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62"/>
  </p:notesMasterIdLst>
  <p:sldIdLst>
    <p:sldId id="489" r:id="rId6"/>
    <p:sldId id="476" r:id="rId7"/>
    <p:sldId id="490" r:id="rId8"/>
    <p:sldId id="368" r:id="rId9"/>
    <p:sldId id="326" r:id="rId10"/>
    <p:sldId id="370" r:id="rId11"/>
    <p:sldId id="479" r:id="rId12"/>
    <p:sldId id="400" r:id="rId13"/>
    <p:sldId id="464" r:id="rId14"/>
    <p:sldId id="466" r:id="rId15"/>
    <p:sldId id="468" r:id="rId16"/>
    <p:sldId id="477" r:id="rId17"/>
    <p:sldId id="435" r:id="rId18"/>
    <p:sldId id="469" r:id="rId19"/>
    <p:sldId id="439" r:id="rId20"/>
    <p:sldId id="441" r:id="rId21"/>
    <p:sldId id="442" r:id="rId22"/>
    <p:sldId id="443" r:id="rId23"/>
    <p:sldId id="352" r:id="rId24"/>
    <p:sldId id="446" r:id="rId25"/>
    <p:sldId id="447" r:id="rId26"/>
    <p:sldId id="455" r:id="rId27"/>
    <p:sldId id="449" r:id="rId28"/>
    <p:sldId id="450" r:id="rId29"/>
    <p:sldId id="452" r:id="rId30"/>
    <p:sldId id="459" r:id="rId31"/>
    <p:sldId id="453" r:id="rId32"/>
    <p:sldId id="456" r:id="rId33"/>
    <p:sldId id="460" r:id="rId34"/>
    <p:sldId id="458" r:id="rId35"/>
    <p:sldId id="461" r:id="rId36"/>
    <p:sldId id="462" r:id="rId37"/>
    <p:sldId id="414" r:id="rId38"/>
    <p:sldId id="415" r:id="rId39"/>
    <p:sldId id="424" r:id="rId40"/>
    <p:sldId id="422" r:id="rId41"/>
    <p:sldId id="427" r:id="rId42"/>
    <p:sldId id="425" r:id="rId43"/>
    <p:sldId id="426" r:id="rId44"/>
    <p:sldId id="423" r:id="rId45"/>
    <p:sldId id="347" r:id="rId46"/>
    <p:sldId id="428" r:id="rId47"/>
    <p:sldId id="320" r:id="rId48"/>
    <p:sldId id="408" r:id="rId49"/>
    <p:sldId id="362" r:id="rId50"/>
    <p:sldId id="429" r:id="rId51"/>
    <p:sldId id="430" r:id="rId52"/>
    <p:sldId id="463" r:id="rId53"/>
    <p:sldId id="412" r:id="rId54"/>
    <p:sldId id="417" r:id="rId55"/>
    <p:sldId id="419" r:id="rId56"/>
    <p:sldId id="411" r:id="rId57"/>
    <p:sldId id="470" r:id="rId58"/>
    <p:sldId id="375" r:id="rId59"/>
    <p:sldId id="475" r:id="rId60"/>
    <p:sldId id="376" r:id="rId6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ote for the trainer" id="{D1193622-2F82-476C-A76F-9F6EF967DD29}">
          <p14:sldIdLst>
            <p14:sldId id="489"/>
            <p14:sldId id="476"/>
            <p14:sldId id="490"/>
          </p14:sldIdLst>
        </p14:section>
        <p14:section name="START training" id="{5BD0B2F2-5136-4BBB-9311-D647FD031A38}">
          <p14:sldIdLst>
            <p14:sldId id="368"/>
          </p14:sldIdLst>
        </p14:section>
        <p14:section name="Introduction" id="{46312BB9-0667-4A87-9BB5-D1E12E8F6293}">
          <p14:sldIdLst>
            <p14:sldId id="326"/>
            <p14:sldId id="370"/>
            <p14:sldId id="479"/>
          </p14:sldIdLst>
        </p14:section>
        <p14:section name="Recap" id="{5745E36C-F459-4120-BD2D-CF9173087993}">
          <p14:sldIdLst>
            <p14:sldId id="400"/>
            <p14:sldId id="464"/>
            <p14:sldId id="466"/>
          </p14:sldIdLst>
        </p14:section>
        <p14:section name="Identifying Multiple Benefits" id="{5A489481-638E-4D41-9771-B4A92FD5E0CF}">
          <p14:sldIdLst>
            <p14:sldId id="468"/>
            <p14:sldId id="477"/>
            <p14:sldId id="435"/>
            <p14:sldId id="469"/>
            <p14:sldId id="439"/>
            <p14:sldId id="441"/>
            <p14:sldId id="442"/>
            <p14:sldId id="443"/>
            <p14:sldId id="352"/>
            <p14:sldId id="446"/>
            <p14:sldId id="447"/>
            <p14:sldId id="455"/>
            <p14:sldId id="449"/>
            <p14:sldId id="450"/>
            <p14:sldId id="452"/>
          </p14:sldIdLst>
        </p14:section>
        <p14:section name="Linking EEMS to competitive advantage" id="{724BE32A-65B1-4FBD-8414-0C0C5AF1AD78}">
          <p14:sldIdLst>
            <p14:sldId id="459"/>
            <p14:sldId id="453"/>
            <p14:sldId id="456"/>
            <p14:sldId id="460"/>
            <p14:sldId id="458"/>
            <p14:sldId id="461"/>
          </p14:sldIdLst>
        </p14:section>
        <p14:section name="Examples" id="{63FA93F0-7584-4E00-A78F-4FBF4400D14A}">
          <p14:sldIdLst>
            <p14:sldId id="462"/>
            <p14:sldId id="414"/>
            <p14:sldId id="415"/>
          </p14:sldIdLst>
        </p14:section>
        <p14:section name="Financial evaluation" id="{DBBA40B2-0F2C-4B46-9BB7-97EB8DAF23ED}">
          <p14:sldIdLst>
            <p14:sldId id="424"/>
            <p14:sldId id="422"/>
            <p14:sldId id="427"/>
            <p14:sldId id="425"/>
            <p14:sldId id="426"/>
            <p14:sldId id="423"/>
          </p14:sldIdLst>
        </p14:section>
        <p14:section name="NEBs financial evaluation" id="{65444BF2-AAEE-4829-85F3-01702F9FEB48}">
          <p14:sldIdLst>
            <p14:sldId id="347"/>
            <p14:sldId id="428"/>
            <p14:sldId id="320"/>
            <p14:sldId id="408"/>
          </p14:sldIdLst>
        </p14:section>
        <p14:section name="Business Case Tool" id="{B4C0220A-0865-4AEA-83AE-AA6E3D849BE8}">
          <p14:sldIdLst>
            <p14:sldId id="362"/>
            <p14:sldId id="429"/>
            <p14:sldId id="430"/>
          </p14:sldIdLst>
        </p14:section>
        <p14:section name="Examples" id="{617A4B2B-F9F9-4171-BB4C-1AF81FD22D9D}">
          <p14:sldIdLst>
            <p14:sldId id="463"/>
            <p14:sldId id="412"/>
            <p14:sldId id="417"/>
            <p14:sldId id="419"/>
            <p14:sldId id="411"/>
            <p14:sldId id="470"/>
          </p14:sldIdLst>
        </p14:section>
        <p14:section name="Summary" id="{A7022487-3356-4596-924F-981200908512}">
          <p14:sldIdLst>
            <p14:sldId id="375"/>
          </p14:sldIdLst>
        </p14:section>
        <p14:section name="Closure" id="{A50C3A84-4D6A-4AC7-88C2-A2B6E0EAE68A}">
          <p14:sldIdLst>
            <p14:sldId id="475"/>
            <p14:sldId id="37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s, L.M. (Laurie)" initials="HL(" lastIdx="2" clrIdx="0">
    <p:extLst>
      <p:ext uri="{19B8F6BF-5375-455C-9EA6-DF929625EA0E}">
        <p15:presenceInfo xmlns:p15="http://schemas.microsoft.com/office/powerpoint/2012/main" userId="S::laurie.hermans@tno.nl::1770d95c-0f90-4c9b-8767-1d90d954d849" providerId="AD"/>
      </p:ext>
    </p:extLst>
  </p:cmAuthor>
  <p:cmAuthor id="2" name="Bijvoet, J. (Jaara)" initials="BJ(" lastIdx="22" clrIdx="1">
    <p:extLst>
      <p:ext uri="{19B8F6BF-5375-455C-9EA6-DF929625EA0E}">
        <p15:presenceInfo xmlns:p15="http://schemas.microsoft.com/office/powerpoint/2012/main" userId="S::jaara.bijvoet@tno.nl::1caf9a12-c36b-4b31-a5b5-ab89f180d05a" providerId="AD"/>
      </p:ext>
    </p:extLst>
  </p:cmAuthor>
  <p:cmAuthor id="3" name="Julie Silvestre" initials="JS" lastIdx="16" clrIdx="2">
    <p:extLst>
      <p:ext uri="{19B8F6BF-5375-455C-9EA6-DF929625EA0E}">
        <p15:presenceInfo xmlns:p15="http://schemas.microsoft.com/office/powerpoint/2012/main" userId="S::silvestre@berliner-e-agentur.de::7043f5ad-d543-4740-81de-5c83c6c51209" providerId="AD"/>
      </p:ext>
    </p:extLst>
  </p:cmAuthor>
  <p:cmAuthor id="4" name="Elin Svensson" initials="ES" lastIdx="92" clrIdx="3">
    <p:extLst>
      <p:ext uri="{19B8F6BF-5375-455C-9EA6-DF929625EA0E}">
        <p15:presenceInfo xmlns:p15="http://schemas.microsoft.com/office/powerpoint/2012/main" userId="Elin Svens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a:srgbClr val="034EA8"/>
    <a:srgbClr val="D8D8D8"/>
    <a:srgbClr val="8DC63F"/>
    <a:srgbClr val="9499FE"/>
    <a:srgbClr val="BFBFBF"/>
    <a:srgbClr val="FFF200"/>
    <a:srgbClr val="A3CDFD"/>
    <a:srgbClr val="5AA1F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AF8EE4-581D-49B5-8C98-E86CFEC20B1F}" v="56" dt="2022-05-24T15:02:08.6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50" autoAdjust="0"/>
    <p:restoredTop sz="63293" autoAdjust="0"/>
  </p:normalViewPr>
  <p:slideViewPr>
    <p:cSldViewPr snapToGrid="0">
      <p:cViewPr varScale="1">
        <p:scale>
          <a:sx n="42" d="100"/>
          <a:sy n="42" d="100"/>
        </p:scale>
        <p:origin x="1890" y="42"/>
      </p:cViewPr>
      <p:guideLst>
        <p:guide orient="horz" pos="2160"/>
        <p:guide pos="3840"/>
      </p:guideLst>
    </p:cSldViewPr>
  </p:slideViewPr>
  <p:outlineViewPr>
    <p:cViewPr>
      <p:scale>
        <a:sx n="33" d="100"/>
        <a:sy n="33" d="100"/>
      </p:scale>
      <p:origin x="0" y="-16818"/>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varScale="1">
        <p:scale>
          <a:sx n="52" d="100"/>
          <a:sy n="52" d="100"/>
        </p:scale>
        <p:origin x="2862"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commentAuthors" Target="commentAuthors.xml"/><Relationship Id="rId68"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nsting, S. (Suzanne)" userId="e7a355e2-d96a-4e46-8f22-0ce56c37bf10" providerId="ADAL" clId="{8816FE9B-4535-4095-A56E-500BD6338354}"/>
    <pc:docChg chg="undo custSel addSld delSld modSld addSection delSection modSection">
      <pc:chgData name="Brunsting, S. (Suzanne)" userId="e7a355e2-d96a-4e46-8f22-0ce56c37bf10" providerId="ADAL" clId="{8816FE9B-4535-4095-A56E-500BD6338354}" dt="2022-01-21T15:48:04.599" v="295" actId="17846"/>
      <pc:docMkLst>
        <pc:docMk/>
      </pc:docMkLst>
      <pc:sldChg chg="del">
        <pc:chgData name="Brunsting, S. (Suzanne)" userId="e7a355e2-d96a-4e46-8f22-0ce56c37bf10" providerId="ADAL" clId="{8816FE9B-4535-4095-A56E-500BD6338354}" dt="2022-01-21T15:26:15.712" v="0" actId="47"/>
        <pc:sldMkLst>
          <pc:docMk/>
          <pc:sldMk cId="197367793" sldId="275"/>
        </pc:sldMkLst>
      </pc:sldChg>
      <pc:sldChg chg="del">
        <pc:chgData name="Brunsting, S. (Suzanne)" userId="e7a355e2-d96a-4e46-8f22-0ce56c37bf10" providerId="ADAL" clId="{8816FE9B-4535-4095-A56E-500BD6338354}" dt="2022-01-21T15:26:15.712" v="0" actId="47"/>
        <pc:sldMkLst>
          <pc:docMk/>
          <pc:sldMk cId="1165918777" sldId="300"/>
        </pc:sldMkLst>
      </pc:sldChg>
      <pc:sldChg chg="del">
        <pc:chgData name="Brunsting, S. (Suzanne)" userId="e7a355e2-d96a-4e46-8f22-0ce56c37bf10" providerId="ADAL" clId="{8816FE9B-4535-4095-A56E-500BD6338354}" dt="2022-01-21T15:26:15.712" v="0" actId="47"/>
        <pc:sldMkLst>
          <pc:docMk/>
          <pc:sldMk cId="3996416161" sldId="303"/>
        </pc:sldMkLst>
      </pc:sldChg>
      <pc:sldChg chg="del">
        <pc:chgData name="Brunsting, S. (Suzanne)" userId="e7a355e2-d96a-4e46-8f22-0ce56c37bf10" providerId="ADAL" clId="{8816FE9B-4535-4095-A56E-500BD6338354}" dt="2022-01-21T15:26:15.712" v="0" actId="47"/>
        <pc:sldMkLst>
          <pc:docMk/>
          <pc:sldMk cId="3703687305" sldId="307"/>
        </pc:sldMkLst>
      </pc:sldChg>
      <pc:sldChg chg="del">
        <pc:chgData name="Brunsting, S. (Suzanne)" userId="e7a355e2-d96a-4e46-8f22-0ce56c37bf10" providerId="ADAL" clId="{8816FE9B-4535-4095-A56E-500BD6338354}" dt="2022-01-21T15:26:15.712" v="0" actId="47"/>
        <pc:sldMkLst>
          <pc:docMk/>
          <pc:sldMk cId="510103739" sldId="308"/>
        </pc:sldMkLst>
      </pc:sldChg>
      <pc:sldChg chg="del">
        <pc:chgData name="Brunsting, S. (Suzanne)" userId="e7a355e2-d96a-4e46-8f22-0ce56c37bf10" providerId="ADAL" clId="{8816FE9B-4535-4095-A56E-500BD6338354}" dt="2022-01-21T15:26:15.712" v="0" actId="47"/>
        <pc:sldMkLst>
          <pc:docMk/>
          <pc:sldMk cId="4192052" sldId="326"/>
        </pc:sldMkLst>
      </pc:sldChg>
      <pc:sldChg chg="del">
        <pc:chgData name="Brunsting, S. (Suzanne)" userId="e7a355e2-d96a-4e46-8f22-0ce56c37bf10" providerId="ADAL" clId="{8816FE9B-4535-4095-A56E-500BD6338354}" dt="2022-01-21T15:26:15.712" v="0" actId="47"/>
        <pc:sldMkLst>
          <pc:docMk/>
          <pc:sldMk cId="3705452108" sldId="337"/>
        </pc:sldMkLst>
      </pc:sldChg>
      <pc:sldChg chg="del">
        <pc:chgData name="Brunsting, S. (Suzanne)" userId="e7a355e2-d96a-4e46-8f22-0ce56c37bf10" providerId="ADAL" clId="{8816FE9B-4535-4095-A56E-500BD6338354}" dt="2022-01-21T15:26:15.712" v="0" actId="47"/>
        <pc:sldMkLst>
          <pc:docMk/>
          <pc:sldMk cId="3586471695" sldId="338"/>
        </pc:sldMkLst>
      </pc:sldChg>
      <pc:sldChg chg="del">
        <pc:chgData name="Brunsting, S. (Suzanne)" userId="e7a355e2-d96a-4e46-8f22-0ce56c37bf10" providerId="ADAL" clId="{8816FE9B-4535-4095-A56E-500BD6338354}" dt="2022-01-21T15:26:15.712" v="0" actId="47"/>
        <pc:sldMkLst>
          <pc:docMk/>
          <pc:sldMk cId="2452094979" sldId="340"/>
        </pc:sldMkLst>
      </pc:sldChg>
      <pc:sldChg chg="del">
        <pc:chgData name="Brunsting, S. (Suzanne)" userId="e7a355e2-d96a-4e46-8f22-0ce56c37bf10" providerId="ADAL" clId="{8816FE9B-4535-4095-A56E-500BD6338354}" dt="2022-01-21T15:26:15.712" v="0" actId="47"/>
        <pc:sldMkLst>
          <pc:docMk/>
          <pc:sldMk cId="3652792366" sldId="349"/>
        </pc:sldMkLst>
      </pc:sldChg>
      <pc:sldChg chg="del">
        <pc:chgData name="Brunsting, S. (Suzanne)" userId="e7a355e2-d96a-4e46-8f22-0ce56c37bf10" providerId="ADAL" clId="{8816FE9B-4535-4095-A56E-500BD6338354}" dt="2022-01-21T15:26:15.712" v="0" actId="47"/>
        <pc:sldMkLst>
          <pc:docMk/>
          <pc:sldMk cId="3408794946" sldId="350"/>
        </pc:sldMkLst>
      </pc:sldChg>
      <pc:sldChg chg="del">
        <pc:chgData name="Brunsting, S. (Suzanne)" userId="e7a355e2-d96a-4e46-8f22-0ce56c37bf10" providerId="ADAL" clId="{8816FE9B-4535-4095-A56E-500BD6338354}" dt="2022-01-21T15:26:15.712" v="0" actId="47"/>
        <pc:sldMkLst>
          <pc:docMk/>
          <pc:sldMk cId="2687272963" sldId="355"/>
        </pc:sldMkLst>
      </pc:sldChg>
      <pc:sldChg chg="del">
        <pc:chgData name="Brunsting, S. (Suzanne)" userId="e7a355e2-d96a-4e46-8f22-0ce56c37bf10" providerId="ADAL" clId="{8816FE9B-4535-4095-A56E-500BD6338354}" dt="2022-01-21T15:26:15.712" v="0" actId="47"/>
        <pc:sldMkLst>
          <pc:docMk/>
          <pc:sldMk cId="3298036392" sldId="356"/>
        </pc:sldMkLst>
      </pc:sldChg>
      <pc:sldChg chg="del">
        <pc:chgData name="Brunsting, S. (Suzanne)" userId="e7a355e2-d96a-4e46-8f22-0ce56c37bf10" providerId="ADAL" clId="{8816FE9B-4535-4095-A56E-500BD6338354}" dt="2022-01-21T15:26:15.712" v="0" actId="47"/>
        <pc:sldMkLst>
          <pc:docMk/>
          <pc:sldMk cId="4183916000" sldId="360"/>
        </pc:sldMkLst>
      </pc:sldChg>
      <pc:sldChg chg="del">
        <pc:chgData name="Brunsting, S. (Suzanne)" userId="e7a355e2-d96a-4e46-8f22-0ce56c37bf10" providerId="ADAL" clId="{8816FE9B-4535-4095-A56E-500BD6338354}" dt="2022-01-21T15:26:15.712" v="0" actId="47"/>
        <pc:sldMkLst>
          <pc:docMk/>
          <pc:sldMk cId="2663969831" sldId="363"/>
        </pc:sldMkLst>
      </pc:sldChg>
      <pc:sldChg chg="del">
        <pc:chgData name="Brunsting, S. (Suzanne)" userId="e7a355e2-d96a-4e46-8f22-0ce56c37bf10" providerId="ADAL" clId="{8816FE9B-4535-4095-A56E-500BD6338354}" dt="2022-01-21T15:26:15.712" v="0" actId="47"/>
        <pc:sldMkLst>
          <pc:docMk/>
          <pc:sldMk cId="3481467773" sldId="366"/>
        </pc:sldMkLst>
      </pc:sldChg>
      <pc:sldChg chg="del">
        <pc:chgData name="Brunsting, S. (Suzanne)" userId="e7a355e2-d96a-4e46-8f22-0ce56c37bf10" providerId="ADAL" clId="{8816FE9B-4535-4095-A56E-500BD6338354}" dt="2022-01-21T15:26:15.712" v="0" actId="47"/>
        <pc:sldMkLst>
          <pc:docMk/>
          <pc:sldMk cId="1166672828" sldId="369"/>
        </pc:sldMkLst>
      </pc:sldChg>
      <pc:sldChg chg="del">
        <pc:chgData name="Brunsting, S. (Suzanne)" userId="e7a355e2-d96a-4e46-8f22-0ce56c37bf10" providerId="ADAL" clId="{8816FE9B-4535-4095-A56E-500BD6338354}" dt="2022-01-21T15:26:15.712" v="0" actId="47"/>
        <pc:sldMkLst>
          <pc:docMk/>
          <pc:sldMk cId="4024289419" sldId="383"/>
        </pc:sldMkLst>
      </pc:sldChg>
      <pc:sldChg chg="del">
        <pc:chgData name="Brunsting, S. (Suzanne)" userId="e7a355e2-d96a-4e46-8f22-0ce56c37bf10" providerId="ADAL" clId="{8816FE9B-4535-4095-A56E-500BD6338354}" dt="2022-01-21T15:26:15.712" v="0" actId="47"/>
        <pc:sldMkLst>
          <pc:docMk/>
          <pc:sldMk cId="1514297591" sldId="391"/>
        </pc:sldMkLst>
      </pc:sldChg>
      <pc:sldChg chg="del">
        <pc:chgData name="Brunsting, S. (Suzanne)" userId="e7a355e2-d96a-4e46-8f22-0ce56c37bf10" providerId="ADAL" clId="{8816FE9B-4535-4095-A56E-500BD6338354}" dt="2022-01-21T15:26:15.712" v="0" actId="47"/>
        <pc:sldMkLst>
          <pc:docMk/>
          <pc:sldMk cId="2232411527" sldId="404"/>
        </pc:sldMkLst>
      </pc:sldChg>
      <pc:sldChg chg="del">
        <pc:chgData name="Brunsting, S. (Suzanne)" userId="e7a355e2-d96a-4e46-8f22-0ce56c37bf10" providerId="ADAL" clId="{8816FE9B-4535-4095-A56E-500BD6338354}" dt="2022-01-21T15:26:15.712" v="0" actId="47"/>
        <pc:sldMkLst>
          <pc:docMk/>
          <pc:sldMk cId="1402274049" sldId="406"/>
        </pc:sldMkLst>
      </pc:sldChg>
      <pc:sldChg chg="del">
        <pc:chgData name="Brunsting, S. (Suzanne)" userId="e7a355e2-d96a-4e46-8f22-0ce56c37bf10" providerId="ADAL" clId="{8816FE9B-4535-4095-A56E-500BD6338354}" dt="2022-01-21T15:26:15.712" v="0" actId="47"/>
        <pc:sldMkLst>
          <pc:docMk/>
          <pc:sldMk cId="264064670" sldId="407"/>
        </pc:sldMkLst>
      </pc:sldChg>
      <pc:sldChg chg="del">
        <pc:chgData name="Brunsting, S. (Suzanne)" userId="e7a355e2-d96a-4e46-8f22-0ce56c37bf10" providerId="ADAL" clId="{8816FE9B-4535-4095-A56E-500BD6338354}" dt="2022-01-21T15:26:15.712" v="0" actId="47"/>
        <pc:sldMkLst>
          <pc:docMk/>
          <pc:sldMk cId="3616049655" sldId="410"/>
        </pc:sldMkLst>
      </pc:sldChg>
      <pc:sldChg chg="del">
        <pc:chgData name="Brunsting, S. (Suzanne)" userId="e7a355e2-d96a-4e46-8f22-0ce56c37bf10" providerId="ADAL" clId="{8816FE9B-4535-4095-A56E-500BD6338354}" dt="2022-01-21T15:26:15.712" v="0" actId="47"/>
        <pc:sldMkLst>
          <pc:docMk/>
          <pc:sldMk cId="3521907862" sldId="413"/>
        </pc:sldMkLst>
      </pc:sldChg>
      <pc:sldChg chg="del">
        <pc:chgData name="Brunsting, S. (Suzanne)" userId="e7a355e2-d96a-4e46-8f22-0ce56c37bf10" providerId="ADAL" clId="{8816FE9B-4535-4095-A56E-500BD6338354}" dt="2022-01-21T15:26:15.712" v="0" actId="47"/>
        <pc:sldMkLst>
          <pc:docMk/>
          <pc:sldMk cId="3020372594" sldId="416"/>
        </pc:sldMkLst>
      </pc:sldChg>
      <pc:sldChg chg="del">
        <pc:chgData name="Brunsting, S. (Suzanne)" userId="e7a355e2-d96a-4e46-8f22-0ce56c37bf10" providerId="ADAL" clId="{8816FE9B-4535-4095-A56E-500BD6338354}" dt="2022-01-21T15:26:15.712" v="0" actId="47"/>
        <pc:sldMkLst>
          <pc:docMk/>
          <pc:sldMk cId="3197720641" sldId="421"/>
        </pc:sldMkLst>
      </pc:sldChg>
      <pc:sldChg chg="del">
        <pc:chgData name="Brunsting, S. (Suzanne)" userId="e7a355e2-d96a-4e46-8f22-0ce56c37bf10" providerId="ADAL" clId="{8816FE9B-4535-4095-A56E-500BD6338354}" dt="2022-01-21T15:26:15.712" v="0" actId="47"/>
        <pc:sldMkLst>
          <pc:docMk/>
          <pc:sldMk cId="122975294" sldId="431"/>
        </pc:sldMkLst>
      </pc:sldChg>
      <pc:sldChg chg="del">
        <pc:chgData name="Brunsting, S. (Suzanne)" userId="e7a355e2-d96a-4e46-8f22-0ce56c37bf10" providerId="ADAL" clId="{8816FE9B-4535-4095-A56E-500BD6338354}" dt="2022-01-21T15:26:15.712" v="0" actId="47"/>
        <pc:sldMkLst>
          <pc:docMk/>
          <pc:sldMk cId="2190368948" sldId="474"/>
        </pc:sldMkLst>
      </pc:sldChg>
      <pc:sldChg chg="modSp mod">
        <pc:chgData name="Brunsting, S. (Suzanne)" userId="e7a355e2-d96a-4e46-8f22-0ce56c37bf10" providerId="ADAL" clId="{8816FE9B-4535-4095-A56E-500BD6338354}" dt="2022-01-21T15:46:52.867" v="291" actId="6549"/>
        <pc:sldMkLst>
          <pc:docMk/>
          <pc:sldMk cId="1849534833" sldId="476"/>
        </pc:sldMkLst>
        <pc:spChg chg="mod">
          <ac:chgData name="Brunsting, S. (Suzanne)" userId="e7a355e2-d96a-4e46-8f22-0ce56c37bf10" providerId="ADAL" clId="{8816FE9B-4535-4095-A56E-500BD6338354}" dt="2022-01-21T15:46:52.867" v="291" actId="6549"/>
          <ac:spMkLst>
            <pc:docMk/>
            <pc:sldMk cId="1849534833" sldId="476"/>
            <ac:spMk id="3" creationId="{8ED154D6-DB74-429A-A83B-596451ABF978}"/>
          </ac:spMkLst>
        </pc:spChg>
      </pc:sldChg>
      <pc:sldChg chg="del">
        <pc:chgData name="Brunsting, S. (Suzanne)" userId="e7a355e2-d96a-4e46-8f22-0ce56c37bf10" providerId="ADAL" clId="{8816FE9B-4535-4095-A56E-500BD6338354}" dt="2022-01-21T15:26:15.712" v="0" actId="47"/>
        <pc:sldMkLst>
          <pc:docMk/>
          <pc:sldMk cId="2033230581" sldId="478"/>
        </pc:sldMkLst>
      </pc:sldChg>
      <pc:sldChg chg="del">
        <pc:chgData name="Brunsting, S. (Suzanne)" userId="e7a355e2-d96a-4e46-8f22-0ce56c37bf10" providerId="ADAL" clId="{8816FE9B-4535-4095-A56E-500BD6338354}" dt="2022-01-21T15:26:15.712" v="0" actId="47"/>
        <pc:sldMkLst>
          <pc:docMk/>
          <pc:sldMk cId="391281719" sldId="482"/>
        </pc:sldMkLst>
      </pc:sldChg>
      <pc:sldChg chg="del">
        <pc:chgData name="Brunsting, S. (Suzanne)" userId="e7a355e2-d96a-4e46-8f22-0ce56c37bf10" providerId="ADAL" clId="{8816FE9B-4535-4095-A56E-500BD6338354}" dt="2022-01-21T15:26:15.712" v="0" actId="47"/>
        <pc:sldMkLst>
          <pc:docMk/>
          <pc:sldMk cId="3873818741" sldId="483"/>
        </pc:sldMkLst>
      </pc:sldChg>
      <pc:sldChg chg="del">
        <pc:chgData name="Brunsting, S. (Suzanne)" userId="e7a355e2-d96a-4e46-8f22-0ce56c37bf10" providerId="ADAL" clId="{8816FE9B-4535-4095-A56E-500BD6338354}" dt="2022-01-21T15:26:15.712" v="0" actId="47"/>
        <pc:sldMkLst>
          <pc:docMk/>
          <pc:sldMk cId="2803525673" sldId="485"/>
        </pc:sldMkLst>
      </pc:sldChg>
      <pc:sldChg chg="del">
        <pc:chgData name="Brunsting, S. (Suzanne)" userId="e7a355e2-d96a-4e46-8f22-0ce56c37bf10" providerId="ADAL" clId="{8816FE9B-4535-4095-A56E-500BD6338354}" dt="2022-01-21T15:26:15.712" v="0" actId="47"/>
        <pc:sldMkLst>
          <pc:docMk/>
          <pc:sldMk cId="3897909405" sldId="486"/>
        </pc:sldMkLst>
      </pc:sldChg>
      <pc:sldChg chg="del">
        <pc:chgData name="Brunsting, S. (Suzanne)" userId="e7a355e2-d96a-4e46-8f22-0ce56c37bf10" providerId="ADAL" clId="{8816FE9B-4535-4095-A56E-500BD6338354}" dt="2022-01-21T15:26:15.712" v="0" actId="47"/>
        <pc:sldMkLst>
          <pc:docMk/>
          <pc:sldMk cId="291353632" sldId="487"/>
        </pc:sldMkLst>
      </pc:sldChg>
      <pc:sldChg chg="del">
        <pc:chgData name="Brunsting, S. (Suzanne)" userId="e7a355e2-d96a-4e46-8f22-0ce56c37bf10" providerId="ADAL" clId="{8816FE9B-4535-4095-A56E-500BD6338354}" dt="2022-01-21T15:26:15.712" v="0" actId="47"/>
        <pc:sldMkLst>
          <pc:docMk/>
          <pc:sldMk cId="865086075" sldId="488"/>
        </pc:sldMkLst>
      </pc:sldChg>
      <pc:sldChg chg="new del">
        <pc:chgData name="Brunsting, S. (Suzanne)" userId="e7a355e2-d96a-4e46-8f22-0ce56c37bf10" providerId="ADAL" clId="{8816FE9B-4535-4095-A56E-500BD6338354}" dt="2022-01-21T15:47:57.752" v="293" actId="680"/>
        <pc:sldMkLst>
          <pc:docMk/>
          <pc:sldMk cId="4067302918" sldId="491"/>
        </pc:sldMkLst>
      </pc:sldChg>
    </pc:docChg>
  </pc:docChgLst>
  <pc:docChgLst>
    <pc:chgData name="Brunsting, S. (Suzanne)" userId="e7a355e2-d96a-4e46-8f22-0ce56c37bf10" providerId="ADAL" clId="{1C2EB44E-9A2C-47A0-AF1C-B0BF9AC5E77A}"/>
    <pc:docChg chg="custSel addSld modSld sldOrd addSection modSection">
      <pc:chgData name="Brunsting, S. (Suzanne)" userId="e7a355e2-d96a-4e46-8f22-0ce56c37bf10" providerId="ADAL" clId="{1C2EB44E-9A2C-47A0-AF1C-B0BF9AC5E77A}" dt="2022-01-24T09:38:43.183" v="175" actId="27636"/>
      <pc:docMkLst>
        <pc:docMk/>
      </pc:docMkLst>
      <pc:sldChg chg="add ord">
        <pc:chgData name="Brunsting, S. (Suzanne)" userId="e7a355e2-d96a-4e46-8f22-0ce56c37bf10" providerId="ADAL" clId="{1C2EB44E-9A2C-47A0-AF1C-B0BF9AC5E77A}" dt="2022-01-24T09:20:45.986" v="152"/>
        <pc:sldMkLst>
          <pc:docMk/>
          <pc:sldMk cId="4192052" sldId="326"/>
        </pc:sldMkLst>
      </pc:sldChg>
      <pc:sldChg chg="modNotesTx">
        <pc:chgData name="Brunsting, S. (Suzanne)" userId="e7a355e2-d96a-4e46-8f22-0ce56c37bf10" providerId="ADAL" clId="{1C2EB44E-9A2C-47A0-AF1C-B0BF9AC5E77A}" dt="2022-01-24T08:58:19.308" v="0" actId="20577"/>
        <pc:sldMkLst>
          <pc:docMk/>
          <pc:sldMk cId="206222784" sldId="362"/>
        </pc:sldMkLst>
      </pc:sldChg>
      <pc:sldChg chg="modSp mod">
        <pc:chgData name="Brunsting, S. (Suzanne)" userId="e7a355e2-d96a-4e46-8f22-0ce56c37bf10" providerId="ADAL" clId="{1C2EB44E-9A2C-47A0-AF1C-B0BF9AC5E77A}" dt="2022-01-24T09:38:43.183" v="175" actId="27636"/>
        <pc:sldMkLst>
          <pc:docMk/>
          <pc:sldMk cId="1849534833" sldId="476"/>
        </pc:sldMkLst>
        <pc:spChg chg="mod">
          <ac:chgData name="Brunsting, S. (Suzanne)" userId="e7a355e2-d96a-4e46-8f22-0ce56c37bf10" providerId="ADAL" clId="{1C2EB44E-9A2C-47A0-AF1C-B0BF9AC5E77A}" dt="2022-01-24T09:38:43.183" v="175" actId="27636"/>
          <ac:spMkLst>
            <pc:docMk/>
            <pc:sldMk cId="1849534833" sldId="476"/>
            <ac:spMk id="3" creationId="{8ED154D6-DB74-429A-A83B-596451ABF978}"/>
          </ac:spMkLst>
        </pc:spChg>
      </pc:sldChg>
    </pc:docChg>
  </pc:docChgLst>
  <pc:docChgLst>
    <pc:chgData name="Loos, M.A. (Manuela)" userId="85de514f-d8a4-4ff0-baf0-d5cad55bf1cc" providerId="ADAL" clId="{7BE26BD8-EB5B-4ADB-8726-754947C4A96E}"/>
    <pc:docChg chg="undo redo custSel modSld modMainMaster">
      <pc:chgData name="Loos, M.A. (Manuela)" userId="85de514f-d8a4-4ff0-baf0-d5cad55bf1cc" providerId="ADAL" clId="{7BE26BD8-EB5B-4ADB-8726-754947C4A96E}" dt="2022-01-14T11:05:58.113" v="1944" actId="115"/>
      <pc:docMkLst>
        <pc:docMk/>
      </pc:docMkLst>
      <pc:sldChg chg="modSp mod">
        <pc:chgData name="Loos, M.A. (Manuela)" userId="85de514f-d8a4-4ff0-baf0-d5cad55bf1cc" providerId="ADAL" clId="{7BE26BD8-EB5B-4ADB-8726-754947C4A96E}" dt="2022-01-07T09:26:05.395" v="58" actId="1036"/>
        <pc:sldMkLst>
          <pc:docMk/>
          <pc:sldMk cId="197367793" sldId="275"/>
        </pc:sldMkLst>
        <pc:spChg chg="mod">
          <ac:chgData name="Loos, M.A. (Manuela)" userId="85de514f-d8a4-4ff0-baf0-d5cad55bf1cc" providerId="ADAL" clId="{7BE26BD8-EB5B-4ADB-8726-754947C4A96E}" dt="2022-01-07T09:26:05.395" v="58" actId="1036"/>
          <ac:spMkLst>
            <pc:docMk/>
            <pc:sldMk cId="197367793" sldId="275"/>
            <ac:spMk id="2" creationId="{00000000-0000-0000-0000-000000000000}"/>
          </ac:spMkLst>
        </pc:spChg>
        <pc:spChg chg="mod">
          <ac:chgData name="Loos, M.A. (Manuela)" userId="85de514f-d8a4-4ff0-baf0-d5cad55bf1cc" providerId="ADAL" clId="{7BE26BD8-EB5B-4ADB-8726-754947C4A96E}" dt="2022-01-07T09:26:05.395" v="58" actId="1036"/>
          <ac:spMkLst>
            <pc:docMk/>
            <pc:sldMk cId="197367793" sldId="275"/>
            <ac:spMk id="3" creationId="{00000000-0000-0000-0000-000000000000}"/>
          </ac:spMkLst>
        </pc:spChg>
      </pc:sldChg>
      <pc:sldChg chg="modSp mod modNotesTx">
        <pc:chgData name="Loos, M.A. (Manuela)" userId="85de514f-d8a4-4ff0-baf0-d5cad55bf1cc" providerId="ADAL" clId="{7BE26BD8-EB5B-4ADB-8726-754947C4A96E}" dt="2022-01-14T10:25:02.602" v="1187" actId="20577"/>
        <pc:sldMkLst>
          <pc:docMk/>
          <pc:sldMk cId="1165918777" sldId="300"/>
        </pc:sldMkLst>
        <pc:spChg chg="mod">
          <ac:chgData name="Loos, M.A. (Manuela)" userId="85de514f-d8a4-4ff0-baf0-d5cad55bf1cc" providerId="ADAL" clId="{7BE26BD8-EB5B-4ADB-8726-754947C4A96E}" dt="2022-01-07T09:33:44.428" v="183" actId="20577"/>
          <ac:spMkLst>
            <pc:docMk/>
            <pc:sldMk cId="1165918777" sldId="300"/>
            <ac:spMk id="6" creationId="{47E1ED5F-8665-4E02-B7CA-03D5FF746A79}"/>
          </ac:spMkLst>
        </pc:spChg>
        <pc:spChg chg="mod">
          <ac:chgData name="Loos, M.A. (Manuela)" userId="85de514f-d8a4-4ff0-baf0-d5cad55bf1cc" providerId="ADAL" clId="{7BE26BD8-EB5B-4ADB-8726-754947C4A96E}" dt="2022-01-07T09:34:16.645" v="215" actId="1037"/>
          <ac:spMkLst>
            <pc:docMk/>
            <pc:sldMk cId="1165918777" sldId="300"/>
            <ac:spMk id="13" creationId="{0CA9CFF7-9943-4362-AF4F-D6E641013749}"/>
          </ac:spMkLst>
        </pc:spChg>
        <pc:picChg chg="mod">
          <ac:chgData name="Loos, M.A. (Manuela)" userId="85de514f-d8a4-4ff0-baf0-d5cad55bf1cc" providerId="ADAL" clId="{7BE26BD8-EB5B-4ADB-8726-754947C4A96E}" dt="2022-01-07T09:34:16.645" v="215" actId="1037"/>
          <ac:picMkLst>
            <pc:docMk/>
            <pc:sldMk cId="1165918777" sldId="300"/>
            <ac:picMk id="3" creationId="{678F8224-9722-492C-93A7-8F678271DD1A}"/>
          </ac:picMkLst>
        </pc:picChg>
      </pc:sldChg>
      <pc:sldChg chg="modSp mod modNotesTx">
        <pc:chgData name="Loos, M.A. (Manuela)" userId="85de514f-d8a4-4ff0-baf0-d5cad55bf1cc" providerId="ADAL" clId="{7BE26BD8-EB5B-4ADB-8726-754947C4A96E}" dt="2022-01-14T10:29:14.136" v="1219" actId="20577"/>
        <pc:sldMkLst>
          <pc:docMk/>
          <pc:sldMk cId="3996416161" sldId="303"/>
        </pc:sldMkLst>
        <pc:spChg chg="mod">
          <ac:chgData name="Loos, M.A. (Manuela)" userId="85de514f-d8a4-4ff0-baf0-d5cad55bf1cc" providerId="ADAL" clId="{7BE26BD8-EB5B-4ADB-8726-754947C4A96E}" dt="2022-01-07T09:40:52.088" v="361" actId="1038"/>
          <ac:spMkLst>
            <pc:docMk/>
            <pc:sldMk cId="3996416161" sldId="303"/>
            <ac:spMk id="9" creationId="{1EBEE54D-CFEE-48E3-99D4-E981216D6BDB}"/>
          </ac:spMkLst>
        </pc:spChg>
        <pc:spChg chg="mod">
          <ac:chgData name="Loos, M.A. (Manuela)" userId="85de514f-d8a4-4ff0-baf0-d5cad55bf1cc" providerId="ADAL" clId="{7BE26BD8-EB5B-4ADB-8726-754947C4A96E}" dt="2022-01-07T09:41:22.127" v="380" actId="113"/>
          <ac:spMkLst>
            <pc:docMk/>
            <pc:sldMk cId="3996416161" sldId="303"/>
            <ac:spMk id="14" creationId="{2E47A812-19D4-492A-9CF5-B47D49B2B332}"/>
          </ac:spMkLst>
        </pc:spChg>
        <pc:spChg chg="mod">
          <ac:chgData name="Loos, M.A. (Manuela)" userId="85de514f-d8a4-4ff0-baf0-d5cad55bf1cc" providerId="ADAL" clId="{7BE26BD8-EB5B-4ADB-8726-754947C4A96E}" dt="2022-01-07T09:41:26.261" v="381" actId="113"/>
          <ac:spMkLst>
            <pc:docMk/>
            <pc:sldMk cId="3996416161" sldId="303"/>
            <ac:spMk id="17" creationId="{D2CF9FBC-D8FC-44C7-B939-46547E43B250}"/>
          </ac:spMkLst>
        </pc:spChg>
        <pc:picChg chg="mod">
          <ac:chgData name="Loos, M.A. (Manuela)" userId="85de514f-d8a4-4ff0-baf0-d5cad55bf1cc" providerId="ADAL" clId="{7BE26BD8-EB5B-4ADB-8726-754947C4A96E}" dt="2022-01-07T09:40:52.088" v="361" actId="1038"/>
          <ac:picMkLst>
            <pc:docMk/>
            <pc:sldMk cId="3996416161" sldId="303"/>
            <ac:picMk id="15" creationId="{D914EC4A-903B-4793-975F-1FD86DA869A9}"/>
          </ac:picMkLst>
        </pc:picChg>
        <pc:picChg chg="mod">
          <ac:chgData name="Loos, M.A. (Manuela)" userId="85de514f-d8a4-4ff0-baf0-d5cad55bf1cc" providerId="ADAL" clId="{7BE26BD8-EB5B-4ADB-8726-754947C4A96E}" dt="2022-01-07T09:40:52.088" v="361" actId="1038"/>
          <ac:picMkLst>
            <pc:docMk/>
            <pc:sldMk cId="3996416161" sldId="303"/>
            <ac:picMk id="22" creationId="{711C6413-2CEC-4B79-A2CC-4A836B8FA91B}"/>
          </ac:picMkLst>
        </pc:picChg>
      </pc:sldChg>
      <pc:sldChg chg="modSp mod modNotesTx">
        <pc:chgData name="Loos, M.A. (Manuela)" userId="85de514f-d8a4-4ff0-baf0-d5cad55bf1cc" providerId="ADAL" clId="{7BE26BD8-EB5B-4ADB-8726-754947C4A96E}" dt="2022-01-14T10:33:35.200" v="1292" actId="20577"/>
        <pc:sldMkLst>
          <pc:docMk/>
          <pc:sldMk cId="3703687305" sldId="307"/>
        </pc:sldMkLst>
        <pc:spChg chg="mod">
          <ac:chgData name="Loos, M.A. (Manuela)" userId="85de514f-d8a4-4ff0-baf0-d5cad55bf1cc" providerId="ADAL" clId="{7BE26BD8-EB5B-4ADB-8726-754947C4A96E}" dt="2022-01-07T09:46:07.711" v="526" actId="1035"/>
          <ac:spMkLst>
            <pc:docMk/>
            <pc:sldMk cId="3703687305" sldId="307"/>
            <ac:spMk id="12" creationId="{D0EDFA89-F2F1-40E2-B0A3-13C2F6DDE98F}"/>
          </ac:spMkLst>
        </pc:spChg>
        <pc:spChg chg="mod">
          <ac:chgData name="Loos, M.A. (Manuela)" userId="85de514f-d8a4-4ff0-baf0-d5cad55bf1cc" providerId="ADAL" clId="{7BE26BD8-EB5B-4ADB-8726-754947C4A96E}" dt="2022-01-07T09:46:07.711" v="526" actId="1035"/>
          <ac:spMkLst>
            <pc:docMk/>
            <pc:sldMk cId="3703687305" sldId="307"/>
            <ac:spMk id="13" creationId="{9F6FE392-9193-46E3-BB56-C252F08AE328}"/>
          </ac:spMkLst>
        </pc:spChg>
        <pc:spChg chg="mod">
          <ac:chgData name="Loos, M.A. (Manuela)" userId="85de514f-d8a4-4ff0-baf0-d5cad55bf1cc" providerId="ADAL" clId="{7BE26BD8-EB5B-4ADB-8726-754947C4A96E}" dt="2022-01-07T09:46:55.330" v="529" actId="20577"/>
          <ac:spMkLst>
            <pc:docMk/>
            <pc:sldMk cId="3703687305" sldId="307"/>
            <ac:spMk id="14" creationId="{FE606A2A-9706-4A96-847A-FCE60AAD0A5E}"/>
          </ac:spMkLst>
        </pc:spChg>
        <pc:picChg chg="mod">
          <ac:chgData name="Loos, M.A. (Manuela)" userId="85de514f-d8a4-4ff0-baf0-d5cad55bf1cc" providerId="ADAL" clId="{7BE26BD8-EB5B-4ADB-8726-754947C4A96E}" dt="2022-01-07T09:46:07.711" v="526" actId="1035"/>
          <ac:picMkLst>
            <pc:docMk/>
            <pc:sldMk cId="3703687305" sldId="307"/>
            <ac:picMk id="18" creationId="{CF972CD7-07F2-4DDE-A403-236D24CB3A95}"/>
          </ac:picMkLst>
        </pc:picChg>
        <pc:picChg chg="mod">
          <ac:chgData name="Loos, M.A. (Manuela)" userId="85de514f-d8a4-4ff0-baf0-d5cad55bf1cc" providerId="ADAL" clId="{7BE26BD8-EB5B-4ADB-8726-754947C4A96E}" dt="2022-01-07T09:46:07.711" v="526" actId="1035"/>
          <ac:picMkLst>
            <pc:docMk/>
            <pc:sldMk cId="3703687305" sldId="307"/>
            <ac:picMk id="20" creationId="{C92CEFB7-9FA3-43E3-A0F1-3FAC5A53D96B}"/>
          </ac:picMkLst>
        </pc:picChg>
        <pc:picChg chg="mod">
          <ac:chgData name="Loos, M.A. (Manuela)" userId="85de514f-d8a4-4ff0-baf0-d5cad55bf1cc" providerId="ADAL" clId="{7BE26BD8-EB5B-4ADB-8726-754947C4A96E}" dt="2022-01-07T09:46:07.711" v="526" actId="1035"/>
          <ac:picMkLst>
            <pc:docMk/>
            <pc:sldMk cId="3703687305" sldId="307"/>
            <ac:picMk id="22" creationId="{464EFBF8-11C1-4406-82DE-CC5BE46B3842}"/>
          </ac:picMkLst>
        </pc:picChg>
        <pc:picChg chg="mod">
          <ac:chgData name="Loos, M.A. (Manuela)" userId="85de514f-d8a4-4ff0-baf0-d5cad55bf1cc" providerId="ADAL" clId="{7BE26BD8-EB5B-4ADB-8726-754947C4A96E}" dt="2022-01-07T09:46:07.711" v="526" actId="1035"/>
          <ac:picMkLst>
            <pc:docMk/>
            <pc:sldMk cId="3703687305" sldId="307"/>
            <ac:picMk id="24" creationId="{059057FB-2744-41EB-BFBE-9E8F56100324}"/>
          </ac:picMkLst>
        </pc:picChg>
      </pc:sldChg>
      <pc:sldChg chg="modSp mod modNotesTx">
        <pc:chgData name="Loos, M.A. (Manuela)" userId="85de514f-d8a4-4ff0-baf0-d5cad55bf1cc" providerId="ADAL" clId="{7BE26BD8-EB5B-4ADB-8726-754947C4A96E}" dt="2022-01-14T10:34:31" v="1308" actId="20577"/>
        <pc:sldMkLst>
          <pc:docMk/>
          <pc:sldMk cId="510103739" sldId="308"/>
        </pc:sldMkLst>
        <pc:spChg chg="mod">
          <ac:chgData name="Loos, M.A. (Manuela)" userId="85de514f-d8a4-4ff0-baf0-d5cad55bf1cc" providerId="ADAL" clId="{7BE26BD8-EB5B-4ADB-8726-754947C4A96E}" dt="2022-01-07T09:48:59.057" v="552" actId="1076"/>
          <ac:spMkLst>
            <pc:docMk/>
            <pc:sldMk cId="510103739" sldId="308"/>
            <ac:spMk id="11" creationId="{82F1AACA-7DD1-4534-9D36-D442BE563037}"/>
          </ac:spMkLst>
        </pc:spChg>
        <pc:spChg chg="mod">
          <ac:chgData name="Loos, M.A. (Manuela)" userId="85de514f-d8a4-4ff0-baf0-d5cad55bf1cc" providerId="ADAL" clId="{7BE26BD8-EB5B-4ADB-8726-754947C4A96E}" dt="2022-01-07T09:48:25.018" v="537" actId="1076"/>
          <ac:spMkLst>
            <pc:docMk/>
            <pc:sldMk cId="510103739" sldId="308"/>
            <ac:spMk id="12" creationId="{B8C02195-C6BA-4D3C-A576-3AED5C934B6A}"/>
          </ac:spMkLst>
        </pc:spChg>
        <pc:spChg chg="mod">
          <ac:chgData name="Loos, M.A. (Manuela)" userId="85de514f-d8a4-4ff0-baf0-d5cad55bf1cc" providerId="ADAL" clId="{7BE26BD8-EB5B-4ADB-8726-754947C4A96E}" dt="2022-01-07T09:48:59.057" v="552" actId="1076"/>
          <ac:spMkLst>
            <pc:docMk/>
            <pc:sldMk cId="510103739" sldId="308"/>
            <ac:spMk id="13" creationId="{F5AC1083-EAE7-4DB7-9918-70A531EE336D}"/>
          </ac:spMkLst>
        </pc:spChg>
        <pc:picChg chg="mod">
          <ac:chgData name="Loos, M.A. (Manuela)" userId="85de514f-d8a4-4ff0-baf0-d5cad55bf1cc" providerId="ADAL" clId="{7BE26BD8-EB5B-4ADB-8726-754947C4A96E}" dt="2022-01-07T09:48:59.057" v="552" actId="1076"/>
          <ac:picMkLst>
            <pc:docMk/>
            <pc:sldMk cId="510103739" sldId="308"/>
            <ac:picMk id="17" creationId="{84E7517B-226E-4880-BF44-CFAE69F144AE}"/>
          </ac:picMkLst>
        </pc:picChg>
        <pc:picChg chg="mod">
          <ac:chgData name="Loos, M.A. (Manuela)" userId="85de514f-d8a4-4ff0-baf0-d5cad55bf1cc" providerId="ADAL" clId="{7BE26BD8-EB5B-4ADB-8726-754947C4A96E}" dt="2022-01-07T09:48:59.057" v="552" actId="1076"/>
          <ac:picMkLst>
            <pc:docMk/>
            <pc:sldMk cId="510103739" sldId="308"/>
            <ac:picMk id="19" creationId="{4540D607-1C3E-43D5-AF04-72AE64A78459}"/>
          </ac:picMkLst>
        </pc:picChg>
        <pc:picChg chg="mod">
          <ac:chgData name="Loos, M.A. (Manuela)" userId="85de514f-d8a4-4ff0-baf0-d5cad55bf1cc" providerId="ADAL" clId="{7BE26BD8-EB5B-4ADB-8726-754947C4A96E}" dt="2022-01-07T09:48:59.057" v="552" actId="1076"/>
          <ac:picMkLst>
            <pc:docMk/>
            <pc:sldMk cId="510103739" sldId="308"/>
            <ac:picMk id="21" creationId="{4D1801D2-1982-46D8-B593-4ABF53653F95}"/>
          </ac:picMkLst>
        </pc:picChg>
      </pc:sldChg>
      <pc:sldChg chg="modSp mod">
        <pc:chgData name="Loos, M.A. (Manuela)" userId="85de514f-d8a4-4ff0-baf0-d5cad55bf1cc" providerId="ADAL" clId="{7BE26BD8-EB5B-4ADB-8726-754947C4A96E}" dt="2022-01-07T10:43:17.379" v="1039" actId="14734"/>
        <pc:sldMkLst>
          <pc:docMk/>
          <pc:sldMk cId="3564165714" sldId="320"/>
        </pc:sldMkLst>
        <pc:spChg chg="mod">
          <ac:chgData name="Loos, M.A. (Manuela)" userId="85de514f-d8a4-4ff0-baf0-d5cad55bf1cc" providerId="ADAL" clId="{7BE26BD8-EB5B-4ADB-8726-754947C4A96E}" dt="2022-01-07T10:42:23.445" v="1033" actId="1076"/>
          <ac:spMkLst>
            <pc:docMk/>
            <pc:sldMk cId="3564165714" sldId="320"/>
            <ac:spMk id="2" creationId="{AEA117AD-F936-4622-9178-EA25A26564EF}"/>
          </ac:spMkLst>
        </pc:spChg>
        <pc:spChg chg="mod">
          <ac:chgData name="Loos, M.A. (Manuela)" userId="85de514f-d8a4-4ff0-baf0-d5cad55bf1cc" providerId="ADAL" clId="{7BE26BD8-EB5B-4ADB-8726-754947C4A96E}" dt="2022-01-07T10:42:23.445" v="1033" actId="1076"/>
          <ac:spMkLst>
            <pc:docMk/>
            <pc:sldMk cId="3564165714" sldId="320"/>
            <ac:spMk id="10" creationId="{21994CC2-DB6E-449D-B4C6-AF249B2E76A7}"/>
          </ac:spMkLst>
        </pc:spChg>
        <pc:graphicFrameChg chg="mod modGraphic">
          <ac:chgData name="Loos, M.A. (Manuela)" userId="85de514f-d8a4-4ff0-baf0-d5cad55bf1cc" providerId="ADAL" clId="{7BE26BD8-EB5B-4ADB-8726-754947C4A96E}" dt="2022-01-07T10:43:17.379" v="1039" actId="14734"/>
          <ac:graphicFrameMkLst>
            <pc:docMk/>
            <pc:sldMk cId="3564165714" sldId="320"/>
            <ac:graphicFrameMk id="7" creationId="{2E1BFA5A-6541-4500-8079-DE24278A5821}"/>
          </ac:graphicFrameMkLst>
        </pc:graphicFrameChg>
        <pc:picChg chg="mod">
          <ac:chgData name="Loos, M.A. (Manuela)" userId="85de514f-d8a4-4ff0-baf0-d5cad55bf1cc" providerId="ADAL" clId="{7BE26BD8-EB5B-4ADB-8726-754947C4A96E}" dt="2022-01-07T10:42:23.445" v="1033" actId="1076"/>
          <ac:picMkLst>
            <pc:docMk/>
            <pc:sldMk cId="3564165714" sldId="320"/>
            <ac:picMk id="9" creationId="{4243A195-71A3-4B66-AB10-36368E72604F}"/>
          </ac:picMkLst>
        </pc:picChg>
      </pc:sldChg>
      <pc:sldChg chg="modNotesTx">
        <pc:chgData name="Loos, M.A. (Manuela)" userId="85de514f-d8a4-4ff0-baf0-d5cad55bf1cc" providerId="ADAL" clId="{7BE26BD8-EB5B-4ADB-8726-754947C4A96E}" dt="2022-01-14T10:20:56.635" v="1155" actId="20577"/>
        <pc:sldMkLst>
          <pc:docMk/>
          <pc:sldMk cId="4192052" sldId="326"/>
        </pc:sldMkLst>
      </pc:sldChg>
      <pc:sldChg chg="modSp mod modNotesTx">
        <pc:chgData name="Loos, M.A. (Manuela)" userId="85de514f-d8a4-4ff0-baf0-d5cad55bf1cc" providerId="ADAL" clId="{7BE26BD8-EB5B-4ADB-8726-754947C4A96E}" dt="2022-01-14T10:25:36.899" v="1189" actId="20577"/>
        <pc:sldMkLst>
          <pc:docMk/>
          <pc:sldMk cId="3705452108" sldId="337"/>
        </pc:sldMkLst>
        <pc:spChg chg="mod">
          <ac:chgData name="Loos, M.A. (Manuela)" userId="85de514f-d8a4-4ff0-baf0-d5cad55bf1cc" providerId="ADAL" clId="{7BE26BD8-EB5B-4ADB-8726-754947C4A96E}" dt="2022-01-07T09:34:24.927" v="216" actId="20577"/>
          <ac:spMkLst>
            <pc:docMk/>
            <pc:sldMk cId="3705452108" sldId="337"/>
            <ac:spMk id="2" creationId="{75F848BD-5DFD-4024-9F40-11E9805B29F9}"/>
          </ac:spMkLst>
        </pc:spChg>
        <pc:spChg chg="mod">
          <ac:chgData name="Loos, M.A. (Manuela)" userId="85de514f-d8a4-4ff0-baf0-d5cad55bf1cc" providerId="ADAL" clId="{7BE26BD8-EB5B-4ADB-8726-754947C4A96E}" dt="2022-01-07T09:34:57.180" v="236" actId="1037"/>
          <ac:spMkLst>
            <pc:docMk/>
            <pc:sldMk cId="3705452108" sldId="337"/>
            <ac:spMk id="6" creationId="{2293FDDA-3141-4F94-B330-09A84FEBE540}"/>
          </ac:spMkLst>
        </pc:spChg>
        <pc:spChg chg="mod">
          <ac:chgData name="Loos, M.A. (Manuela)" userId="85de514f-d8a4-4ff0-baf0-d5cad55bf1cc" providerId="ADAL" clId="{7BE26BD8-EB5B-4ADB-8726-754947C4A96E}" dt="2022-01-07T09:35:43.248" v="250" actId="20577"/>
          <ac:spMkLst>
            <pc:docMk/>
            <pc:sldMk cId="3705452108" sldId="337"/>
            <ac:spMk id="7" creationId="{3D4E3F8C-C141-4F2B-82A0-765A5ACA85F8}"/>
          </ac:spMkLst>
        </pc:spChg>
      </pc:sldChg>
      <pc:sldChg chg="modSp mod modNotesTx">
        <pc:chgData name="Loos, M.A. (Manuela)" userId="85de514f-d8a4-4ff0-baf0-d5cad55bf1cc" providerId="ADAL" clId="{7BE26BD8-EB5B-4ADB-8726-754947C4A96E}" dt="2022-01-14T10:34:57.516" v="1311" actId="115"/>
        <pc:sldMkLst>
          <pc:docMk/>
          <pc:sldMk cId="3586471695" sldId="338"/>
        </pc:sldMkLst>
        <pc:spChg chg="mod">
          <ac:chgData name="Loos, M.A. (Manuela)" userId="85de514f-d8a4-4ff0-baf0-d5cad55bf1cc" providerId="ADAL" clId="{7BE26BD8-EB5B-4ADB-8726-754947C4A96E}" dt="2022-01-07T09:49:58.136" v="573" actId="20577"/>
          <ac:spMkLst>
            <pc:docMk/>
            <pc:sldMk cId="3586471695" sldId="338"/>
            <ac:spMk id="2" creationId="{75F848BD-5DFD-4024-9F40-11E9805B29F9}"/>
          </ac:spMkLst>
        </pc:spChg>
        <pc:spChg chg="mod">
          <ac:chgData name="Loos, M.A. (Manuela)" userId="85de514f-d8a4-4ff0-baf0-d5cad55bf1cc" providerId="ADAL" clId="{7BE26BD8-EB5B-4ADB-8726-754947C4A96E}" dt="2022-01-07T09:51:20.403" v="611" actId="121"/>
          <ac:spMkLst>
            <pc:docMk/>
            <pc:sldMk cId="3586471695" sldId="338"/>
            <ac:spMk id="6" creationId="{D1D0F86D-C36F-4A3A-8522-0AD05F3F50D7}"/>
          </ac:spMkLst>
        </pc:spChg>
        <pc:spChg chg="mod">
          <ac:chgData name="Loos, M.A. (Manuela)" userId="85de514f-d8a4-4ff0-baf0-d5cad55bf1cc" providerId="ADAL" clId="{7BE26BD8-EB5B-4ADB-8726-754947C4A96E}" dt="2022-01-07T09:51:30.338" v="615" actId="1037"/>
          <ac:spMkLst>
            <pc:docMk/>
            <pc:sldMk cId="3586471695" sldId="338"/>
            <ac:spMk id="7" creationId="{9302D96E-98AF-41FE-B8E9-57F5E60038E0}"/>
          </ac:spMkLst>
        </pc:spChg>
        <pc:graphicFrameChg chg="mod">
          <ac:chgData name="Loos, M.A. (Manuela)" userId="85de514f-d8a4-4ff0-baf0-d5cad55bf1cc" providerId="ADAL" clId="{7BE26BD8-EB5B-4ADB-8726-754947C4A96E}" dt="2022-01-07T09:51:09.179" v="608" actId="1076"/>
          <ac:graphicFrameMkLst>
            <pc:docMk/>
            <pc:sldMk cId="3586471695" sldId="338"/>
            <ac:graphicFrameMk id="15" creationId="{0DE3D91A-EA84-43BB-853C-B212D8D7CE74}"/>
          </ac:graphicFrameMkLst>
        </pc:graphicFrameChg>
      </pc:sldChg>
      <pc:sldChg chg="modSp mod modNotesTx">
        <pc:chgData name="Loos, M.A. (Manuela)" userId="85de514f-d8a4-4ff0-baf0-d5cad55bf1cc" providerId="ADAL" clId="{7BE26BD8-EB5B-4ADB-8726-754947C4A96E}" dt="2022-01-14T10:35:15.585" v="1312" actId="20577"/>
        <pc:sldMkLst>
          <pc:docMk/>
          <pc:sldMk cId="2452094979" sldId="340"/>
        </pc:sldMkLst>
        <pc:spChg chg="mod">
          <ac:chgData name="Loos, M.A. (Manuela)" userId="85de514f-d8a4-4ff0-baf0-d5cad55bf1cc" providerId="ADAL" clId="{7BE26BD8-EB5B-4ADB-8726-754947C4A96E}" dt="2022-01-07T09:52:27.614" v="622" actId="1076"/>
          <ac:spMkLst>
            <pc:docMk/>
            <pc:sldMk cId="2452094979" sldId="340"/>
            <ac:spMk id="2" creationId="{55305EB6-07E9-472C-A85C-8E2994A7E0AB}"/>
          </ac:spMkLst>
        </pc:spChg>
        <pc:spChg chg="mod">
          <ac:chgData name="Loos, M.A. (Manuela)" userId="85de514f-d8a4-4ff0-baf0-d5cad55bf1cc" providerId="ADAL" clId="{7BE26BD8-EB5B-4ADB-8726-754947C4A96E}" dt="2022-01-07T09:52:33.408" v="623" actId="1076"/>
          <ac:spMkLst>
            <pc:docMk/>
            <pc:sldMk cId="2452094979" sldId="340"/>
            <ac:spMk id="5" creationId="{1323AC54-0E55-450A-9F9D-1DD66D3754FE}"/>
          </ac:spMkLst>
        </pc:spChg>
        <pc:spChg chg="mod">
          <ac:chgData name="Loos, M.A. (Manuela)" userId="85de514f-d8a4-4ff0-baf0-d5cad55bf1cc" providerId="ADAL" clId="{7BE26BD8-EB5B-4ADB-8726-754947C4A96E}" dt="2022-01-07T09:52:27.614" v="622" actId="1076"/>
          <ac:spMkLst>
            <pc:docMk/>
            <pc:sldMk cId="2452094979" sldId="340"/>
            <ac:spMk id="24" creationId="{DF7B5BE1-1455-41A6-B799-958E13BFC5FE}"/>
          </ac:spMkLst>
        </pc:spChg>
        <pc:spChg chg="mod">
          <ac:chgData name="Loos, M.A. (Manuela)" userId="85de514f-d8a4-4ff0-baf0-d5cad55bf1cc" providerId="ADAL" clId="{7BE26BD8-EB5B-4ADB-8726-754947C4A96E}" dt="2022-01-07T09:52:27.614" v="622" actId="1076"/>
          <ac:spMkLst>
            <pc:docMk/>
            <pc:sldMk cId="2452094979" sldId="340"/>
            <ac:spMk id="26" creationId="{203541A1-FB92-4C59-8AB0-2E689CA3D695}"/>
          </ac:spMkLst>
        </pc:spChg>
        <pc:spChg chg="mod">
          <ac:chgData name="Loos, M.A. (Manuela)" userId="85de514f-d8a4-4ff0-baf0-d5cad55bf1cc" providerId="ADAL" clId="{7BE26BD8-EB5B-4ADB-8726-754947C4A96E}" dt="2022-01-07T09:52:27.614" v="622" actId="1076"/>
          <ac:spMkLst>
            <pc:docMk/>
            <pc:sldMk cId="2452094979" sldId="340"/>
            <ac:spMk id="27" creationId="{A7503D49-BE39-4BF5-861E-AB302C6550A3}"/>
          </ac:spMkLst>
        </pc:spChg>
        <pc:spChg chg="mod">
          <ac:chgData name="Loos, M.A. (Manuela)" userId="85de514f-d8a4-4ff0-baf0-d5cad55bf1cc" providerId="ADAL" clId="{7BE26BD8-EB5B-4ADB-8726-754947C4A96E}" dt="2022-01-07T09:52:02.330" v="621" actId="20577"/>
          <ac:spMkLst>
            <pc:docMk/>
            <pc:sldMk cId="2452094979" sldId="340"/>
            <ac:spMk id="32" creationId="{ED810007-7C7A-4FA7-A387-F512CB18374A}"/>
          </ac:spMkLst>
        </pc:spChg>
        <pc:grpChg chg="mod">
          <ac:chgData name="Loos, M.A. (Manuela)" userId="85de514f-d8a4-4ff0-baf0-d5cad55bf1cc" providerId="ADAL" clId="{7BE26BD8-EB5B-4ADB-8726-754947C4A96E}" dt="2022-01-07T09:52:27.614" v="622" actId="1076"/>
          <ac:grpSpMkLst>
            <pc:docMk/>
            <pc:sldMk cId="2452094979" sldId="340"/>
            <ac:grpSpMk id="22" creationId="{6F99AF30-37B9-48C9-ACCF-D9F113593013}"/>
          </ac:grpSpMkLst>
        </pc:grpChg>
        <pc:grpChg chg="mod">
          <ac:chgData name="Loos, M.A. (Manuela)" userId="85de514f-d8a4-4ff0-baf0-d5cad55bf1cc" providerId="ADAL" clId="{7BE26BD8-EB5B-4ADB-8726-754947C4A96E}" dt="2022-01-07T09:52:27.614" v="622" actId="1076"/>
          <ac:grpSpMkLst>
            <pc:docMk/>
            <pc:sldMk cId="2452094979" sldId="340"/>
            <ac:grpSpMk id="30" creationId="{B7BE6CB1-BB35-4209-99E9-87B5B1D3BAB0}"/>
          </ac:grpSpMkLst>
        </pc:grpChg>
        <pc:grpChg chg="mod">
          <ac:chgData name="Loos, M.A. (Manuela)" userId="85de514f-d8a4-4ff0-baf0-d5cad55bf1cc" providerId="ADAL" clId="{7BE26BD8-EB5B-4ADB-8726-754947C4A96E}" dt="2022-01-07T09:52:27.614" v="622" actId="1076"/>
          <ac:grpSpMkLst>
            <pc:docMk/>
            <pc:sldMk cId="2452094979" sldId="340"/>
            <ac:grpSpMk id="34" creationId="{10B6EC3E-E8BA-4A25-AD83-D34DD307B203}"/>
          </ac:grpSpMkLst>
        </pc:grpChg>
      </pc:sldChg>
      <pc:sldChg chg="modSp mod modNotesTx">
        <pc:chgData name="Loos, M.A. (Manuela)" userId="85de514f-d8a4-4ff0-baf0-d5cad55bf1cc" providerId="ADAL" clId="{7BE26BD8-EB5B-4ADB-8726-754947C4A96E}" dt="2022-01-14T10:27:54.902" v="1197" actId="20577"/>
        <pc:sldMkLst>
          <pc:docMk/>
          <pc:sldMk cId="3652792366" sldId="349"/>
        </pc:sldMkLst>
        <pc:spChg chg="mod">
          <ac:chgData name="Loos, M.A. (Manuela)" userId="85de514f-d8a4-4ff0-baf0-d5cad55bf1cc" providerId="ADAL" clId="{7BE26BD8-EB5B-4ADB-8726-754947C4A96E}" dt="2022-01-07T09:39:53.271" v="340" actId="1076"/>
          <ac:spMkLst>
            <pc:docMk/>
            <pc:sldMk cId="3652792366" sldId="349"/>
            <ac:spMk id="8" creationId="{174BE7DA-B43F-44E9-A709-F6D9801969DC}"/>
          </ac:spMkLst>
        </pc:spChg>
      </pc:sldChg>
      <pc:sldChg chg="modSp mod">
        <pc:chgData name="Loos, M.A. (Manuela)" userId="85de514f-d8a4-4ff0-baf0-d5cad55bf1cc" providerId="ADAL" clId="{7BE26BD8-EB5B-4ADB-8726-754947C4A96E}" dt="2022-01-07T09:47:58.424" v="535" actId="1076"/>
        <pc:sldMkLst>
          <pc:docMk/>
          <pc:sldMk cId="3408794946" sldId="350"/>
        </pc:sldMkLst>
        <pc:spChg chg="mod">
          <ac:chgData name="Loos, M.A. (Manuela)" userId="85de514f-d8a4-4ff0-baf0-d5cad55bf1cc" providerId="ADAL" clId="{7BE26BD8-EB5B-4ADB-8726-754947C4A96E}" dt="2022-01-07T09:47:05.675" v="530" actId="1076"/>
          <ac:spMkLst>
            <pc:docMk/>
            <pc:sldMk cId="3408794946" sldId="350"/>
            <ac:spMk id="13" creationId="{98201121-5C8B-47BD-A91F-D60DE7F7E7B7}"/>
          </ac:spMkLst>
        </pc:spChg>
        <pc:spChg chg="mod">
          <ac:chgData name="Loos, M.A. (Manuela)" userId="85de514f-d8a4-4ff0-baf0-d5cad55bf1cc" providerId="ADAL" clId="{7BE26BD8-EB5B-4ADB-8726-754947C4A96E}" dt="2022-01-07T09:47:18.796" v="531" actId="1076"/>
          <ac:spMkLst>
            <pc:docMk/>
            <pc:sldMk cId="3408794946" sldId="350"/>
            <ac:spMk id="14" creationId="{2B863F91-FFA2-439E-80C2-D7B075ED9FA5}"/>
          </ac:spMkLst>
        </pc:spChg>
        <pc:spChg chg="mod">
          <ac:chgData name="Loos, M.A. (Manuela)" userId="85de514f-d8a4-4ff0-baf0-d5cad55bf1cc" providerId="ADAL" clId="{7BE26BD8-EB5B-4ADB-8726-754947C4A96E}" dt="2022-01-07T09:47:26.345" v="532" actId="113"/>
          <ac:spMkLst>
            <pc:docMk/>
            <pc:sldMk cId="3408794946" sldId="350"/>
            <ac:spMk id="15" creationId="{9FF45C63-7ED8-4B0B-97A3-62B0971FC6FD}"/>
          </ac:spMkLst>
        </pc:spChg>
        <pc:spChg chg="mod">
          <ac:chgData name="Loos, M.A. (Manuela)" userId="85de514f-d8a4-4ff0-baf0-d5cad55bf1cc" providerId="ADAL" clId="{7BE26BD8-EB5B-4ADB-8726-754947C4A96E}" dt="2022-01-07T09:47:46.193" v="533" actId="1076"/>
          <ac:spMkLst>
            <pc:docMk/>
            <pc:sldMk cId="3408794946" sldId="350"/>
            <ac:spMk id="16" creationId="{7D4A6BCD-89CA-486D-8455-A5B53323BD94}"/>
          </ac:spMkLst>
        </pc:spChg>
        <pc:spChg chg="mod">
          <ac:chgData name="Loos, M.A. (Manuela)" userId="85de514f-d8a4-4ff0-baf0-d5cad55bf1cc" providerId="ADAL" clId="{7BE26BD8-EB5B-4ADB-8726-754947C4A96E}" dt="2022-01-07T09:47:46.193" v="533" actId="1076"/>
          <ac:spMkLst>
            <pc:docMk/>
            <pc:sldMk cId="3408794946" sldId="350"/>
            <ac:spMk id="17" creationId="{0AD29406-F384-4B41-AA29-4F139E3C1099}"/>
          </ac:spMkLst>
        </pc:spChg>
        <pc:picChg chg="mod">
          <ac:chgData name="Loos, M.A. (Manuela)" userId="85de514f-d8a4-4ff0-baf0-d5cad55bf1cc" providerId="ADAL" clId="{7BE26BD8-EB5B-4ADB-8726-754947C4A96E}" dt="2022-01-07T09:47:58.424" v="535" actId="1076"/>
          <ac:picMkLst>
            <pc:docMk/>
            <pc:sldMk cId="3408794946" sldId="350"/>
            <ac:picMk id="8" creationId="{86EF4304-F33B-466B-B00E-B343E1C14DB4}"/>
          </ac:picMkLst>
        </pc:picChg>
        <pc:picChg chg="mod">
          <ac:chgData name="Loos, M.A. (Manuela)" userId="85de514f-d8a4-4ff0-baf0-d5cad55bf1cc" providerId="ADAL" clId="{7BE26BD8-EB5B-4ADB-8726-754947C4A96E}" dt="2022-01-07T09:47:58.424" v="535" actId="1076"/>
          <ac:picMkLst>
            <pc:docMk/>
            <pc:sldMk cId="3408794946" sldId="350"/>
            <ac:picMk id="9" creationId="{D02B15E9-6E88-4EF1-AEA5-011FD2595D72}"/>
          </ac:picMkLst>
        </pc:picChg>
        <pc:picChg chg="mod">
          <ac:chgData name="Loos, M.A. (Manuela)" userId="85de514f-d8a4-4ff0-baf0-d5cad55bf1cc" providerId="ADAL" clId="{7BE26BD8-EB5B-4ADB-8726-754947C4A96E}" dt="2022-01-07T09:47:51.390" v="534" actId="1076"/>
          <ac:picMkLst>
            <pc:docMk/>
            <pc:sldMk cId="3408794946" sldId="350"/>
            <ac:picMk id="12" creationId="{78EB7FEE-834F-48FE-A76F-6BF3D931F2F4}"/>
          </ac:picMkLst>
        </pc:picChg>
      </pc:sldChg>
      <pc:sldChg chg="modSp mod modNotesTx">
        <pc:chgData name="Loos, M.A. (Manuela)" userId="85de514f-d8a4-4ff0-baf0-d5cad55bf1cc" providerId="ADAL" clId="{7BE26BD8-EB5B-4ADB-8726-754947C4A96E}" dt="2022-01-14T10:47:56.335" v="1626" actId="20577"/>
        <pc:sldMkLst>
          <pc:docMk/>
          <pc:sldMk cId="3203474920" sldId="352"/>
        </pc:sldMkLst>
        <pc:spChg chg="mod">
          <ac:chgData name="Loos, M.A. (Manuela)" userId="85de514f-d8a4-4ff0-baf0-d5cad55bf1cc" providerId="ADAL" clId="{7BE26BD8-EB5B-4ADB-8726-754947C4A96E}" dt="2022-01-07T10:13:55.425" v="834" actId="1076"/>
          <ac:spMkLst>
            <pc:docMk/>
            <pc:sldMk cId="3203474920" sldId="352"/>
            <ac:spMk id="2" creationId="{F9CEE205-1D41-4249-A91F-2E340001DF3F}"/>
          </ac:spMkLst>
        </pc:spChg>
        <pc:spChg chg="mod">
          <ac:chgData name="Loos, M.A. (Manuela)" userId="85de514f-d8a4-4ff0-baf0-d5cad55bf1cc" providerId="ADAL" clId="{7BE26BD8-EB5B-4ADB-8726-754947C4A96E}" dt="2022-01-07T10:17:55.154" v="857" actId="113"/>
          <ac:spMkLst>
            <pc:docMk/>
            <pc:sldMk cId="3203474920" sldId="352"/>
            <ac:spMk id="3" creationId="{D170998D-3D89-4F97-A3E0-DD83D40A33C8}"/>
          </ac:spMkLst>
        </pc:spChg>
        <pc:spChg chg="mod">
          <ac:chgData name="Loos, M.A. (Manuela)" userId="85de514f-d8a4-4ff0-baf0-d5cad55bf1cc" providerId="ADAL" clId="{7BE26BD8-EB5B-4ADB-8726-754947C4A96E}" dt="2022-01-07T10:17:08.212" v="850" actId="108"/>
          <ac:spMkLst>
            <pc:docMk/>
            <pc:sldMk cId="3203474920" sldId="352"/>
            <ac:spMk id="7" creationId="{57C0CD04-3C59-479A-8145-566B6767C283}"/>
          </ac:spMkLst>
        </pc:spChg>
      </pc:sldChg>
      <pc:sldChg chg="modSp mod modNotesTx">
        <pc:chgData name="Loos, M.A. (Manuela)" userId="85de514f-d8a4-4ff0-baf0-d5cad55bf1cc" providerId="ADAL" clId="{7BE26BD8-EB5B-4ADB-8726-754947C4A96E}" dt="2022-01-14T10:21:27.039" v="1158" actId="20577"/>
        <pc:sldMkLst>
          <pc:docMk/>
          <pc:sldMk cId="2687272963" sldId="355"/>
        </pc:sldMkLst>
        <pc:spChg chg="mod">
          <ac:chgData name="Loos, M.A. (Manuela)" userId="85de514f-d8a4-4ff0-baf0-d5cad55bf1cc" providerId="ADAL" clId="{7BE26BD8-EB5B-4ADB-8726-754947C4A96E}" dt="2022-01-07T09:27:48.311" v="85" actId="20577"/>
          <ac:spMkLst>
            <pc:docMk/>
            <pc:sldMk cId="2687272963" sldId="355"/>
            <ac:spMk id="6" creationId="{1A5467CE-AF20-49BE-81FD-0426C3E5EB6D}"/>
          </ac:spMkLst>
        </pc:spChg>
      </pc:sldChg>
      <pc:sldChg chg="modSp mod modNotesTx">
        <pc:chgData name="Loos, M.A. (Manuela)" userId="85de514f-d8a4-4ff0-baf0-d5cad55bf1cc" providerId="ADAL" clId="{7BE26BD8-EB5B-4ADB-8726-754947C4A96E}" dt="2022-01-14T10:19:45.066" v="1135" actId="6549"/>
        <pc:sldMkLst>
          <pc:docMk/>
          <pc:sldMk cId="3298036392" sldId="356"/>
        </pc:sldMkLst>
        <pc:spChg chg="mod">
          <ac:chgData name="Loos, M.A. (Manuela)" userId="85de514f-d8a4-4ff0-baf0-d5cad55bf1cc" providerId="ADAL" clId="{7BE26BD8-EB5B-4ADB-8726-754947C4A96E}" dt="2022-01-07T09:26:41.221" v="83" actId="1035"/>
          <ac:spMkLst>
            <pc:docMk/>
            <pc:sldMk cId="3298036392" sldId="356"/>
            <ac:spMk id="2" creationId="{95C6D20B-9BB9-4E20-B57E-95C022634738}"/>
          </ac:spMkLst>
        </pc:spChg>
        <pc:graphicFrameChg chg="mod">
          <ac:chgData name="Loos, M.A. (Manuela)" userId="85de514f-d8a4-4ff0-baf0-d5cad55bf1cc" providerId="ADAL" clId="{7BE26BD8-EB5B-4ADB-8726-754947C4A96E}" dt="2022-01-07T09:26:41.221" v="83" actId="1035"/>
          <ac:graphicFrameMkLst>
            <pc:docMk/>
            <pc:sldMk cId="3298036392" sldId="356"/>
            <ac:graphicFrameMk id="6" creationId="{C0B19F5E-7328-470A-9DD2-A8B0971007CB}"/>
          </ac:graphicFrameMkLst>
        </pc:graphicFrameChg>
      </pc:sldChg>
      <pc:sldChg chg="modSp mod modNotesTx">
        <pc:chgData name="Loos, M.A. (Manuela)" userId="85de514f-d8a4-4ff0-baf0-d5cad55bf1cc" providerId="ADAL" clId="{7BE26BD8-EB5B-4ADB-8726-754947C4A96E}" dt="2022-01-14T10:28:15.807" v="1200" actId="20577"/>
        <pc:sldMkLst>
          <pc:docMk/>
          <pc:sldMk cId="4183916000" sldId="360"/>
        </pc:sldMkLst>
        <pc:spChg chg="mod">
          <ac:chgData name="Loos, M.A. (Manuela)" userId="85de514f-d8a4-4ff0-baf0-d5cad55bf1cc" providerId="ADAL" clId="{7BE26BD8-EB5B-4ADB-8726-754947C4A96E}" dt="2022-01-07T09:40:10.279" v="341" actId="1076"/>
          <ac:spMkLst>
            <pc:docMk/>
            <pc:sldMk cId="4183916000" sldId="360"/>
            <ac:spMk id="16" creationId="{945CFF25-D866-4B7C-90E2-D09FED1EDCB2}"/>
          </ac:spMkLst>
        </pc:spChg>
      </pc:sldChg>
      <pc:sldChg chg="modSp mod">
        <pc:chgData name="Loos, M.A. (Manuela)" userId="85de514f-d8a4-4ff0-baf0-d5cad55bf1cc" providerId="ADAL" clId="{7BE26BD8-EB5B-4ADB-8726-754947C4A96E}" dt="2022-01-07T10:47:27.365" v="1075" actId="1076"/>
        <pc:sldMkLst>
          <pc:docMk/>
          <pc:sldMk cId="206222784" sldId="362"/>
        </pc:sldMkLst>
        <pc:picChg chg="mod">
          <ac:chgData name="Loos, M.A. (Manuela)" userId="85de514f-d8a4-4ff0-baf0-d5cad55bf1cc" providerId="ADAL" clId="{7BE26BD8-EB5B-4ADB-8726-754947C4A96E}" dt="2022-01-07T10:47:27.365" v="1075" actId="1076"/>
          <ac:picMkLst>
            <pc:docMk/>
            <pc:sldMk cId="206222784" sldId="362"/>
            <ac:picMk id="8" creationId="{1825D346-4E8C-4133-B347-C647088610EC}"/>
          </ac:picMkLst>
        </pc:picChg>
      </pc:sldChg>
      <pc:sldChg chg="modSp mod">
        <pc:chgData name="Loos, M.A. (Manuela)" userId="85de514f-d8a4-4ff0-baf0-d5cad55bf1cc" providerId="ADAL" clId="{7BE26BD8-EB5B-4ADB-8726-754947C4A96E}" dt="2022-01-07T09:59:15.922" v="694" actId="6549"/>
        <pc:sldMkLst>
          <pc:docMk/>
          <pc:sldMk cId="2663969831" sldId="363"/>
        </pc:sldMkLst>
        <pc:spChg chg="mod">
          <ac:chgData name="Loos, M.A. (Manuela)" userId="85de514f-d8a4-4ff0-baf0-d5cad55bf1cc" providerId="ADAL" clId="{7BE26BD8-EB5B-4ADB-8726-754947C4A96E}" dt="2022-01-07T09:58:16.799" v="678" actId="1076"/>
          <ac:spMkLst>
            <pc:docMk/>
            <pc:sldMk cId="2663969831" sldId="363"/>
            <ac:spMk id="2" creationId="{87A305E8-F196-4D56-9317-87434BD65B4B}"/>
          </ac:spMkLst>
        </pc:spChg>
        <pc:spChg chg="mod">
          <ac:chgData name="Loos, M.A. (Manuela)" userId="85de514f-d8a4-4ff0-baf0-d5cad55bf1cc" providerId="ADAL" clId="{7BE26BD8-EB5B-4ADB-8726-754947C4A96E}" dt="2022-01-07T09:59:15.922" v="694" actId="6549"/>
          <ac:spMkLst>
            <pc:docMk/>
            <pc:sldMk cId="2663969831" sldId="363"/>
            <ac:spMk id="3" creationId="{F717E5E5-0A8A-4B29-A4F0-4BE3B05B1B0D}"/>
          </ac:spMkLst>
        </pc:spChg>
      </pc:sldChg>
      <pc:sldChg chg="modSp mod">
        <pc:chgData name="Loos, M.A. (Manuela)" userId="85de514f-d8a4-4ff0-baf0-d5cad55bf1cc" providerId="ADAL" clId="{7BE26BD8-EB5B-4ADB-8726-754947C4A96E}" dt="2022-01-07T10:00:06.085" v="697" actId="1076"/>
        <pc:sldMkLst>
          <pc:docMk/>
          <pc:sldMk cId="3481467773" sldId="366"/>
        </pc:sldMkLst>
        <pc:spChg chg="mod">
          <ac:chgData name="Loos, M.A. (Manuela)" userId="85de514f-d8a4-4ff0-baf0-d5cad55bf1cc" providerId="ADAL" clId="{7BE26BD8-EB5B-4ADB-8726-754947C4A96E}" dt="2022-01-07T10:00:06.085" v="697" actId="1076"/>
          <ac:spMkLst>
            <pc:docMk/>
            <pc:sldMk cId="3481467773" sldId="366"/>
            <ac:spMk id="2" creationId="{95C6D20B-9BB9-4E20-B57E-95C022634738}"/>
          </ac:spMkLst>
        </pc:spChg>
        <pc:spChg chg="mod">
          <ac:chgData name="Loos, M.A. (Manuela)" userId="85de514f-d8a4-4ff0-baf0-d5cad55bf1cc" providerId="ADAL" clId="{7BE26BD8-EB5B-4ADB-8726-754947C4A96E}" dt="2022-01-07T10:00:06.085" v="697" actId="1076"/>
          <ac:spMkLst>
            <pc:docMk/>
            <pc:sldMk cId="3481467773" sldId="366"/>
            <ac:spMk id="8" creationId="{FAF706D7-B067-47C1-9AB9-811D97C1222D}"/>
          </ac:spMkLst>
        </pc:spChg>
        <pc:graphicFrameChg chg="mod">
          <ac:chgData name="Loos, M.A. (Manuela)" userId="85de514f-d8a4-4ff0-baf0-d5cad55bf1cc" providerId="ADAL" clId="{7BE26BD8-EB5B-4ADB-8726-754947C4A96E}" dt="2022-01-07T10:00:06.085" v="697" actId="1076"/>
          <ac:graphicFrameMkLst>
            <pc:docMk/>
            <pc:sldMk cId="3481467773" sldId="366"/>
            <ac:graphicFrameMk id="6" creationId="{C0B19F5E-7328-470A-9DD2-A8B0971007CB}"/>
          </ac:graphicFrameMkLst>
        </pc:graphicFrameChg>
      </pc:sldChg>
      <pc:sldChg chg="modSp mod modNotesTx">
        <pc:chgData name="Loos, M.A. (Manuela)" userId="85de514f-d8a4-4ff0-baf0-d5cad55bf1cc" providerId="ADAL" clId="{7BE26BD8-EB5B-4ADB-8726-754947C4A96E}" dt="2022-01-14T10:41:21.725" v="1461" actId="20577"/>
        <pc:sldMkLst>
          <pc:docMk/>
          <pc:sldMk cId="42023161" sldId="368"/>
        </pc:sldMkLst>
        <pc:spChg chg="mod">
          <ac:chgData name="Loos, M.A. (Manuela)" userId="85de514f-d8a4-4ff0-baf0-d5cad55bf1cc" providerId="ADAL" clId="{7BE26BD8-EB5B-4ADB-8726-754947C4A96E}" dt="2022-01-07T10:04:18.692" v="733" actId="20577"/>
          <ac:spMkLst>
            <pc:docMk/>
            <pc:sldMk cId="42023161" sldId="368"/>
            <ac:spMk id="2" creationId="{00000000-0000-0000-0000-000000000000}"/>
          </ac:spMkLst>
        </pc:spChg>
        <pc:spChg chg="mod">
          <ac:chgData name="Loos, M.A. (Manuela)" userId="85de514f-d8a4-4ff0-baf0-d5cad55bf1cc" providerId="ADAL" clId="{7BE26BD8-EB5B-4ADB-8726-754947C4A96E}" dt="2022-01-07T10:04:23.871" v="734" actId="1076"/>
          <ac:spMkLst>
            <pc:docMk/>
            <pc:sldMk cId="42023161" sldId="368"/>
            <ac:spMk id="3" creationId="{00000000-0000-0000-0000-000000000000}"/>
          </ac:spMkLst>
        </pc:spChg>
      </pc:sldChg>
      <pc:sldChg chg="modSp mod">
        <pc:chgData name="Loos, M.A. (Manuela)" userId="85de514f-d8a4-4ff0-baf0-d5cad55bf1cc" providerId="ADAL" clId="{7BE26BD8-EB5B-4ADB-8726-754947C4A96E}" dt="2022-01-07T10:04:49.366" v="735" actId="1076"/>
        <pc:sldMkLst>
          <pc:docMk/>
          <pc:sldMk cId="1227800986" sldId="370"/>
        </pc:sldMkLst>
        <pc:spChg chg="mod">
          <ac:chgData name="Loos, M.A. (Manuela)" userId="85de514f-d8a4-4ff0-baf0-d5cad55bf1cc" providerId="ADAL" clId="{7BE26BD8-EB5B-4ADB-8726-754947C4A96E}" dt="2022-01-07T10:04:49.366" v="735" actId="1076"/>
          <ac:spMkLst>
            <pc:docMk/>
            <pc:sldMk cId="1227800986" sldId="370"/>
            <ac:spMk id="2" creationId="{95C6D20B-9BB9-4E20-B57E-95C022634738}"/>
          </ac:spMkLst>
        </pc:spChg>
        <pc:spChg chg="mod">
          <ac:chgData name="Loos, M.A. (Manuela)" userId="85de514f-d8a4-4ff0-baf0-d5cad55bf1cc" providerId="ADAL" clId="{7BE26BD8-EB5B-4ADB-8726-754947C4A96E}" dt="2022-01-07T10:04:49.366" v="735" actId="1076"/>
          <ac:spMkLst>
            <pc:docMk/>
            <pc:sldMk cId="1227800986" sldId="370"/>
            <ac:spMk id="7" creationId="{3B840ED9-1A3D-444B-A17A-E6974EAE2899}"/>
          </ac:spMkLst>
        </pc:spChg>
        <pc:graphicFrameChg chg="mod">
          <ac:chgData name="Loos, M.A. (Manuela)" userId="85de514f-d8a4-4ff0-baf0-d5cad55bf1cc" providerId="ADAL" clId="{7BE26BD8-EB5B-4ADB-8726-754947C4A96E}" dt="2022-01-07T10:04:49.366" v="735" actId="1076"/>
          <ac:graphicFrameMkLst>
            <pc:docMk/>
            <pc:sldMk cId="1227800986" sldId="370"/>
            <ac:graphicFrameMk id="6" creationId="{C0B19F5E-7328-470A-9DD2-A8B0971007CB}"/>
          </ac:graphicFrameMkLst>
        </pc:graphicFrameChg>
      </pc:sldChg>
      <pc:sldChg chg="modSp mod">
        <pc:chgData name="Loos, M.A. (Manuela)" userId="85de514f-d8a4-4ff0-baf0-d5cad55bf1cc" providerId="ADAL" clId="{7BE26BD8-EB5B-4ADB-8726-754947C4A96E}" dt="2022-01-07T10:54:14.687" v="1128" actId="1076"/>
        <pc:sldMkLst>
          <pc:docMk/>
          <pc:sldMk cId="3898618588" sldId="375"/>
        </pc:sldMkLst>
        <pc:spChg chg="mod">
          <ac:chgData name="Loos, M.A. (Manuela)" userId="85de514f-d8a4-4ff0-baf0-d5cad55bf1cc" providerId="ADAL" clId="{7BE26BD8-EB5B-4ADB-8726-754947C4A96E}" dt="2022-01-07T10:54:14.687" v="1128" actId="1076"/>
          <ac:spMkLst>
            <pc:docMk/>
            <pc:sldMk cId="3898618588" sldId="375"/>
            <ac:spMk id="2" creationId="{87A305E8-F196-4D56-9317-87434BD65B4B}"/>
          </ac:spMkLst>
        </pc:spChg>
        <pc:spChg chg="mod">
          <ac:chgData name="Loos, M.A. (Manuela)" userId="85de514f-d8a4-4ff0-baf0-d5cad55bf1cc" providerId="ADAL" clId="{7BE26BD8-EB5B-4ADB-8726-754947C4A96E}" dt="2022-01-07T10:54:09.758" v="1127" actId="6549"/>
          <ac:spMkLst>
            <pc:docMk/>
            <pc:sldMk cId="3898618588" sldId="375"/>
            <ac:spMk id="3" creationId="{F717E5E5-0A8A-4B29-A4F0-4BE3B05B1B0D}"/>
          </ac:spMkLst>
        </pc:spChg>
      </pc:sldChg>
      <pc:sldChg chg="modSp mod">
        <pc:chgData name="Loos, M.A. (Manuela)" userId="85de514f-d8a4-4ff0-baf0-d5cad55bf1cc" providerId="ADAL" clId="{7BE26BD8-EB5B-4ADB-8726-754947C4A96E}" dt="2022-01-07T10:55:08.907" v="1129" actId="1076"/>
        <pc:sldMkLst>
          <pc:docMk/>
          <pc:sldMk cId="3372421565" sldId="376"/>
        </pc:sldMkLst>
        <pc:spChg chg="mod">
          <ac:chgData name="Loos, M.A. (Manuela)" userId="85de514f-d8a4-4ff0-baf0-d5cad55bf1cc" providerId="ADAL" clId="{7BE26BD8-EB5B-4ADB-8726-754947C4A96E}" dt="2022-01-07T10:55:08.907" v="1129" actId="1076"/>
          <ac:spMkLst>
            <pc:docMk/>
            <pc:sldMk cId="3372421565" sldId="376"/>
            <ac:spMk id="19" creationId="{00000000-0000-0000-0000-000000000000}"/>
          </ac:spMkLst>
        </pc:spChg>
      </pc:sldChg>
      <pc:sldChg chg="modSp mod">
        <pc:chgData name="Loos, M.A. (Manuela)" userId="85de514f-d8a4-4ff0-baf0-d5cad55bf1cc" providerId="ADAL" clId="{7BE26BD8-EB5B-4ADB-8726-754947C4A96E}" dt="2022-01-07T09:39:20.428" v="338" actId="1035"/>
        <pc:sldMkLst>
          <pc:docMk/>
          <pc:sldMk cId="4024289419" sldId="383"/>
        </pc:sldMkLst>
        <pc:spChg chg="mod">
          <ac:chgData name="Loos, M.A. (Manuela)" userId="85de514f-d8a4-4ff0-baf0-d5cad55bf1cc" providerId="ADAL" clId="{7BE26BD8-EB5B-4ADB-8726-754947C4A96E}" dt="2022-01-07T09:39:20.428" v="338" actId="1035"/>
          <ac:spMkLst>
            <pc:docMk/>
            <pc:sldMk cId="4024289419" sldId="383"/>
            <ac:spMk id="2" creationId="{4DCA5825-C053-4B77-8F53-AFD98BF78D76}"/>
          </ac:spMkLst>
        </pc:spChg>
        <pc:spChg chg="mod">
          <ac:chgData name="Loos, M.A. (Manuela)" userId="85de514f-d8a4-4ff0-baf0-d5cad55bf1cc" providerId="ADAL" clId="{7BE26BD8-EB5B-4ADB-8726-754947C4A96E}" dt="2022-01-07T09:39:20.428" v="338" actId="1035"/>
          <ac:spMkLst>
            <pc:docMk/>
            <pc:sldMk cId="4024289419" sldId="383"/>
            <ac:spMk id="20" creationId="{48AD00F8-0321-4009-8F06-A86F4026459C}"/>
          </ac:spMkLst>
        </pc:spChg>
        <pc:spChg chg="mod">
          <ac:chgData name="Loos, M.A. (Manuela)" userId="85de514f-d8a4-4ff0-baf0-d5cad55bf1cc" providerId="ADAL" clId="{7BE26BD8-EB5B-4ADB-8726-754947C4A96E}" dt="2022-01-07T09:39:20.428" v="338" actId="1035"/>
          <ac:spMkLst>
            <pc:docMk/>
            <pc:sldMk cId="4024289419" sldId="383"/>
            <ac:spMk id="21" creationId="{6FC2D236-C83E-46B0-B3ED-9298E092A524}"/>
          </ac:spMkLst>
        </pc:spChg>
        <pc:spChg chg="mod">
          <ac:chgData name="Loos, M.A. (Manuela)" userId="85de514f-d8a4-4ff0-baf0-d5cad55bf1cc" providerId="ADAL" clId="{7BE26BD8-EB5B-4ADB-8726-754947C4A96E}" dt="2022-01-07T09:39:20.428" v="338" actId="1035"/>
          <ac:spMkLst>
            <pc:docMk/>
            <pc:sldMk cId="4024289419" sldId="383"/>
            <ac:spMk id="22" creationId="{1409FECB-025E-493D-98E8-8E09E831EDA4}"/>
          </ac:spMkLst>
        </pc:spChg>
        <pc:spChg chg="mod">
          <ac:chgData name="Loos, M.A. (Manuela)" userId="85de514f-d8a4-4ff0-baf0-d5cad55bf1cc" providerId="ADAL" clId="{7BE26BD8-EB5B-4ADB-8726-754947C4A96E}" dt="2022-01-07T09:39:20.428" v="338" actId="1035"/>
          <ac:spMkLst>
            <pc:docMk/>
            <pc:sldMk cId="4024289419" sldId="383"/>
            <ac:spMk id="23" creationId="{6AC61376-E920-40B2-A34D-15C244A18CF7}"/>
          </ac:spMkLst>
        </pc:spChg>
        <pc:picChg chg="mod">
          <ac:chgData name="Loos, M.A. (Manuela)" userId="85de514f-d8a4-4ff0-baf0-d5cad55bf1cc" providerId="ADAL" clId="{7BE26BD8-EB5B-4ADB-8726-754947C4A96E}" dt="2022-01-07T09:39:20.428" v="338" actId="1035"/>
          <ac:picMkLst>
            <pc:docMk/>
            <pc:sldMk cId="4024289419" sldId="383"/>
            <ac:picMk id="19" creationId="{C183D9CD-60AB-4D71-AF6E-2A8AE839B4F0}"/>
          </ac:picMkLst>
        </pc:picChg>
      </pc:sldChg>
      <pc:sldChg chg="modSp mod">
        <pc:chgData name="Loos, M.A. (Manuela)" userId="85de514f-d8a4-4ff0-baf0-d5cad55bf1cc" providerId="ADAL" clId="{7BE26BD8-EB5B-4ADB-8726-754947C4A96E}" dt="2022-01-07T09:39:32.479" v="339" actId="1076"/>
        <pc:sldMkLst>
          <pc:docMk/>
          <pc:sldMk cId="1514297591" sldId="391"/>
        </pc:sldMkLst>
        <pc:spChg chg="mod">
          <ac:chgData name="Loos, M.A. (Manuela)" userId="85de514f-d8a4-4ff0-baf0-d5cad55bf1cc" providerId="ADAL" clId="{7BE26BD8-EB5B-4ADB-8726-754947C4A96E}" dt="2022-01-07T09:39:32.479" v="339" actId="1076"/>
          <ac:spMkLst>
            <pc:docMk/>
            <pc:sldMk cId="1514297591" sldId="391"/>
            <ac:spMk id="2" creationId="{5A82D9BC-C9B9-4BCB-B0DE-26A6B0E68B34}"/>
          </ac:spMkLst>
        </pc:spChg>
      </pc:sldChg>
      <pc:sldChg chg="modNotesTx">
        <pc:chgData name="Loos, M.A. (Manuela)" userId="85de514f-d8a4-4ff0-baf0-d5cad55bf1cc" providerId="ADAL" clId="{7BE26BD8-EB5B-4ADB-8726-754947C4A96E}" dt="2022-01-14T10:29:01.917" v="1217" actId="115"/>
        <pc:sldMkLst>
          <pc:docMk/>
          <pc:sldMk cId="123208411" sldId="395"/>
        </pc:sldMkLst>
      </pc:sldChg>
      <pc:sldChg chg="modNotesTx">
        <pc:chgData name="Loos, M.A. (Manuela)" userId="85de514f-d8a4-4ff0-baf0-d5cad55bf1cc" providerId="ADAL" clId="{7BE26BD8-EB5B-4ADB-8726-754947C4A96E}" dt="2022-01-14T10:28:50.534" v="1214" actId="6549"/>
        <pc:sldMkLst>
          <pc:docMk/>
          <pc:sldMk cId="4102637317" sldId="396"/>
        </pc:sldMkLst>
      </pc:sldChg>
      <pc:sldChg chg="modSp mod modNotesTx">
        <pc:chgData name="Loos, M.A. (Manuela)" userId="85de514f-d8a4-4ff0-baf0-d5cad55bf1cc" providerId="ADAL" clId="{7BE26BD8-EB5B-4ADB-8726-754947C4A96E}" dt="2022-01-14T10:19:14.742" v="1131" actId="6549"/>
        <pc:sldMkLst>
          <pc:docMk/>
          <pc:sldMk cId="1980990830" sldId="398"/>
        </pc:sldMkLst>
        <pc:spChg chg="mod">
          <ac:chgData name="Loos, M.A. (Manuela)" userId="85de514f-d8a4-4ff0-baf0-d5cad55bf1cc" providerId="ADAL" clId="{7BE26BD8-EB5B-4ADB-8726-754947C4A96E}" dt="2022-01-07T09:22:47.510" v="36" actId="20577"/>
          <ac:spMkLst>
            <pc:docMk/>
            <pc:sldMk cId="1980990830" sldId="398"/>
            <ac:spMk id="3" creationId="{C42E02AD-2962-4393-83DB-319ADFD1EA86}"/>
          </ac:spMkLst>
        </pc:spChg>
      </pc:sldChg>
      <pc:sldChg chg="modNotesTx">
        <pc:chgData name="Loos, M.A. (Manuela)" userId="85de514f-d8a4-4ff0-baf0-d5cad55bf1cc" providerId="ADAL" clId="{7BE26BD8-EB5B-4ADB-8726-754947C4A96E}" dt="2022-01-14T10:42:12.284" v="1499" actId="20577"/>
        <pc:sldMkLst>
          <pc:docMk/>
          <pc:sldMk cId="654591969" sldId="400"/>
        </pc:sldMkLst>
      </pc:sldChg>
      <pc:sldChg chg="modSp mod modNotesTx">
        <pc:chgData name="Loos, M.A. (Manuela)" userId="85de514f-d8a4-4ff0-baf0-d5cad55bf1cc" providerId="ADAL" clId="{7BE26BD8-EB5B-4ADB-8726-754947C4A96E}" dt="2022-01-14T10:31:24.576" v="1263" actId="20577"/>
        <pc:sldMkLst>
          <pc:docMk/>
          <pc:sldMk cId="1402274049" sldId="406"/>
        </pc:sldMkLst>
        <pc:spChg chg="mod">
          <ac:chgData name="Loos, M.A. (Manuela)" userId="85de514f-d8a4-4ff0-baf0-d5cad55bf1cc" providerId="ADAL" clId="{7BE26BD8-EB5B-4ADB-8726-754947C4A96E}" dt="2022-01-07T09:44:47.615" v="495" actId="1076"/>
          <ac:spMkLst>
            <pc:docMk/>
            <pc:sldMk cId="1402274049" sldId="406"/>
            <ac:spMk id="12" creationId="{7CD49BED-4558-4025-BEEA-F333ECACBA3F}"/>
          </ac:spMkLst>
        </pc:spChg>
        <pc:spChg chg="mod">
          <ac:chgData name="Loos, M.A. (Manuela)" userId="85de514f-d8a4-4ff0-baf0-d5cad55bf1cc" providerId="ADAL" clId="{7BE26BD8-EB5B-4ADB-8726-754947C4A96E}" dt="2022-01-07T09:45:30.214" v="496" actId="1076"/>
          <ac:spMkLst>
            <pc:docMk/>
            <pc:sldMk cId="1402274049" sldId="406"/>
            <ac:spMk id="14" creationId="{F17BDE3D-750E-4196-98EF-548E72AE103C}"/>
          </ac:spMkLst>
        </pc:spChg>
        <pc:spChg chg="mod">
          <ac:chgData name="Loos, M.A. (Manuela)" userId="85de514f-d8a4-4ff0-baf0-d5cad55bf1cc" providerId="ADAL" clId="{7BE26BD8-EB5B-4ADB-8726-754947C4A96E}" dt="2022-01-07T09:45:30.214" v="496" actId="1076"/>
          <ac:spMkLst>
            <pc:docMk/>
            <pc:sldMk cId="1402274049" sldId="406"/>
            <ac:spMk id="16" creationId="{24BDCE93-5ED8-4160-AFB7-3B6D741BEC0A}"/>
          </ac:spMkLst>
        </pc:spChg>
        <pc:spChg chg="mod">
          <ac:chgData name="Loos, M.A. (Manuela)" userId="85de514f-d8a4-4ff0-baf0-d5cad55bf1cc" providerId="ADAL" clId="{7BE26BD8-EB5B-4ADB-8726-754947C4A96E}" dt="2022-01-07T09:44:40.232" v="494" actId="1036"/>
          <ac:spMkLst>
            <pc:docMk/>
            <pc:sldMk cId="1402274049" sldId="406"/>
            <ac:spMk id="17" creationId="{81A5D402-F225-4494-8959-1B06B8DBF3FB}"/>
          </ac:spMkLst>
        </pc:spChg>
        <pc:spChg chg="mod">
          <ac:chgData name="Loos, M.A. (Manuela)" userId="85de514f-d8a4-4ff0-baf0-d5cad55bf1cc" providerId="ADAL" clId="{7BE26BD8-EB5B-4ADB-8726-754947C4A96E}" dt="2022-01-07T09:44:40.232" v="494" actId="1036"/>
          <ac:spMkLst>
            <pc:docMk/>
            <pc:sldMk cId="1402274049" sldId="406"/>
            <ac:spMk id="18" creationId="{87466354-A0BC-431B-8BA8-A0E58AAE521B}"/>
          </ac:spMkLst>
        </pc:spChg>
        <pc:picChg chg="mod">
          <ac:chgData name="Loos, M.A. (Manuela)" userId="85de514f-d8a4-4ff0-baf0-d5cad55bf1cc" providerId="ADAL" clId="{7BE26BD8-EB5B-4ADB-8726-754947C4A96E}" dt="2022-01-07T09:44:40.232" v="494" actId="1036"/>
          <ac:picMkLst>
            <pc:docMk/>
            <pc:sldMk cId="1402274049" sldId="406"/>
            <ac:picMk id="13" creationId="{E38E6F4C-9FB4-4D1D-9CF2-FAD1EB2715C6}"/>
          </ac:picMkLst>
        </pc:picChg>
        <pc:picChg chg="mod">
          <ac:chgData name="Loos, M.A. (Manuela)" userId="85de514f-d8a4-4ff0-baf0-d5cad55bf1cc" providerId="ADAL" clId="{7BE26BD8-EB5B-4ADB-8726-754947C4A96E}" dt="2022-01-07T09:44:40.232" v="494" actId="1036"/>
          <ac:picMkLst>
            <pc:docMk/>
            <pc:sldMk cId="1402274049" sldId="406"/>
            <ac:picMk id="15" creationId="{D914EC4A-903B-4793-975F-1FD86DA869A9}"/>
          </ac:picMkLst>
        </pc:picChg>
        <pc:picChg chg="mod">
          <ac:chgData name="Loos, M.A. (Manuela)" userId="85de514f-d8a4-4ff0-baf0-d5cad55bf1cc" providerId="ADAL" clId="{7BE26BD8-EB5B-4ADB-8726-754947C4A96E}" dt="2022-01-07T09:44:40.232" v="494" actId="1036"/>
          <ac:picMkLst>
            <pc:docMk/>
            <pc:sldMk cId="1402274049" sldId="406"/>
            <ac:picMk id="22" creationId="{711C6413-2CEC-4B79-A2CC-4A836B8FA91B}"/>
          </ac:picMkLst>
        </pc:picChg>
      </pc:sldChg>
      <pc:sldChg chg="modSp mod modNotesTx">
        <pc:chgData name="Loos, M.A. (Manuela)" userId="85de514f-d8a4-4ff0-baf0-d5cad55bf1cc" providerId="ADAL" clId="{7BE26BD8-EB5B-4ADB-8726-754947C4A96E}" dt="2022-01-14T10:32:15.618" v="1269" actId="20577"/>
        <pc:sldMkLst>
          <pc:docMk/>
          <pc:sldMk cId="264064670" sldId="407"/>
        </pc:sldMkLst>
        <pc:spChg chg="mod">
          <ac:chgData name="Loos, M.A. (Manuela)" userId="85de514f-d8a4-4ff0-baf0-d5cad55bf1cc" providerId="ADAL" clId="{7BE26BD8-EB5B-4ADB-8726-754947C4A96E}" dt="2022-01-07T09:43:27.909" v="469" actId="1076"/>
          <ac:spMkLst>
            <pc:docMk/>
            <pc:sldMk cId="264064670" sldId="407"/>
            <ac:spMk id="14" creationId="{81FECAD8-1C3F-4560-B9C6-2FD40935CCE9}"/>
          </ac:spMkLst>
        </pc:spChg>
        <pc:spChg chg="mod">
          <ac:chgData name="Loos, M.A. (Manuela)" userId="85de514f-d8a4-4ff0-baf0-d5cad55bf1cc" providerId="ADAL" clId="{7BE26BD8-EB5B-4ADB-8726-754947C4A96E}" dt="2022-01-07T09:43:43.337" v="471" actId="14100"/>
          <ac:spMkLst>
            <pc:docMk/>
            <pc:sldMk cId="264064670" sldId="407"/>
            <ac:spMk id="16" creationId="{B653F5DD-E677-4FDC-9F6F-35535458D20A}"/>
          </ac:spMkLst>
        </pc:spChg>
        <pc:spChg chg="mod">
          <ac:chgData name="Loos, M.A. (Manuela)" userId="85de514f-d8a4-4ff0-baf0-d5cad55bf1cc" providerId="ADAL" clId="{7BE26BD8-EB5B-4ADB-8726-754947C4A96E}" dt="2022-01-07T09:43:43.337" v="471" actId="14100"/>
          <ac:spMkLst>
            <pc:docMk/>
            <pc:sldMk cId="264064670" sldId="407"/>
            <ac:spMk id="17" creationId="{FAA146DD-36BC-49DB-900A-24202C5D58D9}"/>
          </ac:spMkLst>
        </pc:spChg>
        <pc:spChg chg="mod">
          <ac:chgData name="Loos, M.A. (Manuela)" userId="85de514f-d8a4-4ff0-baf0-d5cad55bf1cc" providerId="ADAL" clId="{7BE26BD8-EB5B-4ADB-8726-754947C4A96E}" dt="2022-01-07T09:44:07.830" v="475" actId="20577"/>
          <ac:spMkLst>
            <pc:docMk/>
            <pc:sldMk cId="264064670" sldId="407"/>
            <ac:spMk id="18" creationId="{07CE26D1-CF5A-4F43-A226-FE42F35EF613}"/>
          </ac:spMkLst>
        </pc:spChg>
        <pc:spChg chg="mod">
          <ac:chgData name="Loos, M.A. (Manuela)" userId="85de514f-d8a4-4ff0-baf0-d5cad55bf1cc" providerId="ADAL" clId="{7BE26BD8-EB5B-4ADB-8726-754947C4A96E}" dt="2022-01-07T09:43:54.405" v="472" actId="1076"/>
          <ac:spMkLst>
            <pc:docMk/>
            <pc:sldMk cId="264064670" sldId="407"/>
            <ac:spMk id="19" creationId="{37BE2803-1B64-415C-B4F5-B68129FAB24C}"/>
          </ac:spMkLst>
        </pc:spChg>
        <pc:picChg chg="mod">
          <ac:chgData name="Loos, M.A. (Manuela)" userId="85de514f-d8a4-4ff0-baf0-d5cad55bf1cc" providerId="ADAL" clId="{7BE26BD8-EB5B-4ADB-8726-754947C4A96E}" dt="2022-01-07T09:43:54.405" v="472" actId="1076"/>
          <ac:picMkLst>
            <pc:docMk/>
            <pc:sldMk cId="264064670" sldId="407"/>
            <ac:picMk id="13" creationId="{E38E6F4C-9FB4-4D1D-9CF2-FAD1EB2715C6}"/>
          </ac:picMkLst>
        </pc:picChg>
        <pc:picChg chg="mod">
          <ac:chgData name="Loos, M.A. (Manuela)" userId="85de514f-d8a4-4ff0-baf0-d5cad55bf1cc" providerId="ADAL" clId="{7BE26BD8-EB5B-4ADB-8726-754947C4A96E}" dt="2022-01-07T09:43:43.337" v="471" actId="14100"/>
          <ac:picMkLst>
            <pc:docMk/>
            <pc:sldMk cId="264064670" sldId="407"/>
            <ac:picMk id="15" creationId="{D914EC4A-903B-4793-975F-1FD86DA869A9}"/>
          </ac:picMkLst>
        </pc:picChg>
        <pc:picChg chg="mod">
          <ac:chgData name="Loos, M.A. (Manuela)" userId="85de514f-d8a4-4ff0-baf0-d5cad55bf1cc" providerId="ADAL" clId="{7BE26BD8-EB5B-4ADB-8726-754947C4A96E}" dt="2022-01-07T09:43:43.337" v="471" actId="14100"/>
          <ac:picMkLst>
            <pc:docMk/>
            <pc:sldMk cId="264064670" sldId="407"/>
            <ac:picMk id="22" creationId="{711C6413-2CEC-4B79-A2CC-4A836B8FA91B}"/>
          </ac:picMkLst>
        </pc:picChg>
      </pc:sldChg>
      <pc:sldChg chg="modSp mod modNotesTx">
        <pc:chgData name="Loos, M.A. (Manuela)" userId="85de514f-d8a4-4ff0-baf0-d5cad55bf1cc" providerId="ADAL" clId="{7BE26BD8-EB5B-4ADB-8726-754947C4A96E}" dt="2022-01-14T11:00:32.779" v="1836" actId="20577"/>
        <pc:sldMkLst>
          <pc:docMk/>
          <pc:sldMk cId="355468751" sldId="408"/>
        </pc:sldMkLst>
        <pc:spChg chg="mod">
          <ac:chgData name="Loos, M.A. (Manuela)" userId="85de514f-d8a4-4ff0-baf0-d5cad55bf1cc" providerId="ADAL" clId="{7BE26BD8-EB5B-4ADB-8726-754947C4A96E}" dt="2022-01-07T10:44:32.658" v="1052" actId="1076"/>
          <ac:spMkLst>
            <pc:docMk/>
            <pc:sldMk cId="355468751" sldId="408"/>
            <ac:spMk id="2" creationId="{41970331-8AD0-4A7E-A1A6-3D1C0B8EA0F9}"/>
          </ac:spMkLst>
        </pc:spChg>
        <pc:spChg chg="mod">
          <ac:chgData name="Loos, M.A. (Manuela)" userId="85de514f-d8a4-4ff0-baf0-d5cad55bf1cc" providerId="ADAL" clId="{7BE26BD8-EB5B-4ADB-8726-754947C4A96E}" dt="2022-01-07T10:44:32.658" v="1052" actId="1076"/>
          <ac:spMkLst>
            <pc:docMk/>
            <pc:sldMk cId="355468751" sldId="408"/>
            <ac:spMk id="12" creationId="{65A42B8F-E145-4378-AEED-017DAAAF41DC}"/>
          </ac:spMkLst>
        </pc:spChg>
        <pc:spChg chg="mod">
          <ac:chgData name="Loos, M.A. (Manuela)" userId="85de514f-d8a4-4ff0-baf0-d5cad55bf1cc" providerId="ADAL" clId="{7BE26BD8-EB5B-4ADB-8726-754947C4A96E}" dt="2022-01-07T10:46:05.641" v="1065" actId="1036"/>
          <ac:spMkLst>
            <pc:docMk/>
            <pc:sldMk cId="355468751" sldId="408"/>
            <ac:spMk id="13" creationId="{9E6556D7-79EC-46FD-B8A6-BC5ED1FC99A6}"/>
          </ac:spMkLst>
        </pc:spChg>
        <pc:spChg chg="mod">
          <ac:chgData name="Loos, M.A. (Manuela)" userId="85de514f-d8a4-4ff0-baf0-d5cad55bf1cc" providerId="ADAL" clId="{7BE26BD8-EB5B-4ADB-8726-754947C4A96E}" dt="2022-01-07T10:44:32.658" v="1052" actId="1076"/>
          <ac:spMkLst>
            <pc:docMk/>
            <pc:sldMk cId="355468751" sldId="408"/>
            <ac:spMk id="17" creationId="{BB728362-35EF-4C75-B04F-1698A7707BE5}"/>
          </ac:spMkLst>
        </pc:spChg>
        <pc:spChg chg="mod">
          <ac:chgData name="Loos, M.A. (Manuela)" userId="85de514f-d8a4-4ff0-baf0-d5cad55bf1cc" providerId="ADAL" clId="{7BE26BD8-EB5B-4ADB-8726-754947C4A96E}" dt="2022-01-07T10:44:32.658" v="1052" actId="1076"/>
          <ac:spMkLst>
            <pc:docMk/>
            <pc:sldMk cId="355468751" sldId="408"/>
            <ac:spMk id="18" creationId="{8DA15814-2561-4468-BBAE-FE23EAC942B2}"/>
          </ac:spMkLst>
        </pc:spChg>
        <pc:spChg chg="mod">
          <ac:chgData name="Loos, M.A. (Manuela)" userId="85de514f-d8a4-4ff0-baf0-d5cad55bf1cc" providerId="ADAL" clId="{7BE26BD8-EB5B-4ADB-8726-754947C4A96E}" dt="2022-01-07T10:46:39.660" v="1071" actId="14100"/>
          <ac:spMkLst>
            <pc:docMk/>
            <pc:sldMk cId="355468751" sldId="408"/>
            <ac:spMk id="19" creationId="{15C1234A-2C0E-4AB3-A44B-B0EA14ED40E0}"/>
          </ac:spMkLst>
        </pc:spChg>
        <pc:spChg chg="mod">
          <ac:chgData name="Loos, M.A. (Manuela)" userId="85de514f-d8a4-4ff0-baf0-d5cad55bf1cc" providerId="ADAL" clId="{7BE26BD8-EB5B-4ADB-8726-754947C4A96E}" dt="2022-01-07T10:46:05.641" v="1065" actId="1036"/>
          <ac:spMkLst>
            <pc:docMk/>
            <pc:sldMk cId="355468751" sldId="408"/>
            <ac:spMk id="20" creationId="{8D828E85-3313-4CC8-8E0A-3FECDF6ECE11}"/>
          </ac:spMkLst>
        </pc:spChg>
        <pc:spChg chg="mod">
          <ac:chgData name="Loos, M.A. (Manuela)" userId="85de514f-d8a4-4ff0-baf0-d5cad55bf1cc" providerId="ADAL" clId="{7BE26BD8-EB5B-4ADB-8726-754947C4A96E}" dt="2022-01-07T10:46:16.606" v="1067" actId="1076"/>
          <ac:spMkLst>
            <pc:docMk/>
            <pc:sldMk cId="355468751" sldId="408"/>
            <ac:spMk id="21" creationId="{43EBF632-D187-474D-A963-D18759511FFD}"/>
          </ac:spMkLst>
        </pc:spChg>
        <pc:spChg chg="mod">
          <ac:chgData name="Loos, M.A. (Manuela)" userId="85de514f-d8a4-4ff0-baf0-d5cad55bf1cc" providerId="ADAL" clId="{7BE26BD8-EB5B-4ADB-8726-754947C4A96E}" dt="2022-01-07T10:46:33.326" v="1069" actId="1076"/>
          <ac:spMkLst>
            <pc:docMk/>
            <pc:sldMk cId="355468751" sldId="408"/>
            <ac:spMk id="22" creationId="{E022CBE8-0987-4D50-A9CE-8EB35DDF8E07}"/>
          </ac:spMkLst>
        </pc:spChg>
        <pc:spChg chg="mod">
          <ac:chgData name="Loos, M.A. (Manuela)" userId="85de514f-d8a4-4ff0-baf0-d5cad55bf1cc" providerId="ADAL" clId="{7BE26BD8-EB5B-4ADB-8726-754947C4A96E}" dt="2022-01-07T10:46:55.802" v="1072" actId="1076"/>
          <ac:spMkLst>
            <pc:docMk/>
            <pc:sldMk cId="355468751" sldId="408"/>
            <ac:spMk id="23" creationId="{E2FBD1B4-457E-4105-9778-012371DFF213}"/>
          </ac:spMkLst>
        </pc:spChg>
        <pc:spChg chg="mod">
          <ac:chgData name="Loos, M.A. (Manuela)" userId="85de514f-d8a4-4ff0-baf0-d5cad55bf1cc" providerId="ADAL" clId="{7BE26BD8-EB5B-4ADB-8726-754947C4A96E}" dt="2022-01-07T10:45:56.862" v="1061" actId="14100"/>
          <ac:spMkLst>
            <pc:docMk/>
            <pc:sldMk cId="355468751" sldId="408"/>
            <ac:spMk id="29" creationId="{C6F26555-D649-475C-B200-3AD6F57D05C2}"/>
          </ac:spMkLst>
        </pc:spChg>
        <pc:spChg chg="mod">
          <ac:chgData name="Loos, M.A. (Manuela)" userId="85de514f-d8a4-4ff0-baf0-d5cad55bf1cc" providerId="ADAL" clId="{7BE26BD8-EB5B-4ADB-8726-754947C4A96E}" dt="2022-01-07T10:45:56.862" v="1061" actId="14100"/>
          <ac:spMkLst>
            <pc:docMk/>
            <pc:sldMk cId="355468751" sldId="408"/>
            <ac:spMk id="31" creationId="{E8A82880-C4B1-4672-8D8E-66283EAF0957}"/>
          </ac:spMkLst>
        </pc:spChg>
        <pc:spChg chg="mod">
          <ac:chgData name="Loos, M.A. (Manuela)" userId="85de514f-d8a4-4ff0-baf0-d5cad55bf1cc" providerId="ADAL" clId="{7BE26BD8-EB5B-4ADB-8726-754947C4A96E}" dt="2022-01-07T10:45:56.862" v="1061" actId="14100"/>
          <ac:spMkLst>
            <pc:docMk/>
            <pc:sldMk cId="355468751" sldId="408"/>
            <ac:spMk id="33" creationId="{9CA20D47-DA6F-4125-B70D-3767FCBFE1CE}"/>
          </ac:spMkLst>
        </pc:spChg>
        <pc:spChg chg="mod">
          <ac:chgData name="Loos, M.A. (Manuela)" userId="85de514f-d8a4-4ff0-baf0-d5cad55bf1cc" providerId="ADAL" clId="{7BE26BD8-EB5B-4ADB-8726-754947C4A96E}" dt="2022-01-07T10:44:32.658" v="1052" actId="1076"/>
          <ac:spMkLst>
            <pc:docMk/>
            <pc:sldMk cId="355468751" sldId="408"/>
            <ac:spMk id="35" creationId="{B83F8BF7-A356-4137-B876-F04F924A698B}"/>
          </ac:spMkLst>
        </pc:spChg>
        <pc:spChg chg="mod">
          <ac:chgData name="Loos, M.A. (Manuela)" userId="85de514f-d8a4-4ff0-baf0-d5cad55bf1cc" providerId="ADAL" clId="{7BE26BD8-EB5B-4ADB-8726-754947C4A96E}" dt="2022-01-07T10:44:32.658" v="1052" actId="1076"/>
          <ac:spMkLst>
            <pc:docMk/>
            <pc:sldMk cId="355468751" sldId="408"/>
            <ac:spMk id="36" creationId="{57AA0BB6-7B56-400A-9C07-F84777ADB5A4}"/>
          </ac:spMkLst>
        </pc:spChg>
        <pc:spChg chg="mod">
          <ac:chgData name="Loos, M.A. (Manuela)" userId="85de514f-d8a4-4ff0-baf0-d5cad55bf1cc" providerId="ADAL" clId="{7BE26BD8-EB5B-4ADB-8726-754947C4A96E}" dt="2022-01-07T10:44:32.658" v="1052" actId="1076"/>
          <ac:spMkLst>
            <pc:docMk/>
            <pc:sldMk cId="355468751" sldId="408"/>
            <ac:spMk id="37" creationId="{56018313-F6CE-4B9B-8A94-9B6B7C0444F0}"/>
          </ac:spMkLst>
        </pc:spChg>
        <pc:spChg chg="mod">
          <ac:chgData name="Loos, M.A. (Manuela)" userId="85de514f-d8a4-4ff0-baf0-d5cad55bf1cc" providerId="ADAL" clId="{7BE26BD8-EB5B-4ADB-8726-754947C4A96E}" dt="2022-01-07T10:44:32.658" v="1052" actId="1076"/>
          <ac:spMkLst>
            <pc:docMk/>
            <pc:sldMk cId="355468751" sldId="408"/>
            <ac:spMk id="38" creationId="{2FB6D39C-BDA9-4BB7-A638-09BFABF94802}"/>
          </ac:spMkLst>
        </pc:spChg>
        <pc:cxnChg chg="mod">
          <ac:chgData name="Loos, M.A. (Manuela)" userId="85de514f-d8a4-4ff0-baf0-d5cad55bf1cc" providerId="ADAL" clId="{7BE26BD8-EB5B-4ADB-8726-754947C4A96E}" dt="2022-01-07T10:44:32.658" v="1052" actId="1076"/>
          <ac:cxnSpMkLst>
            <pc:docMk/>
            <pc:sldMk cId="355468751" sldId="408"/>
            <ac:cxnSpMk id="24" creationId="{FFAACE17-FE00-4220-A233-FA92759EC862}"/>
          </ac:cxnSpMkLst>
        </pc:cxnChg>
        <pc:cxnChg chg="mod">
          <ac:chgData name="Loos, M.A. (Manuela)" userId="85de514f-d8a4-4ff0-baf0-d5cad55bf1cc" providerId="ADAL" clId="{7BE26BD8-EB5B-4ADB-8726-754947C4A96E}" dt="2022-01-07T10:44:32.658" v="1052" actId="1076"/>
          <ac:cxnSpMkLst>
            <pc:docMk/>
            <pc:sldMk cId="355468751" sldId="408"/>
            <ac:cxnSpMk id="25" creationId="{E1CCC490-D471-4D2C-A725-CBFD46DDFA51}"/>
          </ac:cxnSpMkLst>
        </pc:cxnChg>
      </pc:sldChg>
      <pc:sldChg chg="modSp mod modNotesTx">
        <pc:chgData name="Loos, M.A. (Manuela)" userId="85de514f-d8a4-4ff0-baf0-d5cad55bf1cc" providerId="ADAL" clId="{7BE26BD8-EB5B-4ADB-8726-754947C4A96E}" dt="2022-01-14T10:34:45.461" v="1310" actId="20577"/>
        <pc:sldMkLst>
          <pc:docMk/>
          <pc:sldMk cId="3616049655" sldId="410"/>
        </pc:sldMkLst>
        <pc:spChg chg="mod">
          <ac:chgData name="Loos, M.A. (Manuela)" userId="85de514f-d8a4-4ff0-baf0-d5cad55bf1cc" providerId="ADAL" clId="{7BE26BD8-EB5B-4ADB-8726-754947C4A96E}" dt="2022-01-07T09:49:26.967" v="564" actId="20577"/>
          <ac:spMkLst>
            <pc:docMk/>
            <pc:sldMk cId="3616049655" sldId="410"/>
            <ac:spMk id="2" creationId="{75F848BD-5DFD-4024-9F40-11E9805B29F9}"/>
          </ac:spMkLst>
        </pc:spChg>
      </pc:sldChg>
      <pc:sldChg chg="modSp mod modNotesTx">
        <pc:chgData name="Loos, M.A. (Manuela)" userId="85de514f-d8a4-4ff0-baf0-d5cad55bf1cc" providerId="ADAL" clId="{7BE26BD8-EB5B-4ADB-8726-754947C4A96E}" dt="2022-01-14T11:03:44.098" v="1891" actId="6549"/>
        <pc:sldMkLst>
          <pc:docMk/>
          <pc:sldMk cId="1280665324" sldId="411"/>
        </pc:sldMkLst>
        <pc:spChg chg="mod">
          <ac:chgData name="Loos, M.A. (Manuela)" userId="85de514f-d8a4-4ff0-baf0-d5cad55bf1cc" providerId="ADAL" clId="{7BE26BD8-EB5B-4ADB-8726-754947C4A96E}" dt="2022-01-07T10:52:36.346" v="1110" actId="1076"/>
          <ac:spMkLst>
            <pc:docMk/>
            <pc:sldMk cId="1280665324" sldId="411"/>
            <ac:spMk id="2" creationId="{5B183465-BF68-48AC-B7B2-0B0CF4B72524}"/>
          </ac:spMkLst>
        </pc:spChg>
        <pc:spChg chg="mod">
          <ac:chgData name="Loos, M.A. (Manuela)" userId="85de514f-d8a4-4ff0-baf0-d5cad55bf1cc" providerId="ADAL" clId="{7BE26BD8-EB5B-4ADB-8726-754947C4A96E}" dt="2022-01-07T10:52:49.577" v="1112" actId="14100"/>
          <ac:spMkLst>
            <pc:docMk/>
            <pc:sldMk cId="1280665324" sldId="411"/>
            <ac:spMk id="8" creationId="{B68C0C31-29AA-4892-A56E-607C20E2A4F6}"/>
          </ac:spMkLst>
        </pc:spChg>
        <pc:spChg chg="mod">
          <ac:chgData name="Loos, M.A. (Manuela)" userId="85de514f-d8a4-4ff0-baf0-d5cad55bf1cc" providerId="ADAL" clId="{7BE26BD8-EB5B-4ADB-8726-754947C4A96E}" dt="2022-01-07T10:52:58.354" v="1113" actId="1076"/>
          <ac:spMkLst>
            <pc:docMk/>
            <pc:sldMk cId="1280665324" sldId="411"/>
            <ac:spMk id="11" creationId="{649DC350-8108-45FB-B3C0-AEC8583D2BF6}"/>
          </ac:spMkLst>
        </pc:spChg>
        <pc:graphicFrameChg chg="mod">
          <ac:chgData name="Loos, M.A. (Manuela)" userId="85de514f-d8a4-4ff0-baf0-d5cad55bf1cc" providerId="ADAL" clId="{7BE26BD8-EB5B-4ADB-8726-754947C4A96E}" dt="2022-01-07T10:52:41.215" v="1111" actId="1076"/>
          <ac:graphicFrameMkLst>
            <pc:docMk/>
            <pc:sldMk cId="1280665324" sldId="411"/>
            <ac:graphicFrameMk id="6" creationId="{ED5472BE-588B-4E88-98F1-450F602588A3}"/>
          </ac:graphicFrameMkLst>
        </pc:graphicFrameChg>
      </pc:sldChg>
      <pc:sldChg chg="modSp mod modNotesTx">
        <pc:chgData name="Loos, M.A. (Manuela)" userId="85de514f-d8a4-4ff0-baf0-d5cad55bf1cc" providerId="ADAL" clId="{7BE26BD8-EB5B-4ADB-8726-754947C4A96E}" dt="2022-01-14T11:01:20.987" v="1856" actId="6549"/>
        <pc:sldMkLst>
          <pc:docMk/>
          <pc:sldMk cId="2211372981" sldId="412"/>
        </pc:sldMkLst>
        <pc:spChg chg="mod">
          <ac:chgData name="Loos, M.A. (Manuela)" userId="85de514f-d8a4-4ff0-baf0-d5cad55bf1cc" providerId="ADAL" clId="{7BE26BD8-EB5B-4ADB-8726-754947C4A96E}" dt="2022-01-07T10:49:45.471" v="1091" actId="20577"/>
          <ac:spMkLst>
            <pc:docMk/>
            <pc:sldMk cId="2211372981" sldId="412"/>
            <ac:spMk id="8" creationId="{B68C0C31-29AA-4892-A56E-607C20E2A4F6}"/>
          </ac:spMkLst>
        </pc:spChg>
      </pc:sldChg>
      <pc:sldChg chg="modSp mod modNotesTx">
        <pc:chgData name="Loos, M.A. (Manuela)" userId="85de514f-d8a4-4ff0-baf0-d5cad55bf1cc" providerId="ADAL" clId="{7BE26BD8-EB5B-4ADB-8726-754947C4A96E}" dt="2022-01-14T10:38:49.500" v="1380" actId="108"/>
        <pc:sldMkLst>
          <pc:docMk/>
          <pc:sldMk cId="3521907862" sldId="413"/>
        </pc:sldMkLst>
        <pc:spChg chg="mod">
          <ac:chgData name="Loos, M.A. (Manuela)" userId="85de514f-d8a4-4ff0-baf0-d5cad55bf1cc" providerId="ADAL" clId="{7BE26BD8-EB5B-4ADB-8726-754947C4A96E}" dt="2022-01-07T09:56:43.968" v="666" actId="179"/>
          <ac:spMkLst>
            <pc:docMk/>
            <pc:sldMk cId="3521907862" sldId="413"/>
            <ac:spMk id="8" creationId="{B68C0C31-29AA-4892-A56E-607C20E2A4F6}"/>
          </ac:spMkLst>
        </pc:spChg>
        <pc:spChg chg="mod">
          <ac:chgData name="Loos, M.A. (Manuela)" userId="85de514f-d8a4-4ff0-baf0-d5cad55bf1cc" providerId="ADAL" clId="{7BE26BD8-EB5B-4ADB-8726-754947C4A96E}" dt="2022-01-07T09:57:07.001" v="667" actId="1076"/>
          <ac:spMkLst>
            <pc:docMk/>
            <pc:sldMk cId="3521907862" sldId="413"/>
            <ac:spMk id="9" creationId="{844F8A4B-A14A-4EA3-B5A1-48C23073C617}"/>
          </ac:spMkLst>
        </pc:spChg>
      </pc:sldChg>
      <pc:sldChg chg="modSp mod modNotesTx">
        <pc:chgData name="Loos, M.A. (Manuela)" userId="85de514f-d8a4-4ff0-baf0-d5cad55bf1cc" providerId="ADAL" clId="{7BE26BD8-EB5B-4ADB-8726-754947C4A96E}" dt="2022-01-14T10:54:38.540" v="1768" actId="20577"/>
        <pc:sldMkLst>
          <pc:docMk/>
          <pc:sldMk cId="878541460" sldId="414"/>
        </pc:sldMkLst>
        <pc:spChg chg="mod">
          <ac:chgData name="Loos, M.A. (Manuela)" userId="85de514f-d8a4-4ff0-baf0-d5cad55bf1cc" providerId="ADAL" clId="{7BE26BD8-EB5B-4ADB-8726-754947C4A96E}" dt="2022-01-07T10:37:31.885" v="996" actId="20577"/>
          <ac:spMkLst>
            <pc:docMk/>
            <pc:sldMk cId="878541460" sldId="414"/>
            <ac:spMk id="15" creationId="{284339A3-856B-46B2-8EF1-028DFEA6D19B}"/>
          </ac:spMkLst>
        </pc:spChg>
        <pc:spChg chg="mod">
          <ac:chgData name="Loos, M.A. (Manuela)" userId="85de514f-d8a4-4ff0-baf0-d5cad55bf1cc" providerId="ADAL" clId="{7BE26BD8-EB5B-4ADB-8726-754947C4A96E}" dt="2022-01-07T10:37:47.001" v="997" actId="1076"/>
          <ac:spMkLst>
            <pc:docMk/>
            <pc:sldMk cId="878541460" sldId="414"/>
            <ac:spMk id="17" creationId="{B8C952C2-2BAE-4E91-BA6C-517EDC5868D1}"/>
          </ac:spMkLst>
        </pc:spChg>
        <pc:picChg chg="mod">
          <ac:chgData name="Loos, M.A. (Manuela)" userId="85de514f-d8a4-4ff0-baf0-d5cad55bf1cc" providerId="ADAL" clId="{7BE26BD8-EB5B-4ADB-8726-754947C4A96E}" dt="2022-01-07T10:37:47.001" v="997" actId="1076"/>
          <ac:picMkLst>
            <pc:docMk/>
            <pc:sldMk cId="878541460" sldId="414"/>
            <ac:picMk id="12" creationId="{921D8311-B15D-4C5D-B0EE-D3892A2E8F3B}"/>
          </ac:picMkLst>
        </pc:picChg>
      </pc:sldChg>
      <pc:sldChg chg="modSp mod modNotesTx">
        <pc:chgData name="Loos, M.A. (Manuela)" userId="85de514f-d8a4-4ff0-baf0-d5cad55bf1cc" providerId="ADAL" clId="{7BE26BD8-EB5B-4ADB-8726-754947C4A96E}" dt="2022-01-14T10:55:40.989" v="1791" actId="6549"/>
        <pc:sldMkLst>
          <pc:docMk/>
          <pc:sldMk cId="4242355530" sldId="415"/>
        </pc:sldMkLst>
        <pc:spChg chg="mod">
          <ac:chgData name="Loos, M.A. (Manuela)" userId="85de514f-d8a4-4ff0-baf0-d5cad55bf1cc" providerId="ADAL" clId="{7BE26BD8-EB5B-4ADB-8726-754947C4A96E}" dt="2022-01-07T10:38:50.247" v="1017" actId="113"/>
          <ac:spMkLst>
            <pc:docMk/>
            <pc:sldMk cId="4242355530" sldId="415"/>
            <ac:spMk id="15" creationId="{284339A3-856B-46B2-8EF1-028DFEA6D19B}"/>
          </ac:spMkLst>
        </pc:spChg>
        <pc:spChg chg="mod">
          <ac:chgData name="Loos, M.A. (Manuela)" userId="85de514f-d8a4-4ff0-baf0-d5cad55bf1cc" providerId="ADAL" clId="{7BE26BD8-EB5B-4ADB-8726-754947C4A96E}" dt="2022-01-07T10:39:25.046" v="1019" actId="1076"/>
          <ac:spMkLst>
            <pc:docMk/>
            <pc:sldMk cId="4242355530" sldId="415"/>
            <ac:spMk id="17" creationId="{B8C952C2-2BAE-4E91-BA6C-517EDC5868D1}"/>
          </ac:spMkLst>
        </pc:spChg>
        <pc:picChg chg="mod">
          <ac:chgData name="Loos, M.A. (Manuela)" userId="85de514f-d8a4-4ff0-baf0-d5cad55bf1cc" providerId="ADAL" clId="{7BE26BD8-EB5B-4ADB-8726-754947C4A96E}" dt="2022-01-07T10:39:09.615" v="1018" actId="14100"/>
          <ac:picMkLst>
            <pc:docMk/>
            <pc:sldMk cId="4242355530" sldId="415"/>
            <ac:picMk id="6" creationId="{754B54A2-F719-44FE-8896-C67A050D8F9C}"/>
          </ac:picMkLst>
        </pc:picChg>
      </pc:sldChg>
      <pc:sldChg chg="modSp mod modNotesTx">
        <pc:chgData name="Loos, M.A. (Manuela)" userId="85de514f-d8a4-4ff0-baf0-d5cad55bf1cc" providerId="ADAL" clId="{7BE26BD8-EB5B-4ADB-8726-754947C4A96E}" dt="2022-01-14T10:37:44.615" v="1351" actId="6549"/>
        <pc:sldMkLst>
          <pc:docMk/>
          <pc:sldMk cId="3020372594" sldId="416"/>
        </pc:sldMkLst>
        <pc:spChg chg="mod">
          <ac:chgData name="Loos, M.A. (Manuela)" userId="85de514f-d8a4-4ff0-baf0-d5cad55bf1cc" providerId="ADAL" clId="{7BE26BD8-EB5B-4ADB-8726-754947C4A96E}" dt="2022-01-07T09:55:13.521" v="648" actId="14100"/>
          <ac:spMkLst>
            <pc:docMk/>
            <pc:sldMk cId="3020372594" sldId="416"/>
            <ac:spMk id="15" creationId="{284339A3-856B-46B2-8EF1-028DFEA6D19B}"/>
          </ac:spMkLst>
        </pc:spChg>
        <pc:spChg chg="mod">
          <ac:chgData name="Loos, M.A. (Manuela)" userId="85de514f-d8a4-4ff0-baf0-d5cad55bf1cc" providerId="ADAL" clId="{7BE26BD8-EB5B-4ADB-8726-754947C4A96E}" dt="2022-01-07T09:55:26.429" v="651" actId="1076"/>
          <ac:spMkLst>
            <pc:docMk/>
            <pc:sldMk cId="3020372594" sldId="416"/>
            <ac:spMk id="17" creationId="{B8C952C2-2BAE-4E91-BA6C-517EDC5868D1}"/>
          </ac:spMkLst>
        </pc:spChg>
      </pc:sldChg>
      <pc:sldChg chg="modSp mod modNotesTx">
        <pc:chgData name="Loos, M.A. (Manuela)" userId="85de514f-d8a4-4ff0-baf0-d5cad55bf1cc" providerId="ADAL" clId="{7BE26BD8-EB5B-4ADB-8726-754947C4A96E}" dt="2022-01-14T11:02:22.005" v="1865" actId="20577"/>
        <pc:sldMkLst>
          <pc:docMk/>
          <pc:sldMk cId="4149539305" sldId="417"/>
        </pc:sldMkLst>
        <pc:spChg chg="mod">
          <ac:chgData name="Loos, M.A. (Manuela)" userId="85de514f-d8a4-4ff0-baf0-d5cad55bf1cc" providerId="ADAL" clId="{7BE26BD8-EB5B-4ADB-8726-754947C4A96E}" dt="2022-01-07T10:50:15.260" v="1093" actId="947"/>
          <ac:spMkLst>
            <pc:docMk/>
            <pc:sldMk cId="4149539305" sldId="417"/>
            <ac:spMk id="8" creationId="{B68C0C31-29AA-4892-A56E-607C20E2A4F6}"/>
          </ac:spMkLst>
        </pc:spChg>
        <pc:spChg chg="mod">
          <ac:chgData name="Loos, M.A. (Manuela)" userId="85de514f-d8a4-4ff0-baf0-d5cad55bf1cc" providerId="ADAL" clId="{7BE26BD8-EB5B-4ADB-8726-754947C4A96E}" dt="2022-01-07T10:53:12.101" v="1115" actId="1076"/>
          <ac:spMkLst>
            <pc:docMk/>
            <pc:sldMk cId="4149539305" sldId="417"/>
            <ac:spMk id="9" creationId="{844F8A4B-A14A-4EA3-B5A1-48C23073C617}"/>
          </ac:spMkLst>
        </pc:spChg>
        <pc:graphicFrameChg chg="mod">
          <ac:chgData name="Loos, M.A. (Manuela)" userId="85de514f-d8a4-4ff0-baf0-d5cad55bf1cc" providerId="ADAL" clId="{7BE26BD8-EB5B-4ADB-8726-754947C4A96E}" dt="2022-01-07T10:50:01.899" v="1092" actId="1076"/>
          <ac:graphicFrameMkLst>
            <pc:docMk/>
            <pc:sldMk cId="4149539305" sldId="417"/>
            <ac:graphicFrameMk id="6" creationId="{ED5472BE-588B-4E88-98F1-450F602588A3}"/>
          </ac:graphicFrameMkLst>
        </pc:graphicFrameChg>
      </pc:sldChg>
      <pc:sldChg chg="modSp mod modNotesTx">
        <pc:chgData name="Loos, M.A. (Manuela)" userId="85de514f-d8a4-4ff0-baf0-d5cad55bf1cc" providerId="ADAL" clId="{7BE26BD8-EB5B-4ADB-8726-754947C4A96E}" dt="2022-01-14T11:03:13.372" v="1877" actId="6549"/>
        <pc:sldMkLst>
          <pc:docMk/>
          <pc:sldMk cId="882994168" sldId="419"/>
        </pc:sldMkLst>
        <pc:spChg chg="mod">
          <ac:chgData name="Loos, M.A. (Manuela)" userId="85de514f-d8a4-4ff0-baf0-d5cad55bf1cc" providerId="ADAL" clId="{7BE26BD8-EB5B-4ADB-8726-754947C4A96E}" dt="2022-01-07T10:51:30.429" v="1100" actId="14100"/>
          <ac:spMkLst>
            <pc:docMk/>
            <pc:sldMk cId="882994168" sldId="419"/>
            <ac:spMk id="8" creationId="{B68C0C31-29AA-4892-A56E-607C20E2A4F6}"/>
          </ac:spMkLst>
        </pc:spChg>
        <pc:spChg chg="mod">
          <ac:chgData name="Loos, M.A. (Manuela)" userId="85de514f-d8a4-4ff0-baf0-d5cad55bf1cc" providerId="ADAL" clId="{7BE26BD8-EB5B-4ADB-8726-754947C4A96E}" dt="2022-01-07T10:53:03.885" v="1114" actId="14100"/>
          <ac:spMkLst>
            <pc:docMk/>
            <pc:sldMk cId="882994168" sldId="419"/>
            <ac:spMk id="9" creationId="{844F8A4B-A14A-4EA3-B5A1-48C23073C617}"/>
          </ac:spMkLst>
        </pc:spChg>
        <pc:spChg chg="mod">
          <ac:chgData name="Loos, M.A. (Manuela)" userId="85de514f-d8a4-4ff0-baf0-d5cad55bf1cc" providerId="ADAL" clId="{7BE26BD8-EB5B-4ADB-8726-754947C4A96E}" dt="2022-01-07T10:50:33.482" v="1094" actId="20577"/>
          <ac:spMkLst>
            <pc:docMk/>
            <pc:sldMk cId="882994168" sldId="419"/>
            <ac:spMk id="10" creationId="{757E4A29-81F7-4E47-B405-930F29E39E93}"/>
          </ac:spMkLst>
        </pc:spChg>
        <pc:graphicFrameChg chg="mod modGraphic">
          <ac:chgData name="Loos, M.A. (Manuela)" userId="85de514f-d8a4-4ff0-baf0-d5cad55bf1cc" providerId="ADAL" clId="{7BE26BD8-EB5B-4ADB-8726-754947C4A96E}" dt="2022-01-07T10:52:26.610" v="1109" actId="14734"/>
          <ac:graphicFrameMkLst>
            <pc:docMk/>
            <pc:sldMk cId="882994168" sldId="419"/>
            <ac:graphicFrameMk id="6" creationId="{ED5472BE-588B-4E88-98F1-450F602588A3}"/>
          </ac:graphicFrameMkLst>
        </pc:graphicFrameChg>
      </pc:sldChg>
      <pc:sldChg chg="modNotesTx">
        <pc:chgData name="Loos, M.A. (Manuela)" userId="85de514f-d8a4-4ff0-baf0-d5cad55bf1cc" providerId="ADAL" clId="{7BE26BD8-EB5B-4ADB-8726-754947C4A96E}" dt="2022-01-14T10:36:10.749" v="1328" actId="20577"/>
        <pc:sldMkLst>
          <pc:docMk/>
          <pc:sldMk cId="3197720641" sldId="421"/>
        </pc:sldMkLst>
      </pc:sldChg>
      <pc:sldChg chg="modSp mod modNotesTx">
        <pc:chgData name="Loos, M.A. (Manuela)" userId="85de514f-d8a4-4ff0-baf0-d5cad55bf1cc" providerId="ADAL" clId="{7BE26BD8-EB5B-4ADB-8726-754947C4A96E}" dt="2022-01-14T10:57:45.488" v="1809" actId="6549"/>
        <pc:sldMkLst>
          <pc:docMk/>
          <pc:sldMk cId="3123926816" sldId="422"/>
        </pc:sldMkLst>
        <pc:spChg chg="mod">
          <ac:chgData name="Loos, M.A. (Manuela)" userId="85de514f-d8a4-4ff0-baf0-d5cad55bf1cc" providerId="ADAL" clId="{7BE26BD8-EB5B-4ADB-8726-754947C4A96E}" dt="2022-01-07T10:40:25.628" v="1024" actId="6549"/>
          <ac:spMkLst>
            <pc:docMk/>
            <pc:sldMk cId="3123926816" sldId="422"/>
            <ac:spMk id="3" creationId="{2F56BABC-F191-41CA-9C88-76F2043255D2}"/>
          </ac:spMkLst>
        </pc:spChg>
      </pc:sldChg>
      <pc:sldChg chg="modSp mod modNotesTx">
        <pc:chgData name="Loos, M.A. (Manuela)" userId="85de514f-d8a4-4ff0-baf0-d5cad55bf1cc" providerId="ADAL" clId="{7BE26BD8-EB5B-4ADB-8726-754947C4A96E}" dt="2022-01-14T10:59:28.957" v="1826" actId="6549"/>
        <pc:sldMkLst>
          <pc:docMk/>
          <pc:sldMk cId="1336082181" sldId="423"/>
        </pc:sldMkLst>
        <pc:spChg chg="mod">
          <ac:chgData name="Loos, M.A. (Manuela)" userId="85de514f-d8a4-4ff0-baf0-d5cad55bf1cc" providerId="ADAL" clId="{7BE26BD8-EB5B-4ADB-8726-754947C4A96E}" dt="2022-01-07T10:41:12.791" v="1026" actId="11"/>
          <ac:spMkLst>
            <pc:docMk/>
            <pc:sldMk cId="1336082181" sldId="423"/>
            <ac:spMk id="3" creationId="{2F56BABC-F191-41CA-9C88-76F2043255D2}"/>
          </ac:spMkLst>
        </pc:spChg>
        <pc:spChg chg="mod">
          <ac:chgData name="Loos, M.A. (Manuela)" userId="85de514f-d8a4-4ff0-baf0-d5cad55bf1cc" providerId="ADAL" clId="{7BE26BD8-EB5B-4ADB-8726-754947C4A96E}" dt="2022-01-07T10:41:28.218" v="1027" actId="1076"/>
          <ac:spMkLst>
            <pc:docMk/>
            <pc:sldMk cId="1336082181" sldId="423"/>
            <ac:spMk id="6" creationId="{9E584153-141F-48D5-93FE-BC98CAB2735B}"/>
          </ac:spMkLst>
        </pc:spChg>
        <pc:spChg chg="mod">
          <ac:chgData name="Loos, M.A. (Manuela)" userId="85de514f-d8a4-4ff0-baf0-d5cad55bf1cc" providerId="ADAL" clId="{7BE26BD8-EB5B-4ADB-8726-754947C4A96E}" dt="2022-01-07T10:41:40.196" v="1030" actId="1076"/>
          <ac:spMkLst>
            <pc:docMk/>
            <pc:sldMk cId="1336082181" sldId="423"/>
            <ac:spMk id="7" creationId="{53BC6F26-3172-479F-8225-6CF54AE981F2}"/>
          </ac:spMkLst>
        </pc:spChg>
      </pc:sldChg>
      <pc:sldChg chg="modNotesTx">
        <pc:chgData name="Loos, M.A. (Manuela)" userId="85de514f-d8a4-4ff0-baf0-d5cad55bf1cc" providerId="ADAL" clId="{7BE26BD8-EB5B-4ADB-8726-754947C4A96E}" dt="2022-01-14T10:56:33.792" v="1798" actId="6549"/>
        <pc:sldMkLst>
          <pc:docMk/>
          <pc:sldMk cId="1563400775" sldId="424"/>
        </pc:sldMkLst>
      </pc:sldChg>
      <pc:sldChg chg="modNotesTx">
        <pc:chgData name="Loos, M.A. (Manuela)" userId="85de514f-d8a4-4ff0-baf0-d5cad55bf1cc" providerId="ADAL" clId="{7BE26BD8-EB5B-4ADB-8726-754947C4A96E}" dt="2022-01-14T10:58:15.600" v="1814" actId="6549"/>
        <pc:sldMkLst>
          <pc:docMk/>
          <pc:sldMk cId="2385301029" sldId="425"/>
        </pc:sldMkLst>
      </pc:sldChg>
      <pc:sldChg chg="modSp mod modNotesTx">
        <pc:chgData name="Loos, M.A. (Manuela)" userId="85de514f-d8a4-4ff0-baf0-d5cad55bf1cc" providerId="ADAL" clId="{7BE26BD8-EB5B-4ADB-8726-754947C4A96E}" dt="2022-01-14T10:58:25.327" v="1815" actId="20577"/>
        <pc:sldMkLst>
          <pc:docMk/>
          <pc:sldMk cId="3000266914" sldId="426"/>
        </pc:sldMkLst>
        <pc:spChg chg="mod">
          <ac:chgData name="Loos, M.A. (Manuela)" userId="85de514f-d8a4-4ff0-baf0-d5cad55bf1cc" providerId="ADAL" clId="{7BE26BD8-EB5B-4ADB-8726-754947C4A96E}" dt="2022-01-07T10:40:53.230" v="1025" actId="1076"/>
          <ac:spMkLst>
            <pc:docMk/>
            <pc:sldMk cId="3000266914" sldId="426"/>
            <ac:spMk id="2" creationId="{6065F0C1-6DA5-4F11-BADD-07DADFB98816}"/>
          </ac:spMkLst>
        </pc:spChg>
      </pc:sldChg>
      <pc:sldChg chg="modSp mod modNotesTx">
        <pc:chgData name="Loos, M.A. (Manuela)" userId="85de514f-d8a4-4ff0-baf0-d5cad55bf1cc" providerId="ADAL" clId="{7BE26BD8-EB5B-4ADB-8726-754947C4A96E}" dt="2022-01-14T10:58:00.194" v="1813" actId="20577"/>
        <pc:sldMkLst>
          <pc:docMk/>
          <pc:sldMk cId="3250207550" sldId="427"/>
        </pc:sldMkLst>
        <pc:spChg chg="mod">
          <ac:chgData name="Loos, M.A. (Manuela)" userId="85de514f-d8a4-4ff0-baf0-d5cad55bf1cc" providerId="ADAL" clId="{7BE26BD8-EB5B-4ADB-8726-754947C4A96E}" dt="2022-01-07T10:40:18.751" v="1023" actId="20577"/>
          <ac:spMkLst>
            <pc:docMk/>
            <pc:sldMk cId="3250207550" sldId="427"/>
            <ac:spMk id="2" creationId="{5757EA6F-EC25-46E7-97BC-78DB2090CB50}"/>
          </ac:spMkLst>
        </pc:spChg>
      </pc:sldChg>
      <pc:sldChg chg="modSp mod">
        <pc:chgData name="Loos, M.A. (Manuela)" userId="85de514f-d8a4-4ff0-baf0-d5cad55bf1cc" providerId="ADAL" clId="{7BE26BD8-EB5B-4ADB-8726-754947C4A96E}" dt="2022-01-07T10:42:00.964" v="1031" actId="1076"/>
        <pc:sldMkLst>
          <pc:docMk/>
          <pc:sldMk cId="4260251040" sldId="428"/>
        </pc:sldMkLst>
        <pc:spChg chg="mod">
          <ac:chgData name="Loos, M.A. (Manuela)" userId="85de514f-d8a4-4ff0-baf0-d5cad55bf1cc" providerId="ADAL" clId="{7BE26BD8-EB5B-4ADB-8726-754947C4A96E}" dt="2022-01-07T10:42:00.964" v="1031" actId="1076"/>
          <ac:spMkLst>
            <pc:docMk/>
            <pc:sldMk cId="4260251040" sldId="428"/>
            <ac:spMk id="2" creationId="{AEA117AD-F936-4622-9178-EA25A26564EF}"/>
          </ac:spMkLst>
        </pc:spChg>
        <pc:graphicFrameChg chg="mod">
          <ac:chgData name="Loos, M.A. (Manuela)" userId="85de514f-d8a4-4ff0-baf0-d5cad55bf1cc" providerId="ADAL" clId="{7BE26BD8-EB5B-4ADB-8726-754947C4A96E}" dt="2022-01-07T10:42:00.964" v="1031" actId="1076"/>
          <ac:graphicFrameMkLst>
            <pc:docMk/>
            <pc:sldMk cId="4260251040" sldId="428"/>
            <ac:graphicFrameMk id="7" creationId="{2E1BFA5A-6541-4500-8079-DE24278A5821}"/>
          </ac:graphicFrameMkLst>
        </pc:graphicFrameChg>
        <pc:picChg chg="mod">
          <ac:chgData name="Loos, M.A. (Manuela)" userId="85de514f-d8a4-4ff0-baf0-d5cad55bf1cc" providerId="ADAL" clId="{7BE26BD8-EB5B-4ADB-8726-754947C4A96E}" dt="2022-01-07T10:42:00.964" v="1031" actId="1076"/>
          <ac:picMkLst>
            <pc:docMk/>
            <pc:sldMk cId="4260251040" sldId="428"/>
            <ac:picMk id="9" creationId="{4243A195-71A3-4B66-AB10-36368E72604F}"/>
          </ac:picMkLst>
        </pc:picChg>
      </pc:sldChg>
      <pc:sldChg chg="modSp mod">
        <pc:chgData name="Loos, M.A. (Manuela)" userId="85de514f-d8a4-4ff0-baf0-d5cad55bf1cc" providerId="ADAL" clId="{7BE26BD8-EB5B-4ADB-8726-754947C4A96E}" dt="2022-01-07T10:49:12.240" v="1089" actId="14100"/>
        <pc:sldMkLst>
          <pc:docMk/>
          <pc:sldMk cId="2460503488" sldId="429"/>
        </pc:sldMkLst>
        <pc:spChg chg="mod">
          <ac:chgData name="Loos, M.A. (Manuela)" userId="85de514f-d8a4-4ff0-baf0-d5cad55bf1cc" providerId="ADAL" clId="{7BE26BD8-EB5B-4ADB-8726-754947C4A96E}" dt="2022-01-07T10:47:51.933" v="1079" actId="1076"/>
          <ac:spMkLst>
            <pc:docMk/>
            <pc:sldMk cId="2460503488" sldId="429"/>
            <ac:spMk id="2" creationId="{FABE8736-3786-4002-AF6E-4C8C0F91DFCA}"/>
          </ac:spMkLst>
        </pc:spChg>
        <pc:spChg chg="mod">
          <ac:chgData name="Loos, M.A. (Manuela)" userId="85de514f-d8a4-4ff0-baf0-d5cad55bf1cc" providerId="ADAL" clId="{7BE26BD8-EB5B-4ADB-8726-754947C4A96E}" dt="2022-01-07T10:49:12.240" v="1089" actId="14100"/>
          <ac:spMkLst>
            <pc:docMk/>
            <pc:sldMk cId="2460503488" sldId="429"/>
            <ac:spMk id="10" creationId="{035B0C8F-2016-4A60-9FDD-8DC280AA7A67}"/>
          </ac:spMkLst>
        </pc:spChg>
        <pc:spChg chg="mod">
          <ac:chgData name="Loos, M.A. (Manuela)" userId="85de514f-d8a4-4ff0-baf0-d5cad55bf1cc" providerId="ADAL" clId="{7BE26BD8-EB5B-4ADB-8726-754947C4A96E}" dt="2022-01-07T10:47:44.922" v="1077" actId="1076"/>
          <ac:spMkLst>
            <pc:docMk/>
            <pc:sldMk cId="2460503488" sldId="429"/>
            <ac:spMk id="11" creationId="{850E9248-B7D4-4A9A-8D4B-2B55581E3DE0}"/>
          </ac:spMkLst>
        </pc:spChg>
        <pc:picChg chg="mod modCrop">
          <ac:chgData name="Loos, M.A. (Manuela)" userId="85de514f-d8a4-4ff0-baf0-d5cad55bf1cc" providerId="ADAL" clId="{7BE26BD8-EB5B-4ADB-8726-754947C4A96E}" dt="2022-01-07T10:49:03.735" v="1088" actId="732"/>
          <ac:picMkLst>
            <pc:docMk/>
            <pc:sldMk cId="2460503488" sldId="429"/>
            <ac:picMk id="8" creationId="{1825D346-4E8C-4133-B347-C647088610EC}"/>
          </ac:picMkLst>
        </pc:picChg>
      </pc:sldChg>
      <pc:sldChg chg="modSp mod">
        <pc:chgData name="Loos, M.A. (Manuela)" userId="85de514f-d8a4-4ff0-baf0-d5cad55bf1cc" providerId="ADAL" clId="{7BE26BD8-EB5B-4ADB-8726-754947C4A96E}" dt="2022-01-07T10:48:47.958" v="1087" actId="1076"/>
        <pc:sldMkLst>
          <pc:docMk/>
          <pc:sldMk cId="1593035178" sldId="430"/>
        </pc:sldMkLst>
        <pc:spChg chg="mod">
          <ac:chgData name="Loos, M.A. (Manuela)" userId="85de514f-d8a4-4ff0-baf0-d5cad55bf1cc" providerId="ADAL" clId="{7BE26BD8-EB5B-4ADB-8726-754947C4A96E}" dt="2022-01-07T10:48:04.647" v="1080" actId="1076"/>
          <ac:spMkLst>
            <pc:docMk/>
            <pc:sldMk cId="1593035178" sldId="430"/>
            <ac:spMk id="2" creationId="{FABE8736-3786-4002-AF6E-4C8C0F91DFCA}"/>
          </ac:spMkLst>
        </pc:spChg>
        <pc:spChg chg="mod">
          <ac:chgData name="Loos, M.A. (Manuela)" userId="85de514f-d8a4-4ff0-baf0-d5cad55bf1cc" providerId="ADAL" clId="{7BE26BD8-EB5B-4ADB-8726-754947C4A96E}" dt="2022-01-07T10:48:42.782" v="1086" actId="14100"/>
          <ac:spMkLst>
            <pc:docMk/>
            <pc:sldMk cId="1593035178" sldId="430"/>
            <ac:spMk id="10" creationId="{035B0C8F-2016-4A60-9FDD-8DC280AA7A67}"/>
          </ac:spMkLst>
        </pc:spChg>
        <pc:spChg chg="mod">
          <ac:chgData name="Loos, M.A. (Manuela)" userId="85de514f-d8a4-4ff0-baf0-d5cad55bf1cc" providerId="ADAL" clId="{7BE26BD8-EB5B-4ADB-8726-754947C4A96E}" dt="2022-01-07T10:48:47.958" v="1087" actId="1076"/>
          <ac:spMkLst>
            <pc:docMk/>
            <pc:sldMk cId="1593035178" sldId="430"/>
            <ac:spMk id="11" creationId="{850E9248-B7D4-4A9A-8D4B-2B55581E3DE0}"/>
          </ac:spMkLst>
        </pc:spChg>
        <pc:picChg chg="mod modCrop">
          <ac:chgData name="Loos, M.A. (Manuela)" userId="85de514f-d8a4-4ff0-baf0-d5cad55bf1cc" providerId="ADAL" clId="{7BE26BD8-EB5B-4ADB-8726-754947C4A96E}" dt="2022-01-07T10:48:29.699" v="1084" actId="1076"/>
          <ac:picMkLst>
            <pc:docMk/>
            <pc:sldMk cId="1593035178" sldId="430"/>
            <ac:picMk id="8" creationId="{1825D346-4E8C-4133-B347-C647088610EC}"/>
          </ac:picMkLst>
        </pc:picChg>
      </pc:sldChg>
      <pc:sldChg chg="modNotesTx">
        <pc:chgData name="Loos, M.A. (Manuela)" userId="85de514f-d8a4-4ff0-baf0-d5cad55bf1cc" providerId="ADAL" clId="{7BE26BD8-EB5B-4ADB-8726-754947C4A96E}" dt="2022-01-14T10:35:43.450" v="1316" actId="20577"/>
        <pc:sldMkLst>
          <pc:docMk/>
          <pc:sldMk cId="122975294" sldId="431"/>
        </pc:sldMkLst>
      </pc:sldChg>
      <pc:sldChg chg="modSp mod modNotesTx">
        <pc:chgData name="Loos, M.A. (Manuela)" userId="85de514f-d8a4-4ff0-baf0-d5cad55bf1cc" providerId="ADAL" clId="{7BE26BD8-EB5B-4ADB-8726-754947C4A96E}" dt="2022-01-14T10:44:33.169" v="1557" actId="20577"/>
        <pc:sldMkLst>
          <pc:docMk/>
          <pc:sldMk cId="1971226965" sldId="435"/>
        </pc:sldMkLst>
        <pc:spChg chg="mod">
          <ac:chgData name="Loos, M.A. (Manuela)" userId="85de514f-d8a4-4ff0-baf0-d5cad55bf1cc" providerId="ADAL" clId="{7BE26BD8-EB5B-4ADB-8726-754947C4A96E}" dt="2022-01-07T10:10:39.384" v="817" actId="20577"/>
          <ac:spMkLst>
            <pc:docMk/>
            <pc:sldMk cId="1971226965" sldId="435"/>
            <ac:spMk id="3" creationId="{D54D94A7-08D9-4A94-81C9-52B959B3D4D1}"/>
          </ac:spMkLst>
        </pc:spChg>
      </pc:sldChg>
      <pc:sldChg chg="modNotesTx">
        <pc:chgData name="Loos, M.A. (Manuela)" userId="85de514f-d8a4-4ff0-baf0-d5cad55bf1cc" providerId="ADAL" clId="{7BE26BD8-EB5B-4ADB-8726-754947C4A96E}" dt="2022-01-14T10:45:29.522" v="1603" actId="20577"/>
        <pc:sldMkLst>
          <pc:docMk/>
          <pc:sldMk cId="3717788337" sldId="439"/>
        </pc:sldMkLst>
      </pc:sldChg>
      <pc:sldChg chg="modSp mod">
        <pc:chgData name="Loos, M.A. (Manuela)" userId="85de514f-d8a4-4ff0-baf0-d5cad55bf1cc" providerId="ADAL" clId="{7BE26BD8-EB5B-4ADB-8726-754947C4A96E}" dt="2022-01-07T10:11:52.114" v="822" actId="14100"/>
        <pc:sldMkLst>
          <pc:docMk/>
          <pc:sldMk cId="1479223770" sldId="441"/>
        </pc:sldMkLst>
        <pc:spChg chg="mod">
          <ac:chgData name="Loos, M.A. (Manuela)" userId="85de514f-d8a4-4ff0-baf0-d5cad55bf1cc" providerId="ADAL" clId="{7BE26BD8-EB5B-4ADB-8726-754947C4A96E}" dt="2022-01-07T10:11:47.738" v="821" actId="1076"/>
          <ac:spMkLst>
            <pc:docMk/>
            <pc:sldMk cId="1479223770" sldId="441"/>
            <ac:spMk id="2" creationId="{7A38A9FE-0502-4765-9BD4-C4BC8F6E9F75}"/>
          </ac:spMkLst>
        </pc:spChg>
        <pc:spChg chg="mod">
          <ac:chgData name="Loos, M.A. (Manuela)" userId="85de514f-d8a4-4ff0-baf0-d5cad55bf1cc" providerId="ADAL" clId="{7BE26BD8-EB5B-4ADB-8726-754947C4A96E}" dt="2022-01-07T10:11:52.114" v="822" actId="14100"/>
          <ac:spMkLst>
            <pc:docMk/>
            <pc:sldMk cId="1479223770" sldId="441"/>
            <ac:spMk id="3" creationId="{ACD201BD-9C7F-42E2-8FA2-B21088D531AF}"/>
          </ac:spMkLst>
        </pc:spChg>
      </pc:sldChg>
      <pc:sldChg chg="modSp mod modNotesTx">
        <pc:chgData name="Loos, M.A. (Manuela)" userId="85de514f-d8a4-4ff0-baf0-d5cad55bf1cc" providerId="ADAL" clId="{7BE26BD8-EB5B-4ADB-8726-754947C4A96E}" dt="2022-01-14T10:46:16.810" v="1612" actId="20577"/>
        <pc:sldMkLst>
          <pc:docMk/>
          <pc:sldMk cId="540826956" sldId="442"/>
        </pc:sldMkLst>
        <pc:spChg chg="mod">
          <ac:chgData name="Loos, M.A. (Manuela)" userId="85de514f-d8a4-4ff0-baf0-d5cad55bf1cc" providerId="ADAL" clId="{7BE26BD8-EB5B-4ADB-8726-754947C4A96E}" dt="2022-01-07T10:12:01.597" v="823" actId="1076"/>
          <ac:spMkLst>
            <pc:docMk/>
            <pc:sldMk cId="540826956" sldId="442"/>
            <ac:spMk id="2" creationId="{7A38A9FE-0502-4765-9BD4-C4BC8F6E9F75}"/>
          </ac:spMkLst>
        </pc:spChg>
        <pc:spChg chg="mod">
          <ac:chgData name="Loos, M.A. (Manuela)" userId="85de514f-d8a4-4ff0-baf0-d5cad55bf1cc" providerId="ADAL" clId="{7BE26BD8-EB5B-4ADB-8726-754947C4A96E}" dt="2022-01-07T10:12:06.773" v="824" actId="20577"/>
          <ac:spMkLst>
            <pc:docMk/>
            <pc:sldMk cId="540826956" sldId="442"/>
            <ac:spMk id="9" creationId="{676A114D-7EC9-4868-8684-49A3915067C4}"/>
          </ac:spMkLst>
        </pc:spChg>
      </pc:sldChg>
      <pc:sldChg chg="modSp mod modNotesTx">
        <pc:chgData name="Loos, M.A. (Manuela)" userId="85de514f-d8a4-4ff0-baf0-d5cad55bf1cc" providerId="ADAL" clId="{7BE26BD8-EB5B-4ADB-8726-754947C4A96E}" dt="2022-01-14T10:47:27.527" v="1624" actId="20577"/>
        <pc:sldMkLst>
          <pc:docMk/>
          <pc:sldMk cId="2151414840" sldId="443"/>
        </pc:sldMkLst>
        <pc:spChg chg="mod">
          <ac:chgData name="Loos, M.A. (Manuela)" userId="85de514f-d8a4-4ff0-baf0-d5cad55bf1cc" providerId="ADAL" clId="{7BE26BD8-EB5B-4ADB-8726-754947C4A96E}" dt="2022-01-07T10:12:23.863" v="825" actId="20577"/>
          <ac:spMkLst>
            <pc:docMk/>
            <pc:sldMk cId="2151414840" sldId="443"/>
            <ac:spMk id="9" creationId="{676A114D-7EC9-4868-8684-49A3915067C4}"/>
          </ac:spMkLst>
        </pc:spChg>
      </pc:sldChg>
      <pc:sldChg chg="modSp mod modNotesTx">
        <pc:chgData name="Loos, M.A. (Manuela)" userId="85de514f-d8a4-4ff0-baf0-d5cad55bf1cc" providerId="ADAL" clId="{7BE26BD8-EB5B-4ADB-8726-754947C4A96E}" dt="2022-01-14T10:48:40.685" v="1648" actId="20577"/>
        <pc:sldMkLst>
          <pc:docMk/>
          <pc:sldMk cId="1170344352" sldId="446"/>
        </pc:sldMkLst>
        <pc:spChg chg="mod">
          <ac:chgData name="Loos, M.A. (Manuela)" userId="85de514f-d8a4-4ff0-baf0-d5cad55bf1cc" providerId="ADAL" clId="{7BE26BD8-EB5B-4ADB-8726-754947C4A96E}" dt="2022-01-07T10:18:13.926" v="859" actId="1076"/>
          <ac:spMkLst>
            <pc:docMk/>
            <pc:sldMk cId="1170344352" sldId="446"/>
            <ac:spMk id="9" creationId="{676A114D-7EC9-4868-8684-49A3915067C4}"/>
          </ac:spMkLst>
        </pc:spChg>
      </pc:sldChg>
      <pc:sldChg chg="modSp mod modNotesTx">
        <pc:chgData name="Loos, M.A. (Manuela)" userId="85de514f-d8a4-4ff0-baf0-d5cad55bf1cc" providerId="ADAL" clId="{7BE26BD8-EB5B-4ADB-8726-754947C4A96E}" dt="2022-01-14T10:49:05.923" v="1659" actId="20577"/>
        <pc:sldMkLst>
          <pc:docMk/>
          <pc:sldMk cId="2068399006" sldId="447"/>
        </pc:sldMkLst>
        <pc:spChg chg="mod">
          <ac:chgData name="Loos, M.A. (Manuela)" userId="85de514f-d8a4-4ff0-baf0-d5cad55bf1cc" providerId="ADAL" clId="{7BE26BD8-EB5B-4ADB-8726-754947C4A96E}" dt="2022-01-07T10:19:12.800" v="861" actId="255"/>
          <ac:spMkLst>
            <pc:docMk/>
            <pc:sldMk cId="2068399006" sldId="447"/>
            <ac:spMk id="10" creationId="{FE8DE5CD-68B4-479D-9EE5-6A55000B9085}"/>
          </ac:spMkLst>
        </pc:spChg>
        <pc:picChg chg="mod modCrop">
          <ac:chgData name="Loos, M.A. (Manuela)" userId="85de514f-d8a4-4ff0-baf0-d5cad55bf1cc" providerId="ADAL" clId="{7BE26BD8-EB5B-4ADB-8726-754947C4A96E}" dt="2022-01-07T10:18:52.275" v="860" actId="732"/>
          <ac:picMkLst>
            <pc:docMk/>
            <pc:sldMk cId="2068399006" sldId="447"/>
            <ac:picMk id="7" creationId="{7754F2DC-33F8-4A85-BC86-1AA14513BD4C}"/>
          </ac:picMkLst>
        </pc:picChg>
      </pc:sldChg>
      <pc:sldChg chg="modSp mod modNotesTx">
        <pc:chgData name="Loos, M.A. (Manuela)" userId="85de514f-d8a4-4ff0-baf0-d5cad55bf1cc" providerId="ADAL" clId="{7BE26BD8-EB5B-4ADB-8726-754947C4A96E}" dt="2022-01-14T10:50:11.266" v="1674" actId="6549"/>
        <pc:sldMkLst>
          <pc:docMk/>
          <pc:sldMk cId="3710334200" sldId="449"/>
        </pc:sldMkLst>
        <pc:spChg chg="mod">
          <ac:chgData name="Loos, M.A. (Manuela)" userId="85de514f-d8a4-4ff0-baf0-d5cad55bf1cc" providerId="ADAL" clId="{7BE26BD8-EB5B-4ADB-8726-754947C4A96E}" dt="2022-01-07T10:20:32.419" v="872" actId="255"/>
          <ac:spMkLst>
            <pc:docMk/>
            <pc:sldMk cId="3710334200" sldId="449"/>
            <ac:spMk id="12" creationId="{B0B93B14-153F-4F7F-91CD-1C58E719C5BE}"/>
          </ac:spMkLst>
        </pc:spChg>
      </pc:sldChg>
      <pc:sldChg chg="modSp mod modNotesTx">
        <pc:chgData name="Loos, M.A. (Manuela)" userId="85de514f-d8a4-4ff0-baf0-d5cad55bf1cc" providerId="ADAL" clId="{7BE26BD8-EB5B-4ADB-8726-754947C4A96E}" dt="2022-01-14T10:50:50.639" v="1679" actId="6549"/>
        <pc:sldMkLst>
          <pc:docMk/>
          <pc:sldMk cId="494342038" sldId="450"/>
        </pc:sldMkLst>
        <pc:spChg chg="mod">
          <ac:chgData name="Loos, M.A. (Manuela)" userId="85de514f-d8a4-4ff0-baf0-d5cad55bf1cc" providerId="ADAL" clId="{7BE26BD8-EB5B-4ADB-8726-754947C4A96E}" dt="2022-01-07T10:21:35.735" v="878" actId="1076"/>
          <ac:spMkLst>
            <pc:docMk/>
            <pc:sldMk cId="494342038" sldId="450"/>
            <ac:spMk id="19" creationId="{B070391D-3260-4782-AEFF-4500CA434FF5}"/>
          </ac:spMkLst>
        </pc:spChg>
        <pc:spChg chg="mod">
          <ac:chgData name="Loos, M.A. (Manuela)" userId="85de514f-d8a4-4ff0-baf0-d5cad55bf1cc" providerId="ADAL" clId="{7BE26BD8-EB5B-4ADB-8726-754947C4A96E}" dt="2022-01-07T10:21:00.117" v="874" actId="1076"/>
          <ac:spMkLst>
            <pc:docMk/>
            <pc:sldMk cId="494342038" sldId="450"/>
            <ac:spMk id="20" creationId="{338FAE29-A93C-4059-9747-F1323A543BD7}"/>
          </ac:spMkLst>
        </pc:spChg>
        <pc:spChg chg="mod">
          <ac:chgData name="Loos, M.A. (Manuela)" userId="85de514f-d8a4-4ff0-baf0-d5cad55bf1cc" providerId="ADAL" clId="{7BE26BD8-EB5B-4ADB-8726-754947C4A96E}" dt="2022-01-07T10:21:08.258" v="875" actId="1076"/>
          <ac:spMkLst>
            <pc:docMk/>
            <pc:sldMk cId="494342038" sldId="450"/>
            <ac:spMk id="21" creationId="{1F1D3149-B9B5-4E2F-81F8-138A4DF6D8BF}"/>
          </ac:spMkLst>
        </pc:spChg>
        <pc:spChg chg="mod">
          <ac:chgData name="Loos, M.A. (Manuela)" userId="85de514f-d8a4-4ff0-baf0-d5cad55bf1cc" providerId="ADAL" clId="{7BE26BD8-EB5B-4ADB-8726-754947C4A96E}" dt="2022-01-07T10:21:17.372" v="876" actId="1076"/>
          <ac:spMkLst>
            <pc:docMk/>
            <pc:sldMk cId="494342038" sldId="450"/>
            <ac:spMk id="22" creationId="{1AD833D7-22C6-4A3E-9B92-7A70DE84F808}"/>
          </ac:spMkLst>
        </pc:spChg>
        <pc:picChg chg="mod">
          <ac:chgData name="Loos, M.A. (Manuela)" userId="85de514f-d8a4-4ff0-baf0-d5cad55bf1cc" providerId="ADAL" clId="{7BE26BD8-EB5B-4ADB-8726-754947C4A96E}" dt="2022-01-07T10:21:22.016" v="877" actId="1076"/>
          <ac:picMkLst>
            <pc:docMk/>
            <pc:sldMk cId="494342038" sldId="450"/>
            <ac:picMk id="23" creationId="{34CC27F4-ED53-43AC-894B-2299B1D6C9B6}"/>
          </ac:picMkLst>
        </pc:picChg>
      </pc:sldChg>
      <pc:sldChg chg="modSp mod modNotesTx">
        <pc:chgData name="Loos, M.A. (Manuela)" userId="85de514f-d8a4-4ff0-baf0-d5cad55bf1cc" providerId="ADAL" clId="{7BE26BD8-EB5B-4ADB-8726-754947C4A96E}" dt="2022-01-14T10:51:46.784" v="1725" actId="20577"/>
        <pc:sldMkLst>
          <pc:docMk/>
          <pc:sldMk cId="2307492653" sldId="452"/>
        </pc:sldMkLst>
        <pc:spChg chg="mod">
          <ac:chgData name="Loos, M.A. (Manuela)" userId="85de514f-d8a4-4ff0-baf0-d5cad55bf1cc" providerId="ADAL" clId="{7BE26BD8-EB5B-4ADB-8726-754947C4A96E}" dt="2022-01-07T10:22:00.085" v="882" actId="14100"/>
          <ac:spMkLst>
            <pc:docMk/>
            <pc:sldMk cId="2307492653" sldId="452"/>
            <ac:spMk id="24" creationId="{BF3D15B0-2643-49CF-8246-1FED7AFAE113}"/>
          </ac:spMkLst>
        </pc:spChg>
      </pc:sldChg>
      <pc:sldChg chg="modSp mod modNotesTx">
        <pc:chgData name="Loos, M.A. (Manuela)" userId="85de514f-d8a4-4ff0-baf0-d5cad55bf1cc" providerId="ADAL" clId="{7BE26BD8-EB5B-4ADB-8726-754947C4A96E}" dt="2022-01-14T10:52:09.228" v="1728" actId="6549"/>
        <pc:sldMkLst>
          <pc:docMk/>
          <pc:sldMk cId="3837489831" sldId="453"/>
        </pc:sldMkLst>
        <pc:spChg chg="mod">
          <ac:chgData name="Loos, M.A. (Manuela)" userId="85de514f-d8a4-4ff0-baf0-d5cad55bf1cc" providerId="ADAL" clId="{7BE26BD8-EB5B-4ADB-8726-754947C4A96E}" dt="2022-01-07T10:24:01.839" v="901" actId="255"/>
          <ac:spMkLst>
            <pc:docMk/>
            <pc:sldMk cId="3837489831" sldId="453"/>
            <ac:spMk id="24" creationId="{BF3D15B0-2643-49CF-8246-1FED7AFAE113}"/>
          </ac:spMkLst>
        </pc:spChg>
      </pc:sldChg>
      <pc:sldChg chg="modSp mod modNotesTx">
        <pc:chgData name="Loos, M.A. (Manuela)" userId="85de514f-d8a4-4ff0-baf0-d5cad55bf1cc" providerId="ADAL" clId="{7BE26BD8-EB5B-4ADB-8726-754947C4A96E}" dt="2022-01-14T10:49:36.108" v="1667" actId="6549"/>
        <pc:sldMkLst>
          <pc:docMk/>
          <pc:sldMk cId="1845051602" sldId="455"/>
        </pc:sldMkLst>
        <pc:spChg chg="mod">
          <ac:chgData name="Loos, M.A. (Manuela)" userId="85de514f-d8a4-4ff0-baf0-d5cad55bf1cc" providerId="ADAL" clId="{7BE26BD8-EB5B-4ADB-8726-754947C4A96E}" dt="2022-01-07T10:19:54.402" v="866" actId="20577"/>
          <ac:spMkLst>
            <pc:docMk/>
            <pc:sldMk cId="1845051602" sldId="455"/>
            <ac:spMk id="9" creationId="{676A114D-7EC9-4868-8684-49A3915067C4}"/>
          </ac:spMkLst>
        </pc:spChg>
      </pc:sldChg>
      <pc:sldChg chg="modSp mod">
        <pc:chgData name="Loos, M.A. (Manuela)" userId="85de514f-d8a4-4ff0-baf0-d5cad55bf1cc" providerId="ADAL" clId="{7BE26BD8-EB5B-4ADB-8726-754947C4A96E}" dt="2022-01-07T10:25:45.426" v="909" actId="1076"/>
        <pc:sldMkLst>
          <pc:docMk/>
          <pc:sldMk cId="1444978228" sldId="456"/>
        </pc:sldMkLst>
        <pc:spChg chg="mod">
          <ac:chgData name="Loos, M.A. (Manuela)" userId="85de514f-d8a4-4ff0-baf0-d5cad55bf1cc" providerId="ADAL" clId="{7BE26BD8-EB5B-4ADB-8726-754947C4A96E}" dt="2022-01-07T10:25:38.107" v="908" actId="14100"/>
          <ac:spMkLst>
            <pc:docMk/>
            <pc:sldMk cId="1444978228" sldId="456"/>
            <ac:spMk id="11" creationId="{5A401310-D9F7-46E4-88D7-6DFFF9EDAC87}"/>
          </ac:spMkLst>
        </pc:spChg>
        <pc:spChg chg="mod">
          <ac:chgData name="Loos, M.A. (Manuela)" userId="85de514f-d8a4-4ff0-baf0-d5cad55bf1cc" providerId="ADAL" clId="{7BE26BD8-EB5B-4ADB-8726-754947C4A96E}" dt="2022-01-07T10:25:45.426" v="909" actId="1076"/>
          <ac:spMkLst>
            <pc:docMk/>
            <pc:sldMk cId="1444978228" sldId="456"/>
            <ac:spMk id="12" creationId="{5ED5245E-16AA-4674-881B-5CD258F0BEBB}"/>
          </ac:spMkLst>
        </pc:spChg>
        <pc:spChg chg="mod">
          <ac:chgData name="Loos, M.A. (Manuela)" userId="85de514f-d8a4-4ff0-baf0-d5cad55bf1cc" providerId="ADAL" clId="{7BE26BD8-EB5B-4ADB-8726-754947C4A96E}" dt="2022-01-07T10:24:54.488" v="902" actId="255"/>
          <ac:spMkLst>
            <pc:docMk/>
            <pc:sldMk cId="1444978228" sldId="456"/>
            <ac:spMk id="24" creationId="{BF3D15B0-2643-49CF-8246-1FED7AFAE113}"/>
          </ac:spMkLst>
        </pc:spChg>
      </pc:sldChg>
      <pc:sldChg chg="modSp mod modNotesTx">
        <pc:chgData name="Loos, M.A. (Manuela)" userId="85de514f-d8a4-4ff0-baf0-d5cad55bf1cc" providerId="ADAL" clId="{7BE26BD8-EB5B-4ADB-8726-754947C4A96E}" dt="2022-01-14T10:53:20.675" v="1739" actId="6549"/>
        <pc:sldMkLst>
          <pc:docMk/>
          <pc:sldMk cId="721566680" sldId="458"/>
        </pc:sldMkLst>
        <pc:spChg chg="mod">
          <ac:chgData name="Loos, M.A. (Manuela)" userId="85de514f-d8a4-4ff0-baf0-d5cad55bf1cc" providerId="ADAL" clId="{7BE26BD8-EB5B-4ADB-8726-754947C4A96E}" dt="2022-01-07T10:34:25.042" v="971" actId="1037"/>
          <ac:spMkLst>
            <pc:docMk/>
            <pc:sldMk cId="721566680" sldId="458"/>
            <ac:spMk id="2" creationId="{55305EB6-07E9-472C-A85C-8E2994A7E0AB}"/>
          </ac:spMkLst>
        </pc:spChg>
        <pc:spChg chg="mod">
          <ac:chgData name="Loos, M.A. (Manuela)" userId="85de514f-d8a4-4ff0-baf0-d5cad55bf1cc" providerId="ADAL" clId="{7BE26BD8-EB5B-4ADB-8726-754947C4A96E}" dt="2022-01-07T10:33:52.361" v="962" actId="1076"/>
          <ac:spMkLst>
            <pc:docMk/>
            <pc:sldMk cId="721566680" sldId="458"/>
            <ac:spMk id="19" creationId="{555CC478-AAD1-494B-B898-E741CED46625}"/>
          </ac:spMkLst>
        </pc:spChg>
        <pc:spChg chg="mod">
          <ac:chgData name="Loos, M.A. (Manuela)" userId="85de514f-d8a4-4ff0-baf0-d5cad55bf1cc" providerId="ADAL" clId="{7BE26BD8-EB5B-4ADB-8726-754947C4A96E}" dt="2022-01-07T10:33:44.868" v="961" actId="1076"/>
          <ac:spMkLst>
            <pc:docMk/>
            <pc:sldMk cId="721566680" sldId="458"/>
            <ac:spMk id="24" creationId="{D96F48AE-6E03-4964-A21B-5D4E607DA99F}"/>
          </ac:spMkLst>
        </pc:spChg>
        <pc:spChg chg="mod">
          <ac:chgData name="Loos, M.A. (Manuela)" userId="85de514f-d8a4-4ff0-baf0-d5cad55bf1cc" providerId="ADAL" clId="{7BE26BD8-EB5B-4ADB-8726-754947C4A96E}" dt="2022-01-07T10:33:40.086" v="960" actId="1076"/>
          <ac:spMkLst>
            <pc:docMk/>
            <pc:sldMk cId="721566680" sldId="458"/>
            <ac:spMk id="25" creationId="{C4ADC3AA-CEF5-46B4-88FE-E257D236D2D3}"/>
          </ac:spMkLst>
        </pc:spChg>
        <pc:spChg chg="mod">
          <ac:chgData name="Loos, M.A. (Manuela)" userId="85de514f-d8a4-4ff0-baf0-d5cad55bf1cc" providerId="ADAL" clId="{7BE26BD8-EB5B-4ADB-8726-754947C4A96E}" dt="2022-01-07T10:29:18.096" v="920" actId="1076"/>
          <ac:spMkLst>
            <pc:docMk/>
            <pc:sldMk cId="721566680" sldId="458"/>
            <ac:spMk id="28" creationId="{CF973065-975E-4083-9821-A26FC0104163}"/>
          </ac:spMkLst>
        </pc:spChg>
        <pc:spChg chg="mod">
          <ac:chgData name="Loos, M.A. (Manuela)" userId="85de514f-d8a4-4ff0-baf0-d5cad55bf1cc" providerId="ADAL" clId="{7BE26BD8-EB5B-4ADB-8726-754947C4A96E}" dt="2022-01-07T10:32:15.906" v="945" actId="1076"/>
          <ac:spMkLst>
            <pc:docMk/>
            <pc:sldMk cId="721566680" sldId="458"/>
            <ac:spMk id="34" creationId="{86F826B6-0D33-4C6A-B52C-D5D0FB5C4DCD}"/>
          </ac:spMkLst>
        </pc:spChg>
        <pc:spChg chg="mod">
          <ac:chgData name="Loos, M.A. (Manuela)" userId="85de514f-d8a4-4ff0-baf0-d5cad55bf1cc" providerId="ADAL" clId="{7BE26BD8-EB5B-4ADB-8726-754947C4A96E}" dt="2022-01-07T10:32:30.997" v="950" actId="1035"/>
          <ac:spMkLst>
            <pc:docMk/>
            <pc:sldMk cId="721566680" sldId="458"/>
            <ac:spMk id="36" creationId="{274F0711-07B6-4C3C-89CA-13F180FA9D1F}"/>
          </ac:spMkLst>
        </pc:spChg>
        <pc:grpChg chg="mod">
          <ac:chgData name="Loos, M.A. (Manuela)" userId="85de514f-d8a4-4ff0-baf0-d5cad55bf1cc" providerId="ADAL" clId="{7BE26BD8-EB5B-4ADB-8726-754947C4A96E}" dt="2022-01-07T10:34:33.142" v="972" actId="1076"/>
          <ac:grpSpMkLst>
            <pc:docMk/>
            <pc:sldMk cId="721566680" sldId="458"/>
            <ac:grpSpMk id="32" creationId="{C9EBB36D-894F-4306-B5A8-D0404C9A6556}"/>
          </ac:grpSpMkLst>
        </pc:grpChg>
      </pc:sldChg>
      <pc:sldChg chg="modSp mod">
        <pc:chgData name="Loos, M.A. (Manuela)" userId="85de514f-d8a4-4ff0-baf0-d5cad55bf1cc" providerId="ADAL" clId="{7BE26BD8-EB5B-4ADB-8726-754947C4A96E}" dt="2022-01-07T10:22:52.570" v="893" actId="20577"/>
        <pc:sldMkLst>
          <pc:docMk/>
          <pc:sldMk cId="1180834454" sldId="459"/>
        </pc:sldMkLst>
        <pc:spChg chg="mod">
          <ac:chgData name="Loos, M.A. (Manuela)" userId="85de514f-d8a4-4ff0-baf0-d5cad55bf1cc" providerId="ADAL" clId="{7BE26BD8-EB5B-4ADB-8726-754947C4A96E}" dt="2022-01-07T10:22:13.592" v="883" actId="20577"/>
          <ac:spMkLst>
            <pc:docMk/>
            <pc:sldMk cId="1180834454" sldId="459"/>
            <ac:spMk id="2" creationId="{7A38A9FE-0502-4765-9BD4-C4BC8F6E9F75}"/>
          </ac:spMkLst>
        </pc:spChg>
        <pc:spChg chg="mod">
          <ac:chgData name="Loos, M.A. (Manuela)" userId="85de514f-d8a4-4ff0-baf0-d5cad55bf1cc" providerId="ADAL" clId="{7BE26BD8-EB5B-4ADB-8726-754947C4A96E}" dt="2022-01-07T10:22:52.570" v="893" actId="20577"/>
          <ac:spMkLst>
            <pc:docMk/>
            <pc:sldMk cId="1180834454" sldId="459"/>
            <ac:spMk id="3" creationId="{D7A6F355-934C-43B9-9DC2-EB13A9CF1D32}"/>
          </ac:spMkLst>
        </pc:spChg>
        <pc:spChg chg="mod">
          <ac:chgData name="Loos, M.A. (Manuela)" userId="85de514f-d8a4-4ff0-baf0-d5cad55bf1cc" providerId="ADAL" clId="{7BE26BD8-EB5B-4ADB-8726-754947C4A96E}" dt="2022-01-07T10:22:20.752" v="884" actId="1076"/>
          <ac:spMkLst>
            <pc:docMk/>
            <pc:sldMk cId="1180834454" sldId="459"/>
            <ac:spMk id="12" creationId="{5ED5245E-16AA-4674-881B-5CD258F0BEBB}"/>
          </ac:spMkLst>
        </pc:spChg>
      </pc:sldChg>
      <pc:sldChg chg="modSp mod modNotesTx">
        <pc:chgData name="Loos, M.A. (Manuela)" userId="85de514f-d8a4-4ff0-baf0-d5cad55bf1cc" providerId="ADAL" clId="{7BE26BD8-EB5B-4ADB-8726-754947C4A96E}" dt="2022-01-14T10:52:50.818" v="1733" actId="20577"/>
        <pc:sldMkLst>
          <pc:docMk/>
          <pc:sldMk cId="1601418720" sldId="460"/>
        </pc:sldMkLst>
        <pc:spChg chg="mod">
          <ac:chgData name="Loos, M.A. (Manuela)" userId="85de514f-d8a4-4ff0-baf0-d5cad55bf1cc" providerId="ADAL" clId="{7BE26BD8-EB5B-4ADB-8726-754947C4A96E}" dt="2022-01-07T10:26:28.992" v="917" actId="14100"/>
          <ac:spMkLst>
            <pc:docMk/>
            <pc:sldMk cId="1601418720" sldId="460"/>
            <ac:spMk id="11" creationId="{5A401310-D9F7-46E4-88D7-6DFFF9EDAC87}"/>
          </ac:spMkLst>
        </pc:spChg>
        <pc:spChg chg="mod">
          <ac:chgData name="Loos, M.A. (Manuela)" userId="85de514f-d8a4-4ff0-baf0-d5cad55bf1cc" providerId="ADAL" clId="{7BE26BD8-EB5B-4ADB-8726-754947C4A96E}" dt="2022-01-07T10:26:43.342" v="919" actId="1076"/>
          <ac:spMkLst>
            <pc:docMk/>
            <pc:sldMk cId="1601418720" sldId="460"/>
            <ac:spMk id="12" creationId="{5ED5245E-16AA-4674-881B-5CD258F0BEBB}"/>
          </ac:spMkLst>
        </pc:spChg>
        <pc:spChg chg="mod">
          <ac:chgData name="Loos, M.A. (Manuela)" userId="85de514f-d8a4-4ff0-baf0-d5cad55bf1cc" providerId="ADAL" clId="{7BE26BD8-EB5B-4ADB-8726-754947C4A96E}" dt="2022-01-07T10:25:59.962" v="910" actId="255"/>
          <ac:spMkLst>
            <pc:docMk/>
            <pc:sldMk cId="1601418720" sldId="460"/>
            <ac:spMk id="24" creationId="{BF3D15B0-2643-49CF-8246-1FED7AFAE113}"/>
          </ac:spMkLst>
        </pc:spChg>
        <pc:grpChg chg="mod">
          <ac:chgData name="Loos, M.A. (Manuela)" userId="85de514f-d8a4-4ff0-baf0-d5cad55bf1cc" providerId="ADAL" clId="{7BE26BD8-EB5B-4ADB-8726-754947C4A96E}" dt="2022-01-07T10:26:35.947" v="918" actId="1076"/>
          <ac:grpSpMkLst>
            <pc:docMk/>
            <pc:sldMk cId="1601418720" sldId="460"/>
            <ac:grpSpMk id="20" creationId="{EF544A35-EE7E-49A0-B4CF-75680181FD91}"/>
          </ac:grpSpMkLst>
        </pc:grpChg>
      </pc:sldChg>
      <pc:sldChg chg="modSp mod modNotesTx">
        <pc:chgData name="Loos, M.A. (Manuela)" userId="85de514f-d8a4-4ff0-baf0-d5cad55bf1cc" providerId="ADAL" clId="{7BE26BD8-EB5B-4ADB-8726-754947C4A96E}" dt="2022-01-14T10:53:35.748" v="1746" actId="20577"/>
        <pc:sldMkLst>
          <pc:docMk/>
          <pc:sldMk cId="729453828" sldId="461"/>
        </pc:sldMkLst>
        <pc:spChg chg="mod">
          <ac:chgData name="Loos, M.A. (Manuela)" userId="85de514f-d8a4-4ff0-baf0-d5cad55bf1cc" providerId="ADAL" clId="{7BE26BD8-EB5B-4ADB-8726-754947C4A96E}" dt="2022-01-07T10:34:42.129" v="973" actId="1076"/>
          <ac:spMkLst>
            <pc:docMk/>
            <pc:sldMk cId="729453828" sldId="461"/>
            <ac:spMk id="13" creationId="{018536F9-63F1-4A7A-8310-9140F4D7AC46}"/>
          </ac:spMkLst>
        </pc:spChg>
      </pc:sldChg>
      <pc:sldChg chg="modNotesTx">
        <pc:chgData name="Loos, M.A. (Manuela)" userId="85de514f-d8a4-4ff0-baf0-d5cad55bf1cc" providerId="ADAL" clId="{7BE26BD8-EB5B-4ADB-8726-754947C4A96E}" dt="2022-01-14T11:00:57.737" v="1842" actId="20577"/>
        <pc:sldMkLst>
          <pc:docMk/>
          <pc:sldMk cId="2543326637" sldId="463"/>
        </pc:sldMkLst>
      </pc:sldChg>
      <pc:sldChg chg="modSp mod modNotesTx">
        <pc:chgData name="Loos, M.A. (Manuela)" userId="85de514f-d8a4-4ff0-baf0-d5cad55bf1cc" providerId="ADAL" clId="{7BE26BD8-EB5B-4ADB-8726-754947C4A96E}" dt="2022-01-14T10:42:51.545" v="1527" actId="20577"/>
        <pc:sldMkLst>
          <pc:docMk/>
          <pc:sldMk cId="3174991681" sldId="464"/>
        </pc:sldMkLst>
        <pc:spChg chg="mod">
          <ac:chgData name="Loos, M.A. (Manuela)" userId="85de514f-d8a4-4ff0-baf0-d5cad55bf1cc" providerId="ADAL" clId="{7BE26BD8-EB5B-4ADB-8726-754947C4A96E}" dt="2022-01-07T10:06:05.883" v="743" actId="1076"/>
          <ac:spMkLst>
            <pc:docMk/>
            <pc:sldMk cId="3174991681" sldId="464"/>
            <ac:spMk id="2" creationId="{7BD7E823-96D3-47B5-AE87-5129A8C5120C}"/>
          </ac:spMkLst>
        </pc:spChg>
        <pc:spChg chg="mod">
          <ac:chgData name="Loos, M.A. (Manuela)" userId="85de514f-d8a4-4ff0-baf0-d5cad55bf1cc" providerId="ADAL" clId="{7BE26BD8-EB5B-4ADB-8726-754947C4A96E}" dt="2022-01-07T10:06:58.098" v="757" actId="20577"/>
          <ac:spMkLst>
            <pc:docMk/>
            <pc:sldMk cId="3174991681" sldId="464"/>
            <ac:spMk id="6" creationId="{1A5467CE-AF20-49BE-81FD-0426C3E5EB6D}"/>
          </ac:spMkLst>
        </pc:spChg>
        <pc:spChg chg="mod">
          <ac:chgData name="Loos, M.A. (Manuela)" userId="85de514f-d8a4-4ff0-baf0-d5cad55bf1cc" providerId="ADAL" clId="{7BE26BD8-EB5B-4ADB-8726-754947C4A96E}" dt="2022-01-07T10:06:12.264" v="744" actId="1076"/>
          <ac:spMkLst>
            <pc:docMk/>
            <pc:sldMk cId="3174991681" sldId="464"/>
            <ac:spMk id="7" creationId="{D5701B72-DF7F-4A87-86DC-849314139D5C}"/>
          </ac:spMkLst>
        </pc:spChg>
      </pc:sldChg>
      <pc:sldChg chg="modSp mod modNotesTx">
        <pc:chgData name="Loos, M.A. (Manuela)" userId="85de514f-d8a4-4ff0-baf0-d5cad55bf1cc" providerId="ADAL" clId="{7BE26BD8-EB5B-4ADB-8726-754947C4A96E}" dt="2022-01-14T10:43:10.289" v="1530" actId="20577"/>
        <pc:sldMkLst>
          <pc:docMk/>
          <pc:sldMk cId="1346715425" sldId="466"/>
        </pc:sldMkLst>
        <pc:spChg chg="mod">
          <ac:chgData name="Loos, M.A. (Manuela)" userId="85de514f-d8a4-4ff0-baf0-d5cad55bf1cc" providerId="ADAL" clId="{7BE26BD8-EB5B-4ADB-8726-754947C4A96E}" dt="2022-01-07T10:07:39.187" v="762" actId="1076"/>
          <ac:spMkLst>
            <pc:docMk/>
            <pc:sldMk cId="1346715425" sldId="466"/>
            <ac:spMk id="2" creationId="{87A305E8-F196-4D56-9317-87434BD65B4B}"/>
          </ac:spMkLst>
        </pc:spChg>
        <pc:spChg chg="mod">
          <ac:chgData name="Loos, M.A. (Manuela)" userId="85de514f-d8a4-4ff0-baf0-d5cad55bf1cc" providerId="ADAL" clId="{7BE26BD8-EB5B-4ADB-8726-754947C4A96E}" dt="2022-01-07T10:08:40.467" v="778" actId="20577"/>
          <ac:spMkLst>
            <pc:docMk/>
            <pc:sldMk cId="1346715425" sldId="466"/>
            <ac:spMk id="3" creationId="{F717E5E5-0A8A-4B29-A4F0-4BE3B05B1B0D}"/>
          </ac:spMkLst>
        </pc:spChg>
      </pc:sldChg>
      <pc:sldChg chg="modSp mod">
        <pc:chgData name="Loos, M.A. (Manuela)" userId="85de514f-d8a4-4ff0-baf0-d5cad55bf1cc" providerId="ADAL" clId="{7BE26BD8-EB5B-4ADB-8726-754947C4A96E}" dt="2022-01-07T10:09:01.805" v="780" actId="20577"/>
        <pc:sldMkLst>
          <pc:docMk/>
          <pc:sldMk cId="822876460" sldId="468"/>
        </pc:sldMkLst>
        <pc:spChg chg="mod">
          <ac:chgData name="Loos, M.A. (Manuela)" userId="85de514f-d8a4-4ff0-baf0-d5cad55bf1cc" providerId="ADAL" clId="{7BE26BD8-EB5B-4ADB-8726-754947C4A96E}" dt="2022-01-07T10:09:01.805" v="780" actId="20577"/>
          <ac:spMkLst>
            <pc:docMk/>
            <pc:sldMk cId="822876460" sldId="468"/>
            <ac:spMk id="2" creationId="{9D902489-4D49-4B61-8C9F-7248E15F438B}"/>
          </ac:spMkLst>
        </pc:spChg>
      </pc:sldChg>
      <pc:sldChg chg="modNotesTx">
        <pc:chgData name="Loos, M.A. (Manuela)" userId="85de514f-d8a4-4ff0-baf0-d5cad55bf1cc" providerId="ADAL" clId="{7BE26BD8-EB5B-4ADB-8726-754947C4A96E}" dt="2022-01-14T10:45:00.852" v="1583" actId="20577"/>
        <pc:sldMkLst>
          <pc:docMk/>
          <pc:sldMk cId="171912690" sldId="469"/>
        </pc:sldMkLst>
      </pc:sldChg>
      <pc:sldChg chg="modSp mod modNotesTx">
        <pc:chgData name="Loos, M.A. (Manuela)" userId="85de514f-d8a4-4ff0-baf0-d5cad55bf1cc" providerId="ADAL" clId="{7BE26BD8-EB5B-4ADB-8726-754947C4A96E}" dt="2022-01-14T11:05:28.923" v="1943" actId="20577"/>
        <pc:sldMkLst>
          <pc:docMk/>
          <pc:sldMk cId="603891929" sldId="470"/>
        </pc:sldMkLst>
        <pc:spChg chg="mod">
          <ac:chgData name="Loos, M.A. (Manuela)" userId="85de514f-d8a4-4ff0-baf0-d5cad55bf1cc" providerId="ADAL" clId="{7BE26BD8-EB5B-4ADB-8726-754947C4A96E}" dt="2022-01-07T10:53:52.825" v="1125" actId="1036"/>
          <ac:spMkLst>
            <pc:docMk/>
            <pc:sldMk cId="603891929" sldId="470"/>
            <ac:spMk id="2" creationId="{2C14B5D5-4E9C-41A5-AF8D-2BF1A5B956DA}"/>
          </ac:spMkLst>
        </pc:spChg>
        <pc:spChg chg="mod">
          <ac:chgData name="Loos, M.A. (Manuela)" userId="85de514f-d8a4-4ff0-baf0-d5cad55bf1cc" providerId="ADAL" clId="{7BE26BD8-EB5B-4ADB-8726-754947C4A96E}" dt="2022-01-07T10:53:52.825" v="1125" actId="1036"/>
          <ac:spMkLst>
            <pc:docMk/>
            <pc:sldMk cId="603891929" sldId="470"/>
            <ac:spMk id="5" creationId="{92A2DC76-15EC-4FA3-8D1A-BBCC455C51D3}"/>
          </ac:spMkLst>
        </pc:spChg>
      </pc:sldChg>
      <pc:sldChg chg="modNotesTx">
        <pc:chgData name="Loos, M.A. (Manuela)" userId="85de514f-d8a4-4ff0-baf0-d5cad55bf1cc" providerId="ADAL" clId="{7BE26BD8-EB5B-4ADB-8726-754947C4A96E}" dt="2022-01-14T10:39:18.765" v="1388" actId="313"/>
        <pc:sldMkLst>
          <pc:docMk/>
          <pc:sldMk cId="2190368948" sldId="474"/>
        </pc:sldMkLst>
      </pc:sldChg>
      <pc:sldChg chg="modNotesTx">
        <pc:chgData name="Loos, M.A. (Manuela)" userId="85de514f-d8a4-4ff0-baf0-d5cad55bf1cc" providerId="ADAL" clId="{7BE26BD8-EB5B-4ADB-8726-754947C4A96E}" dt="2022-01-14T11:05:58.113" v="1944" actId="115"/>
        <pc:sldMkLst>
          <pc:docMk/>
          <pc:sldMk cId="3148657999" sldId="475"/>
        </pc:sldMkLst>
      </pc:sldChg>
      <pc:sldChg chg="modSp mod">
        <pc:chgData name="Loos, M.A. (Manuela)" userId="85de514f-d8a4-4ff0-baf0-d5cad55bf1cc" providerId="ADAL" clId="{7BE26BD8-EB5B-4ADB-8726-754947C4A96E}" dt="2022-01-07T09:24:35.430" v="41" actId="20577"/>
        <pc:sldMkLst>
          <pc:docMk/>
          <pc:sldMk cId="1849534833" sldId="476"/>
        </pc:sldMkLst>
        <pc:spChg chg="mod">
          <ac:chgData name="Loos, M.A. (Manuela)" userId="85de514f-d8a4-4ff0-baf0-d5cad55bf1cc" providerId="ADAL" clId="{7BE26BD8-EB5B-4ADB-8726-754947C4A96E}" dt="2022-01-07T09:24:35.430" v="41" actId="20577"/>
          <ac:spMkLst>
            <pc:docMk/>
            <pc:sldMk cId="1849534833" sldId="476"/>
            <ac:spMk id="3" creationId="{8ED154D6-DB74-429A-A83B-596451ABF978}"/>
          </ac:spMkLst>
        </pc:spChg>
      </pc:sldChg>
      <pc:sldChg chg="modSp mod modNotesTx">
        <pc:chgData name="Loos, M.A. (Manuela)" userId="85de514f-d8a4-4ff0-baf0-d5cad55bf1cc" providerId="ADAL" clId="{7BE26BD8-EB5B-4ADB-8726-754947C4A96E}" dt="2022-01-14T10:44:04.930" v="1545" actId="20577"/>
        <pc:sldMkLst>
          <pc:docMk/>
          <pc:sldMk cId="841437816" sldId="477"/>
        </pc:sldMkLst>
        <pc:spChg chg="mod">
          <ac:chgData name="Loos, M.A. (Manuela)" userId="85de514f-d8a4-4ff0-baf0-d5cad55bf1cc" providerId="ADAL" clId="{7BE26BD8-EB5B-4ADB-8726-754947C4A96E}" dt="2022-01-07T10:09:24.484" v="784" actId="20577"/>
          <ac:spMkLst>
            <pc:docMk/>
            <pc:sldMk cId="841437816" sldId="477"/>
            <ac:spMk id="3" creationId="{89BD80AE-BFF6-472A-B0F9-BC51BB6EB613}"/>
          </ac:spMkLst>
        </pc:spChg>
      </pc:sldChg>
      <pc:sldChg chg="modSp mod">
        <pc:chgData name="Loos, M.A. (Manuela)" userId="85de514f-d8a4-4ff0-baf0-d5cad55bf1cc" providerId="ADAL" clId="{7BE26BD8-EB5B-4ADB-8726-754947C4A96E}" dt="2022-01-07T09:27:27.458" v="84" actId="948"/>
        <pc:sldMkLst>
          <pc:docMk/>
          <pc:sldMk cId="2033230581" sldId="478"/>
        </pc:sldMkLst>
        <pc:spChg chg="mod">
          <ac:chgData name="Loos, M.A. (Manuela)" userId="85de514f-d8a4-4ff0-baf0-d5cad55bf1cc" providerId="ADAL" clId="{7BE26BD8-EB5B-4ADB-8726-754947C4A96E}" dt="2022-01-07T09:27:27.458" v="84" actId="948"/>
          <ac:spMkLst>
            <pc:docMk/>
            <pc:sldMk cId="2033230581" sldId="478"/>
            <ac:spMk id="3" creationId="{0A428B1C-7CB8-427D-B6D9-4C8A53B2A689}"/>
          </ac:spMkLst>
        </pc:spChg>
      </pc:sldChg>
      <pc:sldChg chg="modSp mod">
        <pc:chgData name="Loos, M.A. (Manuela)" userId="85de514f-d8a4-4ff0-baf0-d5cad55bf1cc" providerId="ADAL" clId="{7BE26BD8-EB5B-4ADB-8726-754947C4A96E}" dt="2022-01-07T10:05:28.232" v="741" actId="14100"/>
        <pc:sldMkLst>
          <pc:docMk/>
          <pc:sldMk cId="1352747419" sldId="479"/>
        </pc:sldMkLst>
        <pc:spChg chg="mod">
          <ac:chgData name="Loos, M.A. (Manuela)" userId="85de514f-d8a4-4ff0-baf0-d5cad55bf1cc" providerId="ADAL" clId="{7BE26BD8-EB5B-4ADB-8726-754947C4A96E}" dt="2022-01-07T10:05:25.536" v="740" actId="1076"/>
          <ac:spMkLst>
            <pc:docMk/>
            <pc:sldMk cId="1352747419" sldId="479"/>
            <ac:spMk id="2" creationId="{D9F9DBBB-77F9-4FE2-96CF-1F32A31E0BE8}"/>
          </ac:spMkLst>
        </pc:spChg>
        <pc:spChg chg="mod">
          <ac:chgData name="Loos, M.A. (Manuela)" userId="85de514f-d8a4-4ff0-baf0-d5cad55bf1cc" providerId="ADAL" clId="{7BE26BD8-EB5B-4ADB-8726-754947C4A96E}" dt="2022-01-07T10:05:28.232" v="741" actId="14100"/>
          <ac:spMkLst>
            <pc:docMk/>
            <pc:sldMk cId="1352747419" sldId="479"/>
            <ac:spMk id="3" creationId="{0A428B1C-7CB8-427D-B6D9-4C8A53B2A689}"/>
          </ac:spMkLst>
        </pc:spChg>
      </pc:sldChg>
      <pc:sldChg chg="modSp mod">
        <pc:chgData name="Loos, M.A. (Manuela)" userId="85de514f-d8a4-4ff0-baf0-d5cad55bf1cc" providerId="ADAL" clId="{7BE26BD8-EB5B-4ADB-8726-754947C4A96E}" dt="2022-01-07T09:32:22.501" v="179" actId="1076"/>
        <pc:sldMkLst>
          <pc:docMk/>
          <pc:sldMk cId="391281719" sldId="482"/>
        </pc:sldMkLst>
        <pc:spChg chg="mod">
          <ac:chgData name="Loos, M.A. (Manuela)" userId="85de514f-d8a4-4ff0-baf0-d5cad55bf1cc" providerId="ADAL" clId="{7BE26BD8-EB5B-4ADB-8726-754947C4A96E}" dt="2022-01-07T09:30:09.900" v="154" actId="1035"/>
          <ac:spMkLst>
            <pc:docMk/>
            <pc:sldMk cId="391281719" sldId="482"/>
            <ac:spMk id="2" creationId="{9B1D7269-4D2F-4DAF-B9E2-C36BA791D364}"/>
          </ac:spMkLst>
        </pc:spChg>
        <pc:spChg chg="mod">
          <ac:chgData name="Loos, M.A. (Manuela)" userId="85de514f-d8a4-4ff0-baf0-d5cad55bf1cc" providerId="ADAL" clId="{7BE26BD8-EB5B-4ADB-8726-754947C4A96E}" dt="2022-01-07T09:32:13.774" v="178" actId="1076"/>
          <ac:spMkLst>
            <pc:docMk/>
            <pc:sldMk cId="391281719" sldId="482"/>
            <ac:spMk id="32" creationId="{476FDF5C-7092-4E84-8D0E-BB759338E34F}"/>
          </ac:spMkLst>
        </pc:spChg>
        <pc:graphicFrameChg chg="mod">
          <ac:chgData name="Loos, M.A. (Manuela)" userId="85de514f-d8a4-4ff0-baf0-d5cad55bf1cc" providerId="ADAL" clId="{7BE26BD8-EB5B-4ADB-8726-754947C4A96E}" dt="2022-01-07T09:32:04.554" v="177" actId="14100"/>
          <ac:graphicFrameMkLst>
            <pc:docMk/>
            <pc:sldMk cId="391281719" sldId="482"/>
            <ac:graphicFrameMk id="31" creationId="{1217AB71-B511-4E16-B03B-69B73820AD58}"/>
          </ac:graphicFrameMkLst>
        </pc:graphicFrameChg>
        <pc:picChg chg="mod">
          <ac:chgData name="Loos, M.A. (Manuela)" userId="85de514f-d8a4-4ff0-baf0-d5cad55bf1cc" providerId="ADAL" clId="{7BE26BD8-EB5B-4ADB-8726-754947C4A96E}" dt="2022-01-07T09:32:22.501" v="179" actId="1076"/>
          <ac:picMkLst>
            <pc:docMk/>
            <pc:sldMk cId="391281719" sldId="482"/>
            <ac:picMk id="33" creationId="{F78B55EE-DCCA-4214-8A0E-33B3F318FB5B}"/>
          </ac:picMkLst>
        </pc:picChg>
        <pc:picChg chg="mod">
          <ac:chgData name="Loos, M.A. (Manuela)" userId="85de514f-d8a4-4ff0-baf0-d5cad55bf1cc" providerId="ADAL" clId="{7BE26BD8-EB5B-4ADB-8726-754947C4A96E}" dt="2022-01-07T09:32:22.501" v="179" actId="1076"/>
          <ac:picMkLst>
            <pc:docMk/>
            <pc:sldMk cId="391281719" sldId="482"/>
            <ac:picMk id="34" creationId="{20202149-7651-4862-B4BB-F9DE77A3DDE8}"/>
          </ac:picMkLst>
        </pc:picChg>
        <pc:picChg chg="mod">
          <ac:chgData name="Loos, M.A. (Manuela)" userId="85de514f-d8a4-4ff0-baf0-d5cad55bf1cc" providerId="ADAL" clId="{7BE26BD8-EB5B-4ADB-8726-754947C4A96E}" dt="2022-01-07T09:32:22.501" v="179" actId="1076"/>
          <ac:picMkLst>
            <pc:docMk/>
            <pc:sldMk cId="391281719" sldId="482"/>
            <ac:picMk id="35" creationId="{747E101E-3F0B-4631-A9E3-0FF93455E025}"/>
          </ac:picMkLst>
        </pc:picChg>
      </pc:sldChg>
      <pc:sldChg chg="modSp mod">
        <pc:chgData name="Loos, M.A. (Manuela)" userId="85de514f-d8a4-4ff0-baf0-d5cad55bf1cc" providerId="ADAL" clId="{7BE26BD8-EB5B-4ADB-8726-754947C4A96E}" dt="2022-01-07T09:32:50.785" v="181" actId="1076"/>
        <pc:sldMkLst>
          <pc:docMk/>
          <pc:sldMk cId="3873818741" sldId="483"/>
        </pc:sldMkLst>
        <pc:spChg chg="mod">
          <ac:chgData name="Loos, M.A. (Manuela)" userId="85de514f-d8a4-4ff0-baf0-d5cad55bf1cc" providerId="ADAL" clId="{7BE26BD8-EB5B-4ADB-8726-754947C4A96E}" dt="2022-01-07T09:32:42.657" v="180" actId="1076"/>
          <ac:spMkLst>
            <pc:docMk/>
            <pc:sldMk cId="3873818741" sldId="483"/>
            <ac:spMk id="22" creationId="{6B0D228A-D657-4D07-B408-18F085095999}"/>
          </ac:spMkLst>
        </pc:spChg>
        <pc:picChg chg="mod">
          <ac:chgData name="Loos, M.A. (Manuela)" userId="85de514f-d8a4-4ff0-baf0-d5cad55bf1cc" providerId="ADAL" clId="{7BE26BD8-EB5B-4ADB-8726-754947C4A96E}" dt="2022-01-07T09:32:50.785" v="181" actId="1076"/>
          <ac:picMkLst>
            <pc:docMk/>
            <pc:sldMk cId="3873818741" sldId="483"/>
            <ac:picMk id="51" creationId="{583A2B61-9285-45FC-B31F-86D2D1643F25}"/>
          </ac:picMkLst>
        </pc:picChg>
      </pc:sldChg>
      <pc:sldChg chg="modSp mod modNotesTx">
        <pc:chgData name="Loos, M.A. (Manuela)" userId="85de514f-d8a4-4ff0-baf0-d5cad55bf1cc" providerId="ADAL" clId="{7BE26BD8-EB5B-4ADB-8726-754947C4A96E}" dt="2022-01-14T10:22:49.018" v="1166" actId="20577"/>
        <pc:sldMkLst>
          <pc:docMk/>
          <pc:sldMk cId="2803525673" sldId="485"/>
        </pc:sldMkLst>
        <pc:spChg chg="mod">
          <ac:chgData name="Loos, M.A. (Manuela)" userId="85de514f-d8a4-4ff0-baf0-d5cad55bf1cc" providerId="ADAL" clId="{7BE26BD8-EB5B-4ADB-8726-754947C4A96E}" dt="2022-01-07T09:30:22.238" v="160" actId="1035"/>
          <ac:spMkLst>
            <pc:docMk/>
            <pc:sldMk cId="2803525673" sldId="485"/>
            <ac:spMk id="2" creationId="{9B1D7269-4D2F-4DAF-B9E2-C36BA791D364}"/>
          </ac:spMkLst>
        </pc:spChg>
        <pc:spChg chg="mod">
          <ac:chgData name="Loos, M.A. (Manuela)" userId="85de514f-d8a4-4ff0-baf0-d5cad55bf1cc" providerId="ADAL" clId="{7BE26BD8-EB5B-4ADB-8726-754947C4A96E}" dt="2022-01-07T09:29:44.723" v="136" actId="1035"/>
          <ac:spMkLst>
            <pc:docMk/>
            <pc:sldMk cId="2803525673" sldId="485"/>
            <ac:spMk id="32" creationId="{476FDF5C-7092-4E84-8D0E-BB759338E34F}"/>
          </ac:spMkLst>
        </pc:spChg>
        <pc:graphicFrameChg chg="mod">
          <ac:chgData name="Loos, M.A. (Manuela)" userId="85de514f-d8a4-4ff0-baf0-d5cad55bf1cc" providerId="ADAL" clId="{7BE26BD8-EB5B-4ADB-8726-754947C4A96E}" dt="2022-01-07T09:29:44.723" v="136" actId="1035"/>
          <ac:graphicFrameMkLst>
            <pc:docMk/>
            <pc:sldMk cId="2803525673" sldId="485"/>
            <ac:graphicFrameMk id="31" creationId="{1217AB71-B511-4E16-B03B-69B73820AD58}"/>
          </ac:graphicFrameMkLst>
        </pc:graphicFrameChg>
        <pc:picChg chg="mod">
          <ac:chgData name="Loos, M.A. (Manuela)" userId="85de514f-d8a4-4ff0-baf0-d5cad55bf1cc" providerId="ADAL" clId="{7BE26BD8-EB5B-4ADB-8726-754947C4A96E}" dt="2022-01-07T09:29:44.723" v="136" actId="1035"/>
          <ac:picMkLst>
            <pc:docMk/>
            <pc:sldMk cId="2803525673" sldId="485"/>
            <ac:picMk id="14" creationId="{06D1B7A2-A9F7-47E5-815B-69E9D8F4625A}"/>
          </ac:picMkLst>
        </pc:picChg>
      </pc:sldChg>
      <pc:sldChg chg="modSp mod modNotesTx">
        <pc:chgData name="Loos, M.A. (Manuela)" userId="85de514f-d8a4-4ff0-baf0-d5cad55bf1cc" providerId="ADAL" clId="{7BE26BD8-EB5B-4ADB-8726-754947C4A96E}" dt="2022-01-14T10:21:56.516" v="1161" actId="20577"/>
        <pc:sldMkLst>
          <pc:docMk/>
          <pc:sldMk cId="3897909405" sldId="486"/>
        </pc:sldMkLst>
        <pc:spChg chg="mod">
          <ac:chgData name="Loos, M.A. (Manuela)" userId="85de514f-d8a4-4ff0-baf0-d5cad55bf1cc" providerId="ADAL" clId="{7BE26BD8-EB5B-4ADB-8726-754947C4A96E}" dt="2022-01-07T09:28:34.819" v="112" actId="1038"/>
          <ac:spMkLst>
            <pc:docMk/>
            <pc:sldMk cId="3897909405" sldId="486"/>
            <ac:spMk id="2" creationId="{6F1C279F-83EE-48AF-AEB0-13D2E32CA0D2}"/>
          </ac:spMkLst>
        </pc:spChg>
        <pc:spChg chg="mod">
          <ac:chgData name="Loos, M.A. (Manuela)" userId="85de514f-d8a4-4ff0-baf0-d5cad55bf1cc" providerId="ADAL" clId="{7BE26BD8-EB5B-4ADB-8726-754947C4A96E}" dt="2022-01-07T09:28:11.635" v="97" actId="6549"/>
          <ac:spMkLst>
            <pc:docMk/>
            <pc:sldMk cId="3897909405" sldId="486"/>
            <ac:spMk id="10" creationId="{167CF081-AD15-4518-9B3B-A2540012A333}"/>
          </ac:spMkLst>
        </pc:spChg>
        <pc:spChg chg="mod">
          <ac:chgData name="Loos, M.A. (Manuela)" userId="85de514f-d8a4-4ff0-baf0-d5cad55bf1cc" providerId="ADAL" clId="{7BE26BD8-EB5B-4ADB-8726-754947C4A96E}" dt="2022-01-07T09:29:12.863" v="118" actId="14100"/>
          <ac:spMkLst>
            <pc:docMk/>
            <pc:sldMk cId="3897909405" sldId="486"/>
            <ac:spMk id="12" creationId="{F24BCBF5-8114-4DB9-B35E-E4D8547BB38D}"/>
          </ac:spMkLst>
        </pc:spChg>
        <pc:grpChg chg="mod">
          <ac:chgData name="Loos, M.A. (Manuela)" userId="85de514f-d8a4-4ff0-baf0-d5cad55bf1cc" providerId="ADAL" clId="{7BE26BD8-EB5B-4ADB-8726-754947C4A96E}" dt="2022-01-07T09:28:03.620" v="96" actId="1035"/>
          <ac:grpSpMkLst>
            <pc:docMk/>
            <pc:sldMk cId="3897909405" sldId="486"/>
            <ac:grpSpMk id="7" creationId="{2809F3F0-49AD-4EA9-87FE-01DEEB5096AD}"/>
          </ac:grpSpMkLst>
        </pc:grpChg>
      </pc:sldChg>
      <pc:sldChg chg="modSp mod modNotesTx">
        <pc:chgData name="Loos, M.A. (Manuela)" userId="85de514f-d8a4-4ff0-baf0-d5cad55bf1cc" providerId="ADAL" clId="{7BE26BD8-EB5B-4ADB-8726-754947C4A96E}" dt="2022-01-14T10:40:24.699" v="1436" actId="20577"/>
        <pc:sldMkLst>
          <pc:docMk/>
          <pc:sldMk cId="291353632" sldId="487"/>
        </pc:sldMkLst>
        <pc:spChg chg="mod">
          <ac:chgData name="Loos, M.A. (Manuela)" userId="85de514f-d8a4-4ff0-baf0-d5cad55bf1cc" providerId="ADAL" clId="{7BE26BD8-EB5B-4ADB-8726-754947C4A96E}" dt="2022-01-07T10:01:02.903" v="704" actId="1076"/>
          <ac:spMkLst>
            <pc:docMk/>
            <pc:sldMk cId="291353632" sldId="487"/>
            <ac:spMk id="2" creationId="{9992C207-7459-47A6-9086-7A50CDB3C007}"/>
          </ac:spMkLst>
        </pc:spChg>
        <pc:spChg chg="mod">
          <ac:chgData name="Loos, M.A. (Manuela)" userId="85de514f-d8a4-4ff0-baf0-d5cad55bf1cc" providerId="ADAL" clId="{7BE26BD8-EB5B-4ADB-8726-754947C4A96E}" dt="2022-01-07T10:02:56.210" v="724" actId="14100"/>
          <ac:spMkLst>
            <pc:docMk/>
            <pc:sldMk cId="291353632" sldId="487"/>
            <ac:spMk id="3" creationId="{DA70AB37-0934-4720-A68B-773D0E72DD44}"/>
          </ac:spMkLst>
        </pc:spChg>
      </pc:sldChg>
      <pc:sldChg chg="modSp mod modNotesTx">
        <pc:chgData name="Loos, M.A. (Manuela)" userId="85de514f-d8a4-4ff0-baf0-d5cad55bf1cc" providerId="ADAL" clId="{7BE26BD8-EB5B-4ADB-8726-754947C4A96E}" dt="2022-01-14T10:41:06.265" v="1456" actId="20577"/>
        <pc:sldMkLst>
          <pc:docMk/>
          <pc:sldMk cId="865086075" sldId="488"/>
        </pc:sldMkLst>
        <pc:spChg chg="mod">
          <ac:chgData name="Loos, M.A. (Manuela)" userId="85de514f-d8a4-4ff0-baf0-d5cad55bf1cc" providerId="ADAL" clId="{7BE26BD8-EB5B-4ADB-8726-754947C4A96E}" dt="2022-01-07T10:03:28.219" v="726" actId="1076"/>
          <ac:spMkLst>
            <pc:docMk/>
            <pc:sldMk cId="865086075" sldId="488"/>
            <ac:spMk id="2" creationId="{9992C207-7459-47A6-9086-7A50CDB3C007}"/>
          </ac:spMkLst>
        </pc:spChg>
        <pc:spChg chg="mod">
          <ac:chgData name="Loos, M.A. (Manuela)" userId="85de514f-d8a4-4ff0-baf0-d5cad55bf1cc" providerId="ADAL" clId="{7BE26BD8-EB5B-4ADB-8726-754947C4A96E}" dt="2022-01-07T10:03:13.263" v="725" actId="14100"/>
          <ac:spMkLst>
            <pc:docMk/>
            <pc:sldMk cId="865086075" sldId="488"/>
            <ac:spMk id="3" creationId="{DA70AB37-0934-4720-A68B-773D0E72DD44}"/>
          </ac:spMkLst>
        </pc:spChg>
        <pc:picChg chg="mod">
          <ac:chgData name="Loos, M.A. (Manuela)" userId="85de514f-d8a4-4ff0-baf0-d5cad55bf1cc" providerId="ADAL" clId="{7BE26BD8-EB5B-4ADB-8726-754947C4A96E}" dt="2022-01-07T10:03:36.896" v="727" actId="1076"/>
          <ac:picMkLst>
            <pc:docMk/>
            <pc:sldMk cId="865086075" sldId="488"/>
            <ac:picMk id="8" creationId="{D6521200-08C7-4D7F-B208-525865168022}"/>
          </ac:picMkLst>
        </pc:picChg>
      </pc:sldChg>
      <pc:sldMasterChg chg="modSp mod">
        <pc:chgData name="Loos, M.A. (Manuela)" userId="85de514f-d8a4-4ff0-baf0-d5cad55bf1cc" providerId="ADAL" clId="{7BE26BD8-EB5B-4ADB-8726-754947C4A96E}" dt="2022-01-07T09:38:49.059" v="316" actId="1036"/>
        <pc:sldMasterMkLst>
          <pc:docMk/>
          <pc:sldMasterMk cId="2529071352" sldId="2147483672"/>
        </pc:sldMasterMkLst>
        <pc:picChg chg="mod">
          <ac:chgData name="Loos, M.A. (Manuela)" userId="85de514f-d8a4-4ff0-baf0-d5cad55bf1cc" providerId="ADAL" clId="{7BE26BD8-EB5B-4ADB-8726-754947C4A96E}" dt="2022-01-07T09:38:49.059" v="316" actId="1036"/>
          <ac:picMkLst>
            <pc:docMk/>
            <pc:sldMasterMk cId="2529071352" sldId="2147483672"/>
            <ac:picMk id="9" creationId="{00000000-0000-0000-0000-000000000000}"/>
          </ac:picMkLst>
        </pc:picChg>
      </pc:sldMasterChg>
    </pc:docChg>
  </pc:docChgLst>
  <pc:docChgLst>
    <pc:chgData name="Brunsting, S. (Suzanne)" userId="e7a355e2-d96a-4e46-8f22-0ce56c37bf10" providerId="ADAL" clId="{9C5E346E-7B6F-43B3-860C-023B628452D9}"/>
    <pc:docChg chg="custSel addSld delSld modSld modSection">
      <pc:chgData name="Brunsting, S. (Suzanne)" userId="e7a355e2-d96a-4e46-8f22-0ce56c37bf10" providerId="ADAL" clId="{9C5E346E-7B6F-43B3-860C-023B628452D9}" dt="2022-01-21T15:12:10.709" v="1507" actId="27636"/>
      <pc:docMkLst>
        <pc:docMk/>
      </pc:docMkLst>
      <pc:sldChg chg="addSp delSp modSp mod">
        <pc:chgData name="Brunsting, S. (Suzanne)" userId="e7a355e2-d96a-4e46-8f22-0ce56c37bf10" providerId="ADAL" clId="{9C5E346E-7B6F-43B3-860C-023B628452D9}" dt="2022-01-15T12:57:10.196" v="45" actId="478"/>
        <pc:sldMkLst>
          <pc:docMk/>
          <pc:sldMk cId="197367793" sldId="275"/>
        </pc:sldMkLst>
        <pc:spChg chg="mod">
          <ac:chgData name="Brunsting, S. (Suzanne)" userId="e7a355e2-d96a-4e46-8f22-0ce56c37bf10" providerId="ADAL" clId="{9C5E346E-7B6F-43B3-860C-023B628452D9}" dt="2022-01-15T12:57:04.012" v="42" actId="6549"/>
          <ac:spMkLst>
            <pc:docMk/>
            <pc:sldMk cId="197367793" sldId="275"/>
            <ac:spMk id="2" creationId="{00000000-0000-0000-0000-000000000000}"/>
          </ac:spMkLst>
        </pc:spChg>
        <pc:spChg chg="del">
          <ac:chgData name="Brunsting, S. (Suzanne)" userId="e7a355e2-d96a-4e46-8f22-0ce56c37bf10" providerId="ADAL" clId="{9C5E346E-7B6F-43B3-860C-023B628452D9}" dt="2022-01-15T12:57:07.614" v="43" actId="478"/>
          <ac:spMkLst>
            <pc:docMk/>
            <pc:sldMk cId="197367793" sldId="275"/>
            <ac:spMk id="3" creationId="{00000000-0000-0000-0000-000000000000}"/>
          </ac:spMkLst>
        </pc:spChg>
        <pc:spChg chg="add del mod">
          <ac:chgData name="Brunsting, S. (Suzanne)" userId="e7a355e2-d96a-4e46-8f22-0ce56c37bf10" providerId="ADAL" clId="{9C5E346E-7B6F-43B3-860C-023B628452D9}" dt="2022-01-15T12:57:10.196" v="45" actId="478"/>
          <ac:spMkLst>
            <pc:docMk/>
            <pc:sldMk cId="197367793" sldId="275"/>
            <ac:spMk id="6" creationId="{5B326CC7-E8DA-4447-B107-CCEBBA93107A}"/>
          </ac:spMkLst>
        </pc:spChg>
      </pc:sldChg>
      <pc:sldChg chg="modSp mod modNotesTx">
        <pc:chgData name="Brunsting, S. (Suzanne)" userId="e7a355e2-d96a-4e46-8f22-0ce56c37bf10" providerId="ADAL" clId="{9C5E346E-7B6F-43B3-860C-023B628452D9}" dt="2022-01-21T10:45:34.604" v="967" actId="313"/>
        <pc:sldMkLst>
          <pc:docMk/>
          <pc:sldMk cId="1165918777" sldId="300"/>
        </pc:sldMkLst>
        <pc:spChg chg="mod">
          <ac:chgData name="Brunsting, S. (Suzanne)" userId="e7a355e2-d96a-4e46-8f22-0ce56c37bf10" providerId="ADAL" clId="{9C5E346E-7B6F-43B3-860C-023B628452D9}" dt="2022-01-21T10:25:11.936" v="869" actId="313"/>
          <ac:spMkLst>
            <pc:docMk/>
            <pc:sldMk cId="1165918777" sldId="300"/>
            <ac:spMk id="6" creationId="{47E1ED5F-8665-4E02-B7CA-03D5FF746A79}"/>
          </ac:spMkLst>
        </pc:spChg>
        <pc:spChg chg="mod">
          <ac:chgData name="Brunsting, S. (Suzanne)" userId="e7a355e2-d96a-4e46-8f22-0ce56c37bf10" providerId="ADAL" clId="{9C5E346E-7B6F-43B3-860C-023B628452D9}" dt="2022-01-21T10:24:36.817" v="864" actId="313"/>
          <ac:spMkLst>
            <pc:docMk/>
            <pc:sldMk cId="1165918777" sldId="300"/>
            <ac:spMk id="8" creationId="{3312C62D-8576-4F96-A129-79C447B92EC7}"/>
          </ac:spMkLst>
        </pc:spChg>
        <pc:spChg chg="mod">
          <ac:chgData name="Brunsting, S. (Suzanne)" userId="e7a355e2-d96a-4e46-8f22-0ce56c37bf10" providerId="ADAL" clId="{9C5E346E-7B6F-43B3-860C-023B628452D9}" dt="2022-01-21T10:23:47.715" v="863"/>
          <ac:spMkLst>
            <pc:docMk/>
            <pc:sldMk cId="1165918777" sldId="300"/>
            <ac:spMk id="9" creationId="{5A3C9BBC-6715-441D-B856-2804920C1F89}"/>
          </ac:spMkLst>
        </pc:spChg>
      </pc:sldChg>
      <pc:sldChg chg="modSp mod modNotes">
        <pc:chgData name="Brunsting, S. (Suzanne)" userId="e7a355e2-d96a-4e46-8f22-0ce56c37bf10" providerId="ADAL" clId="{9C5E346E-7B6F-43B3-860C-023B628452D9}" dt="2022-01-21T14:18:51.450" v="1211"/>
        <pc:sldMkLst>
          <pc:docMk/>
          <pc:sldMk cId="3996416161" sldId="303"/>
        </pc:sldMkLst>
        <pc:spChg chg="mod">
          <ac:chgData name="Brunsting, S. (Suzanne)" userId="e7a355e2-d96a-4e46-8f22-0ce56c37bf10" providerId="ADAL" clId="{9C5E346E-7B6F-43B3-860C-023B628452D9}" dt="2022-01-21T10:45:44.793" v="971"/>
          <ac:spMkLst>
            <pc:docMk/>
            <pc:sldMk cId="3996416161" sldId="303"/>
            <ac:spMk id="11" creationId="{FDCC2BC1-8FBF-47C9-B968-6BBD2FAF97AB}"/>
          </ac:spMkLst>
        </pc:spChg>
      </pc:sldChg>
      <pc:sldChg chg="modSp mod modNotes">
        <pc:chgData name="Brunsting, S. (Suzanne)" userId="e7a355e2-d96a-4e46-8f22-0ce56c37bf10" providerId="ADAL" clId="{9C5E346E-7B6F-43B3-860C-023B628452D9}" dt="2022-01-21T14:18:51.450" v="1211"/>
        <pc:sldMkLst>
          <pc:docMk/>
          <pc:sldMk cId="3703687305" sldId="307"/>
        </pc:sldMkLst>
        <pc:spChg chg="mod">
          <ac:chgData name="Brunsting, S. (Suzanne)" userId="e7a355e2-d96a-4e46-8f22-0ce56c37bf10" providerId="ADAL" clId="{9C5E346E-7B6F-43B3-860C-023B628452D9}" dt="2022-01-21T10:22:09.187" v="834" actId="313"/>
          <ac:spMkLst>
            <pc:docMk/>
            <pc:sldMk cId="3703687305" sldId="307"/>
            <ac:spMk id="14" creationId="{FE606A2A-9706-4A96-847A-FCE60AAD0A5E}"/>
          </ac:spMkLst>
        </pc:spChg>
      </pc:sldChg>
      <pc:sldChg chg="modSp mod">
        <pc:chgData name="Brunsting, S. (Suzanne)" userId="e7a355e2-d96a-4e46-8f22-0ce56c37bf10" providerId="ADAL" clId="{9C5E346E-7B6F-43B3-860C-023B628452D9}" dt="2022-01-21T10:45:44.793" v="971"/>
        <pc:sldMkLst>
          <pc:docMk/>
          <pc:sldMk cId="510103739" sldId="308"/>
        </pc:sldMkLst>
        <pc:spChg chg="mod">
          <ac:chgData name="Brunsting, S. (Suzanne)" userId="e7a355e2-d96a-4e46-8f22-0ce56c37bf10" providerId="ADAL" clId="{9C5E346E-7B6F-43B3-860C-023B628452D9}" dt="2022-01-21T10:45:44.793" v="971"/>
          <ac:spMkLst>
            <pc:docMk/>
            <pc:sldMk cId="510103739" sldId="308"/>
            <ac:spMk id="12" creationId="{B8C02195-C6BA-4D3C-A576-3AED5C934B6A}"/>
          </ac:spMkLst>
        </pc:spChg>
      </pc:sldChg>
      <pc:sldChg chg="modNotesTx">
        <pc:chgData name="Brunsting, S. (Suzanne)" userId="e7a355e2-d96a-4e46-8f22-0ce56c37bf10" providerId="ADAL" clId="{9C5E346E-7B6F-43B3-860C-023B628452D9}" dt="2022-01-21T10:23:43.314" v="862" actId="313"/>
        <pc:sldMkLst>
          <pc:docMk/>
          <pc:sldMk cId="4192052" sldId="326"/>
        </pc:sldMkLst>
      </pc:sldChg>
      <pc:sldChg chg="modSp mod modNotes modNotesTx">
        <pc:chgData name="Brunsting, S. (Suzanne)" userId="e7a355e2-d96a-4e46-8f22-0ce56c37bf10" providerId="ADAL" clId="{9C5E346E-7B6F-43B3-860C-023B628452D9}" dt="2022-01-21T14:18:51.450" v="1211"/>
        <pc:sldMkLst>
          <pc:docMk/>
          <pc:sldMk cId="3705452108" sldId="337"/>
        </pc:sldMkLst>
        <pc:spChg chg="mod">
          <ac:chgData name="Brunsting, S. (Suzanne)" userId="e7a355e2-d96a-4e46-8f22-0ce56c37bf10" providerId="ADAL" clId="{9C5E346E-7B6F-43B3-860C-023B628452D9}" dt="2022-01-21T14:18:51.450" v="1211"/>
          <ac:spMkLst>
            <pc:docMk/>
            <pc:sldMk cId="3705452108" sldId="337"/>
            <ac:spMk id="2" creationId="{75F848BD-5DFD-4024-9F40-11E9805B29F9}"/>
          </ac:spMkLst>
        </pc:spChg>
        <pc:spChg chg="mod">
          <ac:chgData name="Brunsting, S. (Suzanne)" userId="e7a355e2-d96a-4e46-8f22-0ce56c37bf10" providerId="ADAL" clId="{9C5E346E-7B6F-43B3-860C-023B628452D9}" dt="2022-01-21T10:56:19.272" v="1138" actId="255"/>
          <ac:spMkLst>
            <pc:docMk/>
            <pc:sldMk cId="3705452108" sldId="337"/>
            <ac:spMk id="7" creationId="{3D4E3F8C-C141-4F2B-82A0-765A5ACA85F8}"/>
          </ac:spMkLst>
        </pc:spChg>
        <pc:graphicFrameChg chg="mod">
          <ac:chgData name="Brunsting, S. (Suzanne)" userId="e7a355e2-d96a-4e46-8f22-0ce56c37bf10" providerId="ADAL" clId="{9C5E346E-7B6F-43B3-860C-023B628452D9}" dt="2022-01-21T10:49:09.383" v="988" actId="14100"/>
          <ac:graphicFrameMkLst>
            <pc:docMk/>
            <pc:sldMk cId="3705452108" sldId="337"/>
            <ac:graphicFrameMk id="8" creationId="{D688612F-FEF1-4EA1-A807-B89B143879F2}"/>
          </ac:graphicFrameMkLst>
        </pc:graphicFrameChg>
      </pc:sldChg>
      <pc:sldChg chg="modNotes">
        <pc:chgData name="Brunsting, S. (Suzanne)" userId="e7a355e2-d96a-4e46-8f22-0ce56c37bf10" providerId="ADAL" clId="{9C5E346E-7B6F-43B3-860C-023B628452D9}" dt="2022-01-21T10:27:02.560" v="897"/>
        <pc:sldMkLst>
          <pc:docMk/>
          <pc:sldMk cId="3586471695" sldId="338"/>
        </pc:sldMkLst>
      </pc:sldChg>
      <pc:sldChg chg="modSp mod modNotesTx">
        <pc:chgData name="Brunsting, S. (Suzanne)" userId="e7a355e2-d96a-4e46-8f22-0ce56c37bf10" providerId="ADAL" clId="{9C5E346E-7B6F-43B3-860C-023B628452D9}" dt="2022-01-21T14:16:34.671" v="1194" actId="20577"/>
        <pc:sldMkLst>
          <pc:docMk/>
          <pc:sldMk cId="2452094979" sldId="340"/>
        </pc:sldMkLst>
        <pc:spChg chg="mod">
          <ac:chgData name="Brunsting, S. (Suzanne)" userId="e7a355e2-d96a-4e46-8f22-0ce56c37bf10" providerId="ADAL" clId="{9C5E346E-7B6F-43B3-860C-023B628452D9}" dt="2022-01-21T14:16:34.671" v="1194" actId="20577"/>
          <ac:spMkLst>
            <pc:docMk/>
            <pc:sldMk cId="2452094979" sldId="340"/>
            <ac:spMk id="2" creationId="{55305EB6-07E9-472C-A85C-8E2994A7E0AB}"/>
          </ac:spMkLst>
        </pc:spChg>
      </pc:sldChg>
      <pc:sldChg chg="modSp mod">
        <pc:chgData name="Brunsting, S. (Suzanne)" userId="e7a355e2-d96a-4e46-8f22-0ce56c37bf10" providerId="ADAL" clId="{9C5E346E-7B6F-43B3-860C-023B628452D9}" dt="2022-01-21T14:18:38.330" v="1207" actId="313"/>
        <pc:sldMkLst>
          <pc:docMk/>
          <pc:sldMk cId="1290087044" sldId="347"/>
        </pc:sldMkLst>
        <pc:spChg chg="mod">
          <ac:chgData name="Brunsting, S. (Suzanne)" userId="e7a355e2-d96a-4e46-8f22-0ce56c37bf10" providerId="ADAL" clId="{9C5E346E-7B6F-43B3-860C-023B628452D9}" dt="2022-01-21T14:18:38.330" v="1207" actId="313"/>
          <ac:spMkLst>
            <pc:docMk/>
            <pc:sldMk cId="1290087044" sldId="347"/>
            <ac:spMk id="2" creationId="{17EB5F56-7A4A-4C40-8D08-91A9D1FF605F}"/>
          </ac:spMkLst>
        </pc:spChg>
      </pc:sldChg>
      <pc:sldChg chg="modSp mod modNotes modNotesTx">
        <pc:chgData name="Brunsting, S. (Suzanne)" userId="e7a355e2-d96a-4e46-8f22-0ce56c37bf10" providerId="ADAL" clId="{9C5E346E-7B6F-43B3-860C-023B628452D9}" dt="2022-01-21T10:58:33.002" v="1168" actId="113"/>
        <pc:sldMkLst>
          <pc:docMk/>
          <pc:sldMk cId="3652792366" sldId="349"/>
        </pc:sldMkLst>
        <pc:spChg chg="mod">
          <ac:chgData name="Brunsting, S. (Suzanne)" userId="e7a355e2-d96a-4e46-8f22-0ce56c37bf10" providerId="ADAL" clId="{9C5E346E-7B6F-43B3-860C-023B628452D9}" dt="2022-01-21T10:45:39.107" v="969" actId="313"/>
          <ac:spMkLst>
            <pc:docMk/>
            <pc:sldMk cId="3652792366" sldId="349"/>
            <ac:spMk id="8" creationId="{174BE7DA-B43F-44E9-A709-F6D9801969DC}"/>
          </ac:spMkLst>
        </pc:spChg>
        <pc:spChg chg="mod">
          <ac:chgData name="Brunsting, S. (Suzanne)" userId="e7a355e2-d96a-4e46-8f22-0ce56c37bf10" providerId="ADAL" clId="{9C5E346E-7B6F-43B3-860C-023B628452D9}" dt="2022-01-21T10:58:33.002" v="1168" actId="113"/>
          <ac:spMkLst>
            <pc:docMk/>
            <pc:sldMk cId="3652792366" sldId="349"/>
            <ac:spMk id="15" creationId="{F6079BDC-6A32-4FA3-B504-936903060061}"/>
          </ac:spMkLst>
        </pc:spChg>
      </pc:sldChg>
      <pc:sldChg chg="modSp mod modNotes">
        <pc:chgData name="Brunsting, S. (Suzanne)" userId="e7a355e2-d96a-4e46-8f22-0ce56c37bf10" providerId="ADAL" clId="{9C5E346E-7B6F-43B3-860C-023B628452D9}" dt="2022-01-21T10:45:44.793" v="971"/>
        <pc:sldMkLst>
          <pc:docMk/>
          <pc:sldMk cId="3408794946" sldId="350"/>
        </pc:sldMkLst>
        <pc:spChg chg="mod">
          <ac:chgData name="Brunsting, S. (Suzanne)" userId="e7a355e2-d96a-4e46-8f22-0ce56c37bf10" providerId="ADAL" clId="{9C5E346E-7B6F-43B3-860C-023B628452D9}" dt="2022-01-21T10:45:44.793" v="971"/>
          <ac:spMkLst>
            <pc:docMk/>
            <pc:sldMk cId="3408794946" sldId="350"/>
            <ac:spMk id="13" creationId="{98201121-5C8B-47BD-A91F-D60DE7F7E7B7}"/>
          </ac:spMkLst>
        </pc:spChg>
      </pc:sldChg>
      <pc:sldChg chg="modNotesTx">
        <pc:chgData name="Brunsting, S. (Suzanne)" userId="e7a355e2-d96a-4e46-8f22-0ce56c37bf10" providerId="ADAL" clId="{9C5E346E-7B6F-43B3-860C-023B628452D9}" dt="2022-01-21T10:25:45.569" v="878" actId="313"/>
        <pc:sldMkLst>
          <pc:docMk/>
          <pc:sldMk cId="3203474920" sldId="352"/>
        </pc:sldMkLst>
      </pc:sldChg>
      <pc:sldChg chg="modSp mod modNotes modNotesTx">
        <pc:chgData name="Brunsting, S. (Suzanne)" userId="e7a355e2-d96a-4e46-8f22-0ce56c37bf10" providerId="ADAL" clId="{9C5E346E-7B6F-43B3-860C-023B628452D9}" dt="2022-01-21T14:18:51.450" v="1211"/>
        <pc:sldMkLst>
          <pc:docMk/>
          <pc:sldMk cId="2687272963" sldId="355"/>
        </pc:sldMkLst>
        <pc:spChg chg="mod">
          <ac:chgData name="Brunsting, S. (Suzanne)" userId="e7a355e2-d96a-4e46-8f22-0ce56c37bf10" providerId="ADAL" clId="{9C5E346E-7B6F-43B3-860C-023B628452D9}" dt="2022-01-15T13:00:24.483" v="74" actId="20577"/>
          <ac:spMkLst>
            <pc:docMk/>
            <pc:sldMk cId="2687272963" sldId="355"/>
            <ac:spMk id="2" creationId="{7BD7E823-96D3-47B5-AE87-5129A8C5120C}"/>
          </ac:spMkLst>
        </pc:spChg>
        <pc:spChg chg="mod">
          <ac:chgData name="Brunsting, S. (Suzanne)" userId="e7a355e2-d96a-4e46-8f22-0ce56c37bf10" providerId="ADAL" clId="{9C5E346E-7B6F-43B3-860C-023B628452D9}" dt="2022-01-21T10:25:04.711" v="867" actId="313"/>
          <ac:spMkLst>
            <pc:docMk/>
            <pc:sldMk cId="2687272963" sldId="355"/>
            <ac:spMk id="6" creationId="{1A5467CE-AF20-49BE-81FD-0426C3E5EB6D}"/>
          </ac:spMkLst>
        </pc:spChg>
      </pc:sldChg>
      <pc:sldChg chg="addSp delSp modSp mod modNotes modNotesTx">
        <pc:chgData name="Brunsting, S. (Suzanne)" userId="e7a355e2-d96a-4e46-8f22-0ce56c37bf10" providerId="ADAL" clId="{9C5E346E-7B6F-43B3-860C-023B628452D9}" dt="2022-01-21T14:40:57.588" v="1478" actId="1076"/>
        <pc:sldMkLst>
          <pc:docMk/>
          <pc:sldMk cId="3298036392" sldId="356"/>
        </pc:sldMkLst>
        <pc:spChg chg="del">
          <ac:chgData name="Brunsting, S. (Suzanne)" userId="e7a355e2-d96a-4e46-8f22-0ce56c37bf10" providerId="ADAL" clId="{9C5E346E-7B6F-43B3-860C-023B628452D9}" dt="2022-01-21T14:36:21.782" v="1476" actId="478"/>
          <ac:spMkLst>
            <pc:docMk/>
            <pc:sldMk cId="3298036392" sldId="356"/>
            <ac:spMk id="7" creationId="{3B840ED9-1A3D-444B-A17A-E6974EAE2899}"/>
          </ac:spMkLst>
        </pc:spChg>
        <pc:spChg chg="add mod">
          <ac:chgData name="Brunsting, S. (Suzanne)" userId="e7a355e2-d96a-4e46-8f22-0ce56c37bf10" providerId="ADAL" clId="{9C5E346E-7B6F-43B3-860C-023B628452D9}" dt="2022-01-21T14:40:57.588" v="1478" actId="1076"/>
          <ac:spMkLst>
            <pc:docMk/>
            <pc:sldMk cId="3298036392" sldId="356"/>
            <ac:spMk id="8" creationId="{B2671E3F-A0CE-4BEE-9EE1-547DD60144A0}"/>
          </ac:spMkLst>
        </pc:spChg>
      </pc:sldChg>
      <pc:sldChg chg="modSp modNotes modNotesTx">
        <pc:chgData name="Brunsting, S. (Suzanne)" userId="e7a355e2-d96a-4e46-8f22-0ce56c37bf10" providerId="ADAL" clId="{9C5E346E-7B6F-43B3-860C-023B628452D9}" dt="2022-01-21T10:45:44.793" v="971"/>
        <pc:sldMkLst>
          <pc:docMk/>
          <pc:sldMk cId="4183916000" sldId="360"/>
        </pc:sldMkLst>
        <pc:spChg chg="mod">
          <ac:chgData name="Brunsting, S. (Suzanne)" userId="e7a355e2-d96a-4e46-8f22-0ce56c37bf10" providerId="ADAL" clId="{9C5E346E-7B6F-43B3-860C-023B628452D9}" dt="2022-01-21T10:45:44.793" v="971"/>
          <ac:spMkLst>
            <pc:docMk/>
            <pc:sldMk cId="4183916000" sldId="360"/>
            <ac:spMk id="8" creationId="{174BE7DA-B43F-44E9-A709-F6D9801969DC}"/>
          </ac:spMkLst>
        </pc:spChg>
      </pc:sldChg>
      <pc:sldChg chg="modNotesTx">
        <pc:chgData name="Brunsting, S. (Suzanne)" userId="e7a355e2-d96a-4e46-8f22-0ce56c37bf10" providerId="ADAL" clId="{9C5E346E-7B6F-43B3-860C-023B628452D9}" dt="2022-01-21T10:26:21.674" v="892" actId="313"/>
        <pc:sldMkLst>
          <pc:docMk/>
          <pc:sldMk cId="206222784" sldId="362"/>
        </pc:sldMkLst>
      </pc:sldChg>
      <pc:sldChg chg="modSp mod">
        <pc:chgData name="Brunsting, S. (Suzanne)" userId="e7a355e2-d96a-4e46-8f22-0ce56c37bf10" providerId="ADAL" clId="{9C5E346E-7B6F-43B3-860C-023B628452D9}" dt="2022-01-21T14:23:02.326" v="1471" actId="27636"/>
        <pc:sldMkLst>
          <pc:docMk/>
          <pc:sldMk cId="2663969831" sldId="363"/>
        </pc:sldMkLst>
        <pc:spChg chg="mod">
          <ac:chgData name="Brunsting, S. (Suzanne)" userId="e7a355e2-d96a-4e46-8f22-0ce56c37bf10" providerId="ADAL" clId="{9C5E346E-7B6F-43B3-860C-023B628452D9}" dt="2022-01-21T14:23:02.326" v="1471" actId="27636"/>
          <ac:spMkLst>
            <pc:docMk/>
            <pc:sldMk cId="2663969831" sldId="363"/>
            <ac:spMk id="3" creationId="{F717E5E5-0A8A-4B29-A4F0-4BE3B05B1B0D}"/>
          </ac:spMkLst>
        </pc:spChg>
      </pc:sldChg>
      <pc:sldChg chg="modSp mod">
        <pc:chgData name="Brunsting, S. (Suzanne)" userId="e7a355e2-d96a-4e46-8f22-0ce56c37bf10" providerId="ADAL" clId="{9C5E346E-7B6F-43B3-860C-023B628452D9}" dt="2022-01-21T14:23:18.556" v="1475" actId="6549"/>
        <pc:sldMkLst>
          <pc:docMk/>
          <pc:sldMk cId="3481467773" sldId="366"/>
        </pc:sldMkLst>
        <pc:spChg chg="mod">
          <ac:chgData name="Brunsting, S. (Suzanne)" userId="e7a355e2-d96a-4e46-8f22-0ce56c37bf10" providerId="ADAL" clId="{9C5E346E-7B6F-43B3-860C-023B628452D9}" dt="2022-01-21T14:23:18.556" v="1475" actId="6549"/>
          <ac:spMkLst>
            <pc:docMk/>
            <pc:sldMk cId="3481467773" sldId="366"/>
            <ac:spMk id="8" creationId="{FAF706D7-B067-47C1-9AB9-811D97C1222D}"/>
          </ac:spMkLst>
        </pc:spChg>
      </pc:sldChg>
      <pc:sldChg chg="addSp delSp modSp mod modNotes">
        <pc:chgData name="Brunsting, S. (Suzanne)" userId="e7a355e2-d96a-4e46-8f22-0ce56c37bf10" providerId="ADAL" clId="{9C5E346E-7B6F-43B3-860C-023B628452D9}" dt="2022-01-21T10:45:44.793" v="971"/>
        <pc:sldMkLst>
          <pc:docMk/>
          <pc:sldMk cId="42023161" sldId="368"/>
        </pc:sldMkLst>
        <pc:spChg chg="mod">
          <ac:chgData name="Brunsting, S. (Suzanne)" userId="e7a355e2-d96a-4e46-8f22-0ce56c37bf10" providerId="ADAL" clId="{9C5E346E-7B6F-43B3-860C-023B628452D9}" dt="2022-01-15T12:57:32.812" v="54" actId="20577"/>
          <ac:spMkLst>
            <pc:docMk/>
            <pc:sldMk cId="42023161" sldId="368"/>
            <ac:spMk id="2" creationId="{00000000-0000-0000-0000-000000000000}"/>
          </ac:spMkLst>
        </pc:spChg>
        <pc:spChg chg="del">
          <ac:chgData name="Brunsting, S. (Suzanne)" userId="e7a355e2-d96a-4e46-8f22-0ce56c37bf10" providerId="ADAL" clId="{9C5E346E-7B6F-43B3-860C-023B628452D9}" dt="2022-01-15T12:57:49.890" v="55" actId="478"/>
          <ac:spMkLst>
            <pc:docMk/>
            <pc:sldMk cId="42023161" sldId="368"/>
            <ac:spMk id="3" creationId="{00000000-0000-0000-0000-000000000000}"/>
          </ac:spMkLst>
        </pc:spChg>
        <pc:spChg chg="add del mod">
          <ac:chgData name="Brunsting, S. (Suzanne)" userId="e7a355e2-d96a-4e46-8f22-0ce56c37bf10" providerId="ADAL" clId="{9C5E346E-7B6F-43B3-860C-023B628452D9}" dt="2022-01-15T12:57:53.468" v="56" actId="478"/>
          <ac:spMkLst>
            <pc:docMk/>
            <pc:sldMk cId="42023161" sldId="368"/>
            <ac:spMk id="6" creationId="{61002E05-5600-46EE-8102-979CE6BD3275}"/>
          </ac:spMkLst>
        </pc:spChg>
      </pc:sldChg>
      <pc:sldChg chg="modSp">
        <pc:chgData name="Brunsting, S. (Suzanne)" userId="e7a355e2-d96a-4e46-8f22-0ce56c37bf10" providerId="ADAL" clId="{9C5E346E-7B6F-43B3-860C-023B628452D9}" dt="2022-01-21T10:27:02.560" v="897"/>
        <pc:sldMkLst>
          <pc:docMk/>
          <pc:sldMk cId="3898618588" sldId="375"/>
        </pc:sldMkLst>
        <pc:spChg chg="mod">
          <ac:chgData name="Brunsting, S. (Suzanne)" userId="e7a355e2-d96a-4e46-8f22-0ce56c37bf10" providerId="ADAL" clId="{9C5E346E-7B6F-43B3-860C-023B628452D9}" dt="2022-01-21T10:27:02.560" v="897"/>
          <ac:spMkLst>
            <pc:docMk/>
            <pc:sldMk cId="3898618588" sldId="375"/>
            <ac:spMk id="3" creationId="{F717E5E5-0A8A-4B29-A4F0-4BE3B05B1B0D}"/>
          </ac:spMkLst>
        </pc:spChg>
      </pc:sldChg>
      <pc:sldChg chg="modSp mod modNotes modNotesTx">
        <pc:chgData name="Brunsting, S. (Suzanne)" userId="e7a355e2-d96a-4e46-8f22-0ce56c37bf10" providerId="ADAL" clId="{9C5E346E-7B6F-43B3-860C-023B628452D9}" dt="2022-01-21T10:55:10.730" v="1135"/>
        <pc:sldMkLst>
          <pc:docMk/>
          <pc:sldMk cId="4024289419" sldId="383"/>
        </pc:sldMkLst>
        <pc:spChg chg="mod">
          <ac:chgData name="Brunsting, S. (Suzanne)" userId="e7a355e2-d96a-4e46-8f22-0ce56c37bf10" providerId="ADAL" clId="{9C5E346E-7B6F-43B3-860C-023B628452D9}" dt="2022-01-15T18:38:48.405" v="399" actId="20577"/>
          <ac:spMkLst>
            <pc:docMk/>
            <pc:sldMk cId="4024289419" sldId="383"/>
            <ac:spMk id="20" creationId="{48AD00F8-0321-4009-8F06-A86F4026459C}"/>
          </ac:spMkLst>
        </pc:spChg>
        <pc:spChg chg="mod">
          <ac:chgData name="Brunsting, S. (Suzanne)" userId="e7a355e2-d96a-4e46-8f22-0ce56c37bf10" providerId="ADAL" clId="{9C5E346E-7B6F-43B3-860C-023B628452D9}" dt="2022-01-21T10:50:11.456" v="1006" actId="20577"/>
          <ac:spMkLst>
            <pc:docMk/>
            <pc:sldMk cId="4024289419" sldId="383"/>
            <ac:spMk id="21" creationId="{6FC2D236-C83E-46B0-B3ED-9298E092A524}"/>
          </ac:spMkLst>
        </pc:spChg>
        <pc:spChg chg="mod">
          <ac:chgData name="Brunsting, S. (Suzanne)" userId="e7a355e2-d96a-4e46-8f22-0ce56c37bf10" providerId="ADAL" clId="{9C5E346E-7B6F-43B3-860C-023B628452D9}" dt="2022-01-21T10:50:05.103" v="999" actId="5793"/>
          <ac:spMkLst>
            <pc:docMk/>
            <pc:sldMk cId="4024289419" sldId="383"/>
            <ac:spMk id="22" creationId="{1409FECB-025E-493D-98E8-8E09E831EDA4}"/>
          </ac:spMkLst>
        </pc:spChg>
        <pc:spChg chg="mod">
          <ac:chgData name="Brunsting, S. (Suzanne)" userId="e7a355e2-d96a-4e46-8f22-0ce56c37bf10" providerId="ADAL" clId="{9C5E346E-7B6F-43B3-860C-023B628452D9}" dt="2022-01-21T10:49:59.810" v="994" actId="5793"/>
          <ac:spMkLst>
            <pc:docMk/>
            <pc:sldMk cId="4024289419" sldId="383"/>
            <ac:spMk id="23" creationId="{6AC61376-E920-40B2-A34D-15C244A18CF7}"/>
          </ac:spMkLst>
        </pc:spChg>
      </pc:sldChg>
      <pc:sldChg chg="modSp mod modNotes modNotesTx">
        <pc:chgData name="Brunsting, S. (Suzanne)" userId="e7a355e2-d96a-4e46-8f22-0ce56c37bf10" providerId="ADAL" clId="{9C5E346E-7B6F-43B3-860C-023B628452D9}" dt="2022-01-21T10:45:35.475" v="968" actId="313"/>
        <pc:sldMkLst>
          <pc:docMk/>
          <pc:sldMk cId="1514297591" sldId="391"/>
        </pc:sldMkLst>
        <pc:spChg chg="mod">
          <ac:chgData name="Brunsting, S. (Suzanne)" userId="e7a355e2-d96a-4e46-8f22-0ce56c37bf10" providerId="ADAL" clId="{9C5E346E-7B6F-43B3-860C-023B628452D9}" dt="2022-01-21T10:23:47.715" v="863"/>
          <ac:spMkLst>
            <pc:docMk/>
            <pc:sldMk cId="1514297591" sldId="391"/>
            <ac:spMk id="2" creationId="{5A82D9BC-C9B9-4BCB-B0DE-26A6B0E68B34}"/>
          </ac:spMkLst>
        </pc:spChg>
      </pc:sldChg>
      <pc:sldChg chg="del">
        <pc:chgData name="Brunsting, S. (Suzanne)" userId="e7a355e2-d96a-4e46-8f22-0ce56c37bf10" providerId="ADAL" clId="{9C5E346E-7B6F-43B3-860C-023B628452D9}" dt="2022-01-21T11:00:49.524" v="1170" actId="47"/>
        <pc:sldMkLst>
          <pc:docMk/>
          <pc:sldMk cId="123208411" sldId="395"/>
        </pc:sldMkLst>
      </pc:sldChg>
      <pc:sldChg chg="del modNotes">
        <pc:chgData name="Brunsting, S. (Suzanne)" userId="e7a355e2-d96a-4e46-8f22-0ce56c37bf10" providerId="ADAL" clId="{9C5E346E-7B6F-43B3-860C-023B628452D9}" dt="2022-01-21T11:00:48.275" v="1169" actId="47"/>
        <pc:sldMkLst>
          <pc:docMk/>
          <pc:sldMk cId="4102637317" sldId="396"/>
        </pc:sldMkLst>
      </pc:sldChg>
      <pc:sldChg chg="addSp delSp modSp del mod">
        <pc:chgData name="Brunsting, S. (Suzanne)" userId="e7a355e2-d96a-4e46-8f22-0ce56c37bf10" providerId="ADAL" clId="{9C5E346E-7B6F-43B3-860C-023B628452D9}" dt="2022-01-21T10:07:30.741" v="696" actId="47"/>
        <pc:sldMkLst>
          <pc:docMk/>
          <pc:sldMk cId="1980990830" sldId="398"/>
        </pc:sldMkLst>
        <pc:spChg chg="mod">
          <ac:chgData name="Brunsting, S. (Suzanne)" userId="e7a355e2-d96a-4e46-8f22-0ce56c37bf10" providerId="ADAL" clId="{9C5E346E-7B6F-43B3-860C-023B628452D9}" dt="2022-01-17T12:01:27.467" v="430" actId="27636"/>
          <ac:spMkLst>
            <pc:docMk/>
            <pc:sldMk cId="1980990830" sldId="398"/>
            <ac:spMk id="3" creationId="{C42E02AD-2962-4393-83DB-319ADFD1EA86}"/>
          </ac:spMkLst>
        </pc:spChg>
        <pc:spChg chg="add del mod">
          <ac:chgData name="Brunsting, S. (Suzanne)" userId="e7a355e2-d96a-4e46-8f22-0ce56c37bf10" providerId="ADAL" clId="{9C5E346E-7B6F-43B3-860C-023B628452D9}" dt="2022-01-21T10:07:16.849" v="694"/>
          <ac:spMkLst>
            <pc:docMk/>
            <pc:sldMk cId="1980990830" sldId="398"/>
            <ac:spMk id="10" creationId="{9740718A-5645-4A14-B6F6-DE5B1A13BAAC}"/>
          </ac:spMkLst>
        </pc:spChg>
        <pc:spChg chg="add del mod">
          <ac:chgData name="Brunsting, S. (Suzanne)" userId="e7a355e2-d96a-4e46-8f22-0ce56c37bf10" providerId="ADAL" clId="{9C5E346E-7B6F-43B3-860C-023B628452D9}" dt="2022-01-21T10:07:16.849" v="694"/>
          <ac:spMkLst>
            <pc:docMk/>
            <pc:sldMk cId="1980990830" sldId="398"/>
            <ac:spMk id="11" creationId="{A1BF5AF9-A8AD-43FC-8485-3D598F5753F9}"/>
          </ac:spMkLst>
        </pc:spChg>
        <pc:spChg chg="add del mod">
          <ac:chgData name="Brunsting, S. (Suzanne)" userId="e7a355e2-d96a-4e46-8f22-0ce56c37bf10" providerId="ADAL" clId="{9C5E346E-7B6F-43B3-860C-023B628452D9}" dt="2022-01-21T10:07:16.849" v="694"/>
          <ac:spMkLst>
            <pc:docMk/>
            <pc:sldMk cId="1980990830" sldId="398"/>
            <ac:spMk id="12" creationId="{90A741EC-A95E-43C4-9BE3-F46F0D45F04C}"/>
          </ac:spMkLst>
        </pc:spChg>
        <pc:graphicFrameChg chg="add del mod">
          <ac:chgData name="Brunsting, S. (Suzanne)" userId="e7a355e2-d96a-4e46-8f22-0ce56c37bf10" providerId="ADAL" clId="{9C5E346E-7B6F-43B3-860C-023B628452D9}" dt="2022-01-21T10:07:16.849" v="694"/>
          <ac:graphicFrameMkLst>
            <pc:docMk/>
            <pc:sldMk cId="1980990830" sldId="398"/>
            <ac:graphicFrameMk id="9" creationId="{0834D4F8-B187-4491-A861-79FA94D67922}"/>
          </ac:graphicFrameMkLst>
        </pc:graphicFrameChg>
      </pc:sldChg>
      <pc:sldChg chg="modSp mod">
        <pc:chgData name="Brunsting, S. (Suzanne)" userId="e7a355e2-d96a-4e46-8f22-0ce56c37bf10" providerId="ADAL" clId="{9C5E346E-7B6F-43B3-860C-023B628452D9}" dt="2022-01-21T15:01:10.706" v="1496" actId="20577"/>
        <pc:sldMkLst>
          <pc:docMk/>
          <pc:sldMk cId="264064670" sldId="407"/>
        </pc:sldMkLst>
        <pc:spChg chg="mod">
          <ac:chgData name="Brunsting, S. (Suzanne)" userId="e7a355e2-d96a-4e46-8f22-0ce56c37bf10" providerId="ADAL" clId="{9C5E346E-7B6F-43B3-860C-023B628452D9}" dt="2022-01-21T15:01:10.706" v="1496" actId="20577"/>
          <ac:spMkLst>
            <pc:docMk/>
            <pc:sldMk cId="264064670" sldId="407"/>
            <ac:spMk id="14" creationId="{81FECAD8-1C3F-4560-B9C6-2FD40935CCE9}"/>
          </ac:spMkLst>
        </pc:spChg>
      </pc:sldChg>
      <pc:sldChg chg="modSp mod modNotes modNotesTx">
        <pc:chgData name="Brunsting, S. (Suzanne)" userId="e7a355e2-d96a-4e46-8f22-0ce56c37bf10" providerId="ADAL" clId="{9C5E346E-7B6F-43B3-860C-023B628452D9}" dt="2022-01-21T14:18:41.469" v="1208" actId="313"/>
        <pc:sldMkLst>
          <pc:docMk/>
          <pc:sldMk cId="355468751" sldId="408"/>
        </pc:sldMkLst>
        <pc:spChg chg="mod">
          <ac:chgData name="Brunsting, S. (Suzanne)" userId="e7a355e2-d96a-4e46-8f22-0ce56c37bf10" providerId="ADAL" clId="{9C5E346E-7B6F-43B3-860C-023B628452D9}" dt="2022-01-21T10:26:15.095" v="888" actId="313"/>
          <ac:spMkLst>
            <pc:docMk/>
            <pc:sldMk cId="355468751" sldId="408"/>
            <ac:spMk id="2" creationId="{41970331-8AD0-4A7E-A1A6-3D1C0B8EA0F9}"/>
          </ac:spMkLst>
        </pc:spChg>
        <pc:spChg chg="mod">
          <ac:chgData name="Brunsting, S. (Suzanne)" userId="e7a355e2-d96a-4e46-8f22-0ce56c37bf10" providerId="ADAL" clId="{9C5E346E-7B6F-43B3-860C-023B628452D9}" dt="2022-01-21T14:18:41.469" v="1208" actId="313"/>
          <ac:spMkLst>
            <pc:docMk/>
            <pc:sldMk cId="355468751" sldId="408"/>
            <ac:spMk id="23" creationId="{E2FBD1B4-457E-4105-9778-012371DFF213}"/>
          </ac:spMkLst>
        </pc:spChg>
      </pc:sldChg>
      <pc:sldChg chg="modSp modNotes">
        <pc:chgData name="Brunsting, S. (Suzanne)" userId="e7a355e2-d96a-4e46-8f22-0ce56c37bf10" providerId="ADAL" clId="{9C5E346E-7B6F-43B3-860C-023B628452D9}" dt="2022-01-21T14:18:51.450" v="1211"/>
        <pc:sldMkLst>
          <pc:docMk/>
          <pc:sldMk cId="3616049655" sldId="410"/>
        </pc:sldMkLst>
        <pc:spChg chg="mod">
          <ac:chgData name="Brunsting, S. (Suzanne)" userId="e7a355e2-d96a-4e46-8f22-0ce56c37bf10" providerId="ADAL" clId="{9C5E346E-7B6F-43B3-860C-023B628452D9}" dt="2022-01-21T14:18:51.450" v="1211"/>
          <ac:spMkLst>
            <pc:docMk/>
            <pc:sldMk cId="3616049655" sldId="410"/>
            <ac:spMk id="2" creationId="{75F848BD-5DFD-4024-9F40-11E9805B29F9}"/>
          </ac:spMkLst>
        </pc:spChg>
      </pc:sldChg>
      <pc:sldChg chg="modSp">
        <pc:chgData name="Brunsting, S. (Suzanne)" userId="e7a355e2-d96a-4e46-8f22-0ce56c37bf10" providerId="ADAL" clId="{9C5E346E-7B6F-43B3-860C-023B628452D9}" dt="2022-01-21T10:27:02.560" v="897"/>
        <pc:sldMkLst>
          <pc:docMk/>
          <pc:sldMk cId="1280665324" sldId="411"/>
        </pc:sldMkLst>
        <pc:spChg chg="mod">
          <ac:chgData name="Brunsting, S. (Suzanne)" userId="e7a355e2-d96a-4e46-8f22-0ce56c37bf10" providerId="ADAL" clId="{9C5E346E-7B6F-43B3-860C-023B628452D9}" dt="2022-01-21T10:27:02.560" v="897"/>
          <ac:spMkLst>
            <pc:docMk/>
            <pc:sldMk cId="1280665324" sldId="411"/>
            <ac:spMk id="8" creationId="{B68C0C31-29AA-4892-A56E-607C20E2A4F6}"/>
          </ac:spMkLst>
        </pc:spChg>
      </pc:sldChg>
      <pc:sldChg chg="modSp mod">
        <pc:chgData name="Brunsting, S. (Suzanne)" userId="e7a355e2-d96a-4e46-8f22-0ce56c37bf10" providerId="ADAL" clId="{9C5E346E-7B6F-43B3-860C-023B628452D9}" dt="2022-01-21T10:26:34.160" v="893" actId="313"/>
        <pc:sldMkLst>
          <pc:docMk/>
          <pc:sldMk cId="2211372981" sldId="412"/>
        </pc:sldMkLst>
        <pc:spChg chg="mod">
          <ac:chgData name="Brunsting, S. (Suzanne)" userId="e7a355e2-d96a-4e46-8f22-0ce56c37bf10" providerId="ADAL" clId="{9C5E346E-7B6F-43B3-860C-023B628452D9}" dt="2022-01-21T10:26:34.160" v="893" actId="313"/>
          <ac:spMkLst>
            <pc:docMk/>
            <pc:sldMk cId="2211372981" sldId="412"/>
            <ac:spMk id="8" creationId="{B68C0C31-29AA-4892-A56E-607C20E2A4F6}"/>
          </ac:spMkLst>
        </pc:spChg>
      </pc:sldChg>
      <pc:sldChg chg="modSp">
        <pc:chgData name="Brunsting, S. (Suzanne)" userId="e7a355e2-d96a-4e46-8f22-0ce56c37bf10" providerId="ADAL" clId="{9C5E346E-7B6F-43B3-860C-023B628452D9}" dt="2022-01-21T10:27:02.560" v="897"/>
        <pc:sldMkLst>
          <pc:docMk/>
          <pc:sldMk cId="3521907862" sldId="413"/>
        </pc:sldMkLst>
        <pc:spChg chg="mod">
          <ac:chgData name="Brunsting, S. (Suzanne)" userId="e7a355e2-d96a-4e46-8f22-0ce56c37bf10" providerId="ADAL" clId="{9C5E346E-7B6F-43B3-860C-023B628452D9}" dt="2022-01-21T10:27:02.560" v="897"/>
          <ac:spMkLst>
            <pc:docMk/>
            <pc:sldMk cId="3521907862" sldId="413"/>
            <ac:spMk id="8" creationId="{B68C0C31-29AA-4892-A56E-607C20E2A4F6}"/>
          </ac:spMkLst>
        </pc:spChg>
      </pc:sldChg>
      <pc:sldChg chg="delSp modSp mod modNotes">
        <pc:chgData name="Brunsting, S. (Suzanne)" userId="e7a355e2-d96a-4e46-8f22-0ce56c37bf10" providerId="ADAL" clId="{9C5E346E-7B6F-43B3-860C-023B628452D9}" dt="2022-01-21T15:12:10.709" v="1507" actId="27636"/>
        <pc:sldMkLst>
          <pc:docMk/>
          <pc:sldMk cId="3020372594" sldId="416"/>
        </pc:sldMkLst>
        <pc:spChg chg="mod">
          <ac:chgData name="Brunsting, S. (Suzanne)" userId="e7a355e2-d96a-4e46-8f22-0ce56c37bf10" providerId="ADAL" clId="{9C5E346E-7B6F-43B3-860C-023B628452D9}" dt="2022-01-21T15:12:10.709" v="1507" actId="27636"/>
          <ac:spMkLst>
            <pc:docMk/>
            <pc:sldMk cId="3020372594" sldId="416"/>
            <ac:spMk id="15" creationId="{284339A3-856B-46B2-8EF1-028DFEA6D19B}"/>
          </ac:spMkLst>
        </pc:spChg>
        <pc:picChg chg="del mod">
          <ac:chgData name="Brunsting, S. (Suzanne)" userId="e7a355e2-d96a-4e46-8f22-0ce56c37bf10" providerId="ADAL" clId="{9C5E346E-7B6F-43B3-860C-023B628452D9}" dt="2022-01-21T15:11:56.740" v="1498" actId="478"/>
          <ac:picMkLst>
            <pc:docMk/>
            <pc:sldMk cId="3020372594" sldId="416"/>
            <ac:picMk id="6" creationId="{A4EDAF93-ACEF-4647-B560-02E021EC81EC}"/>
          </ac:picMkLst>
        </pc:picChg>
      </pc:sldChg>
      <pc:sldChg chg="modSp mod modNotesTx">
        <pc:chgData name="Brunsting, S. (Suzanne)" userId="e7a355e2-d96a-4e46-8f22-0ce56c37bf10" providerId="ADAL" clId="{9C5E346E-7B6F-43B3-860C-023B628452D9}" dt="2022-01-21T14:18:44.632" v="1210" actId="313"/>
        <pc:sldMkLst>
          <pc:docMk/>
          <pc:sldMk cId="4149539305" sldId="417"/>
        </pc:sldMkLst>
        <pc:spChg chg="mod">
          <ac:chgData name="Brunsting, S. (Suzanne)" userId="e7a355e2-d96a-4e46-8f22-0ce56c37bf10" providerId="ADAL" clId="{9C5E346E-7B6F-43B3-860C-023B628452D9}" dt="2022-01-21T10:26:36.049" v="894" actId="313"/>
          <ac:spMkLst>
            <pc:docMk/>
            <pc:sldMk cId="4149539305" sldId="417"/>
            <ac:spMk id="8" creationId="{B68C0C31-29AA-4892-A56E-607C20E2A4F6}"/>
          </ac:spMkLst>
        </pc:spChg>
      </pc:sldChg>
      <pc:sldChg chg="modSp mod">
        <pc:chgData name="Brunsting, S. (Suzanne)" userId="e7a355e2-d96a-4e46-8f22-0ce56c37bf10" providerId="ADAL" clId="{9C5E346E-7B6F-43B3-860C-023B628452D9}" dt="2022-01-21T10:26:49.748" v="896" actId="313"/>
        <pc:sldMkLst>
          <pc:docMk/>
          <pc:sldMk cId="882994168" sldId="419"/>
        </pc:sldMkLst>
        <pc:spChg chg="mod">
          <ac:chgData name="Brunsting, S. (Suzanne)" userId="e7a355e2-d96a-4e46-8f22-0ce56c37bf10" providerId="ADAL" clId="{9C5E346E-7B6F-43B3-860C-023B628452D9}" dt="2022-01-21T10:26:49.748" v="896" actId="313"/>
          <ac:spMkLst>
            <pc:docMk/>
            <pc:sldMk cId="882994168" sldId="419"/>
            <ac:spMk id="8" creationId="{B68C0C31-29AA-4892-A56E-607C20E2A4F6}"/>
          </ac:spMkLst>
        </pc:spChg>
      </pc:sldChg>
      <pc:sldChg chg="modNotes">
        <pc:chgData name="Brunsting, S. (Suzanne)" userId="e7a355e2-d96a-4e46-8f22-0ce56c37bf10" providerId="ADAL" clId="{9C5E346E-7B6F-43B3-860C-023B628452D9}" dt="2022-01-21T10:45:44.793" v="971"/>
        <pc:sldMkLst>
          <pc:docMk/>
          <pc:sldMk cId="3197720641" sldId="421"/>
        </pc:sldMkLst>
      </pc:sldChg>
      <pc:sldChg chg="modNotes modNotesTx">
        <pc:chgData name="Brunsting, S. (Suzanne)" userId="e7a355e2-d96a-4e46-8f22-0ce56c37bf10" providerId="ADAL" clId="{9C5E346E-7B6F-43B3-860C-023B628452D9}" dt="2022-01-21T10:26:09.808" v="886" actId="313"/>
        <pc:sldMkLst>
          <pc:docMk/>
          <pc:sldMk cId="1563400775" sldId="424"/>
        </pc:sldMkLst>
      </pc:sldChg>
      <pc:sldChg chg="modNotesTx">
        <pc:chgData name="Brunsting, S. (Suzanne)" userId="e7a355e2-d96a-4e46-8f22-0ce56c37bf10" providerId="ADAL" clId="{9C5E346E-7B6F-43B3-860C-023B628452D9}" dt="2022-01-21T10:26:11.620" v="887" actId="313"/>
        <pc:sldMkLst>
          <pc:docMk/>
          <pc:sldMk cId="4260251040" sldId="428"/>
        </pc:sldMkLst>
      </pc:sldChg>
      <pc:sldChg chg="modSp modNotes">
        <pc:chgData name="Brunsting, S. (Suzanne)" userId="e7a355e2-d96a-4e46-8f22-0ce56c37bf10" providerId="ADAL" clId="{9C5E346E-7B6F-43B3-860C-023B628452D9}" dt="2022-01-21T14:18:51.450" v="1211"/>
        <pc:sldMkLst>
          <pc:docMk/>
          <pc:sldMk cId="122975294" sldId="431"/>
        </pc:sldMkLst>
        <pc:spChg chg="mod">
          <ac:chgData name="Brunsting, S. (Suzanne)" userId="e7a355e2-d96a-4e46-8f22-0ce56c37bf10" providerId="ADAL" clId="{9C5E346E-7B6F-43B3-860C-023B628452D9}" dt="2022-01-21T10:27:02.560" v="897"/>
          <ac:spMkLst>
            <pc:docMk/>
            <pc:sldMk cId="122975294" sldId="431"/>
            <ac:spMk id="2" creationId="{BDF0B2B6-C694-4313-ACD4-2316261A16F6}"/>
          </ac:spMkLst>
        </pc:spChg>
      </pc:sldChg>
      <pc:sldChg chg="modNotesTx">
        <pc:chgData name="Brunsting, S. (Suzanne)" userId="e7a355e2-d96a-4e46-8f22-0ce56c37bf10" providerId="ADAL" clId="{9C5E346E-7B6F-43B3-860C-023B628452D9}" dt="2022-01-21T10:25:41.191" v="877" actId="313"/>
        <pc:sldMkLst>
          <pc:docMk/>
          <pc:sldMk cId="3717788337" sldId="439"/>
        </pc:sldMkLst>
      </pc:sldChg>
      <pc:sldChg chg="modNotesTx">
        <pc:chgData name="Brunsting, S. (Suzanne)" userId="e7a355e2-d96a-4e46-8f22-0ce56c37bf10" providerId="ADAL" clId="{9C5E346E-7B6F-43B3-860C-023B628452D9}" dt="2022-01-21T10:25:51.355" v="879" actId="313"/>
        <pc:sldMkLst>
          <pc:docMk/>
          <pc:sldMk cId="3710334200" sldId="449"/>
        </pc:sldMkLst>
      </pc:sldChg>
      <pc:sldChg chg="modNotesTx">
        <pc:chgData name="Brunsting, S. (Suzanne)" userId="e7a355e2-d96a-4e46-8f22-0ce56c37bf10" providerId="ADAL" clId="{9C5E346E-7B6F-43B3-860C-023B628452D9}" dt="2022-01-21T10:25:53.755" v="880" actId="313"/>
        <pc:sldMkLst>
          <pc:docMk/>
          <pc:sldMk cId="2307492653" sldId="452"/>
        </pc:sldMkLst>
      </pc:sldChg>
      <pc:sldChg chg="modSp">
        <pc:chgData name="Brunsting, S. (Suzanne)" userId="e7a355e2-d96a-4e46-8f22-0ce56c37bf10" providerId="ADAL" clId="{9C5E346E-7B6F-43B3-860C-023B628452D9}" dt="2022-01-21T10:23:47.715" v="863"/>
        <pc:sldMkLst>
          <pc:docMk/>
          <pc:sldMk cId="3837489831" sldId="453"/>
        </pc:sldMkLst>
        <pc:spChg chg="mod">
          <ac:chgData name="Brunsting, S. (Suzanne)" userId="e7a355e2-d96a-4e46-8f22-0ce56c37bf10" providerId="ADAL" clId="{9C5E346E-7B6F-43B3-860C-023B628452D9}" dt="2022-01-21T10:23:47.715" v="863"/>
          <ac:spMkLst>
            <pc:docMk/>
            <pc:sldMk cId="3837489831" sldId="453"/>
            <ac:spMk id="2" creationId="{7A38A9FE-0502-4765-9BD4-C4BC8F6E9F75}"/>
          </ac:spMkLst>
        </pc:spChg>
      </pc:sldChg>
      <pc:sldChg chg="modSp modNotesTx">
        <pc:chgData name="Brunsting, S. (Suzanne)" userId="e7a355e2-d96a-4e46-8f22-0ce56c37bf10" providerId="ADAL" clId="{9C5E346E-7B6F-43B3-860C-023B628452D9}" dt="2022-01-21T14:18:33.775" v="1206" actId="313"/>
        <pc:sldMkLst>
          <pc:docMk/>
          <pc:sldMk cId="1444978228" sldId="456"/>
        </pc:sldMkLst>
        <pc:spChg chg="mod">
          <ac:chgData name="Brunsting, S. (Suzanne)" userId="e7a355e2-d96a-4e46-8f22-0ce56c37bf10" providerId="ADAL" clId="{9C5E346E-7B6F-43B3-860C-023B628452D9}" dt="2022-01-21T10:23:47.715" v="863"/>
          <ac:spMkLst>
            <pc:docMk/>
            <pc:sldMk cId="1444978228" sldId="456"/>
            <ac:spMk id="2" creationId="{7A38A9FE-0502-4765-9BD4-C4BC8F6E9F75}"/>
          </ac:spMkLst>
        </pc:spChg>
      </pc:sldChg>
      <pc:sldChg chg="modSp modNotesTx">
        <pc:chgData name="Brunsting, S. (Suzanne)" userId="e7a355e2-d96a-4e46-8f22-0ce56c37bf10" providerId="ADAL" clId="{9C5E346E-7B6F-43B3-860C-023B628452D9}" dt="2022-01-21T10:25:56.605" v="881" actId="313"/>
        <pc:sldMkLst>
          <pc:docMk/>
          <pc:sldMk cId="1180834454" sldId="459"/>
        </pc:sldMkLst>
        <pc:spChg chg="mod">
          <ac:chgData name="Brunsting, S. (Suzanne)" userId="e7a355e2-d96a-4e46-8f22-0ce56c37bf10" providerId="ADAL" clId="{9C5E346E-7B6F-43B3-860C-023B628452D9}" dt="2022-01-21T10:23:47.715" v="863"/>
          <ac:spMkLst>
            <pc:docMk/>
            <pc:sldMk cId="1180834454" sldId="459"/>
            <ac:spMk id="2" creationId="{7A38A9FE-0502-4765-9BD4-C4BC8F6E9F75}"/>
          </ac:spMkLst>
        </pc:spChg>
      </pc:sldChg>
      <pc:sldChg chg="modNotesTx">
        <pc:chgData name="Brunsting, S. (Suzanne)" userId="e7a355e2-d96a-4e46-8f22-0ce56c37bf10" providerId="ADAL" clId="{9C5E346E-7B6F-43B3-860C-023B628452D9}" dt="2022-01-21T10:26:04.046" v="882" actId="313"/>
        <pc:sldMkLst>
          <pc:docMk/>
          <pc:sldMk cId="1601418720" sldId="460"/>
        </pc:sldMkLst>
      </pc:sldChg>
      <pc:sldChg chg="modNotesTx">
        <pc:chgData name="Brunsting, S. (Suzanne)" userId="e7a355e2-d96a-4e46-8f22-0ce56c37bf10" providerId="ADAL" clId="{9C5E346E-7B6F-43B3-860C-023B628452D9}" dt="2022-01-21T10:26:05.698" v="883" actId="313"/>
        <pc:sldMkLst>
          <pc:docMk/>
          <pc:sldMk cId="729453828" sldId="461"/>
        </pc:sldMkLst>
      </pc:sldChg>
      <pc:sldChg chg="modSp mod modNotes modNotesTx">
        <pc:chgData name="Brunsting, S. (Suzanne)" userId="e7a355e2-d96a-4e46-8f22-0ce56c37bf10" providerId="ADAL" clId="{9C5E346E-7B6F-43B3-860C-023B628452D9}" dt="2022-01-21T10:25:25.721" v="871" actId="313"/>
        <pc:sldMkLst>
          <pc:docMk/>
          <pc:sldMk cId="3174991681" sldId="464"/>
        </pc:sldMkLst>
        <pc:spChg chg="mod">
          <ac:chgData name="Brunsting, S. (Suzanne)" userId="e7a355e2-d96a-4e46-8f22-0ce56c37bf10" providerId="ADAL" clId="{9C5E346E-7B6F-43B3-860C-023B628452D9}" dt="2022-01-21T10:25:25.721" v="871" actId="313"/>
          <ac:spMkLst>
            <pc:docMk/>
            <pc:sldMk cId="3174991681" sldId="464"/>
            <ac:spMk id="6" creationId="{1A5467CE-AF20-49BE-81FD-0426C3E5EB6D}"/>
          </ac:spMkLst>
        </pc:spChg>
      </pc:sldChg>
      <pc:sldChg chg="modSp mod">
        <pc:chgData name="Brunsting, S. (Suzanne)" userId="e7a355e2-d96a-4e46-8f22-0ce56c37bf10" providerId="ADAL" clId="{9C5E346E-7B6F-43B3-860C-023B628452D9}" dt="2022-01-21T14:18:28.621" v="1204" actId="313"/>
        <pc:sldMkLst>
          <pc:docMk/>
          <pc:sldMk cId="1346715425" sldId="466"/>
        </pc:sldMkLst>
        <pc:spChg chg="mod">
          <ac:chgData name="Brunsting, S. (Suzanne)" userId="e7a355e2-d96a-4e46-8f22-0ce56c37bf10" providerId="ADAL" clId="{9C5E346E-7B6F-43B3-860C-023B628452D9}" dt="2022-01-21T14:18:28.621" v="1204" actId="313"/>
          <ac:spMkLst>
            <pc:docMk/>
            <pc:sldMk cId="1346715425" sldId="466"/>
            <ac:spMk id="3" creationId="{F717E5E5-0A8A-4B29-A4F0-4BE3B05B1B0D}"/>
          </ac:spMkLst>
        </pc:spChg>
      </pc:sldChg>
      <pc:sldChg chg="modNotesTx">
        <pc:chgData name="Brunsting, S. (Suzanne)" userId="e7a355e2-d96a-4e46-8f22-0ce56c37bf10" providerId="ADAL" clId="{9C5E346E-7B6F-43B3-860C-023B628452D9}" dt="2022-01-21T10:25:37.244" v="876" actId="313"/>
        <pc:sldMkLst>
          <pc:docMk/>
          <pc:sldMk cId="171912690" sldId="469"/>
        </pc:sldMkLst>
      </pc:sldChg>
      <pc:sldChg chg="modSp mod modNotesTx">
        <pc:chgData name="Brunsting, S. (Suzanne)" userId="e7a355e2-d96a-4e46-8f22-0ce56c37bf10" providerId="ADAL" clId="{9C5E346E-7B6F-43B3-860C-023B628452D9}" dt="2022-01-21T10:28:49.509" v="939" actId="313"/>
        <pc:sldMkLst>
          <pc:docMk/>
          <pc:sldMk cId="603891929" sldId="470"/>
        </pc:sldMkLst>
        <pc:spChg chg="mod">
          <ac:chgData name="Brunsting, S. (Suzanne)" userId="e7a355e2-d96a-4e46-8f22-0ce56c37bf10" providerId="ADAL" clId="{9C5E346E-7B6F-43B3-860C-023B628452D9}" dt="2022-01-21T10:28:46.434" v="938" actId="313"/>
          <ac:spMkLst>
            <pc:docMk/>
            <pc:sldMk cId="603891929" sldId="470"/>
            <ac:spMk id="2" creationId="{2C14B5D5-4E9C-41A5-AF8D-2BF1A5B956DA}"/>
          </ac:spMkLst>
        </pc:spChg>
      </pc:sldChg>
      <pc:sldChg chg="modSp mod">
        <pc:chgData name="Brunsting, S. (Suzanne)" userId="e7a355e2-d96a-4e46-8f22-0ce56c37bf10" providerId="ADAL" clId="{9C5E346E-7B6F-43B3-860C-023B628452D9}" dt="2022-01-21T10:23:47.715" v="863"/>
        <pc:sldMkLst>
          <pc:docMk/>
          <pc:sldMk cId="1849534833" sldId="476"/>
        </pc:sldMkLst>
        <pc:spChg chg="mod">
          <ac:chgData name="Brunsting, S. (Suzanne)" userId="e7a355e2-d96a-4e46-8f22-0ce56c37bf10" providerId="ADAL" clId="{9C5E346E-7B6F-43B3-860C-023B628452D9}" dt="2022-01-21T10:23:47.715" v="863"/>
          <ac:spMkLst>
            <pc:docMk/>
            <pc:sldMk cId="1849534833" sldId="476"/>
            <ac:spMk id="3" creationId="{8ED154D6-DB74-429A-A83B-596451ABF978}"/>
          </ac:spMkLst>
        </pc:spChg>
      </pc:sldChg>
      <pc:sldChg chg="modSp modNotesTx">
        <pc:chgData name="Brunsting, S. (Suzanne)" userId="e7a355e2-d96a-4e46-8f22-0ce56c37bf10" providerId="ADAL" clId="{9C5E346E-7B6F-43B3-860C-023B628452D9}" dt="2022-01-21T14:18:32.561" v="1205" actId="313"/>
        <pc:sldMkLst>
          <pc:docMk/>
          <pc:sldMk cId="841437816" sldId="477"/>
        </pc:sldMkLst>
        <pc:spChg chg="mod">
          <ac:chgData name="Brunsting, S. (Suzanne)" userId="e7a355e2-d96a-4e46-8f22-0ce56c37bf10" providerId="ADAL" clId="{9C5E346E-7B6F-43B3-860C-023B628452D9}" dt="2022-01-21T10:23:47.715" v="863"/>
          <ac:spMkLst>
            <pc:docMk/>
            <pc:sldMk cId="841437816" sldId="477"/>
            <ac:spMk id="3" creationId="{89BD80AE-BFF6-472A-B0F9-BC51BB6EB613}"/>
          </ac:spMkLst>
        </pc:spChg>
      </pc:sldChg>
      <pc:sldChg chg="modSp mod">
        <pc:chgData name="Brunsting, S. (Suzanne)" userId="e7a355e2-d96a-4e46-8f22-0ce56c37bf10" providerId="ADAL" clId="{9C5E346E-7B6F-43B3-860C-023B628452D9}" dt="2022-01-21T10:45:44.793" v="971"/>
        <pc:sldMkLst>
          <pc:docMk/>
          <pc:sldMk cId="2033230581" sldId="478"/>
        </pc:sldMkLst>
        <pc:spChg chg="mod">
          <ac:chgData name="Brunsting, S. (Suzanne)" userId="e7a355e2-d96a-4e46-8f22-0ce56c37bf10" providerId="ADAL" clId="{9C5E346E-7B6F-43B3-860C-023B628452D9}" dt="2022-01-15T13:00:04.146" v="65" actId="20577"/>
          <ac:spMkLst>
            <pc:docMk/>
            <pc:sldMk cId="2033230581" sldId="478"/>
            <ac:spMk id="2" creationId="{D9F9DBBB-77F9-4FE2-96CF-1F32A31E0BE8}"/>
          </ac:spMkLst>
        </pc:spChg>
        <pc:spChg chg="mod">
          <ac:chgData name="Brunsting, S. (Suzanne)" userId="e7a355e2-d96a-4e46-8f22-0ce56c37bf10" providerId="ADAL" clId="{9C5E346E-7B6F-43B3-860C-023B628452D9}" dt="2022-01-21T10:45:44.793" v="971"/>
          <ac:spMkLst>
            <pc:docMk/>
            <pc:sldMk cId="2033230581" sldId="478"/>
            <ac:spMk id="3" creationId="{0A428B1C-7CB8-427D-B6D9-4C8A53B2A689}"/>
          </ac:spMkLst>
        </pc:spChg>
      </pc:sldChg>
      <pc:sldChg chg="modSp mod">
        <pc:chgData name="Brunsting, S. (Suzanne)" userId="e7a355e2-d96a-4e46-8f22-0ce56c37bf10" providerId="ADAL" clId="{9C5E346E-7B6F-43B3-860C-023B628452D9}" dt="2022-01-21T14:18:23.777" v="1203" actId="313"/>
        <pc:sldMkLst>
          <pc:docMk/>
          <pc:sldMk cId="1352747419" sldId="479"/>
        </pc:sldMkLst>
        <pc:spChg chg="mod">
          <ac:chgData name="Brunsting, S. (Suzanne)" userId="e7a355e2-d96a-4e46-8f22-0ce56c37bf10" providerId="ADAL" clId="{9C5E346E-7B6F-43B3-860C-023B628452D9}" dt="2022-01-15T19:23:27.281" v="421" actId="20577"/>
          <ac:spMkLst>
            <pc:docMk/>
            <pc:sldMk cId="1352747419" sldId="479"/>
            <ac:spMk id="2" creationId="{D9F9DBBB-77F9-4FE2-96CF-1F32A31E0BE8}"/>
          </ac:spMkLst>
        </pc:spChg>
        <pc:spChg chg="mod">
          <ac:chgData name="Brunsting, S. (Suzanne)" userId="e7a355e2-d96a-4e46-8f22-0ce56c37bf10" providerId="ADAL" clId="{9C5E346E-7B6F-43B3-860C-023B628452D9}" dt="2022-01-21T14:18:23.777" v="1203" actId="313"/>
          <ac:spMkLst>
            <pc:docMk/>
            <pc:sldMk cId="1352747419" sldId="479"/>
            <ac:spMk id="3" creationId="{0A428B1C-7CB8-427D-B6D9-4C8A53B2A689}"/>
          </ac:spMkLst>
        </pc:spChg>
      </pc:sldChg>
      <pc:sldChg chg="modSp mod modNotes modNotesTx">
        <pc:chgData name="Brunsting, S. (Suzanne)" userId="e7a355e2-d96a-4e46-8f22-0ce56c37bf10" providerId="ADAL" clId="{9C5E346E-7B6F-43B3-860C-023B628452D9}" dt="2022-01-21T10:45:33.433" v="966" actId="313"/>
        <pc:sldMkLst>
          <pc:docMk/>
          <pc:sldMk cId="391281719" sldId="482"/>
        </pc:sldMkLst>
        <pc:spChg chg="mod">
          <ac:chgData name="Brunsting, S. (Suzanne)" userId="e7a355e2-d96a-4e46-8f22-0ce56c37bf10" providerId="ADAL" clId="{9C5E346E-7B6F-43B3-860C-023B628452D9}" dt="2022-01-21T10:23:47.715" v="863"/>
          <ac:spMkLst>
            <pc:docMk/>
            <pc:sldMk cId="391281719" sldId="482"/>
            <ac:spMk id="2" creationId="{9B1D7269-4D2F-4DAF-B9E2-C36BA791D364}"/>
          </ac:spMkLst>
        </pc:spChg>
      </pc:sldChg>
      <pc:sldChg chg="modSp mod modNotesTx">
        <pc:chgData name="Brunsting, S. (Suzanne)" userId="e7a355e2-d96a-4e46-8f22-0ce56c37bf10" providerId="ADAL" clId="{9C5E346E-7B6F-43B3-860C-023B628452D9}" dt="2022-01-21T10:28:43.814" v="937" actId="313"/>
        <pc:sldMkLst>
          <pc:docMk/>
          <pc:sldMk cId="3873818741" sldId="483"/>
        </pc:sldMkLst>
        <pc:spChg chg="mod">
          <ac:chgData name="Brunsting, S. (Suzanne)" userId="e7a355e2-d96a-4e46-8f22-0ce56c37bf10" providerId="ADAL" clId="{9C5E346E-7B6F-43B3-860C-023B628452D9}" dt="2022-01-15T13:19:44.346" v="200" actId="27636"/>
          <ac:spMkLst>
            <pc:docMk/>
            <pc:sldMk cId="3873818741" sldId="483"/>
            <ac:spMk id="2" creationId="{9B1D7269-4D2F-4DAF-B9E2-C36BA791D364}"/>
          </ac:spMkLst>
        </pc:spChg>
      </pc:sldChg>
      <pc:sldChg chg="modSp mod modNotes modNotesTx">
        <pc:chgData name="Brunsting, S. (Suzanne)" userId="e7a355e2-d96a-4e46-8f22-0ce56c37bf10" providerId="ADAL" clId="{9C5E346E-7B6F-43B3-860C-023B628452D9}" dt="2022-01-21T14:18:51.450" v="1211"/>
        <pc:sldMkLst>
          <pc:docMk/>
          <pc:sldMk cId="2803525673" sldId="485"/>
        </pc:sldMkLst>
        <pc:spChg chg="mod">
          <ac:chgData name="Brunsting, S. (Suzanne)" userId="e7a355e2-d96a-4e46-8f22-0ce56c37bf10" providerId="ADAL" clId="{9C5E346E-7B6F-43B3-860C-023B628452D9}" dt="2022-01-21T10:23:47.715" v="863"/>
          <ac:spMkLst>
            <pc:docMk/>
            <pc:sldMk cId="2803525673" sldId="485"/>
            <ac:spMk id="2" creationId="{9B1D7269-4D2F-4DAF-B9E2-C36BA791D364}"/>
          </ac:spMkLst>
        </pc:spChg>
        <pc:spChg chg="mod">
          <ac:chgData name="Brunsting, S. (Suzanne)" userId="e7a355e2-d96a-4e46-8f22-0ce56c37bf10" providerId="ADAL" clId="{9C5E346E-7B6F-43B3-860C-023B628452D9}" dt="2022-01-15T13:19:06.948" v="166" actId="20577"/>
          <ac:spMkLst>
            <pc:docMk/>
            <pc:sldMk cId="2803525673" sldId="485"/>
            <ac:spMk id="32" creationId="{476FDF5C-7092-4E84-8D0E-BB759338E34F}"/>
          </ac:spMkLst>
        </pc:spChg>
        <pc:graphicFrameChg chg="mod">
          <ac:chgData name="Brunsting, S. (Suzanne)" userId="e7a355e2-d96a-4e46-8f22-0ce56c37bf10" providerId="ADAL" clId="{9C5E346E-7B6F-43B3-860C-023B628452D9}" dt="2022-01-21T10:44:30.248" v="965" actId="20577"/>
          <ac:graphicFrameMkLst>
            <pc:docMk/>
            <pc:sldMk cId="2803525673" sldId="485"/>
            <ac:graphicFrameMk id="31" creationId="{1217AB71-B511-4E16-B03B-69B73820AD58}"/>
          </ac:graphicFrameMkLst>
        </pc:graphicFrameChg>
      </pc:sldChg>
      <pc:sldChg chg="modSp mod modNotes modNotesTx">
        <pc:chgData name="Brunsting, S. (Suzanne)" userId="e7a355e2-d96a-4e46-8f22-0ce56c37bf10" providerId="ADAL" clId="{9C5E346E-7B6F-43B3-860C-023B628452D9}" dt="2022-01-21T14:42:20.046" v="1494" actId="6549"/>
        <pc:sldMkLst>
          <pc:docMk/>
          <pc:sldMk cId="3897909405" sldId="486"/>
        </pc:sldMkLst>
        <pc:spChg chg="mod">
          <ac:chgData name="Brunsting, S. (Suzanne)" userId="e7a355e2-d96a-4e46-8f22-0ce56c37bf10" providerId="ADAL" clId="{9C5E346E-7B6F-43B3-860C-023B628452D9}" dt="2022-01-21T10:23:47.715" v="863"/>
          <ac:spMkLst>
            <pc:docMk/>
            <pc:sldMk cId="3897909405" sldId="486"/>
            <ac:spMk id="2" creationId="{6F1C279F-83EE-48AF-AEB0-13D2E32CA0D2}"/>
          </ac:spMkLst>
        </pc:spChg>
        <pc:spChg chg="mod">
          <ac:chgData name="Brunsting, S. (Suzanne)" userId="e7a355e2-d96a-4e46-8f22-0ce56c37bf10" providerId="ADAL" clId="{9C5E346E-7B6F-43B3-860C-023B628452D9}" dt="2022-01-17T08:18:52.042" v="424" actId="2711"/>
          <ac:spMkLst>
            <pc:docMk/>
            <pc:sldMk cId="3897909405" sldId="486"/>
            <ac:spMk id="8" creationId="{31EAFF3D-CC2E-47C4-8D23-29A03BB48109}"/>
          </ac:spMkLst>
        </pc:spChg>
        <pc:spChg chg="mod">
          <ac:chgData name="Brunsting, S. (Suzanne)" userId="e7a355e2-d96a-4e46-8f22-0ce56c37bf10" providerId="ADAL" clId="{9C5E346E-7B6F-43B3-860C-023B628452D9}" dt="2022-01-21T14:42:20.046" v="1494" actId="6549"/>
          <ac:spMkLst>
            <pc:docMk/>
            <pc:sldMk cId="3897909405" sldId="486"/>
            <ac:spMk id="9" creationId="{B8E02A6A-FA6D-4E66-8CB4-9D6A5B0F405E}"/>
          </ac:spMkLst>
        </pc:spChg>
        <pc:spChg chg="mod">
          <ac:chgData name="Brunsting, S. (Suzanne)" userId="e7a355e2-d96a-4e46-8f22-0ce56c37bf10" providerId="ADAL" clId="{9C5E346E-7B6F-43B3-860C-023B628452D9}" dt="2022-01-17T08:18:57.970" v="425" actId="2711"/>
          <ac:spMkLst>
            <pc:docMk/>
            <pc:sldMk cId="3897909405" sldId="486"/>
            <ac:spMk id="11" creationId="{DB0C98EE-7FED-405C-855A-C71FA678EFB3}"/>
          </ac:spMkLst>
        </pc:spChg>
        <pc:spChg chg="mod">
          <ac:chgData name="Brunsting, S. (Suzanne)" userId="e7a355e2-d96a-4e46-8f22-0ce56c37bf10" providerId="ADAL" clId="{9C5E346E-7B6F-43B3-860C-023B628452D9}" dt="2022-01-21T10:43:11.791" v="941" actId="20577"/>
          <ac:spMkLst>
            <pc:docMk/>
            <pc:sldMk cId="3897909405" sldId="486"/>
            <ac:spMk id="12" creationId="{F24BCBF5-8114-4DB9-B35E-E4D8547BB38D}"/>
          </ac:spMkLst>
        </pc:spChg>
      </pc:sldChg>
      <pc:sldChg chg="modSp mod">
        <pc:chgData name="Brunsting, S. (Suzanne)" userId="e7a355e2-d96a-4e46-8f22-0ce56c37bf10" providerId="ADAL" clId="{9C5E346E-7B6F-43B3-860C-023B628452D9}" dt="2022-01-21T10:23:47.715" v="863"/>
        <pc:sldMkLst>
          <pc:docMk/>
          <pc:sldMk cId="291353632" sldId="487"/>
        </pc:sldMkLst>
        <pc:spChg chg="mod">
          <ac:chgData name="Brunsting, S. (Suzanne)" userId="e7a355e2-d96a-4e46-8f22-0ce56c37bf10" providerId="ADAL" clId="{9C5E346E-7B6F-43B3-860C-023B628452D9}" dt="2022-01-21T10:23:47.715" v="863"/>
          <ac:spMkLst>
            <pc:docMk/>
            <pc:sldMk cId="291353632" sldId="487"/>
            <ac:spMk id="2" creationId="{9992C207-7459-47A6-9086-7A50CDB3C007}"/>
          </ac:spMkLst>
        </pc:spChg>
      </pc:sldChg>
      <pc:sldChg chg="modSp modNotes">
        <pc:chgData name="Brunsting, S. (Suzanne)" userId="e7a355e2-d96a-4e46-8f22-0ce56c37bf10" providerId="ADAL" clId="{9C5E346E-7B6F-43B3-860C-023B628452D9}" dt="2022-01-21T10:45:44.793" v="971"/>
        <pc:sldMkLst>
          <pc:docMk/>
          <pc:sldMk cId="865086075" sldId="488"/>
        </pc:sldMkLst>
        <pc:spChg chg="mod">
          <ac:chgData name="Brunsting, S. (Suzanne)" userId="e7a355e2-d96a-4e46-8f22-0ce56c37bf10" providerId="ADAL" clId="{9C5E346E-7B6F-43B3-860C-023B628452D9}" dt="2022-01-21T10:23:47.715" v="863"/>
          <ac:spMkLst>
            <pc:docMk/>
            <pc:sldMk cId="865086075" sldId="488"/>
            <ac:spMk id="2" creationId="{9992C207-7459-47A6-9086-7A50CDB3C007}"/>
          </ac:spMkLst>
        </pc:spChg>
        <pc:spChg chg="mod">
          <ac:chgData name="Brunsting, S. (Suzanne)" userId="e7a355e2-d96a-4e46-8f22-0ce56c37bf10" providerId="ADAL" clId="{9C5E346E-7B6F-43B3-860C-023B628452D9}" dt="2022-01-21T10:45:44.793" v="971"/>
          <ac:spMkLst>
            <pc:docMk/>
            <pc:sldMk cId="865086075" sldId="488"/>
            <ac:spMk id="3" creationId="{DA70AB37-0934-4720-A68B-773D0E72DD44}"/>
          </ac:spMkLst>
        </pc:spChg>
      </pc:sldChg>
      <pc:sldChg chg="add">
        <pc:chgData name="Brunsting, S. (Suzanne)" userId="e7a355e2-d96a-4e46-8f22-0ce56c37bf10" providerId="ADAL" clId="{9C5E346E-7B6F-43B3-860C-023B628452D9}" dt="2022-01-21T10:07:28.294" v="695"/>
        <pc:sldMkLst>
          <pc:docMk/>
          <pc:sldMk cId="2789946875" sldId="489"/>
        </pc:sldMkLst>
      </pc:sldChg>
      <pc:sldChg chg="modSp add mod">
        <pc:chgData name="Brunsting, S. (Suzanne)" userId="e7a355e2-d96a-4e46-8f22-0ce56c37bf10" providerId="ADAL" clId="{9C5E346E-7B6F-43B3-860C-023B628452D9}" dt="2022-01-21T10:23:21.603" v="860" actId="20577"/>
        <pc:sldMkLst>
          <pc:docMk/>
          <pc:sldMk cId="2952764645" sldId="490"/>
        </pc:sldMkLst>
        <pc:spChg chg="mod">
          <ac:chgData name="Brunsting, S. (Suzanne)" userId="e7a355e2-d96a-4e46-8f22-0ce56c37bf10" providerId="ADAL" clId="{9C5E346E-7B6F-43B3-860C-023B628452D9}" dt="2022-01-21T10:23:21.603" v="860" actId="20577"/>
          <ac:spMkLst>
            <pc:docMk/>
            <pc:sldMk cId="2952764645" sldId="490"/>
            <ac:spMk id="3" creationId="{522B87C7-3A7E-455E-84D9-9F8BB666E56A}"/>
          </ac:spMkLst>
        </pc:spChg>
      </pc:sldChg>
    </pc:docChg>
  </pc:docChgLst>
  <pc:docChgLst>
    <pc:chgData name="Loos, M.A. (Manuela)" userId="85de514f-d8a4-4ff0-baf0-d5cad55bf1cc" providerId="ADAL" clId="{C6B2ED89-899B-4853-8A22-2E8A7210059B}"/>
    <pc:docChg chg="modSld">
      <pc:chgData name="Loos, M.A. (Manuela)" userId="85de514f-d8a4-4ff0-baf0-d5cad55bf1cc" providerId="ADAL" clId="{C6B2ED89-899B-4853-8A22-2E8A7210059B}" dt="2022-01-28T13:59:20.732" v="95" actId="20577"/>
      <pc:docMkLst>
        <pc:docMk/>
      </pc:docMkLst>
      <pc:sldChg chg="modNotes">
        <pc:chgData name="Loos, M.A. (Manuela)" userId="85de514f-d8a4-4ff0-baf0-d5cad55bf1cc" providerId="ADAL" clId="{C6B2ED89-899B-4853-8A22-2E8A7210059B}" dt="2022-01-28T13:52:20.711" v="30" actId="2711"/>
        <pc:sldMkLst>
          <pc:docMk/>
          <pc:sldMk cId="3203474920" sldId="352"/>
        </pc:sldMkLst>
      </pc:sldChg>
      <pc:sldChg chg="modNotes">
        <pc:chgData name="Loos, M.A. (Manuela)" userId="85de514f-d8a4-4ff0-baf0-d5cad55bf1cc" providerId="ADAL" clId="{C6B2ED89-899B-4853-8A22-2E8A7210059B}" dt="2022-01-28T13:50:31.523" v="3" actId="20577"/>
        <pc:sldMkLst>
          <pc:docMk/>
          <pc:sldMk cId="42023161" sldId="368"/>
        </pc:sldMkLst>
      </pc:sldChg>
      <pc:sldChg chg="modNotes">
        <pc:chgData name="Loos, M.A. (Manuela)" userId="85de514f-d8a4-4ff0-baf0-d5cad55bf1cc" providerId="ADAL" clId="{C6B2ED89-899B-4853-8A22-2E8A7210059B}" dt="2022-01-28T13:59:14.886" v="94" actId="6549"/>
        <pc:sldMkLst>
          <pc:docMk/>
          <pc:sldMk cId="1280665324" sldId="411"/>
        </pc:sldMkLst>
      </pc:sldChg>
      <pc:sldChg chg="modNotes">
        <pc:chgData name="Loos, M.A. (Manuela)" userId="85de514f-d8a4-4ff0-baf0-d5cad55bf1cc" providerId="ADAL" clId="{C6B2ED89-899B-4853-8A22-2E8A7210059B}" dt="2022-01-28T13:57:26.803" v="69" actId="2711"/>
        <pc:sldMkLst>
          <pc:docMk/>
          <pc:sldMk cId="2211372981" sldId="412"/>
        </pc:sldMkLst>
      </pc:sldChg>
      <pc:sldChg chg="modNotes">
        <pc:chgData name="Loos, M.A. (Manuela)" userId="85de514f-d8a4-4ff0-baf0-d5cad55bf1cc" providerId="ADAL" clId="{C6B2ED89-899B-4853-8A22-2E8A7210059B}" dt="2022-01-28T13:54:32.212" v="52" actId="20577"/>
        <pc:sldMkLst>
          <pc:docMk/>
          <pc:sldMk cId="878541460" sldId="414"/>
        </pc:sldMkLst>
      </pc:sldChg>
      <pc:sldChg chg="modNotes">
        <pc:chgData name="Loos, M.A. (Manuela)" userId="85de514f-d8a4-4ff0-baf0-d5cad55bf1cc" providerId="ADAL" clId="{C6B2ED89-899B-4853-8A22-2E8A7210059B}" dt="2022-01-28T13:55:28.113" v="58" actId="6549"/>
        <pc:sldMkLst>
          <pc:docMk/>
          <pc:sldMk cId="4242355530" sldId="415"/>
        </pc:sldMkLst>
      </pc:sldChg>
      <pc:sldChg chg="modNotes">
        <pc:chgData name="Loos, M.A. (Manuela)" userId="85de514f-d8a4-4ff0-baf0-d5cad55bf1cc" providerId="ADAL" clId="{C6B2ED89-899B-4853-8A22-2E8A7210059B}" dt="2022-01-28T13:58:28.103" v="78" actId="947"/>
        <pc:sldMkLst>
          <pc:docMk/>
          <pc:sldMk cId="4149539305" sldId="417"/>
        </pc:sldMkLst>
      </pc:sldChg>
      <pc:sldChg chg="modNotes">
        <pc:chgData name="Loos, M.A. (Manuela)" userId="85de514f-d8a4-4ff0-baf0-d5cad55bf1cc" providerId="ADAL" clId="{C6B2ED89-899B-4853-8A22-2E8A7210059B}" dt="2022-01-28T13:58:49.200" v="84" actId="6549"/>
        <pc:sldMkLst>
          <pc:docMk/>
          <pc:sldMk cId="882994168" sldId="419"/>
        </pc:sldMkLst>
      </pc:sldChg>
      <pc:sldChg chg="modNotes">
        <pc:chgData name="Loos, M.A. (Manuela)" userId="85de514f-d8a4-4ff0-baf0-d5cad55bf1cc" providerId="ADAL" clId="{C6B2ED89-899B-4853-8A22-2E8A7210059B}" dt="2022-01-28T13:55:53.315" v="63" actId="255"/>
        <pc:sldMkLst>
          <pc:docMk/>
          <pc:sldMk cId="3123926816" sldId="422"/>
        </pc:sldMkLst>
      </pc:sldChg>
      <pc:sldChg chg="modNotes">
        <pc:chgData name="Loos, M.A. (Manuela)" userId="85de514f-d8a4-4ff0-baf0-d5cad55bf1cc" providerId="ADAL" clId="{C6B2ED89-899B-4853-8A22-2E8A7210059B}" dt="2022-01-28T13:56:46.619" v="67" actId="255"/>
        <pc:sldMkLst>
          <pc:docMk/>
          <pc:sldMk cId="1336082181" sldId="423"/>
        </pc:sldMkLst>
      </pc:sldChg>
      <pc:sldChg chg="modNotes">
        <pc:chgData name="Loos, M.A. (Manuela)" userId="85de514f-d8a4-4ff0-baf0-d5cad55bf1cc" providerId="ADAL" clId="{C6B2ED89-899B-4853-8A22-2E8A7210059B}" dt="2022-01-28T13:55:43.447" v="61" actId="14100"/>
        <pc:sldMkLst>
          <pc:docMk/>
          <pc:sldMk cId="1563400775" sldId="424"/>
        </pc:sldMkLst>
      </pc:sldChg>
      <pc:sldChg chg="modNotes">
        <pc:chgData name="Loos, M.A. (Manuela)" userId="85de514f-d8a4-4ff0-baf0-d5cad55bf1cc" providerId="ADAL" clId="{C6B2ED89-899B-4853-8A22-2E8A7210059B}" dt="2022-01-28T13:56:03.916" v="64" actId="2711"/>
        <pc:sldMkLst>
          <pc:docMk/>
          <pc:sldMk cId="2385301029" sldId="425"/>
        </pc:sldMkLst>
      </pc:sldChg>
      <pc:sldChg chg="modNotes">
        <pc:chgData name="Loos, M.A. (Manuela)" userId="85de514f-d8a4-4ff0-baf0-d5cad55bf1cc" providerId="ADAL" clId="{C6B2ED89-899B-4853-8A22-2E8A7210059B}" dt="2022-01-28T13:56:14.881" v="65" actId="2711"/>
        <pc:sldMkLst>
          <pc:docMk/>
          <pc:sldMk cId="3000266914" sldId="426"/>
        </pc:sldMkLst>
      </pc:sldChg>
      <pc:sldChg chg="modNotes">
        <pc:chgData name="Loos, M.A. (Manuela)" userId="85de514f-d8a4-4ff0-baf0-d5cad55bf1cc" providerId="ADAL" clId="{C6B2ED89-899B-4853-8A22-2E8A7210059B}" dt="2022-01-28T13:51:25.829" v="7" actId="6549"/>
        <pc:sldMkLst>
          <pc:docMk/>
          <pc:sldMk cId="540826956" sldId="442"/>
        </pc:sldMkLst>
      </pc:sldChg>
      <pc:sldChg chg="modNotes">
        <pc:chgData name="Loos, M.A. (Manuela)" userId="85de514f-d8a4-4ff0-baf0-d5cad55bf1cc" providerId="ADAL" clId="{C6B2ED89-899B-4853-8A22-2E8A7210059B}" dt="2022-01-28T13:52:00.940" v="28" actId="14100"/>
        <pc:sldMkLst>
          <pc:docMk/>
          <pc:sldMk cId="2151414840" sldId="443"/>
        </pc:sldMkLst>
      </pc:sldChg>
      <pc:sldChg chg="modNotes">
        <pc:chgData name="Loos, M.A. (Manuela)" userId="85de514f-d8a4-4ff0-baf0-d5cad55bf1cc" providerId="ADAL" clId="{C6B2ED89-899B-4853-8A22-2E8A7210059B}" dt="2022-01-28T13:52:45.493" v="33" actId="255"/>
        <pc:sldMkLst>
          <pc:docMk/>
          <pc:sldMk cId="3710334200" sldId="449"/>
        </pc:sldMkLst>
      </pc:sldChg>
      <pc:sldChg chg="modNotes">
        <pc:chgData name="Loos, M.A. (Manuela)" userId="85de514f-d8a4-4ff0-baf0-d5cad55bf1cc" providerId="ADAL" clId="{C6B2ED89-899B-4853-8A22-2E8A7210059B}" dt="2022-01-28T13:53:03.373" v="37" actId="14100"/>
        <pc:sldMkLst>
          <pc:docMk/>
          <pc:sldMk cId="494342038" sldId="450"/>
        </pc:sldMkLst>
      </pc:sldChg>
      <pc:sldChg chg="modNotes">
        <pc:chgData name="Loos, M.A. (Manuela)" userId="85de514f-d8a4-4ff0-baf0-d5cad55bf1cc" providerId="ADAL" clId="{C6B2ED89-899B-4853-8A22-2E8A7210059B}" dt="2022-01-28T13:53:18.460" v="39" actId="255"/>
        <pc:sldMkLst>
          <pc:docMk/>
          <pc:sldMk cId="3837489831" sldId="453"/>
        </pc:sldMkLst>
      </pc:sldChg>
      <pc:sldChg chg="modNotes">
        <pc:chgData name="Loos, M.A. (Manuela)" userId="85de514f-d8a4-4ff0-baf0-d5cad55bf1cc" providerId="ADAL" clId="{C6B2ED89-899B-4853-8A22-2E8A7210059B}" dt="2022-01-28T13:52:33.971" v="31" actId="2711"/>
        <pc:sldMkLst>
          <pc:docMk/>
          <pc:sldMk cId="1845051602" sldId="455"/>
        </pc:sldMkLst>
      </pc:sldChg>
      <pc:sldChg chg="modNotes">
        <pc:chgData name="Loos, M.A. (Manuela)" userId="85de514f-d8a4-4ff0-baf0-d5cad55bf1cc" providerId="ADAL" clId="{C6B2ED89-899B-4853-8A22-2E8A7210059B}" dt="2022-01-28T13:53:29.582" v="41" actId="255"/>
        <pc:sldMkLst>
          <pc:docMk/>
          <pc:sldMk cId="1444978228" sldId="456"/>
        </pc:sldMkLst>
      </pc:sldChg>
      <pc:sldChg chg="modNotes">
        <pc:chgData name="Loos, M.A. (Manuela)" userId="85de514f-d8a4-4ff0-baf0-d5cad55bf1cc" providerId="ADAL" clId="{C6B2ED89-899B-4853-8A22-2E8A7210059B}" dt="2022-01-28T13:53:51.711" v="45" actId="255"/>
        <pc:sldMkLst>
          <pc:docMk/>
          <pc:sldMk cId="721566680" sldId="458"/>
        </pc:sldMkLst>
      </pc:sldChg>
      <pc:sldChg chg="modNotes">
        <pc:chgData name="Loos, M.A. (Manuela)" userId="85de514f-d8a4-4ff0-baf0-d5cad55bf1cc" providerId="ADAL" clId="{C6B2ED89-899B-4853-8A22-2E8A7210059B}" dt="2022-01-28T13:53:39.776" v="43" actId="6549"/>
        <pc:sldMkLst>
          <pc:docMk/>
          <pc:sldMk cId="1601418720" sldId="460"/>
        </pc:sldMkLst>
      </pc:sldChg>
      <pc:sldChg chg="modNotes">
        <pc:chgData name="Loos, M.A. (Manuela)" userId="85de514f-d8a4-4ff0-baf0-d5cad55bf1cc" providerId="ADAL" clId="{C6B2ED89-899B-4853-8A22-2E8A7210059B}" dt="2022-01-28T13:50:55.696" v="4" actId="20577"/>
        <pc:sldMkLst>
          <pc:docMk/>
          <pc:sldMk cId="3174991681" sldId="464"/>
        </pc:sldMkLst>
      </pc:sldChg>
      <pc:sldChg chg="modNotes">
        <pc:chgData name="Loos, M.A. (Manuela)" userId="85de514f-d8a4-4ff0-baf0-d5cad55bf1cc" providerId="ADAL" clId="{C6B2ED89-899B-4853-8A22-2E8A7210059B}" dt="2022-01-28T13:51:15.455" v="6" actId="20577"/>
        <pc:sldMkLst>
          <pc:docMk/>
          <pc:sldMk cId="171912690" sldId="469"/>
        </pc:sldMkLst>
      </pc:sldChg>
      <pc:sldChg chg="modNotes">
        <pc:chgData name="Loos, M.A. (Manuela)" userId="85de514f-d8a4-4ff0-baf0-d5cad55bf1cc" providerId="ADAL" clId="{C6B2ED89-899B-4853-8A22-2E8A7210059B}" dt="2022-01-28T13:59:20.732" v="95" actId="20577"/>
        <pc:sldMkLst>
          <pc:docMk/>
          <pc:sldMk cId="603891929" sldId="470"/>
        </pc:sldMkLst>
      </pc:sldChg>
    </pc:docChg>
  </pc:docChgLst>
  <pc:docChgLst>
    <pc:chgData name="Cox, E.P. (Evie)" userId="f6b3c370-290a-4e88-b8db-367b8bdc2915" providerId="ADAL" clId="{64AF8EE4-581D-49B5-8C98-E86CFEC20B1F}"/>
    <pc:docChg chg="modSld">
      <pc:chgData name="Cox, E.P. (Evie)" userId="f6b3c370-290a-4e88-b8db-367b8bdc2915" providerId="ADAL" clId="{64AF8EE4-581D-49B5-8C98-E86CFEC20B1F}" dt="2022-05-24T15:02:08.634" v="56"/>
      <pc:docMkLst>
        <pc:docMk/>
      </pc:docMkLst>
      <pc:sldChg chg="addSp modSp">
        <pc:chgData name="Cox, E.P. (Evie)" userId="f6b3c370-290a-4e88-b8db-367b8bdc2915" providerId="ADAL" clId="{64AF8EE4-581D-49B5-8C98-E86CFEC20B1F}" dt="2022-05-24T15:01:03.630" v="6"/>
        <pc:sldMkLst>
          <pc:docMk/>
          <pc:sldMk cId="4192052" sldId="326"/>
        </pc:sldMkLst>
        <pc:spChg chg="add mod">
          <ac:chgData name="Cox, E.P. (Evie)" userId="f6b3c370-290a-4e88-b8db-367b8bdc2915" providerId="ADAL" clId="{64AF8EE4-581D-49B5-8C98-E86CFEC20B1F}" dt="2022-05-24T15:01:03.630" v="6"/>
          <ac:spMkLst>
            <pc:docMk/>
            <pc:sldMk cId="4192052" sldId="326"/>
            <ac:spMk id="10" creationId="{8529B448-38A0-4E6D-B1EC-A88C94EA19BB}"/>
          </ac:spMkLst>
        </pc:spChg>
      </pc:sldChg>
      <pc:sldChg chg="addSp modSp">
        <pc:chgData name="Cox, E.P. (Evie)" userId="f6b3c370-290a-4e88-b8db-367b8bdc2915" providerId="ADAL" clId="{64AF8EE4-581D-49B5-8C98-E86CFEC20B1F}" dt="2022-05-24T15:01:50.081" v="43"/>
        <pc:sldMkLst>
          <pc:docMk/>
          <pc:sldMk cId="1290087044" sldId="347"/>
        </pc:sldMkLst>
        <pc:spChg chg="add mod">
          <ac:chgData name="Cox, E.P. (Evie)" userId="f6b3c370-290a-4e88-b8db-367b8bdc2915" providerId="ADAL" clId="{64AF8EE4-581D-49B5-8C98-E86CFEC20B1F}" dt="2022-05-24T15:01:50.081" v="43"/>
          <ac:spMkLst>
            <pc:docMk/>
            <pc:sldMk cId="1290087044" sldId="347"/>
            <ac:spMk id="6" creationId="{17E5551A-AB10-4146-AC6E-ACCF94256C5E}"/>
          </ac:spMkLst>
        </pc:spChg>
      </pc:sldChg>
      <pc:sldChg chg="addSp modSp">
        <pc:chgData name="Cox, E.P. (Evie)" userId="f6b3c370-290a-4e88-b8db-367b8bdc2915" providerId="ADAL" clId="{64AF8EE4-581D-49B5-8C98-E86CFEC20B1F}" dt="2022-05-24T15:01:17.089" v="20"/>
        <pc:sldMkLst>
          <pc:docMk/>
          <pc:sldMk cId="3203474920" sldId="352"/>
        </pc:sldMkLst>
        <pc:spChg chg="add mod">
          <ac:chgData name="Cox, E.P. (Evie)" userId="f6b3c370-290a-4e88-b8db-367b8bdc2915" providerId="ADAL" clId="{64AF8EE4-581D-49B5-8C98-E86CFEC20B1F}" dt="2022-05-24T15:01:17.089" v="20"/>
          <ac:spMkLst>
            <pc:docMk/>
            <pc:sldMk cId="3203474920" sldId="352"/>
            <ac:spMk id="8" creationId="{00D60050-E3BA-4A66-A953-94E905F9B17B}"/>
          </ac:spMkLst>
        </pc:spChg>
      </pc:sldChg>
      <pc:sldChg chg="addSp modSp">
        <pc:chgData name="Cox, E.P. (Evie)" userId="f6b3c370-290a-4e88-b8db-367b8bdc2915" providerId="ADAL" clId="{64AF8EE4-581D-49B5-8C98-E86CFEC20B1F}" dt="2022-05-24T15:01:55.774" v="45"/>
        <pc:sldMkLst>
          <pc:docMk/>
          <pc:sldMk cId="206222784" sldId="362"/>
        </pc:sldMkLst>
        <pc:spChg chg="add mod">
          <ac:chgData name="Cox, E.P. (Evie)" userId="f6b3c370-290a-4e88-b8db-367b8bdc2915" providerId="ADAL" clId="{64AF8EE4-581D-49B5-8C98-E86CFEC20B1F}" dt="2022-05-24T15:01:55.774" v="45"/>
          <ac:spMkLst>
            <pc:docMk/>
            <pc:sldMk cId="206222784" sldId="362"/>
            <ac:spMk id="6" creationId="{F20E5887-1BBC-43B6-9884-5DB9320FB98F}"/>
          </ac:spMkLst>
        </pc:spChg>
      </pc:sldChg>
      <pc:sldChg chg="addSp delSp modSp">
        <pc:chgData name="Cox, E.P. (Evie)" userId="f6b3c370-290a-4e88-b8db-367b8bdc2915" providerId="ADAL" clId="{64AF8EE4-581D-49B5-8C98-E86CFEC20B1F}" dt="2022-05-24T15:01:02.378" v="5"/>
        <pc:sldMkLst>
          <pc:docMk/>
          <pc:sldMk cId="42023161" sldId="368"/>
        </pc:sldMkLst>
        <pc:spChg chg="add del mod">
          <ac:chgData name="Cox, E.P. (Evie)" userId="f6b3c370-290a-4e88-b8db-367b8bdc2915" providerId="ADAL" clId="{64AF8EE4-581D-49B5-8C98-E86CFEC20B1F}" dt="2022-05-24T15:01:02.378" v="5"/>
          <ac:spMkLst>
            <pc:docMk/>
            <pc:sldMk cId="42023161" sldId="368"/>
            <ac:spMk id="5" creationId="{0A5192C7-B4ED-4215-ACAC-819ADA012C0D}"/>
          </ac:spMkLst>
        </pc:spChg>
      </pc:sldChg>
      <pc:sldChg chg="addSp modSp">
        <pc:chgData name="Cox, E.P. (Evie)" userId="f6b3c370-290a-4e88-b8db-367b8bdc2915" providerId="ADAL" clId="{64AF8EE4-581D-49B5-8C98-E86CFEC20B1F}" dt="2022-05-24T15:01:04.069" v="7"/>
        <pc:sldMkLst>
          <pc:docMk/>
          <pc:sldMk cId="1227800986" sldId="370"/>
        </pc:sldMkLst>
        <pc:spChg chg="add mod">
          <ac:chgData name="Cox, E.P. (Evie)" userId="f6b3c370-290a-4e88-b8db-367b8bdc2915" providerId="ADAL" clId="{64AF8EE4-581D-49B5-8C98-E86CFEC20B1F}" dt="2022-05-24T15:01:04.069" v="7"/>
          <ac:spMkLst>
            <pc:docMk/>
            <pc:sldMk cId="1227800986" sldId="370"/>
            <ac:spMk id="8" creationId="{351C8282-6F8A-4B22-9232-570D113FFFD2}"/>
          </ac:spMkLst>
        </pc:spChg>
      </pc:sldChg>
      <pc:sldChg chg="addSp modSp">
        <pc:chgData name="Cox, E.P. (Evie)" userId="f6b3c370-290a-4e88-b8db-367b8bdc2915" providerId="ADAL" clId="{64AF8EE4-581D-49B5-8C98-E86CFEC20B1F}" dt="2022-05-24T15:02:04.087" v="54"/>
        <pc:sldMkLst>
          <pc:docMk/>
          <pc:sldMk cId="3898618588" sldId="375"/>
        </pc:sldMkLst>
        <pc:spChg chg="add mod">
          <ac:chgData name="Cox, E.P. (Evie)" userId="f6b3c370-290a-4e88-b8db-367b8bdc2915" providerId="ADAL" clId="{64AF8EE4-581D-49B5-8C98-E86CFEC20B1F}" dt="2022-05-24T15:02:04.087" v="54"/>
          <ac:spMkLst>
            <pc:docMk/>
            <pc:sldMk cId="3898618588" sldId="375"/>
            <ac:spMk id="6" creationId="{8904F724-C480-41D3-B697-0CDE082C6EC5}"/>
          </ac:spMkLst>
        </pc:spChg>
      </pc:sldChg>
      <pc:sldChg chg="addSp modSp">
        <pc:chgData name="Cox, E.P. (Evie)" userId="f6b3c370-290a-4e88-b8db-367b8bdc2915" providerId="ADAL" clId="{64AF8EE4-581D-49B5-8C98-E86CFEC20B1F}" dt="2022-05-24T15:02:08.634" v="56"/>
        <pc:sldMkLst>
          <pc:docMk/>
          <pc:sldMk cId="3372421565" sldId="376"/>
        </pc:sldMkLst>
        <pc:spChg chg="add mod">
          <ac:chgData name="Cox, E.P. (Evie)" userId="f6b3c370-290a-4e88-b8db-367b8bdc2915" providerId="ADAL" clId="{64AF8EE4-581D-49B5-8C98-E86CFEC20B1F}" dt="2022-05-24T15:02:08.634" v="56"/>
          <ac:spMkLst>
            <pc:docMk/>
            <pc:sldMk cId="3372421565" sldId="376"/>
            <ac:spMk id="16" creationId="{FE66CC30-14FE-4D54-AFFD-A7CA94D6B3CD}"/>
          </ac:spMkLst>
        </pc:spChg>
      </pc:sldChg>
      <pc:sldChg chg="addSp modSp">
        <pc:chgData name="Cox, E.P. (Evie)" userId="f6b3c370-290a-4e88-b8db-367b8bdc2915" providerId="ADAL" clId="{64AF8EE4-581D-49B5-8C98-E86CFEC20B1F}" dt="2022-05-24T15:01:06.450" v="9"/>
        <pc:sldMkLst>
          <pc:docMk/>
          <pc:sldMk cId="654591969" sldId="400"/>
        </pc:sldMkLst>
        <pc:spChg chg="add mod">
          <ac:chgData name="Cox, E.P. (Evie)" userId="f6b3c370-290a-4e88-b8db-367b8bdc2915" providerId="ADAL" clId="{64AF8EE4-581D-49B5-8C98-E86CFEC20B1F}" dt="2022-05-24T15:01:06.450" v="9"/>
          <ac:spMkLst>
            <pc:docMk/>
            <pc:sldMk cId="654591969" sldId="400"/>
            <ac:spMk id="6" creationId="{D8DFC4A1-C5CA-4F97-B318-DDA1D9F2DEE3}"/>
          </ac:spMkLst>
        </pc:spChg>
      </pc:sldChg>
      <pc:sldChg chg="addSp modSp">
        <pc:chgData name="Cox, E.P. (Evie)" userId="f6b3c370-290a-4e88-b8db-367b8bdc2915" providerId="ADAL" clId="{64AF8EE4-581D-49B5-8C98-E86CFEC20B1F}" dt="2022-05-24T15:01:51.733" v="44"/>
        <pc:sldMkLst>
          <pc:docMk/>
          <pc:sldMk cId="355468751" sldId="408"/>
        </pc:sldMkLst>
        <pc:spChg chg="add mod">
          <ac:chgData name="Cox, E.P. (Evie)" userId="f6b3c370-290a-4e88-b8db-367b8bdc2915" providerId="ADAL" clId="{64AF8EE4-581D-49B5-8C98-E86CFEC20B1F}" dt="2022-05-24T15:01:51.733" v="44"/>
          <ac:spMkLst>
            <pc:docMk/>
            <pc:sldMk cId="355468751" sldId="408"/>
            <ac:spMk id="26" creationId="{D8F495CE-5553-49F4-BDBF-4F2F1DAA8684}"/>
          </ac:spMkLst>
        </pc:spChg>
      </pc:sldChg>
      <pc:sldChg chg="addSp modSp">
        <pc:chgData name="Cox, E.P. (Evie)" userId="f6b3c370-290a-4e88-b8db-367b8bdc2915" providerId="ADAL" clId="{64AF8EE4-581D-49B5-8C98-E86CFEC20B1F}" dt="2022-05-24T15:02:03.478" v="53"/>
        <pc:sldMkLst>
          <pc:docMk/>
          <pc:sldMk cId="1280665324" sldId="411"/>
        </pc:sldMkLst>
        <pc:spChg chg="add mod">
          <ac:chgData name="Cox, E.P. (Evie)" userId="f6b3c370-290a-4e88-b8db-367b8bdc2915" providerId="ADAL" clId="{64AF8EE4-581D-49B5-8C98-E86CFEC20B1F}" dt="2022-05-24T15:02:03.478" v="53"/>
          <ac:spMkLst>
            <pc:docMk/>
            <pc:sldMk cId="1280665324" sldId="411"/>
            <ac:spMk id="9" creationId="{7F2E4217-6B04-4E29-813F-C305B2F7B309}"/>
          </ac:spMkLst>
        </pc:spChg>
      </pc:sldChg>
      <pc:sldChg chg="addSp modSp">
        <pc:chgData name="Cox, E.P. (Evie)" userId="f6b3c370-290a-4e88-b8db-367b8bdc2915" providerId="ADAL" clId="{64AF8EE4-581D-49B5-8C98-E86CFEC20B1F}" dt="2022-05-24T15:02:00.160" v="49"/>
        <pc:sldMkLst>
          <pc:docMk/>
          <pc:sldMk cId="2211372981" sldId="412"/>
        </pc:sldMkLst>
        <pc:spChg chg="add mod">
          <ac:chgData name="Cox, E.P. (Evie)" userId="f6b3c370-290a-4e88-b8db-367b8bdc2915" providerId="ADAL" clId="{64AF8EE4-581D-49B5-8C98-E86CFEC20B1F}" dt="2022-05-24T15:02:00.160" v="49"/>
          <ac:spMkLst>
            <pc:docMk/>
            <pc:sldMk cId="2211372981" sldId="412"/>
            <ac:spMk id="11" creationId="{A4CF3B6D-4EFE-4692-91E7-ADFC2D42EDFE}"/>
          </ac:spMkLst>
        </pc:spChg>
      </pc:sldChg>
      <pc:sldChg chg="addSp modSp">
        <pc:chgData name="Cox, E.P. (Evie)" userId="f6b3c370-290a-4e88-b8db-367b8bdc2915" providerId="ADAL" clId="{64AF8EE4-581D-49B5-8C98-E86CFEC20B1F}" dt="2022-05-24T15:01:31.373" v="34"/>
        <pc:sldMkLst>
          <pc:docMk/>
          <pc:sldMk cId="878541460" sldId="414"/>
        </pc:sldMkLst>
        <pc:spChg chg="add mod">
          <ac:chgData name="Cox, E.P. (Evie)" userId="f6b3c370-290a-4e88-b8db-367b8bdc2915" providerId="ADAL" clId="{64AF8EE4-581D-49B5-8C98-E86CFEC20B1F}" dt="2022-05-24T15:01:31.373" v="34"/>
          <ac:spMkLst>
            <pc:docMk/>
            <pc:sldMk cId="878541460" sldId="414"/>
            <ac:spMk id="9" creationId="{B558DC1D-3374-455C-931F-BB56C17A73CB}"/>
          </ac:spMkLst>
        </pc:spChg>
      </pc:sldChg>
      <pc:sldChg chg="addSp modSp mod">
        <pc:chgData name="Cox, E.P. (Evie)" userId="f6b3c370-290a-4e88-b8db-367b8bdc2915" providerId="ADAL" clId="{64AF8EE4-581D-49B5-8C98-E86CFEC20B1F}" dt="2022-05-24T15:01:39.536" v="37" actId="1076"/>
        <pc:sldMkLst>
          <pc:docMk/>
          <pc:sldMk cId="4242355530" sldId="415"/>
        </pc:sldMkLst>
        <pc:spChg chg="add mod">
          <ac:chgData name="Cox, E.P. (Evie)" userId="f6b3c370-290a-4e88-b8db-367b8bdc2915" providerId="ADAL" clId="{64AF8EE4-581D-49B5-8C98-E86CFEC20B1F}" dt="2022-05-24T15:01:39.536" v="37" actId="1076"/>
          <ac:spMkLst>
            <pc:docMk/>
            <pc:sldMk cId="4242355530" sldId="415"/>
            <ac:spMk id="9" creationId="{FAA8F9C0-6B4A-4EB1-B408-3308503B906D}"/>
          </ac:spMkLst>
        </pc:spChg>
      </pc:sldChg>
      <pc:sldChg chg="addSp modSp">
        <pc:chgData name="Cox, E.P. (Evie)" userId="f6b3c370-290a-4e88-b8db-367b8bdc2915" providerId="ADAL" clId="{64AF8EE4-581D-49B5-8C98-E86CFEC20B1F}" dt="2022-05-24T15:02:00.573" v="50"/>
        <pc:sldMkLst>
          <pc:docMk/>
          <pc:sldMk cId="4149539305" sldId="417"/>
        </pc:sldMkLst>
        <pc:spChg chg="add mod">
          <ac:chgData name="Cox, E.P. (Evie)" userId="f6b3c370-290a-4e88-b8db-367b8bdc2915" providerId="ADAL" clId="{64AF8EE4-581D-49B5-8C98-E86CFEC20B1F}" dt="2022-05-24T15:02:00.573" v="50"/>
          <ac:spMkLst>
            <pc:docMk/>
            <pc:sldMk cId="4149539305" sldId="417"/>
            <ac:spMk id="10" creationId="{971A6148-BC04-44FB-B97C-16E6357DF6AD}"/>
          </ac:spMkLst>
        </pc:spChg>
      </pc:sldChg>
      <pc:sldChg chg="addSp modSp">
        <pc:chgData name="Cox, E.P. (Evie)" userId="f6b3c370-290a-4e88-b8db-367b8bdc2915" providerId="ADAL" clId="{64AF8EE4-581D-49B5-8C98-E86CFEC20B1F}" dt="2022-05-24T15:02:01.017" v="51"/>
        <pc:sldMkLst>
          <pc:docMk/>
          <pc:sldMk cId="882994168" sldId="419"/>
        </pc:sldMkLst>
        <pc:spChg chg="add mod">
          <ac:chgData name="Cox, E.P. (Evie)" userId="f6b3c370-290a-4e88-b8db-367b8bdc2915" providerId="ADAL" clId="{64AF8EE4-581D-49B5-8C98-E86CFEC20B1F}" dt="2022-05-24T15:02:01.017" v="51"/>
          <ac:spMkLst>
            <pc:docMk/>
            <pc:sldMk cId="882994168" sldId="419"/>
            <ac:spMk id="11" creationId="{2C29DACA-97C2-4A48-9719-0D3F1CF535E7}"/>
          </ac:spMkLst>
        </pc:spChg>
      </pc:sldChg>
      <pc:sldChg chg="addSp modSp">
        <pc:chgData name="Cox, E.P. (Evie)" userId="f6b3c370-290a-4e88-b8db-367b8bdc2915" providerId="ADAL" clId="{64AF8EE4-581D-49B5-8C98-E86CFEC20B1F}" dt="2022-05-24T15:01:42.154" v="38"/>
        <pc:sldMkLst>
          <pc:docMk/>
          <pc:sldMk cId="3123926816" sldId="422"/>
        </pc:sldMkLst>
        <pc:spChg chg="add mod">
          <ac:chgData name="Cox, E.P. (Evie)" userId="f6b3c370-290a-4e88-b8db-367b8bdc2915" providerId="ADAL" clId="{64AF8EE4-581D-49B5-8C98-E86CFEC20B1F}" dt="2022-05-24T15:01:42.154" v="38"/>
          <ac:spMkLst>
            <pc:docMk/>
            <pc:sldMk cId="3123926816" sldId="422"/>
            <ac:spMk id="6" creationId="{D9BCB51B-FCA3-4E21-B3CA-C2F069FF88E6}"/>
          </ac:spMkLst>
        </pc:spChg>
      </pc:sldChg>
      <pc:sldChg chg="addSp modSp">
        <pc:chgData name="Cox, E.P. (Evie)" userId="f6b3c370-290a-4e88-b8db-367b8bdc2915" providerId="ADAL" clId="{64AF8EE4-581D-49B5-8C98-E86CFEC20B1F}" dt="2022-05-24T15:01:49.413" v="42"/>
        <pc:sldMkLst>
          <pc:docMk/>
          <pc:sldMk cId="1336082181" sldId="423"/>
        </pc:sldMkLst>
        <pc:spChg chg="add mod">
          <ac:chgData name="Cox, E.P. (Evie)" userId="f6b3c370-290a-4e88-b8db-367b8bdc2915" providerId="ADAL" clId="{64AF8EE4-581D-49B5-8C98-E86CFEC20B1F}" dt="2022-05-24T15:01:49.413" v="42"/>
          <ac:spMkLst>
            <pc:docMk/>
            <pc:sldMk cId="1336082181" sldId="423"/>
            <ac:spMk id="8" creationId="{E1531508-FC8E-4735-9FD2-A6DAAAF26EC3}"/>
          </ac:spMkLst>
        </pc:spChg>
      </pc:sldChg>
      <pc:sldChg chg="addSp modSp">
        <pc:chgData name="Cox, E.P. (Evie)" userId="f6b3c370-290a-4e88-b8db-367b8bdc2915" providerId="ADAL" clId="{64AF8EE4-581D-49B5-8C98-E86CFEC20B1F}" dt="2022-05-24T15:01:34.742" v="36"/>
        <pc:sldMkLst>
          <pc:docMk/>
          <pc:sldMk cId="1563400775" sldId="424"/>
        </pc:sldMkLst>
        <pc:spChg chg="add mod">
          <ac:chgData name="Cox, E.P. (Evie)" userId="f6b3c370-290a-4e88-b8db-367b8bdc2915" providerId="ADAL" clId="{64AF8EE4-581D-49B5-8C98-E86CFEC20B1F}" dt="2022-05-24T15:01:34.742" v="36"/>
          <ac:spMkLst>
            <pc:docMk/>
            <pc:sldMk cId="1563400775" sldId="424"/>
            <ac:spMk id="6" creationId="{EE359CDB-1D9E-475B-82F2-FADE049B772E}"/>
          </ac:spMkLst>
        </pc:spChg>
      </pc:sldChg>
      <pc:sldChg chg="addSp modSp">
        <pc:chgData name="Cox, E.P. (Evie)" userId="f6b3c370-290a-4e88-b8db-367b8bdc2915" providerId="ADAL" clId="{64AF8EE4-581D-49B5-8C98-E86CFEC20B1F}" dt="2022-05-24T15:01:44.111" v="40"/>
        <pc:sldMkLst>
          <pc:docMk/>
          <pc:sldMk cId="2385301029" sldId="425"/>
        </pc:sldMkLst>
        <pc:spChg chg="add mod">
          <ac:chgData name="Cox, E.P. (Evie)" userId="f6b3c370-290a-4e88-b8db-367b8bdc2915" providerId="ADAL" clId="{64AF8EE4-581D-49B5-8C98-E86CFEC20B1F}" dt="2022-05-24T15:01:44.111" v="40"/>
          <ac:spMkLst>
            <pc:docMk/>
            <pc:sldMk cId="2385301029" sldId="425"/>
            <ac:spMk id="18" creationId="{05576E2D-5478-4967-A39A-02CA3D6033C6}"/>
          </ac:spMkLst>
        </pc:spChg>
      </pc:sldChg>
      <pc:sldChg chg="addSp modSp">
        <pc:chgData name="Cox, E.P. (Evie)" userId="f6b3c370-290a-4e88-b8db-367b8bdc2915" providerId="ADAL" clId="{64AF8EE4-581D-49B5-8C98-E86CFEC20B1F}" dt="2022-05-24T15:01:45.781" v="41"/>
        <pc:sldMkLst>
          <pc:docMk/>
          <pc:sldMk cId="3000266914" sldId="426"/>
        </pc:sldMkLst>
        <pc:spChg chg="add mod">
          <ac:chgData name="Cox, E.P. (Evie)" userId="f6b3c370-290a-4e88-b8db-367b8bdc2915" providerId="ADAL" clId="{64AF8EE4-581D-49B5-8C98-E86CFEC20B1F}" dt="2022-05-24T15:01:45.781" v="41"/>
          <ac:spMkLst>
            <pc:docMk/>
            <pc:sldMk cId="3000266914" sldId="426"/>
            <ac:spMk id="17" creationId="{F3BE30B9-9012-422F-8173-2A7483BEB93D}"/>
          </ac:spMkLst>
        </pc:spChg>
      </pc:sldChg>
      <pc:sldChg chg="addSp modSp">
        <pc:chgData name="Cox, E.P. (Evie)" userId="f6b3c370-290a-4e88-b8db-367b8bdc2915" providerId="ADAL" clId="{64AF8EE4-581D-49B5-8C98-E86CFEC20B1F}" dt="2022-05-24T15:01:42.830" v="39"/>
        <pc:sldMkLst>
          <pc:docMk/>
          <pc:sldMk cId="3250207550" sldId="427"/>
        </pc:sldMkLst>
        <pc:spChg chg="add mod">
          <ac:chgData name="Cox, E.P. (Evie)" userId="f6b3c370-290a-4e88-b8db-367b8bdc2915" providerId="ADAL" clId="{64AF8EE4-581D-49B5-8C98-E86CFEC20B1F}" dt="2022-05-24T15:01:42.830" v="39"/>
          <ac:spMkLst>
            <pc:docMk/>
            <pc:sldMk cId="3250207550" sldId="427"/>
            <ac:spMk id="27" creationId="{1C7A1EA1-3A11-4ED5-8B26-67458E39BCE1}"/>
          </ac:spMkLst>
        </pc:spChg>
      </pc:sldChg>
      <pc:sldChg chg="addSp modSp">
        <pc:chgData name="Cox, E.P. (Evie)" userId="f6b3c370-290a-4e88-b8db-367b8bdc2915" providerId="ADAL" clId="{64AF8EE4-581D-49B5-8C98-E86CFEC20B1F}" dt="2022-05-24T15:01:56.515" v="46"/>
        <pc:sldMkLst>
          <pc:docMk/>
          <pc:sldMk cId="2460503488" sldId="429"/>
        </pc:sldMkLst>
        <pc:spChg chg="add mod">
          <ac:chgData name="Cox, E.P. (Evie)" userId="f6b3c370-290a-4e88-b8db-367b8bdc2915" providerId="ADAL" clId="{64AF8EE4-581D-49B5-8C98-E86CFEC20B1F}" dt="2022-05-24T15:01:56.515" v="46"/>
          <ac:spMkLst>
            <pc:docMk/>
            <pc:sldMk cId="2460503488" sldId="429"/>
            <ac:spMk id="9" creationId="{8214B45F-518D-4E44-8261-46E107E42AF8}"/>
          </ac:spMkLst>
        </pc:spChg>
      </pc:sldChg>
      <pc:sldChg chg="addSp modSp">
        <pc:chgData name="Cox, E.P. (Evie)" userId="f6b3c370-290a-4e88-b8db-367b8bdc2915" providerId="ADAL" clId="{64AF8EE4-581D-49B5-8C98-E86CFEC20B1F}" dt="2022-05-24T15:01:57.609" v="47"/>
        <pc:sldMkLst>
          <pc:docMk/>
          <pc:sldMk cId="1593035178" sldId="430"/>
        </pc:sldMkLst>
        <pc:spChg chg="add mod">
          <ac:chgData name="Cox, E.P. (Evie)" userId="f6b3c370-290a-4e88-b8db-367b8bdc2915" providerId="ADAL" clId="{64AF8EE4-581D-49B5-8C98-E86CFEC20B1F}" dt="2022-05-24T15:01:57.609" v="47"/>
          <ac:spMkLst>
            <pc:docMk/>
            <pc:sldMk cId="1593035178" sldId="430"/>
            <ac:spMk id="9" creationId="{AAC1D24E-4464-4CB2-B70B-9D3B009A42CE}"/>
          </ac:spMkLst>
        </pc:spChg>
      </pc:sldChg>
      <pc:sldChg chg="addSp modSp">
        <pc:chgData name="Cox, E.P. (Evie)" userId="f6b3c370-290a-4e88-b8db-367b8bdc2915" providerId="ADAL" clId="{64AF8EE4-581D-49B5-8C98-E86CFEC20B1F}" dt="2022-05-24T15:01:09.354" v="14"/>
        <pc:sldMkLst>
          <pc:docMk/>
          <pc:sldMk cId="1971226965" sldId="435"/>
        </pc:sldMkLst>
        <pc:spChg chg="add mod">
          <ac:chgData name="Cox, E.P. (Evie)" userId="f6b3c370-290a-4e88-b8db-367b8bdc2915" providerId="ADAL" clId="{64AF8EE4-581D-49B5-8C98-E86CFEC20B1F}" dt="2022-05-24T15:01:09.354" v="14"/>
          <ac:spMkLst>
            <pc:docMk/>
            <pc:sldMk cId="1971226965" sldId="435"/>
            <ac:spMk id="6" creationId="{033039D7-D90E-4811-B507-42FCCC4FEA2A}"/>
          </ac:spMkLst>
        </pc:spChg>
      </pc:sldChg>
      <pc:sldChg chg="addSp modSp">
        <pc:chgData name="Cox, E.P. (Evie)" userId="f6b3c370-290a-4e88-b8db-367b8bdc2915" providerId="ADAL" clId="{64AF8EE4-581D-49B5-8C98-E86CFEC20B1F}" dt="2022-05-24T15:01:11.917" v="16"/>
        <pc:sldMkLst>
          <pc:docMk/>
          <pc:sldMk cId="3717788337" sldId="439"/>
        </pc:sldMkLst>
        <pc:spChg chg="add mod">
          <ac:chgData name="Cox, E.P. (Evie)" userId="f6b3c370-290a-4e88-b8db-367b8bdc2915" providerId="ADAL" clId="{64AF8EE4-581D-49B5-8C98-E86CFEC20B1F}" dt="2022-05-24T15:01:11.917" v="16"/>
          <ac:spMkLst>
            <pc:docMk/>
            <pc:sldMk cId="3717788337" sldId="439"/>
            <ac:spMk id="7" creationId="{B31ED0A3-2F0B-4143-9737-1A8A9085C6DD}"/>
          </ac:spMkLst>
        </pc:spChg>
      </pc:sldChg>
      <pc:sldChg chg="addSp modSp">
        <pc:chgData name="Cox, E.P. (Evie)" userId="f6b3c370-290a-4e88-b8db-367b8bdc2915" providerId="ADAL" clId="{64AF8EE4-581D-49B5-8C98-E86CFEC20B1F}" dt="2022-05-24T15:01:12.433" v="17"/>
        <pc:sldMkLst>
          <pc:docMk/>
          <pc:sldMk cId="1479223770" sldId="441"/>
        </pc:sldMkLst>
        <pc:spChg chg="add mod">
          <ac:chgData name="Cox, E.P. (Evie)" userId="f6b3c370-290a-4e88-b8db-367b8bdc2915" providerId="ADAL" clId="{64AF8EE4-581D-49B5-8C98-E86CFEC20B1F}" dt="2022-05-24T15:01:12.433" v="17"/>
          <ac:spMkLst>
            <pc:docMk/>
            <pc:sldMk cId="1479223770" sldId="441"/>
            <ac:spMk id="7" creationId="{61AE88AA-C324-4D77-942B-C60022057672}"/>
          </ac:spMkLst>
        </pc:spChg>
      </pc:sldChg>
      <pc:sldChg chg="addSp modSp">
        <pc:chgData name="Cox, E.P. (Evie)" userId="f6b3c370-290a-4e88-b8db-367b8bdc2915" providerId="ADAL" clId="{64AF8EE4-581D-49B5-8C98-E86CFEC20B1F}" dt="2022-05-24T15:01:14.171" v="18"/>
        <pc:sldMkLst>
          <pc:docMk/>
          <pc:sldMk cId="540826956" sldId="442"/>
        </pc:sldMkLst>
        <pc:spChg chg="add mod">
          <ac:chgData name="Cox, E.P. (Evie)" userId="f6b3c370-290a-4e88-b8db-367b8bdc2915" providerId="ADAL" clId="{64AF8EE4-581D-49B5-8C98-E86CFEC20B1F}" dt="2022-05-24T15:01:14.171" v="18"/>
          <ac:spMkLst>
            <pc:docMk/>
            <pc:sldMk cId="540826956" sldId="442"/>
            <ac:spMk id="10" creationId="{914003AF-8A32-4DDA-BD8C-006243ADC312}"/>
          </ac:spMkLst>
        </pc:spChg>
      </pc:sldChg>
      <pc:sldChg chg="addSp modSp">
        <pc:chgData name="Cox, E.P. (Evie)" userId="f6b3c370-290a-4e88-b8db-367b8bdc2915" providerId="ADAL" clId="{64AF8EE4-581D-49B5-8C98-E86CFEC20B1F}" dt="2022-05-24T15:01:15.695" v="19"/>
        <pc:sldMkLst>
          <pc:docMk/>
          <pc:sldMk cId="2151414840" sldId="443"/>
        </pc:sldMkLst>
        <pc:spChg chg="add mod">
          <ac:chgData name="Cox, E.P. (Evie)" userId="f6b3c370-290a-4e88-b8db-367b8bdc2915" providerId="ADAL" clId="{64AF8EE4-581D-49B5-8C98-E86CFEC20B1F}" dt="2022-05-24T15:01:15.695" v="19"/>
          <ac:spMkLst>
            <pc:docMk/>
            <pc:sldMk cId="2151414840" sldId="443"/>
            <ac:spMk id="10" creationId="{5574090D-542C-488A-9245-23306A438B46}"/>
          </ac:spMkLst>
        </pc:spChg>
      </pc:sldChg>
      <pc:sldChg chg="addSp modSp">
        <pc:chgData name="Cox, E.P. (Evie)" userId="f6b3c370-290a-4e88-b8db-367b8bdc2915" providerId="ADAL" clId="{64AF8EE4-581D-49B5-8C98-E86CFEC20B1F}" dt="2022-05-24T15:01:19.486" v="21"/>
        <pc:sldMkLst>
          <pc:docMk/>
          <pc:sldMk cId="1170344352" sldId="446"/>
        </pc:sldMkLst>
        <pc:spChg chg="add mod">
          <ac:chgData name="Cox, E.P. (Evie)" userId="f6b3c370-290a-4e88-b8db-367b8bdc2915" providerId="ADAL" clId="{64AF8EE4-581D-49B5-8C98-E86CFEC20B1F}" dt="2022-05-24T15:01:19.486" v="21"/>
          <ac:spMkLst>
            <pc:docMk/>
            <pc:sldMk cId="1170344352" sldId="446"/>
            <ac:spMk id="10" creationId="{80651451-DD8C-4E1E-B2D9-3D66DFBE31AA}"/>
          </ac:spMkLst>
        </pc:spChg>
      </pc:sldChg>
      <pc:sldChg chg="addSp modSp">
        <pc:chgData name="Cox, E.P. (Evie)" userId="f6b3c370-290a-4e88-b8db-367b8bdc2915" providerId="ADAL" clId="{64AF8EE4-581D-49B5-8C98-E86CFEC20B1F}" dt="2022-05-24T15:01:19.977" v="22"/>
        <pc:sldMkLst>
          <pc:docMk/>
          <pc:sldMk cId="2068399006" sldId="447"/>
        </pc:sldMkLst>
        <pc:spChg chg="add mod">
          <ac:chgData name="Cox, E.P. (Evie)" userId="f6b3c370-290a-4e88-b8db-367b8bdc2915" providerId="ADAL" clId="{64AF8EE4-581D-49B5-8C98-E86CFEC20B1F}" dt="2022-05-24T15:01:19.977" v="22"/>
          <ac:spMkLst>
            <pc:docMk/>
            <pc:sldMk cId="2068399006" sldId="447"/>
            <ac:spMk id="11" creationId="{EBFEE05F-DF1C-47AB-99E2-2B8C763BEA56}"/>
          </ac:spMkLst>
        </pc:spChg>
      </pc:sldChg>
      <pc:sldChg chg="addSp modSp">
        <pc:chgData name="Cox, E.P. (Evie)" userId="f6b3c370-290a-4e88-b8db-367b8bdc2915" providerId="ADAL" clId="{64AF8EE4-581D-49B5-8C98-E86CFEC20B1F}" dt="2022-05-24T15:01:21.588" v="24"/>
        <pc:sldMkLst>
          <pc:docMk/>
          <pc:sldMk cId="3710334200" sldId="449"/>
        </pc:sldMkLst>
        <pc:spChg chg="add mod">
          <ac:chgData name="Cox, E.P. (Evie)" userId="f6b3c370-290a-4e88-b8db-367b8bdc2915" providerId="ADAL" clId="{64AF8EE4-581D-49B5-8C98-E86CFEC20B1F}" dt="2022-05-24T15:01:21.588" v="24"/>
          <ac:spMkLst>
            <pc:docMk/>
            <pc:sldMk cId="3710334200" sldId="449"/>
            <ac:spMk id="11" creationId="{4687996A-8F55-4AA0-888C-DBC4F9F57193}"/>
          </ac:spMkLst>
        </pc:spChg>
      </pc:sldChg>
      <pc:sldChg chg="addSp modSp">
        <pc:chgData name="Cox, E.P. (Evie)" userId="f6b3c370-290a-4e88-b8db-367b8bdc2915" providerId="ADAL" clId="{64AF8EE4-581D-49B5-8C98-E86CFEC20B1F}" dt="2022-05-24T15:01:23.182" v="25"/>
        <pc:sldMkLst>
          <pc:docMk/>
          <pc:sldMk cId="494342038" sldId="450"/>
        </pc:sldMkLst>
        <pc:spChg chg="add mod">
          <ac:chgData name="Cox, E.P. (Evie)" userId="f6b3c370-290a-4e88-b8db-367b8bdc2915" providerId="ADAL" clId="{64AF8EE4-581D-49B5-8C98-E86CFEC20B1F}" dt="2022-05-24T15:01:23.182" v="25"/>
          <ac:spMkLst>
            <pc:docMk/>
            <pc:sldMk cId="494342038" sldId="450"/>
            <ac:spMk id="24" creationId="{0D32F604-E8ED-4F00-BACC-1EFC2427E597}"/>
          </ac:spMkLst>
        </pc:spChg>
      </pc:sldChg>
      <pc:sldChg chg="addSp modSp">
        <pc:chgData name="Cox, E.P. (Evie)" userId="f6b3c370-290a-4e88-b8db-367b8bdc2915" providerId="ADAL" clId="{64AF8EE4-581D-49B5-8C98-E86CFEC20B1F}" dt="2022-05-24T15:01:23.657" v="26"/>
        <pc:sldMkLst>
          <pc:docMk/>
          <pc:sldMk cId="2307492653" sldId="452"/>
        </pc:sldMkLst>
        <pc:spChg chg="add mod">
          <ac:chgData name="Cox, E.P. (Evie)" userId="f6b3c370-290a-4e88-b8db-367b8bdc2915" providerId="ADAL" clId="{64AF8EE4-581D-49B5-8C98-E86CFEC20B1F}" dt="2022-05-24T15:01:23.657" v="26"/>
          <ac:spMkLst>
            <pc:docMk/>
            <pc:sldMk cId="2307492653" sldId="452"/>
            <ac:spMk id="11" creationId="{0FC9A564-39FE-41A7-B6A1-20782592FAAC}"/>
          </ac:spMkLst>
        </pc:spChg>
      </pc:sldChg>
      <pc:sldChg chg="addSp modSp">
        <pc:chgData name="Cox, E.P. (Evie)" userId="f6b3c370-290a-4e88-b8db-367b8bdc2915" providerId="ADAL" clId="{64AF8EE4-581D-49B5-8C98-E86CFEC20B1F}" dt="2022-05-24T15:01:26.037" v="28"/>
        <pc:sldMkLst>
          <pc:docMk/>
          <pc:sldMk cId="3837489831" sldId="453"/>
        </pc:sldMkLst>
        <pc:spChg chg="add mod">
          <ac:chgData name="Cox, E.P. (Evie)" userId="f6b3c370-290a-4e88-b8db-367b8bdc2915" providerId="ADAL" clId="{64AF8EE4-581D-49B5-8C98-E86CFEC20B1F}" dt="2022-05-24T15:01:26.037" v="28"/>
          <ac:spMkLst>
            <pc:docMk/>
            <pc:sldMk cId="3837489831" sldId="453"/>
            <ac:spMk id="11" creationId="{31A6B7E5-967F-43C8-9AB7-5629DB3BD706}"/>
          </ac:spMkLst>
        </pc:spChg>
      </pc:sldChg>
      <pc:sldChg chg="addSp modSp">
        <pc:chgData name="Cox, E.P. (Evie)" userId="f6b3c370-290a-4e88-b8db-367b8bdc2915" providerId="ADAL" clId="{64AF8EE4-581D-49B5-8C98-E86CFEC20B1F}" dt="2022-05-24T15:01:20.911" v="23"/>
        <pc:sldMkLst>
          <pc:docMk/>
          <pc:sldMk cId="1845051602" sldId="455"/>
        </pc:sldMkLst>
        <pc:spChg chg="add mod">
          <ac:chgData name="Cox, E.P. (Evie)" userId="f6b3c370-290a-4e88-b8db-367b8bdc2915" providerId="ADAL" clId="{64AF8EE4-581D-49B5-8C98-E86CFEC20B1F}" dt="2022-05-24T15:01:20.911" v="23"/>
          <ac:spMkLst>
            <pc:docMk/>
            <pc:sldMk cId="1845051602" sldId="455"/>
            <ac:spMk id="10" creationId="{01AF1EC1-22B4-4F6F-B1E2-F703557FF0F2}"/>
          </ac:spMkLst>
        </pc:spChg>
      </pc:sldChg>
      <pc:sldChg chg="addSp modSp">
        <pc:chgData name="Cox, E.P. (Evie)" userId="f6b3c370-290a-4e88-b8db-367b8bdc2915" providerId="ADAL" clId="{64AF8EE4-581D-49B5-8C98-E86CFEC20B1F}" dt="2022-05-24T15:01:26.497" v="29"/>
        <pc:sldMkLst>
          <pc:docMk/>
          <pc:sldMk cId="1444978228" sldId="456"/>
        </pc:sldMkLst>
        <pc:spChg chg="add mod">
          <ac:chgData name="Cox, E.P. (Evie)" userId="f6b3c370-290a-4e88-b8db-367b8bdc2915" providerId="ADAL" clId="{64AF8EE4-581D-49B5-8C98-E86CFEC20B1F}" dt="2022-05-24T15:01:26.497" v="29"/>
          <ac:spMkLst>
            <pc:docMk/>
            <pc:sldMk cId="1444978228" sldId="456"/>
            <ac:spMk id="13" creationId="{25E90AE5-BCB6-4AD3-8B78-E7462AAEFEC5}"/>
          </ac:spMkLst>
        </pc:spChg>
      </pc:sldChg>
      <pc:sldChg chg="addSp modSp">
        <pc:chgData name="Cox, E.P. (Evie)" userId="f6b3c370-290a-4e88-b8db-367b8bdc2915" providerId="ADAL" clId="{64AF8EE4-581D-49B5-8C98-E86CFEC20B1F}" dt="2022-05-24T15:01:27.592" v="31"/>
        <pc:sldMkLst>
          <pc:docMk/>
          <pc:sldMk cId="721566680" sldId="458"/>
        </pc:sldMkLst>
        <pc:spChg chg="add mod">
          <ac:chgData name="Cox, E.P. (Evie)" userId="f6b3c370-290a-4e88-b8db-367b8bdc2915" providerId="ADAL" clId="{64AF8EE4-581D-49B5-8C98-E86CFEC20B1F}" dt="2022-05-24T15:01:27.592" v="31"/>
          <ac:spMkLst>
            <pc:docMk/>
            <pc:sldMk cId="721566680" sldId="458"/>
            <ac:spMk id="16" creationId="{5C534726-0A3D-47B9-854B-0A9CD6E78E4F}"/>
          </ac:spMkLst>
        </pc:spChg>
      </pc:sldChg>
      <pc:sldChg chg="addSp modSp">
        <pc:chgData name="Cox, E.P. (Evie)" userId="f6b3c370-290a-4e88-b8db-367b8bdc2915" providerId="ADAL" clId="{64AF8EE4-581D-49B5-8C98-E86CFEC20B1F}" dt="2022-05-24T15:01:24.536" v="27"/>
        <pc:sldMkLst>
          <pc:docMk/>
          <pc:sldMk cId="1180834454" sldId="459"/>
        </pc:sldMkLst>
        <pc:spChg chg="add mod">
          <ac:chgData name="Cox, E.P. (Evie)" userId="f6b3c370-290a-4e88-b8db-367b8bdc2915" providerId="ADAL" clId="{64AF8EE4-581D-49B5-8C98-E86CFEC20B1F}" dt="2022-05-24T15:01:24.536" v="27"/>
          <ac:spMkLst>
            <pc:docMk/>
            <pc:sldMk cId="1180834454" sldId="459"/>
            <ac:spMk id="14" creationId="{169CFBFB-E244-4A23-B386-128835C98E02}"/>
          </ac:spMkLst>
        </pc:spChg>
      </pc:sldChg>
      <pc:sldChg chg="addSp modSp">
        <pc:chgData name="Cox, E.P. (Evie)" userId="f6b3c370-290a-4e88-b8db-367b8bdc2915" providerId="ADAL" clId="{64AF8EE4-581D-49B5-8C98-E86CFEC20B1F}" dt="2022-05-24T15:01:27.026" v="30"/>
        <pc:sldMkLst>
          <pc:docMk/>
          <pc:sldMk cId="1601418720" sldId="460"/>
        </pc:sldMkLst>
        <pc:spChg chg="add mod">
          <ac:chgData name="Cox, E.P. (Evie)" userId="f6b3c370-290a-4e88-b8db-367b8bdc2915" providerId="ADAL" clId="{64AF8EE4-581D-49B5-8C98-E86CFEC20B1F}" dt="2022-05-24T15:01:27.026" v="30"/>
          <ac:spMkLst>
            <pc:docMk/>
            <pc:sldMk cId="1601418720" sldId="460"/>
            <ac:spMk id="32" creationId="{013BCA07-17E3-45A4-A732-6EDAB6BFBC7B}"/>
          </ac:spMkLst>
        </pc:spChg>
      </pc:sldChg>
      <pc:sldChg chg="addSp modSp">
        <pc:chgData name="Cox, E.P. (Evie)" userId="f6b3c370-290a-4e88-b8db-367b8bdc2915" providerId="ADAL" clId="{64AF8EE4-581D-49B5-8C98-E86CFEC20B1F}" dt="2022-05-24T15:01:29.768" v="32"/>
        <pc:sldMkLst>
          <pc:docMk/>
          <pc:sldMk cId="729453828" sldId="461"/>
        </pc:sldMkLst>
        <pc:spChg chg="add mod">
          <ac:chgData name="Cox, E.P. (Evie)" userId="f6b3c370-290a-4e88-b8db-367b8bdc2915" providerId="ADAL" clId="{64AF8EE4-581D-49B5-8C98-E86CFEC20B1F}" dt="2022-05-24T15:01:29.768" v="32"/>
          <ac:spMkLst>
            <pc:docMk/>
            <pc:sldMk cId="729453828" sldId="461"/>
            <ac:spMk id="10" creationId="{99B70A13-AFA9-44FA-BA76-E68A19645A9E}"/>
          </ac:spMkLst>
        </pc:spChg>
      </pc:sldChg>
      <pc:sldChg chg="addSp modSp">
        <pc:chgData name="Cox, E.P. (Evie)" userId="f6b3c370-290a-4e88-b8db-367b8bdc2915" providerId="ADAL" clId="{64AF8EE4-581D-49B5-8C98-E86CFEC20B1F}" dt="2022-05-24T15:01:30.995" v="33"/>
        <pc:sldMkLst>
          <pc:docMk/>
          <pc:sldMk cId="3924124308" sldId="462"/>
        </pc:sldMkLst>
        <pc:spChg chg="add mod">
          <ac:chgData name="Cox, E.P. (Evie)" userId="f6b3c370-290a-4e88-b8db-367b8bdc2915" providerId="ADAL" clId="{64AF8EE4-581D-49B5-8C98-E86CFEC20B1F}" dt="2022-05-24T15:01:30.995" v="33"/>
          <ac:spMkLst>
            <pc:docMk/>
            <pc:sldMk cId="3924124308" sldId="462"/>
            <ac:spMk id="6" creationId="{D81D09DD-3A19-42CE-B9DF-0DE633B20C33}"/>
          </ac:spMkLst>
        </pc:spChg>
      </pc:sldChg>
      <pc:sldChg chg="addSp modSp">
        <pc:chgData name="Cox, E.P. (Evie)" userId="f6b3c370-290a-4e88-b8db-367b8bdc2915" providerId="ADAL" clId="{64AF8EE4-581D-49B5-8C98-E86CFEC20B1F}" dt="2022-05-24T15:01:58.990" v="48"/>
        <pc:sldMkLst>
          <pc:docMk/>
          <pc:sldMk cId="2543326637" sldId="463"/>
        </pc:sldMkLst>
        <pc:spChg chg="add mod">
          <ac:chgData name="Cox, E.P. (Evie)" userId="f6b3c370-290a-4e88-b8db-367b8bdc2915" providerId="ADAL" clId="{64AF8EE4-581D-49B5-8C98-E86CFEC20B1F}" dt="2022-05-24T15:01:58.990" v="48"/>
          <ac:spMkLst>
            <pc:docMk/>
            <pc:sldMk cId="2543326637" sldId="463"/>
            <ac:spMk id="6" creationId="{150815F7-299E-48B7-9610-01CC6BDE3D7A}"/>
          </ac:spMkLst>
        </pc:spChg>
      </pc:sldChg>
      <pc:sldChg chg="addSp modSp">
        <pc:chgData name="Cox, E.P. (Evie)" userId="f6b3c370-290a-4e88-b8db-367b8bdc2915" providerId="ADAL" clId="{64AF8EE4-581D-49B5-8C98-E86CFEC20B1F}" dt="2022-05-24T15:01:06.825" v="10"/>
        <pc:sldMkLst>
          <pc:docMk/>
          <pc:sldMk cId="3174991681" sldId="464"/>
        </pc:sldMkLst>
        <pc:spChg chg="add mod">
          <ac:chgData name="Cox, E.P. (Evie)" userId="f6b3c370-290a-4e88-b8db-367b8bdc2915" providerId="ADAL" clId="{64AF8EE4-581D-49B5-8C98-E86CFEC20B1F}" dt="2022-05-24T15:01:06.825" v="10"/>
          <ac:spMkLst>
            <pc:docMk/>
            <pc:sldMk cId="3174991681" sldId="464"/>
            <ac:spMk id="8" creationId="{E9799E38-A939-4BD8-831B-044574C0481C}"/>
          </ac:spMkLst>
        </pc:spChg>
      </pc:sldChg>
      <pc:sldChg chg="addSp modSp">
        <pc:chgData name="Cox, E.P. (Evie)" userId="f6b3c370-290a-4e88-b8db-367b8bdc2915" providerId="ADAL" clId="{64AF8EE4-581D-49B5-8C98-E86CFEC20B1F}" dt="2022-05-24T15:01:07.247" v="11"/>
        <pc:sldMkLst>
          <pc:docMk/>
          <pc:sldMk cId="1346715425" sldId="466"/>
        </pc:sldMkLst>
        <pc:spChg chg="add mod">
          <ac:chgData name="Cox, E.P. (Evie)" userId="f6b3c370-290a-4e88-b8db-367b8bdc2915" providerId="ADAL" clId="{64AF8EE4-581D-49B5-8C98-E86CFEC20B1F}" dt="2022-05-24T15:01:07.247" v="11"/>
          <ac:spMkLst>
            <pc:docMk/>
            <pc:sldMk cId="1346715425" sldId="466"/>
            <ac:spMk id="6" creationId="{994ED532-8508-4A86-8ECC-218D85785777}"/>
          </ac:spMkLst>
        </pc:spChg>
      </pc:sldChg>
      <pc:sldChg chg="addSp modSp">
        <pc:chgData name="Cox, E.P. (Evie)" userId="f6b3c370-290a-4e88-b8db-367b8bdc2915" providerId="ADAL" clId="{64AF8EE4-581D-49B5-8C98-E86CFEC20B1F}" dt="2022-05-24T15:01:07.828" v="12"/>
        <pc:sldMkLst>
          <pc:docMk/>
          <pc:sldMk cId="822876460" sldId="468"/>
        </pc:sldMkLst>
        <pc:spChg chg="add mod">
          <ac:chgData name="Cox, E.P. (Evie)" userId="f6b3c370-290a-4e88-b8db-367b8bdc2915" providerId="ADAL" clId="{64AF8EE4-581D-49B5-8C98-E86CFEC20B1F}" dt="2022-05-24T15:01:07.828" v="12"/>
          <ac:spMkLst>
            <pc:docMk/>
            <pc:sldMk cId="822876460" sldId="468"/>
            <ac:spMk id="6" creationId="{AAA0BB24-84EF-4EEF-BCCF-79BE8B86C052}"/>
          </ac:spMkLst>
        </pc:spChg>
      </pc:sldChg>
      <pc:sldChg chg="addSp modSp">
        <pc:chgData name="Cox, E.P. (Evie)" userId="f6b3c370-290a-4e88-b8db-367b8bdc2915" providerId="ADAL" clId="{64AF8EE4-581D-49B5-8C98-E86CFEC20B1F}" dt="2022-05-24T15:01:11.518" v="15"/>
        <pc:sldMkLst>
          <pc:docMk/>
          <pc:sldMk cId="171912690" sldId="469"/>
        </pc:sldMkLst>
        <pc:spChg chg="add mod">
          <ac:chgData name="Cox, E.P. (Evie)" userId="f6b3c370-290a-4e88-b8db-367b8bdc2915" providerId="ADAL" clId="{64AF8EE4-581D-49B5-8C98-E86CFEC20B1F}" dt="2022-05-24T15:01:11.518" v="15"/>
          <ac:spMkLst>
            <pc:docMk/>
            <pc:sldMk cId="171912690" sldId="469"/>
            <ac:spMk id="9" creationId="{78A011ED-6F06-4033-B2B0-5EE9CB01AB45}"/>
          </ac:spMkLst>
        </pc:spChg>
      </pc:sldChg>
      <pc:sldChg chg="addSp modSp">
        <pc:chgData name="Cox, E.P. (Evie)" userId="f6b3c370-290a-4e88-b8db-367b8bdc2915" providerId="ADAL" clId="{64AF8EE4-581D-49B5-8C98-E86CFEC20B1F}" dt="2022-05-24T15:02:02.921" v="52"/>
        <pc:sldMkLst>
          <pc:docMk/>
          <pc:sldMk cId="603891929" sldId="470"/>
        </pc:sldMkLst>
        <pc:spChg chg="add mod">
          <ac:chgData name="Cox, E.P. (Evie)" userId="f6b3c370-290a-4e88-b8db-367b8bdc2915" providerId="ADAL" clId="{64AF8EE4-581D-49B5-8C98-E86CFEC20B1F}" dt="2022-05-24T15:02:02.921" v="52"/>
          <ac:spMkLst>
            <pc:docMk/>
            <pc:sldMk cId="603891929" sldId="470"/>
            <ac:spMk id="6" creationId="{C3F23B6E-64E6-4A5F-A832-2455A7B725B0}"/>
          </ac:spMkLst>
        </pc:spChg>
      </pc:sldChg>
      <pc:sldChg chg="addSp modSp">
        <pc:chgData name="Cox, E.P. (Evie)" userId="f6b3c370-290a-4e88-b8db-367b8bdc2915" providerId="ADAL" clId="{64AF8EE4-581D-49B5-8C98-E86CFEC20B1F}" dt="2022-05-24T15:02:04.795" v="55"/>
        <pc:sldMkLst>
          <pc:docMk/>
          <pc:sldMk cId="3148657999" sldId="475"/>
        </pc:sldMkLst>
        <pc:spChg chg="add mod">
          <ac:chgData name="Cox, E.P. (Evie)" userId="f6b3c370-290a-4e88-b8db-367b8bdc2915" providerId="ADAL" clId="{64AF8EE4-581D-49B5-8C98-E86CFEC20B1F}" dt="2022-05-24T15:02:04.795" v="55"/>
          <ac:spMkLst>
            <pc:docMk/>
            <pc:sldMk cId="3148657999" sldId="475"/>
            <ac:spMk id="6" creationId="{3267C8E8-12BA-4494-B4A8-A87E20CC66FE}"/>
          </ac:spMkLst>
        </pc:spChg>
      </pc:sldChg>
      <pc:sldChg chg="addSp modSp">
        <pc:chgData name="Cox, E.P. (Evie)" userId="f6b3c370-290a-4e88-b8db-367b8bdc2915" providerId="ADAL" clId="{64AF8EE4-581D-49B5-8C98-E86CFEC20B1F}" dt="2022-05-24T15:00:59.180" v="2"/>
        <pc:sldMkLst>
          <pc:docMk/>
          <pc:sldMk cId="1849534833" sldId="476"/>
        </pc:sldMkLst>
        <pc:spChg chg="add mod">
          <ac:chgData name="Cox, E.P. (Evie)" userId="f6b3c370-290a-4e88-b8db-367b8bdc2915" providerId="ADAL" clId="{64AF8EE4-581D-49B5-8C98-E86CFEC20B1F}" dt="2022-05-24T15:00:59.180" v="2"/>
          <ac:spMkLst>
            <pc:docMk/>
            <pc:sldMk cId="1849534833" sldId="476"/>
            <ac:spMk id="6" creationId="{679A83B5-F005-4C3D-BC77-D2D1BAA791C6}"/>
          </ac:spMkLst>
        </pc:spChg>
      </pc:sldChg>
      <pc:sldChg chg="addSp modSp">
        <pc:chgData name="Cox, E.P. (Evie)" userId="f6b3c370-290a-4e88-b8db-367b8bdc2915" providerId="ADAL" clId="{64AF8EE4-581D-49B5-8C98-E86CFEC20B1F}" dt="2022-05-24T15:01:08.523" v="13"/>
        <pc:sldMkLst>
          <pc:docMk/>
          <pc:sldMk cId="841437816" sldId="477"/>
        </pc:sldMkLst>
        <pc:spChg chg="add mod">
          <ac:chgData name="Cox, E.P. (Evie)" userId="f6b3c370-290a-4e88-b8db-367b8bdc2915" providerId="ADAL" clId="{64AF8EE4-581D-49B5-8C98-E86CFEC20B1F}" dt="2022-05-24T15:01:08.523" v="13"/>
          <ac:spMkLst>
            <pc:docMk/>
            <pc:sldMk cId="841437816" sldId="477"/>
            <ac:spMk id="10" creationId="{3F2B0469-4740-4F72-84A3-A897C212799B}"/>
          </ac:spMkLst>
        </pc:spChg>
      </pc:sldChg>
      <pc:sldChg chg="addSp modSp">
        <pc:chgData name="Cox, E.P. (Evie)" userId="f6b3c370-290a-4e88-b8db-367b8bdc2915" providerId="ADAL" clId="{64AF8EE4-581D-49B5-8C98-E86CFEC20B1F}" dt="2022-05-24T15:01:06.014" v="8"/>
        <pc:sldMkLst>
          <pc:docMk/>
          <pc:sldMk cId="1352747419" sldId="479"/>
        </pc:sldMkLst>
        <pc:spChg chg="add mod">
          <ac:chgData name="Cox, E.P. (Evie)" userId="f6b3c370-290a-4e88-b8db-367b8bdc2915" providerId="ADAL" clId="{64AF8EE4-581D-49B5-8C98-E86CFEC20B1F}" dt="2022-05-24T15:01:06.014" v="8"/>
          <ac:spMkLst>
            <pc:docMk/>
            <pc:sldMk cId="1352747419" sldId="479"/>
            <ac:spMk id="6" creationId="{86CE6ADF-1ED6-40FF-B548-8EBBCBA9C1B4}"/>
          </ac:spMkLst>
        </pc:spChg>
      </pc:sldChg>
      <pc:sldChg chg="addSp modSp mod">
        <pc:chgData name="Cox, E.P. (Evie)" userId="f6b3c370-290a-4e88-b8db-367b8bdc2915" providerId="ADAL" clId="{64AF8EE4-581D-49B5-8C98-E86CFEC20B1F}" dt="2022-05-24T15:00:57.641" v="1" actId="1076"/>
        <pc:sldMkLst>
          <pc:docMk/>
          <pc:sldMk cId="2789946875" sldId="489"/>
        </pc:sldMkLst>
        <pc:spChg chg="add mod">
          <ac:chgData name="Cox, E.P. (Evie)" userId="f6b3c370-290a-4e88-b8db-367b8bdc2915" providerId="ADAL" clId="{64AF8EE4-581D-49B5-8C98-E86CFEC20B1F}" dt="2022-05-24T15:00:57.641" v="1" actId="1076"/>
          <ac:spMkLst>
            <pc:docMk/>
            <pc:sldMk cId="2789946875" sldId="489"/>
            <ac:spMk id="9" creationId="{92D508FF-DF96-4544-B267-407BF6D2AA8F}"/>
          </ac:spMkLst>
        </pc:spChg>
      </pc:sldChg>
      <pc:sldChg chg="addSp modSp">
        <pc:chgData name="Cox, E.P. (Evie)" userId="f6b3c370-290a-4e88-b8db-367b8bdc2915" providerId="ADAL" clId="{64AF8EE4-581D-49B5-8C98-E86CFEC20B1F}" dt="2022-05-24T15:01:01.012" v="3"/>
        <pc:sldMkLst>
          <pc:docMk/>
          <pc:sldMk cId="2952764645" sldId="490"/>
        </pc:sldMkLst>
        <pc:spChg chg="add mod">
          <ac:chgData name="Cox, E.P. (Evie)" userId="f6b3c370-290a-4e88-b8db-367b8bdc2915" providerId="ADAL" clId="{64AF8EE4-581D-49B5-8C98-E86CFEC20B1F}" dt="2022-05-24T15:01:01.012" v="3"/>
          <ac:spMkLst>
            <pc:docMk/>
            <pc:sldMk cId="2952764645" sldId="490"/>
            <ac:spMk id="6" creationId="{16BCDF6B-E163-4DED-9AA3-E4AEA777DBA2}"/>
          </ac:spMkLst>
        </pc:spChg>
      </pc:sldChg>
    </pc:docChg>
  </pc:docChgLst>
  <pc:docChgLst>
    <pc:chgData name="Brunsting, S. (Suzanne)" userId="e7a355e2-d96a-4e46-8f22-0ce56c37bf10" providerId="ADAL" clId="{DE08F799-9EE1-4896-BE08-F9D162928616}"/>
    <pc:docChg chg="modSld">
      <pc:chgData name="Brunsting, S. (Suzanne)" userId="e7a355e2-d96a-4e46-8f22-0ce56c37bf10" providerId="ADAL" clId="{DE08F799-9EE1-4896-BE08-F9D162928616}" dt="2022-01-21T15:21:44.275" v="1" actId="20577"/>
      <pc:docMkLst>
        <pc:docMk/>
      </pc:docMkLst>
      <pc:sldChg chg="modSp mod">
        <pc:chgData name="Brunsting, S. (Suzanne)" userId="e7a355e2-d96a-4e46-8f22-0ce56c37bf10" providerId="ADAL" clId="{DE08F799-9EE1-4896-BE08-F9D162928616}" dt="2022-01-21T15:21:38.335" v="0" actId="20577"/>
        <pc:sldMkLst>
          <pc:docMk/>
          <pc:sldMk cId="197367793" sldId="275"/>
        </pc:sldMkLst>
        <pc:spChg chg="mod">
          <ac:chgData name="Brunsting, S. (Suzanne)" userId="e7a355e2-d96a-4e46-8f22-0ce56c37bf10" providerId="ADAL" clId="{DE08F799-9EE1-4896-BE08-F9D162928616}" dt="2022-01-21T15:21:38.335" v="0" actId="20577"/>
          <ac:spMkLst>
            <pc:docMk/>
            <pc:sldMk cId="197367793" sldId="275"/>
            <ac:spMk id="2" creationId="{00000000-0000-0000-0000-000000000000}"/>
          </ac:spMkLst>
        </pc:spChg>
      </pc:sldChg>
      <pc:sldChg chg="modSp mod">
        <pc:chgData name="Brunsting, S. (Suzanne)" userId="e7a355e2-d96a-4e46-8f22-0ce56c37bf10" providerId="ADAL" clId="{DE08F799-9EE1-4896-BE08-F9D162928616}" dt="2022-01-21T15:21:44.275" v="1" actId="20577"/>
        <pc:sldMkLst>
          <pc:docMk/>
          <pc:sldMk cId="42023161" sldId="368"/>
        </pc:sldMkLst>
        <pc:spChg chg="mod">
          <ac:chgData name="Brunsting, S. (Suzanne)" userId="e7a355e2-d96a-4e46-8f22-0ce56c37bf10" providerId="ADAL" clId="{DE08F799-9EE1-4896-BE08-F9D162928616}" dt="2022-01-21T15:21:44.275" v="1" actId="20577"/>
          <ac:spMkLst>
            <pc:docMk/>
            <pc:sldMk cId="42023161" sldId="368"/>
            <ac:spMk id="2"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67B-4106-846E-444AA095560F}"/>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67B-4106-846E-444AA095560F}"/>
            </c:ext>
          </c:extLst>
        </c:ser>
        <c:dLbls>
          <c:showLegendKey val="0"/>
          <c:showVal val="0"/>
          <c:showCatName val="0"/>
          <c:showSerName val="0"/>
          <c:showPercent val="0"/>
          <c:showBubbleSize val="0"/>
        </c:dLbls>
        <c:gapWidth val="219"/>
        <c:overlap val="-27"/>
        <c:axId val="359613648"/>
        <c:axId val="359612864"/>
      </c:barChart>
      <c:lineChart>
        <c:grouping val="standard"/>
        <c:varyColors val="0"/>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67B-4106-846E-444AA095560F}"/>
            </c:ext>
          </c:extLst>
        </c:ser>
        <c:dLbls>
          <c:showLegendKey val="0"/>
          <c:showVal val="0"/>
          <c:showCatName val="0"/>
          <c:showSerName val="0"/>
          <c:showPercent val="0"/>
          <c:showBubbleSize val="0"/>
        </c:dLbls>
        <c:marker val="1"/>
        <c:smooth val="0"/>
        <c:axId val="359613648"/>
        <c:axId val="359612864"/>
      </c:lineChart>
      <c:catAx>
        <c:axId val="35961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2864"/>
        <c:crosses val="autoZero"/>
        <c:auto val="1"/>
        <c:lblAlgn val="ctr"/>
        <c:lblOffset val="100"/>
        <c:noMultiLvlLbl val="0"/>
      </c:catAx>
      <c:valAx>
        <c:axId val="359612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tx>
            <c:strRef>
              <c:f>Tabelle1!$B$1</c:f>
              <c:strCache>
                <c:ptCount val="1"/>
                <c:pt idx="0">
                  <c:v>Verkauf</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C7-472B-BC09-7549A017EA5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0C7-472B-BC09-7549A017EA5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0C7-472B-BC09-7549A017EA5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0C7-472B-BC09-7549A017EA53}"/>
              </c:ext>
            </c:extLst>
          </c:dPt>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0C7-472B-BC09-7549A017EA5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lineChart>
        <c:grouping val="standard"/>
        <c:varyColors val="0"/>
        <c:ser>
          <c:idx val="0"/>
          <c:order val="0"/>
          <c:tx>
            <c:strRef>
              <c:f>Tabelle1!$B$1</c:f>
              <c:strCache>
                <c:ptCount val="1"/>
                <c:pt idx="0">
                  <c:v>Datenreihe 1</c:v>
                </c:pt>
              </c:strCache>
            </c:strRef>
          </c:tx>
          <c:spPr>
            <a:ln w="28575" cap="rnd">
              <a:solidFill>
                <a:schemeClr val="accent1"/>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E9E-45A0-8EA2-CEC46ADC5236}"/>
            </c:ext>
          </c:extLst>
        </c:ser>
        <c:ser>
          <c:idx val="1"/>
          <c:order val="1"/>
          <c:tx>
            <c:strRef>
              <c:f>Tabelle1!$C$1</c:f>
              <c:strCache>
                <c:ptCount val="1"/>
                <c:pt idx="0">
                  <c:v>Datenreihe 2</c:v>
                </c:pt>
              </c:strCache>
            </c:strRef>
          </c:tx>
          <c:spPr>
            <a:ln w="28575" cap="rnd">
              <a:solidFill>
                <a:schemeClr val="accent2"/>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E9E-45A0-8EA2-CEC46ADC5236}"/>
            </c:ext>
          </c:extLst>
        </c:ser>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E9E-45A0-8EA2-CEC46ADC5236}"/>
            </c:ext>
          </c:extLst>
        </c:ser>
        <c:dLbls>
          <c:showLegendKey val="0"/>
          <c:showVal val="0"/>
          <c:showCatName val="0"/>
          <c:showSerName val="0"/>
          <c:showPercent val="0"/>
          <c:showBubbleSize val="0"/>
        </c:dLbls>
        <c:smooth val="0"/>
        <c:axId val="418495224"/>
        <c:axId val="418492872"/>
      </c:lineChart>
      <c:catAx>
        <c:axId val="418495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2872"/>
        <c:crosses val="autoZero"/>
        <c:auto val="1"/>
        <c:lblAlgn val="ctr"/>
        <c:lblOffset val="100"/>
        <c:noMultiLvlLbl val="0"/>
      </c:catAx>
      <c:valAx>
        <c:axId val="41849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59E9DC17-7E7F-453E-8560-B01BE61B1259}">
      <dgm:prSet phldrT="[Text]"/>
      <dgm:spPr/>
      <dgm:t>
        <a:bodyPr/>
        <a:lstStyle/>
        <a:p>
          <a:r>
            <a:rPr lang="de-DE" dirty="0"/>
            <a:t>Unit I</a:t>
          </a:r>
        </a:p>
      </dgm:t>
    </dgm:pt>
    <dgm:pt modelId="{AFA556B3-2DB9-4DBA-B005-0E55CAE9E646}" type="parTrans" cxnId="{BB0F54AA-F193-4C58-BDA5-A03C19A3F469}">
      <dgm:prSet/>
      <dgm:spPr/>
      <dgm:t>
        <a:bodyPr/>
        <a:lstStyle/>
        <a:p>
          <a:endParaRPr lang="de-DE"/>
        </a:p>
      </dgm:t>
    </dgm:pt>
    <dgm:pt modelId="{86607A87-3F0E-407A-802A-44031C523B00}" type="sibTrans" cxnId="{BB0F54AA-F193-4C58-BDA5-A03C19A3F469}">
      <dgm:prSet/>
      <dgm:spPr/>
      <dgm:t>
        <a:bodyPr/>
        <a:lstStyle/>
        <a:p>
          <a:endParaRPr lang="de-DE"/>
        </a:p>
      </dgm:t>
    </dgm:pt>
    <dgm:pt modelId="{3D22F5BC-028B-40E1-A174-4D581347F68A}">
      <dgm:prSet phldrT="[Text]"/>
      <dgm:spPr/>
      <dgm:t>
        <a:bodyPr/>
        <a:lstStyle/>
        <a:p>
          <a:r>
            <a:rPr lang="de-DE" dirty="0" err="1"/>
            <a:t>Introduction</a:t>
          </a:r>
          <a:r>
            <a:rPr lang="de-DE" dirty="0"/>
            <a:t> </a:t>
          </a:r>
          <a:r>
            <a:rPr lang="de-DE" dirty="0" err="1"/>
            <a:t>to</a:t>
          </a:r>
          <a:r>
            <a:rPr lang="de-DE" dirty="0"/>
            <a:t> Multiple Benefits</a:t>
          </a:r>
        </a:p>
      </dgm:t>
    </dgm:pt>
    <dgm:pt modelId="{47AFBBB2-53EF-4B83-9488-653EB1EDC341}" type="parTrans" cxnId="{6B688CA8-0CCD-4A99-98F4-44F049C9C30E}">
      <dgm:prSet/>
      <dgm:spPr/>
      <dgm:t>
        <a:bodyPr/>
        <a:lstStyle/>
        <a:p>
          <a:endParaRPr lang="de-DE"/>
        </a:p>
      </dgm:t>
    </dgm:pt>
    <dgm:pt modelId="{2A9BCE52-F087-43BC-B47B-4D9A7BE063ED}" type="sibTrans" cxnId="{6B688CA8-0CCD-4A99-98F4-44F049C9C30E}">
      <dgm:prSet/>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de-DE" dirty="0" err="1"/>
            <a:t>How</a:t>
          </a:r>
          <a:r>
            <a:rPr lang="de-DE" dirty="0"/>
            <a:t> </a:t>
          </a:r>
          <a:r>
            <a:rPr lang="de-DE" dirty="0" err="1"/>
            <a:t>to</a:t>
          </a:r>
          <a:r>
            <a:rPr lang="de-DE" dirty="0"/>
            <a:t> </a:t>
          </a:r>
          <a:r>
            <a:rPr lang="de-DE" dirty="0" err="1"/>
            <a:t>integrate</a:t>
          </a:r>
          <a:r>
            <a:rPr lang="de-DE" dirty="0"/>
            <a:t> MB in </a:t>
          </a:r>
          <a:r>
            <a:rPr lang="de-DE" dirty="0" err="1"/>
            <a:t>the</a:t>
          </a:r>
          <a:r>
            <a:rPr lang="de-DE" dirty="0"/>
            <a:t> </a:t>
          </a:r>
          <a:r>
            <a:rPr lang="de-DE" dirty="0" err="1"/>
            <a:t>company‘s</a:t>
          </a:r>
          <a:r>
            <a:rPr lang="de-DE" dirty="0"/>
            <a:t> </a:t>
          </a:r>
          <a:r>
            <a:rPr lang="de-DE" dirty="0" err="1"/>
            <a:t>strategy</a:t>
          </a:r>
          <a:endParaRPr lang="de-DE" dirty="0"/>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11D54B6F-D310-4ABD-BC9F-74CB5431C472}" type="pres">
      <dgm:prSet presAssocID="{F00E36C5-8241-47F5-8E29-EB4E24B6AA7C}" presName="Name0" presStyleCnt="0">
        <dgm:presLayoutVars>
          <dgm:dir/>
          <dgm:animLvl val="lvl"/>
          <dgm:resizeHandles val="exact"/>
        </dgm:presLayoutVars>
      </dgm:prSet>
      <dgm:spPr/>
    </dgm:pt>
    <dgm:pt modelId="{E4F2ED92-AA0D-4E26-B0C5-BA28ABEBA3B5}" type="pres">
      <dgm:prSet presAssocID="{D983C09B-55D0-458D-8BD9-4F7ACC5C9C7B}" presName="boxAndChildren" presStyleCnt="0"/>
      <dgm:spPr/>
    </dgm:pt>
    <dgm:pt modelId="{2F51AD9E-1E8A-4476-9C42-9300E8EA2BE8}" type="pres">
      <dgm:prSet presAssocID="{D983C09B-55D0-458D-8BD9-4F7ACC5C9C7B}" presName="parentTextBox" presStyleLbl="node1" presStyleIdx="0" presStyleCnt="2"/>
      <dgm:spPr/>
    </dgm:pt>
    <dgm:pt modelId="{209DA24E-9D92-4709-97CA-12A596903D84}" type="pres">
      <dgm:prSet presAssocID="{D983C09B-55D0-458D-8BD9-4F7ACC5C9C7B}" presName="entireBox" presStyleLbl="node1" presStyleIdx="0" presStyleCnt="2"/>
      <dgm:spPr/>
    </dgm:pt>
    <dgm:pt modelId="{12D31ED0-1C92-4696-91CC-B4FD45134DB6}" type="pres">
      <dgm:prSet presAssocID="{D983C09B-55D0-458D-8BD9-4F7ACC5C9C7B}" presName="descendantBox" presStyleCnt="0"/>
      <dgm:spPr/>
    </dgm:pt>
    <dgm:pt modelId="{B164AE6C-E2DC-4DA2-A224-B9B4D25F3045}" type="pres">
      <dgm:prSet presAssocID="{1C0BFAD6-F586-4F79-8A78-161FA6FCF126}" presName="childTextBox" presStyleLbl="fgAccFollowNode1" presStyleIdx="0" presStyleCnt="2">
        <dgm:presLayoutVars>
          <dgm:bulletEnabled val="1"/>
        </dgm:presLayoutVars>
      </dgm:prSet>
      <dgm:spPr/>
    </dgm:pt>
    <dgm:pt modelId="{D025C94D-FBAE-4A3B-A957-195CC9021BD8}" type="pres">
      <dgm:prSet presAssocID="{86607A87-3F0E-407A-802A-44031C523B00}" presName="sp" presStyleCnt="0"/>
      <dgm:spPr/>
    </dgm:pt>
    <dgm:pt modelId="{2EEBD17E-11D1-4B43-98FE-839EEDB2971F}" type="pres">
      <dgm:prSet presAssocID="{59E9DC17-7E7F-453E-8560-B01BE61B1259}" presName="arrowAndChildren" presStyleCnt="0"/>
      <dgm:spPr/>
    </dgm:pt>
    <dgm:pt modelId="{85301661-BA83-4944-8169-79CD146AA1B1}" type="pres">
      <dgm:prSet presAssocID="{59E9DC17-7E7F-453E-8560-B01BE61B1259}" presName="parentTextArrow" presStyleLbl="node1" presStyleIdx="0" presStyleCnt="2"/>
      <dgm:spPr/>
    </dgm:pt>
    <dgm:pt modelId="{67BAA1D2-C731-4325-AD29-A173F2AC5A3C}" type="pres">
      <dgm:prSet presAssocID="{59E9DC17-7E7F-453E-8560-B01BE61B1259}" presName="arrow" presStyleLbl="node1" presStyleIdx="1" presStyleCnt="2"/>
      <dgm:spPr/>
    </dgm:pt>
    <dgm:pt modelId="{6C619964-4B5A-46B8-AF2E-DD90F4F79DAB}" type="pres">
      <dgm:prSet presAssocID="{59E9DC17-7E7F-453E-8560-B01BE61B1259}" presName="descendantArrow" presStyleCnt="0"/>
      <dgm:spPr/>
    </dgm:pt>
    <dgm:pt modelId="{CCFA59E9-2FBE-47C2-B948-ED082FB4CFB6}" type="pres">
      <dgm:prSet presAssocID="{3D22F5BC-028B-40E1-A174-4D581347F68A}" presName="childTextArrow" presStyleLbl="fgAccFollowNode1" presStyleIdx="1" presStyleCnt="2">
        <dgm:presLayoutVars>
          <dgm:bulletEnabled val="1"/>
        </dgm:presLayoutVars>
      </dgm:prSet>
      <dgm:spPr/>
    </dgm:pt>
  </dgm:ptLst>
  <dgm:cxnLst>
    <dgm:cxn modelId="{97E1AA0C-8F7E-49AC-9A51-AC5D6D6D354D}" type="presOf" srcId="{D983C09B-55D0-458D-8BD9-4F7ACC5C9C7B}" destId="{209DA24E-9D92-4709-97CA-12A596903D84}" srcOrd="1" destOrd="0" presId="urn:microsoft.com/office/officeart/2005/8/layout/process4"/>
    <dgm:cxn modelId="{6305021A-1184-4DB9-ACBF-C26EACB5C66D}" type="presOf" srcId="{D983C09B-55D0-458D-8BD9-4F7ACC5C9C7B}" destId="{2F51AD9E-1E8A-4476-9C42-9300E8EA2BE8}" srcOrd="0" destOrd="0" presId="urn:microsoft.com/office/officeart/2005/8/layout/process4"/>
    <dgm:cxn modelId="{6EA65242-2D75-41F6-9D80-5C6CC1C24E49}" type="presOf" srcId="{3D22F5BC-028B-40E1-A174-4D581347F68A}" destId="{CCFA59E9-2FBE-47C2-B948-ED082FB4CFB6}" srcOrd="0" destOrd="0" presId="urn:microsoft.com/office/officeart/2005/8/layout/process4"/>
    <dgm:cxn modelId="{96E8CC67-806E-444E-A0A7-8C2FFE658401}" type="presOf" srcId="{59E9DC17-7E7F-453E-8560-B01BE61B1259}" destId="{67BAA1D2-C731-4325-AD29-A173F2AC5A3C}" srcOrd="1" destOrd="0" presId="urn:microsoft.com/office/officeart/2005/8/layout/process4"/>
    <dgm:cxn modelId="{327F1E6A-9378-42FA-A640-549B76E1B9E2}" srcId="{F00E36C5-8241-47F5-8E29-EB4E24B6AA7C}" destId="{D983C09B-55D0-458D-8BD9-4F7ACC5C9C7B}" srcOrd="1" destOrd="0" parTransId="{E582F3EE-B152-41EF-98A4-F817B946B196}" sibTransId="{09710F1F-A175-4669-AE53-42725652981C}"/>
    <dgm:cxn modelId="{5354E28A-DBEF-4C76-8944-79520992CEA1}" type="presOf" srcId="{F00E36C5-8241-47F5-8E29-EB4E24B6AA7C}" destId="{11D54B6F-D310-4ABD-BC9F-74CB5431C472}" srcOrd="0" destOrd="0" presId="urn:microsoft.com/office/officeart/2005/8/layout/process4"/>
    <dgm:cxn modelId="{6B688CA8-0CCD-4A99-98F4-44F049C9C30E}" srcId="{59E9DC17-7E7F-453E-8560-B01BE61B1259}" destId="{3D22F5BC-028B-40E1-A174-4D581347F68A}" srcOrd="0" destOrd="0" parTransId="{47AFBBB2-53EF-4B83-9488-653EB1EDC341}" sibTransId="{2A9BCE52-F087-43BC-B47B-4D9A7BE063ED}"/>
    <dgm:cxn modelId="{BB0F54AA-F193-4C58-BDA5-A03C19A3F469}" srcId="{F00E36C5-8241-47F5-8E29-EB4E24B6AA7C}" destId="{59E9DC17-7E7F-453E-8560-B01BE61B1259}" srcOrd="0" destOrd="0" parTransId="{AFA556B3-2DB9-4DBA-B005-0E55CAE9E646}" sibTransId="{86607A87-3F0E-407A-802A-44031C523B00}"/>
    <dgm:cxn modelId="{AB47FFAA-72E0-486A-AAB1-226A1B147E90}" type="presOf" srcId="{1C0BFAD6-F586-4F79-8A78-161FA6FCF126}" destId="{B164AE6C-E2DC-4DA2-A224-B9B4D25F3045}" srcOrd="0" destOrd="0" presId="urn:microsoft.com/office/officeart/2005/8/layout/process4"/>
    <dgm:cxn modelId="{9372ACE1-732B-4FB3-9968-60AABF5FFFED}" type="presOf" srcId="{59E9DC17-7E7F-453E-8560-B01BE61B1259}" destId="{85301661-BA83-4944-8169-79CD146AA1B1}"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0CAE0339-C5B8-424A-A588-0700BA4A3F00}" type="presParOf" srcId="{11D54B6F-D310-4ABD-BC9F-74CB5431C472}" destId="{E4F2ED92-AA0D-4E26-B0C5-BA28ABEBA3B5}" srcOrd="0" destOrd="0" presId="urn:microsoft.com/office/officeart/2005/8/layout/process4"/>
    <dgm:cxn modelId="{6EB159D0-A013-457D-BE02-96CAFE96EFCF}" type="presParOf" srcId="{E4F2ED92-AA0D-4E26-B0C5-BA28ABEBA3B5}" destId="{2F51AD9E-1E8A-4476-9C42-9300E8EA2BE8}" srcOrd="0" destOrd="0" presId="urn:microsoft.com/office/officeart/2005/8/layout/process4"/>
    <dgm:cxn modelId="{776B36C8-C0DD-4F04-BF95-EFCEAC94DD8F}" type="presParOf" srcId="{E4F2ED92-AA0D-4E26-B0C5-BA28ABEBA3B5}" destId="{209DA24E-9D92-4709-97CA-12A596903D84}" srcOrd="1" destOrd="0" presId="urn:microsoft.com/office/officeart/2005/8/layout/process4"/>
    <dgm:cxn modelId="{8CA8778C-4974-4036-83B0-8141FBDBDB84}" type="presParOf" srcId="{E4F2ED92-AA0D-4E26-B0C5-BA28ABEBA3B5}" destId="{12D31ED0-1C92-4696-91CC-B4FD45134DB6}" srcOrd="2" destOrd="0" presId="urn:microsoft.com/office/officeart/2005/8/layout/process4"/>
    <dgm:cxn modelId="{CBA72E35-C04E-4453-BB9D-B0A47116B0DE}" type="presParOf" srcId="{12D31ED0-1C92-4696-91CC-B4FD45134DB6}" destId="{B164AE6C-E2DC-4DA2-A224-B9B4D25F3045}" srcOrd="0" destOrd="0" presId="urn:microsoft.com/office/officeart/2005/8/layout/process4"/>
    <dgm:cxn modelId="{25BA1C56-3FA0-4C2E-8450-EE665318202C}" type="presParOf" srcId="{11D54B6F-D310-4ABD-BC9F-74CB5431C472}" destId="{D025C94D-FBAE-4A3B-A957-195CC9021BD8}" srcOrd="1" destOrd="0" presId="urn:microsoft.com/office/officeart/2005/8/layout/process4"/>
    <dgm:cxn modelId="{EF420A8E-8734-47E5-8CFC-95E8696C10A8}" type="presParOf" srcId="{11D54B6F-D310-4ABD-BC9F-74CB5431C472}" destId="{2EEBD17E-11D1-4B43-98FE-839EEDB2971F}" srcOrd="2" destOrd="0" presId="urn:microsoft.com/office/officeart/2005/8/layout/process4"/>
    <dgm:cxn modelId="{3582A526-2368-499A-9C0A-82837B86F45A}" type="presParOf" srcId="{2EEBD17E-11D1-4B43-98FE-839EEDB2971F}" destId="{85301661-BA83-4944-8169-79CD146AA1B1}" srcOrd="0" destOrd="0" presId="urn:microsoft.com/office/officeart/2005/8/layout/process4"/>
    <dgm:cxn modelId="{26B3F202-B047-4D4E-B4E2-54E7DD6D747D}" type="presParOf" srcId="{2EEBD17E-11D1-4B43-98FE-839EEDB2971F}" destId="{67BAA1D2-C731-4325-AD29-A173F2AC5A3C}" srcOrd="1" destOrd="0" presId="urn:microsoft.com/office/officeart/2005/8/layout/process4"/>
    <dgm:cxn modelId="{058E9A59-9ED3-4F24-90CF-B99EE37BC97B}" type="presParOf" srcId="{2EEBD17E-11D1-4B43-98FE-839EEDB2971F}" destId="{6C619964-4B5A-46B8-AF2E-DD90F4F79DAB}" srcOrd="2" destOrd="0" presId="urn:microsoft.com/office/officeart/2005/8/layout/process4"/>
    <dgm:cxn modelId="{8A534665-3981-425A-807E-24D86D1A314A}" type="presParOf" srcId="{6C619964-4B5A-46B8-AF2E-DD90F4F79DAB}" destId="{CCFA59E9-2FBE-47C2-B948-ED082FB4CFB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BFBFBF"/>
        </a:solidFill>
        <a:ln>
          <a:solidFill>
            <a:schemeClr val="bg1">
              <a:lumMod val="85000"/>
            </a:schemeClr>
          </a:solidFill>
        </a:ln>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BFBFBF"/>
        </a:solidFill>
        <a:ln>
          <a:solidFill>
            <a:schemeClr val="bg1">
              <a:lumMod val="85000"/>
            </a:schemeClr>
          </a:solidFill>
        </a:ln>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BFBFBF"/>
        </a:solidFill>
        <a:ln>
          <a:solidFill>
            <a:schemeClr val="bg1">
              <a:lumMod val="85000"/>
            </a:schemeClr>
          </a:solidFill>
        </a:ln>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dgm:t>
        <a:bodyPr/>
        <a:lstStyle/>
        <a:p>
          <a:r>
            <a:rPr lang="de-DE" dirty="0">
              <a:latin typeface="Noto Sans" panose="020B0502040504020204" pitchFamily="34" charset="0"/>
              <a:ea typeface="Noto Sans" panose="020B0502040504020204" pitchFamily="34" charset="0"/>
              <a:cs typeface="Noto Sans" panose="020B0502040504020204" pitchFamily="34" charset="0"/>
            </a:rPr>
            <a:t>1.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dgm:t>
        <a:bodyPr/>
        <a:lstStyle/>
        <a:p>
          <a:r>
            <a:rPr lang="de-DE" dirty="0">
              <a:latin typeface="Noto Sans" panose="020B0502040504020204" pitchFamily="34" charset="0"/>
              <a:ea typeface="Noto Sans" panose="020B0502040504020204" pitchFamily="34" charset="0"/>
              <a:cs typeface="Noto Sans" panose="020B0502040504020204" pitchFamily="34" charset="0"/>
            </a:rPr>
            <a:t>2.production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dgm:t>
        <a:bodyPr/>
        <a:lstStyle/>
        <a:p>
          <a:r>
            <a:rPr lang="de-DE" dirty="0">
              <a:latin typeface="Noto Sans" panose="020B0502040504020204" pitchFamily="34" charset="0"/>
              <a:ea typeface="Noto Sans" panose="020B0502040504020204" pitchFamily="34" charset="0"/>
              <a:cs typeface="Noto Sans" panose="020B0502040504020204" pitchFamily="34" charset="0"/>
            </a:rPr>
            <a:t>3.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3D288D2-942D-4248-86C1-885C88A03F18}"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3A557B01-A310-4CC7-8FB0-D25A0B210AAD}">
      <dgm:prSet phldrT="[Text]"/>
      <dgm:spPr>
        <a:solidFill>
          <a:srgbClr val="BFBFBF"/>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EEM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4E2FF48F-C3C6-43CF-A4E9-EDAF63387A9E}" type="par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E3AD7AC0-5AED-46B2-A72F-1F880123703E}" type="sibTrans" cxnId="{068DA13F-006E-46D2-B9A3-24C3C8DF75CF}">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4A572007-D30B-48C9-BD23-605D8B8739DC}">
      <dgm:prSet phldrT="[Text]"/>
      <dgm:spPr>
        <a:solidFill>
          <a:srgbClr val="034EA8"/>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production</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32D5172F-FC0E-4261-BB2D-1E38DF866A82}" type="par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2AB40112-9EEE-47D8-9D39-10152D71096C}" type="sibTrans" cxnId="{B580D312-0CFE-4DCA-A48E-5B2DE52158FC}">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93C7105F-0974-4E7B-A662-2FF29CE8F10F}">
      <dgm:prSet phldrT="[Text]"/>
      <dgm:spPr>
        <a:solidFill>
          <a:schemeClr val="bg1">
            <a:lumMod val="75000"/>
          </a:schemeClr>
        </a:solidFill>
      </dgm:spPr>
      <dgm:t>
        <a:bodyPr/>
        <a:lstStyle/>
        <a:p>
          <a:r>
            <a:rPr lang="de-DE" dirty="0" err="1">
              <a:latin typeface="Noto Sans" panose="020B0502040504020204" pitchFamily="34" charset="0"/>
              <a:ea typeface="Noto Sans" panose="020B0502040504020204" pitchFamily="34" charset="0"/>
              <a:cs typeface="Noto Sans" panose="020B0502040504020204" pitchFamily="34" charset="0"/>
            </a:rPr>
            <a:t>Identify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advantages</a:t>
          </a:r>
          <a:r>
            <a:rPr lang="de-DE" dirty="0">
              <a:latin typeface="Noto Sans" panose="020B0502040504020204" pitchFamily="34" charset="0"/>
              <a:ea typeface="Noto Sans" panose="020B0502040504020204" pitchFamily="34" charset="0"/>
              <a:cs typeface="Noto Sans" panose="020B0502040504020204" pitchFamily="34" charset="0"/>
            </a:rPr>
            <a:t> at </a:t>
          </a:r>
          <a:r>
            <a:rPr lang="de-DE" dirty="0" err="1">
              <a:latin typeface="Noto Sans" panose="020B0502040504020204" pitchFamily="34" charset="0"/>
              <a:ea typeface="Noto Sans" panose="020B0502040504020204" pitchFamily="34" charset="0"/>
              <a:cs typeface="Noto Sans" panose="020B0502040504020204" pitchFamily="34" charset="0"/>
            </a:rPr>
            <a:t>company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level</a:t>
          </a:r>
          <a:endParaRPr lang="de-DE" dirty="0">
            <a:latin typeface="Noto Sans" panose="020B0502040504020204" pitchFamily="34" charset="0"/>
            <a:ea typeface="Noto Sans" panose="020B0502040504020204" pitchFamily="34" charset="0"/>
            <a:cs typeface="Noto Sans" panose="020B0502040504020204" pitchFamily="34" charset="0"/>
          </a:endParaRPr>
        </a:p>
      </dgm:t>
    </dgm:pt>
    <dgm:pt modelId="{2ED60A15-F25C-49D4-AA14-D421AC71CC35}" type="par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136ED4F1-5CCD-419E-A7B4-53FE2810AB57}" type="sibTrans" cxnId="{0A210962-696E-4A3B-AC89-4B181C1DC1BB}">
      <dgm:prSet/>
      <dgm:spPr/>
      <dgm:t>
        <a:bodyPr/>
        <a:lstStyle/>
        <a:p>
          <a:endParaRPr lang="de-DE">
            <a:latin typeface="Noto Sans" panose="020B0502040504020204" pitchFamily="34" charset="0"/>
            <a:ea typeface="Noto Sans" panose="020B0502040504020204" pitchFamily="34" charset="0"/>
            <a:cs typeface="Noto Sans" panose="020B0502040504020204" pitchFamily="34" charset="0"/>
          </a:endParaRPr>
        </a:p>
      </dgm:t>
    </dgm:pt>
    <dgm:pt modelId="{7B529C05-F6AF-4E9B-A69D-0B115DF6A55C}" type="pres">
      <dgm:prSet presAssocID="{23D288D2-942D-4248-86C1-885C88A03F18}" presName="Name0" presStyleCnt="0">
        <dgm:presLayoutVars>
          <dgm:dir/>
          <dgm:animLvl val="lvl"/>
          <dgm:resizeHandles val="exact"/>
        </dgm:presLayoutVars>
      </dgm:prSet>
      <dgm:spPr/>
    </dgm:pt>
    <dgm:pt modelId="{7F93858E-884D-49F7-BA16-776B492E140E}" type="pres">
      <dgm:prSet presAssocID="{3A557B01-A310-4CC7-8FB0-D25A0B210AAD}" presName="parTxOnly" presStyleLbl="node1" presStyleIdx="0" presStyleCnt="3">
        <dgm:presLayoutVars>
          <dgm:chMax val="0"/>
          <dgm:chPref val="0"/>
          <dgm:bulletEnabled val="1"/>
        </dgm:presLayoutVars>
      </dgm:prSet>
      <dgm:spPr/>
    </dgm:pt>
    <dgm:pt modelId="{E56EFAAB-4319-4BBB-B56E-23E1DF80880B}" type="pres">
      <dgm:prSet presAssocID="{E3AD7AC0-5AED-46B2-A72F-1F880123703E}" presName="parTxOnlySpace" presStyleCnt="0"/>
      <dgm:spPr/>
    </dgm:pt>
    <dgm:pt modelId="{30D899D4-690F-453A-A8BD-8BC945024902}" type="pres">
      <dgm:prSet presAssocID="{4A572007-D30B-48C9-BD23-605D8B8739DC}" presName="parTxOnly" presStyleLbl="node1" presStyleIdx="1" presStyleCnt="3">
        <dgm:presLayoutVars>
          <dgm:chMax val="0"/>
          <dgm:chPref val="0"/>
          <dgm:bulletEnabled val="1"/>
        </dgm:presLayoutVars>
      </dgm:prSet>
      <dgm:spPr/>
    </dgm:pt>
    <dgm:pt modelId="{074AC543-63F8-4182-8917-605DE86EACB6}" type="pres">
      <dgm:prSet presAssocID="{2AB40112-9EEE-47D8-9D39-10152D71096C}" presName="parTxOnlySpace" presStyleCnt="0"/>
      <dgm:spPr/>
    </dgm:pt>
    <dgm:pt modelId="{C0568364-DBF1-40BC-A32B-F3669B12F5D2}" type="pres">
      <dgm:prSet presAssocID="{93C7105F-0974-4E7B-A662-2FF29CE8F10F}" presName="parTxOnly" presStyleLbl="node1" presStyleIdx="2" presStyleCnt="3">
        <dgm:presLayoutVars>
          <dgm:chMax val="0"/>
          <dgm:chPref val="0"/>
          <dgm:bulletEnabled val="1"/>
        </dgm:presLayoutVars>
      </dgm:prSet>
      <dgm:spPr/>
    </dgm:pt>
  </dgm:ptLst>
  <dgm:cxnLst>
    <dgm:cxn modelId="{B580D312-0CFE-4DCA-A48E-5B2DE52158FC}" srcId="{23D288D2-942D-4248-86C1-885C88A03F18}" destId="{4A572007-D30B-48C9-BD23-605D8B8739DC}" srcOrd="1" destOrd="0" parTransId="{32D5172F-FC0E-4261-BB2D-1E38DF866A82}" sibTransId="{2AB40112-9EEE-47D8-9D39-10152D71096C}"/>
    <dgm:cxn modelId="{068DA13F-006E-46D2-B9A3-24C3C8DF75CF}" srcId="{23D288D2-942D-4248-86C1-885C88A03F18}" destId="{3A557B01-A310-4CC7-8FB0-D25A0B210AAD}" srcOrd="0" destOrd="0" parTransId="{4E2FF48F-C3C6-43CF-A4E9-EDAF63387A9E}" sibTransId="{E3AD7AC0-5AED-46B2-A72F-1F880123703E}"/>
    <dgm:cxn modelId="{F60B2A5B-B8A0-41E2-B573-3ADBAB7E5D99}" type="presOf" srcId="{93C7105F-0974-4E7B-A662-2FF29CE8F10F}" destId="{C0568364-DBF1-40BC-A32B-F3669B12F5D2}" srcOrd="0" destOrd="0" presId="urn:microsoft.com/office/officeart/2005/8/layout/chevron1"/>
    <dgm:cxn modelId="{0A210962-696E-4A3B-AC89-4B181C1DC1BB}" srcId="{23D288D2-942D-4248-86C1-885C88A03F18}" destId="{93C7105F-0974-4E7B-A662-2FF29CE8F10F}" srcOrd="2" destOrd="0" parTransId="{2ED60A15-F25C-49D4-AA14-D421AC71CC35}" sibTransId="{136ED4F1-5CCD-419E-A7B4-53FE2810AB57}"/>
    <dgm:cxn modelId="{99D77899-5499-4AC8-9283-C1A723471269}" type="presOf" srcId="{23D288D2-942D-4248-86C1-885C88A03F18}" destId="{7B529C05-F6AF-4E9B-A69D-0B115DF6A55C}" srcOrd="0" destOrd="0" presId="urn:microsoft.com/office/officeart/2005/8/layout/chevron1"/>
    <dgm:cxn modelId="{340B83E7-9E52-4623-AAE2-DAFF2F81A75A}" type="presOf" srcId="{3A557B01-A310-4CC7-8FB0-D25A0B210AAD}" destId="{7F93858E-884D-49F7-BA16-776B492E140E}" srcOrd="0" destOrd="0" presId="urn:microsoft.com/office/officeart/2005/8/layout/chevron1"/>
    <dgm:cxn modelId="{B0512EF0-A9B8-4372-A4EA-9A84E09CB3DB}" type="presOf" srcId="{4A572007-D30B-48C9-BD23-605D8B8739DC}" destId="{30D899D4-690F-453A-A8BD-8BC945024902}" srcOrd="0" destOrd="0" presId="urn:microsoft.com/office/officeart/2005/8/layout/chevron1"/>
    <dgm:cxn modelId="{070D358F-EF0F-4333-93D4-64B769841EFB}" type="presParOf" srcId="{7B529C05-F6AF-4E9B-A69D-0B115DF6A55C}" destId="{7F93858E-884D-49F7-BA16-776B492E140E}" srcOrd="0" destOrd="0" presId="urn:microsoft.com/office/officeart/2005/8/layout/chevron1"/>
    <dgm:cxn modelId="{2B9156AC-EA1D-40E4-AB4C-257EAF9683D3}" type="presParOf" srcId="{7B529C05-F6AF-4E9B-A69D-0B115DF6A55C}" destId="{E56EFAAB-4319-4BBB-B56E-23E1DF80880B}" srcOrd="1" destOrd="0" presId="urn:microsoft.com/office/officeart/2005/8/layout/chevron1"/>
    <dgm:cxn modelId="{60212E7B-6C9D-4343-A6AB-9FA31632D8AE}" type="presParOf" srcId="{7B529C05-F6AF-4E9B-A69D-0B115DF6A55C}" destId="{30D899D4-690F-453A-A8BD-8BC945024902}" srcOrd="2" destOrd="0" presId="urn:microsoft.com/office/officeart/2005/8/layout/chevron1"/>
    <dgm:cxn modelId="{4B6CEB3B-EBF8-48CE-AEFC-BE4D76E22A98}" type="presParOf" srcId="{7B529C05-F6AF-4E9B-A69D-0B115DF6A55C}" destId="{074AC543-63F8-4182-8917-605DE86EACB6}" srcOrd="3" destOrd="0" presId="urn:microsoft.com/office/officeart/2005/8/layout/chevron1"/>
    <dgm:cxn modelId="{47D8057D-0310-4C29-BA95-1129CF364BB6}" type="presParOf" srcId="{7B529C05-F6AF-4E9B-A69D-0B115DF6A55C}" destId="{C0568364-DBF1-40BC-A32B-F3669B12F5D2}"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DA24E-9D92-4709-97CA-12A596903D84}">
      <dsp:nvSpPr>
        <dsp:cNvPr id="0" name=""/>
        <dsp:cNvSpPr/>
      </dsp:nvSpPr>
      <dsp:spPr>
        <a:xfrm>
          <a:off x="0" y="2238906"/>
          <a:ext cx="7584162" cy="146896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II</a:t>
          </a:r>
        </a:p>
      </dsp:txBody>
      <dsp:txXfrm>
        <a:off x="0" y="2238906"/>
        <a:ext cx="7584162" cy="793241"/>
      </dsp:txXfrm>
    </dsp:sp>
    <dsp:sp modelId="{B164AE6C-E2DC-4DA2-A224-B9B4D25F3045}">
      <dsp:nvSpPr>
        <dsp:cNvPr id="0" name=""/>
        <dsp:cNvSpPr/>
      </dsp:nvSpPr>
      <dsp:spPr>
        <a:xfrm>
          <a:off x="0" y="3002768"/>
          <a:ext cx="7584162" cy="675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36830" rIns="206248" bIns="36830" numCol="1" spcCol="1270" anchor="ctr" anchorCtr="0">
          <a:noAutofit/>
        </a:bodyPr>
        <a:lstStyle/>
        <a:p>
          <a:pPr marL="0" lvl="0" indent="0" algn="ctr" defTabSz="1289050">
            <a:lnSpc>
              <a:spcPct val="90000"/>
            </a:lnSpc>
            <a:spcBef>
              <a:spcPct val="0"/>
            </a:spcBef>
            <a:spcAft>
              <a:spcPct val="35000"/>
            </a:spcAft>
            <a:buNone/>
          </a:pPr>
          <a:r>
            <a:rPr lang="de-DE" sz="2900" kern="1200" dirty="0" err="1"/>
            <a:t>How</a:t>
          </a:r>
          <a:r>
            <a:rPr lang="de-DE" sz="2900" kern="1200" dirty="0"/>
            <a:t> </a:t>
          </a:r>
          <a:r>
            <a:rPr lang="de-DE" sz="2900" kern="1200" dirty="0" err="1"/>
            <a:t>to</a:t>
          </a:r>
          <a:r>
            <a:rPr lang="de-DE" sz="2900" kern="1200" dirty="0"/>
            <a:t> </a:t>
          </a:r>
          <a:r>
            <a:rPr lang="de-DE" sz="2900" kern="1200" dirty="0" err="1"/>
            <a:t>integrate</a:t>
          </a:r>
          <a:r>
            <a:rPr lang="de-DE" sz="2900" kern="1200" dirty="0"/>
            <a:t> MB in </a:t>
          </a:r>
          <a:r>
            <a:rPr lang="de-DE" sz="2900" kern="1200" dirty="0" err="1"/>
            <a:t>the</a:t>
          </a:r>
          <a:r>
            <a:rPr lang="de-DE" sz="2900" kern="1200" dirty="0"/>
            <a:t> </a:t>
          </a:r>
          <a:r>
            <a:rPr lang="de-DE" sz="2900" kern="1200" dirty="0" err="1"/>
            <a:t>company‘s</a:t>
          </a:r>
          <a:r>
            <a:rPr lang="de-DE" sz="2900" kern="1200" dirty="0"/>
            <a:t> </a:t>
          </a:r>
          <a:r>
            <a:rPr lang="de-DE" sz="2900" kern="1200" dirty="0" err="1"/>
            <a:t>strategy</a:t>
          </a:r>
          <a:endParaRPr lang="de-DE" sz="2900" kern="1200" dirty="0"/>
        </a:p>
      </dsp:txBody>
      <dsp:txXfrm>
        <a:off x="0" y="3002768"/>
        <a:ext cx="7584162" cy="675724"/>
      </dsp:txXfrm>
    </dsp:sp>
    <dsp:sp modelId="{67BAA1D2-C731-4325-AD29-A173F2AC5A3C}">
      <dsp:nvSpPr>
        <dsp:cNvPr id="0" name=""/>
        <dsp:cNvSpPr/>
      </dsp:nvSpPr>
      <dsp:spPr>
        <a:xfrm rot="10800000">
          <a:off x="0" y="1672"/>
          <a:ext cx="7584162" cy="2259268"/>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a:t>
          </a:r>
        </a:p>
      </dsp:txBody>
      <dsp:txXfrm rot="-10800000">
        <a:off x="0" y="1672"/>
        <a:ext cx="7584162" cy="793003"/>
      </dsp:txXfrm>
    </dsp:sp>
    <dsp:sp modelId="{CCFA59E9-2FBE-47C2-B948-ED082FB4CFB6}">
      <dsp:nvSpPr>
        <dsp:cNvPr id="0" name=""/>
        <dsp:cNvSpPr/>
      </dsp:nvSpPr>
      <dsp:spPr>
        <a:xfrm>
          <a:off x="0" y="794676"/>
          <a:ext cx="7584162" cy="67552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36830" rIns="206248" bIns="36830" numCol="1" spcCol="1270" anchor="ctr" anchorCtr="0">
          <a:noAutofit/>
        </a:bodyPr>
        <a:lstStyle/>
        <a:p>
          <a:pPr marL="0" lvl="0" indent="0" algn="ctr" defTabSz="1289050">
            <a:lnSpc>
              <a:spcPct val="90000"/>
            </a:lnSpc>
            <a:spcBef>
              <a:spcPct val="0"/>
            </a:spcBef>
            <a:spcAft>
              <a:spcPct val="35000"/>
            </a:spcAft>
            <a:buNone/>
          </a:pPr>
          <a:r>
            <a:rPr lang="de-DE" sz="2900" kern="1200" dirty="0" err="1"/>
            <a:t>Introduction</a:t>
          </a:r>
          <a:r>
            <a:rPr lang="de-DE" sz="2900" kern="1200" dirty="0"/>
            <a:t> </a:t>
          </a:r>
          <a:r>
            <a:rPr lang="de-DE" sz="2900" kern="1200" dirty="0" err="1"/>
            <a:t>to</a:t>
          </a:r>
          <a:r>
            <a:rPr lang="de-DE" sz="2900" kern="1200" dirty="0"/>
            <a:t> Multiple Benefits</a:t>
          </a:r>
        </a:p>
      </dsp:txBody>
      <dsp:txXfrm>
        <a:off x="0" y="794676"/>
        <a:ext cx="7584162" cy="6755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BFBFBF"/>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BFBFBF"/>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BFBFBF"/>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3080" y="1392450"/>
          <a:ext cx="3753370" cy="150134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de-DE" sz="2700" kern="1200" dirty="0">
              <a:latin typeface="Noto Sans" panose="020B0502040504020204" pitchFamily="34" charset="0"/>
              <a:ea typeface="Noto Sans" panose="020B0502040504020204" pitchFamily="34" charset="0"/>
              <a:cs typeface="Noto Sans" panose="020B0502040504020204" pitchFamily="34" charset="0"/>
            </a:rPr>
            <a:t>1. EEM </a:t>
          </a:r>
          <a:r>
            <a:rPr lang="de-DE" sz="27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2700" kern="1200" dirty="0">
            <a:latin typeface="Noto Sans" panose="020B0502040504020204" pitchFamily="34" charset="0"/>
            <a:ea typeface="Noto Sans" panose="020B0502040504020204" pitchFamily="34" charset="0"/>
            <a:cs typeface="Noto Sans" panose="020B0502040504020204" pitchFamily="34" charset="0"/>
          </a:endParaRPr>
        </a:p>
      </dsp:txBody>
      <dsp:txXfrm>
        <a:off x="753754" y="1392450"/>
        <a:ext cx="2252022" cy="1501348"/>
      </dsp:txXfrm>
    </dsp:sp>
    <dsp:sp modelId="{30D899D4-690F-453A-A8BD-8BC945024902}">
      <dsp:nvSpPr>
        <dsp:cNvPr id="0" name=""/>
        <dsp:cNvSpPr/>
      </dsp:nvSpPr>
      <dsp:spPr>
        <a:xfrm>
          <a:off x="3381114" y="1392450"/>
          <a:ext cx="3753370" cy="150134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de-DE" sz="2700" kern="1200" dirty="0">
              <a:latin typeface="Noto Sans" panose="020B0502040504020204" pitchFamily="34" charset="0"/>
              <a:ea typeface="Noto Sans" panose="020B0502040504020204" pitchFamily="34" charset="0"/>
              <a:cs typeface="Noto Sans" panose="020B0502040504020204" pitchFamily="34" charset="0"/>
            </a:rPr>
            <a:t>2.production </a:t>
          </a:r>
          <a:r>
            <a:rPr lang="de-DE" sz="27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2700" kern="1200" dirty="0">
            <a:latin typeface="Noto Sans" panose="020B0502040504020204" pitchFamily="34" charset="0"/>
            <a:ea typeface="Noto Sans" panose="020B0502040504020204" pitchFamily="34" charset="0"/>
            <a:cs typeface="Noto Sans" panose="020B0502040504020204" pitchFamily="34" charset="0"/>
          </a:endParaRPr>
        </a:p>
      </dsp:txBody>
      <dsp:txXfrm>
        <a:off x="4131788" y="1392450"/>
        <a:ext cx="2252022" cy="1501348"/>
      </dsp:txXfrm>
    </dsp:sp>
    <dsp:sp modelId="{C0568364-DBF1-40BC-A32B-F3669B12F5D2}">
      <dsp:nvSpPr>
        <dsp:cNvPr id="0" name=""/>
        <dsp:cNvSpPr/>
      </dsp:nvSpPr>
      <dsp:spPr>
        <a:xfrm>
          <a:off x="6759148" y="1392450"/>
          <a:ext cx="3753370" cy="150134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de-DE" sz="2700" kern="1200" dirty="0">
              <a:latin typeface="Noto Sans" panose="020B0502040504020204" pitchFamily="34" charset="0"/>
              <a:ea typeface="Noto Sans" panose="020B0502040504020204" pitchFamily="34" charset="0"/>
              <a:cs typeface="Noto Sans" panose="020B0502040504020204" pitchFamily="34" charset="0"/>
            </a:rPr>
            <a:t>3. </a:t>
          </a:r>
          <a:r>
            <a:rPr lang="de-DE" sz="27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2700" kern="1200" dirty="0">
              <a:latin typeface="Noto Sans" panose="020B0502040504020204" pitchFamily="34" charset="0"/>
              <a:ea typeface="Noto Sans" panose="020B0502040504020204" pitchFamily="34" charset="0"/>
              <a:cs typeface="Noto Sans" panose="020B0502040504020204" pitchFamily="34" charset="0"/>
            </a:rPr>
            <a:t> </a:t>
          </a:r>
          <a:r>
            <a:rPr lang="de-DE" sz="27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2700" kern="1200" dirty="0">
            <a:latin typeface="Noto Sans" panose="020B0502040504020204" pitchFamily="34" charset="0"/>
            <a:ea typeface="Noto Sans" panose="020B0502040504020204" pitchFamily="34" charset="0"/>
            <a:cs typeface="Noto Sans" panose="020B0502040504020204" pitchFamily="34" charset="0"/>
          </a:endParaRPr>
        </a:p>
      </dsp:txBody>
      <dsp:txXfrm>
        <a:off x="7509822" y="1392450"/>
        <a:ext cx="2252022" cy="15013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93858E-884D-49F7-BA16-776B492E140E}">
      <dsp:nvSpPr>
        <dsp:cNvPr id="0" name=""/>
        <dsp:cNvSpPr/>
      </dsp:nvSpPr>
      <dsp:spPr>
        <a:xfrm>
          <a:off x="1472" y="938942"/>
          <a:ext cx="1793490" cy="717396"/>
        </a:xfrm>
        <a:prstGeom prst="chevron">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EEM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60170" y="938942"/>
        <a:ext cx="1076094" cy="717396"/>
      </dsp:txXfrm>
    </dsp:sp>
    <dsp:sp modelId="{30D899D4-690F-453A-A8BD-8BC945024902}">
      <dsp:nvSpPr>
        <dsp:cNvPr id="0" name=""/>
        <dsp:cNvSpPr/>
      </dsp:nvSpPr>
      <dsp:spPr>
        <a:xfrm>
          <a:off x="1615613" y="938942"/>
          <a:ext cx="1793490" cy="717396"/>
        </a:xfrm>
        <a:prstGeom prst="chevron">
          <a:avLst/>
        </a:prstGeom>
        <a:solidFill>
          <a:srgbClr val="034EA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production</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1974311" y="938942"/>
        <a:ext cx="1076094" cy="717396"/>
      </dsp:txXfrm>
    </dsp:sp>
    <dsp:sp modelId="{C0568364-DBF1-40BC-A32B-F3669B12F5D2}">
      <dsp:nvSpPr>
        <dsp:cNvPr id="0" name=""/>
        <dsp:cNvSpPr/>
      </dsp:nvSpPr>
      <dsp:spPr>
        <a:xfrm>
          <a:off x="3229755" y="938942"/>
          <a:ext cx="1793490" cy="717396"/>
        </a:xfrm>
        <a:prstGeom prst="chevron">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de-DE" sz="1100" kern="1200" dirty="0" err="1">
              <a:latin typeface="Noto Sans" panose="020B0502040504020204" pitchFamily="34" charset="0"/>
              <a:ea typeface="Noto Sans" panose="020B0502040504020204" pitchFamily="34" charset="0"/>
              <a:cs typeface="Noto Sans" panose="020B0502040504020204" pitchFamily="34" charset="0"/>
            </a:rPr>
            <a:t>Identify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advantages</a:t>
          </a:r>
          <a:r>
            <a:rPr lang="de-DE" sz="1100" kern="1200" dirty="0">
              <a:latin typeface="Noto Sans" panose="020B0502040504020204" pitchFamily="34" charset="0"/>
              <a:ea typeface="Noto Sans" panose="020B0502040504020204" pitchFamily="34" charset="0"/>
              <a:cs typeface="Noto Sans" panose="020B0502040504020204" pitchFamily="34" charset="0"/>
            </a:rPr>
            <a:t>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company</a:t>
          </a:r>
          <a:r>
            <a:rPr lang="de-DE" sz="1100" kern="1200" dirty="0">
              <a:latin typeface="Noto Sans" panose="020B0502040504020204" pitchFamily="34" charset="0"/>
              <a:ea typeface="Noto Sans" panose="020B0502040504020204" pitchFamily="34" charset="0"/>
              <a:cs typeface="Noto Sans" panose="020B0502040504020204" pitchFamily="34" charset="0"/>
            </a:rPr>
            <a:t> </a:t>
          </a:r>
          <a:r>
            <a:rPr lang="de-DE" sz="1100" kern="1200" dirty="0" err="1">
              <a:latin typeface="Noto Sans" panose="020B0502040504020204" pitchFamily="34" charset="0"/>
              <a:ea typeface="Noto Sans" panose="020B0502040504020204" pitchFamily="34" charset="0"/>
              <a:cs typeface="Noto Sans" panose="020B0502040504020204" pitchFamily="34" charset="0"/>
            </a:rPr>
            <a:t>level</a:t>
          </a:r>
          <a:endParaRPr lang="de-DE" sz="1100" kern="1200" dirty="0">
            <a:latin typeface="Noto Sans" panose="020B0502040504020204" pitchFamily="34" charset="0"/>
            <a:ea typeface="Noto Sans" panose="020B0502040504020204" pitchFamily="34" charset="0"/>
            <a:cs typeface="Noto Sans" panose="020B0502040504020204" pitchFamily="34" charset="0"/>
          </a:endParaRPr>
        </a:p>
      </dsp:txBody>
      <dsp:txXfrm>
        <a:off x="3588453" y="938942"/>
        <a:ext cx="1076094" cy="71739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F2FAC-34F4-4DB9-88F6-CC51173D210F}" type="datetimeFigureOut">
              <a:rPr lang="de-DE" smtClean="0"/>
              <a:t>24.05.2022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2A464-CEEB-46BE-BA78-99FAC69E9C00}" type="slidenum">
              <a:rPr lang="de-DE" smtClean="0"/>
              <a:t>‹#›</a:t>
            </a:fld>
            <a:endParaRPr lang="de-DE"/>
          </a:p>
        </p:txBody>
      </p:sp>
    </p:spTree>
    <p:extLst>
      <p:ext uri="{BB962C8B-B14F-4D97-AF65-F5344CB8AC3E}">
        <p14:creationId xmlns:p14="http://schemas.microsoft.com/office/powerpoint/2010/main" val="1962970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1</a:t>
            </a:fld>
            <a:endParaRPr lang="de-DE"/>
          </a:p>
        </p:txBody>
      </p:sp>
    </p:spTree>
    <p:extLst>
      <p:ext uri="{BB962C8B-B14F-4D97-AF65-F5344CB8AC3E}">
        <p14:creationId xmlns:p14="http://schemas.microsoft.com/office/powerpoint/2010/main" val="240966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If</a:t>
            </a:r>
            <a:r>
              <a:rPr lang="de-DE" dirty="0"/>
              <a:t> </a:t>
            </a:r>
            <a:r>
              <a:rPr lang="de-DE" dirty="0" err="1"/>
              <a:t>participants</a:t>
            </a:r>
            <a:r>
              <a:rPr lang="de-DE" dirty="0"/>
              <a:t> </a:t>
            </a:r>
            <a:r>
              <a:rPr lang="de-DE" dirty="0" err="1"/>
              <a:t>should</a:t>
            </a:r>
            <a:r>
              <a:rPr lang="de-DE" dirty="0"/>
              <a:t> </a:t>
            </a:r>
            <a:r>
              <a:rPr lang="de-DE" dirty="0" err="1"/>
              <a:t>take</a:t>
            </a:r>
            <a:r>
              <a:rPr lang="de-DE" dirty="0"/>
              <a:t> </a:t>
            </a:r>
            <a:r>
              <a:rPr lang="de-DE" dirty="0" err="1"/>
              <a:t>away</a:t>
            </a:r>
            <a:r>
              <a:rPr lang="de-DE" dirty="0"/>
              <a:t>  a </a:t>
            </a:r>
            <a:r>
              <a:rPr lang="de-DE" dirty="0" err="1"/>
              <a:t>few</a:t>
            </a:r>
            <a:r>
              <a:rPr lang="de-DE" dirty="0"/>
              <a:t> </a:t>
            </a:r>
            <a:r>
              <a:rPr lang="de-DE" dirty="0" err="1"/>
              <a:t>elements</a:t>
            </a:r>
            <a:r>
              <a:rPr lang="de-DE" dirty="0"/>
              <a:t> </a:t>
            </a:r>
            <a:r>
              <a:rPr lang="de-DE" dirty="0" err="1"/>
              <a:t>from</a:t>
            </a:r>
            <a:r>
              <a:rPr lang="de-DE" dirty="0"/>
              <a:t> Unit I, </a:t>
            </a:r>
            <a:r>
              <a:rPr lang="de-DE" dirty="0" err="1"/>
              <a:t>it</a:t>
            </a:r>
            <a:r>
              <a:rPr lang="de-DE" dirty="0"/>
              <a:t> </a:t>
            </a:r>
            <a:r>
              <a:rPr lang="de-DE" dirty="0" err="1"/>
              <a:t>would</a:t>
            </a:r>
            <a:r>
              <a:rPr lang="de-DE" dirty="0"/>
              <a:t> </a:t>
            </a:r>
            <a:r>
              <a:rPr lang="de-DE" dirty="0" err="1"/>
              <a:t>be</a:t>
            </a:r>
            <a:r>
              <a:rPr lang="de-DE" dirty="0"/>
              <a:t> …</a:t>
            </a:r>
          </a:p>
        </p:txBody>
      </p:sp>
      <p:sp>
        <p:nvSpPr>
          <p:cNvPr id="4" name="Foliennummernplatzhalter 3"/>
          <p:cNvSpPr>
            <a:spLocks noGrp="1"/>
          </p:cNvSpPr>
          <p:nvPr>
            <p:ph type="sldNum" sz="quarter" idx="5"/>
          </p:nvPr>
        </p:nvSpPr>
        <p:spPr/>
        <p:txBody>
          <a:bodyPr/>
          <a:lstStyle/>
          <a:p>
            <a:fld id="{FC42A464-CEEB-46BE-BA78-99FAC69E9C00}" type="slidenum">
              <a:rPr lang="de-DE" smtClean="0"/>
              <a:t>10</a:t>
            </a:fld>
            <a:endParaRPr lang="de-DE"/>
          </a:p>
        </p:txBody>
      </p:sp>
    </p:spTree>
    <p:extLst>
      <p:ext uri="{BB962C8B-B14F-4D97-AF65-F5344CB8AC3E}">
        <p14:creationId xmlns:p14="http://schemas.microsoft.com/office/powerpoint/2010/main" val="451471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11</a:t>
            </a:fld>
            <a:endParaRPr lang="de-DE"/>
          </a:p>
        </p:txBody>
      </p:sp>
    </p:spTree>
    <p:extLst>
      <p:ext uri="{BB962C8B-B14F-4D97-AF65-F5344CB8AC3E}">
        <p14:creationId xmlns:p14="http://schemas.microsoft.com/office/powerpoint/2010/main" val="109951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a:t>
            </a:r>
            <a:r>
              <a:rPr lang="en-GB" i="1" u="none" dirty="0"/>
              <a:t>: Start this second unit with a discussion among the participants. You could give them the two topics as “homework” before the training, it is easier if they had some time to think about it. Otherwise, allow 5 min for all participants to think about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Try to figure out if the energy measures improved the process in a way, or were seen as strategical by the company. Or were other Non-Energy Benefits mentioned? How was the collaboration between different organizational roles (e.g., production manager, technical manager, sustainability manager, external advisors,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Allow approx. 10 min for the discussion.</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12</a:t>
            </a:fld>
            <a:endParaRPr lang="de-DE"/>
          </a:p>
        </p:txBody>
      </p:sp>
    </p:spTree>
    <p:extLst>
      <p:ext uri="{BB962C8B-B14F-4D97-AF65-F5344CB8AC3E}">
        <p14:creationId xmlns:p14="http://schemas.microsoft.com/office/powerpoint/2010/main" val="1402913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a:t>
            </a:r>
            <a:r>
              <a:rPr lang="en-GB" i="1" u="none" dirty="0"/>
              <a:t>: Hopefully, thanks to the discussion, you will have discussed that only the “kWh approach” and financial approach is not enough.</a:t>
            </a:r>
          </a:p>
          <a:p>
            <a:endParaRPr lang="en-GB" i="1" u="sng" dirty="0"/>
          </a:p>
          <a:p>
            <a:r>
              <a:rPr lang="en-GB" i="1" u="none" dirty="0"/>
              <a:t>In this unit we will go deeper into the process and strategic analysis and see how it is possible to bridge the gap between energy, process and strategy people. This finding is part from the </a:t>
            </a:r>
            <a:r>
              <a:rPr lang="en-GB" i="1" u="none" dirty="0" err="1"/>
              <a:t>MBenefits</a:t>
            </a:r>
            <a:r>
              <a:rPr lang="en-GB" i="1" u="none" dirty="0"/>
              <a:t> Project.</a:t>
            </a:r>
          </a:p>
          <a:p>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13</a:t>
            </a:fld>
            <a:endParaRPr lang="de-DE"/>
          </a:p>
        </p:txBody>
      </p:sp>
    </p:spTree>
    <p:extLst>
      <p:ext uri="{BB962C8B-B14F-4D97-AF65-F5344CB8AC3E}">
        <p14:creationId xmlns:p14="http://schemas.microsoft.com/office/powerpoint/2010/main" val="2892299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a:t>
            </a:r>
          </a:p>
          <a:p>
            <a:r>
              <a:rPr lang="en-GB" i="1" u="none" dirty="0"/>
              <a:t>The elements (methods and examples) presented in this training are issued from the </a:t>
            </a:r>
            <a:r>
              <a:rPr lang="en-GB" i="1" u="none" dirty="0" err="1"/>
              <a:t>MBenefits</a:t>
            </a:r>
            <a:r>
              <a:rPr lang="en-GB" i="1" u="none" dirty="0"/>
              <a:t> project. </a:t>
            </a:r>
          </a:p>
          <a:p>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latin typeface="Noto Sans" panose="020B0502040504020204" pitchFamily="34" charset="0"/>
                <a:ea typeface="Noto Sans" panose="020B0502040504020204" pitchFamily="34" charset="0"/>
                <a:cs typeface="Noto Sans" panose="020B0502040504020204" pitchFamily="34" charset="0"/>
              </a:rPr>
              <a:t>Source: https://www.mbenefits.eu/</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The </a:t>
            </a:r>
            <a:r>
              <a:rPr lang="en-GB" i="1" u="none" dirty="0" err="1"/>
              <a:t>MBenefits</a:t>
            </a:r>
            <a:r>
              <a:rPr lang="en-GB" i="1" u="none" dirty="0"/>
              <a:t> approach or methodology identifies 5 steps to help enterprises and energy service suppliers to take NEBs in account and lead to a positive investment decision for EEMs.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For more details about the five steps, all material of the project is available online, such as webinar in German, Polish and Italian. </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14</a:t>
            </a:fld>
            <a:endParaRPr lang="de-DE"/>
          </a:p>
        </p:txBody>
      </p:sp>
    </p:spTree>
    <p:extLst>
      <p:ext uri="{BB962C8B-B14F-4D97-AF65-F5344CB8AC3E}">
        <p14:creationId xmlns:p14="http://schemas.microsoft.com/office/powerpoint/2010/main" val="1969315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a:t>
            </a:r>
            <a:r>
              <a:rPr lang="en-GB" i="1" u="none" dirty="0"/>
              <a:t>: In this unit we decided to provide more detail on how to identify the NEBs. The steps are detailed in the next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latin typeface="Noto Sans" panose="020B0502040504020204" pitchFamily="34" charset="0"/>
              <a:ea typeface="Noto Sans" panose="020B0502040504020204" pitchFamily="34" charset="0"/>
              <a:cs typeface="Noto Sans" panose="020B0502040504020204" pitchFamily="34" charset="0"/>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15</a:t>
            </a:fld>
            <a:endParaRPr lang="de-DE"/>
          </a:p>
        </p:txBody>
      </p:sp>
    </p:spTree>
    <p:extLst>
      <p:ext uri="{BB962C8B-B14F-4D97-AF65-F5344CB8AC3E}">
        <p14:creationId xmlns:p14="http://schemas.microsoft.com/office/powerpoint/2010/main" val="3358491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Firstly</a:t>
            </a:r>
            <a:r>
              <a:rPr lang="de-DE" dirty="0"/>
              <a:t>, MB </a:t>
            </a:r>
            <a:r>
              <a:rPr lang="de-DE" dirty="0" err="1"/>
              <a:t>directly</a:t>
            </a:r>
            <a:r>
              <a:rPr lang="de-DE" dirty="0"/>
              <a:t> </a:t>
            </a:r>
            <a:r>
              <a:rPr lang="de-DE" dirty="0" err="1"/>
              <a:t>linked</a:t>
            </a:r>
            <a:r>
              <a:rPr lang="de-DE" dirty="0"/>
              <a:t> </a:t>
            </a:r>
            <a:r>
              <a:rPr lang="de-DE" dirty="0" err="1"/>
              <a:t>to</a:t>
            </a:r>
            <a:r>
              <a:rPr lang="de-DE" dirty="0"/>
              <a:t> </a:t>
            </a:r>
            <a:r>
              <a:rPr lang="de-DE" dirty="0" err="1"/>
              <a:t>the</a:t>
            </a:r>
            <a:r>
              <a:rPr lang="de-DE" dirty="0"/>
              <a:t> EEM </a:t>
            </a:r>
            <a:r>
              <a:rPr lang="de-DE" dirty="0" err="1"/>
              <a:t>should</a:t>
            </a:r>
            <a:r>
              <a:rPr lang="de-DE" dirty="0"/>
              <a:t> </a:t>
            </a:r>
            <a:r>
              <a:rPr lang="de-DE" dirty="0" err="1"/>
              <a:t>be</a:t>
            </a:r>
            <a:r>
              <a:rPr lang="de-DE" dirty="0"/>
              <a:t> </a:t>
            </a:r>
            <a:r>
              <a:rPr lang="de-DE" dirty="0" err="1"/>
              <a:t>identified</a:t>
            </a:r>
            <a:r>
              <a:rPr lang="de-DE" dirty="0"/>
              <a:t>, </a:t>
            </a:r>
            <a:r>
              <a:rPr lang="de-DE" dirty="0" err="1"/>
              <a:t>these</a:t>
            </a:r>
            <a:r>
              <a:rPr lang="de-DE" dirty="0"/>
              <a:t> will </a:t>
            </a:r>
            <a:r>
              <a:rPr lang="de-DE" dirty="0" err="1"/>
              <a:t>be</a:t>
            </a:r>
            <a:r>
              <a:rPr lang="de-DE" dirty="0"/>
              <a:t> </a:t>
            </a:r>
            <a:r>
              <a:rPr lang="de-DE" dirty="0" err="1"/>
              <a:t>found</a:t>
            </a:r>
            <a:r>
              <a:rPr lang="de-DE" dirty="0"/>
              <a:t> in </a:t>
            </a:r>
            <a:r>
              <a:rPr lang="de-DE" dirty="0" err="1"/>
              <a:t>the</a:t>
            </a:r>
            <a:r>
              <a:rPr lang="de-DE" dirty="0"/>
              <a:t> </a:t>
            </a:r>
            <a:r>
              <a:rPr lang="de-DE" dirty="0" err="1"/>
              <a:t>energy</a:t>
            </a:r>
            <a:r>
              <a:rPr lang="de-DE" dirty="0"/>
              <a:t> </a:t>
            </a:r>
            <a:r>
              <a:rPr lang="de-DE" dirty="0" err="1"/>
              <a:t>audit</a:t>
            </a:r>
            <a:r>
              <a:rPr lang="de-DE" dirty="0"/>
              <a:t> </a:t>
            </a:r>
            <a:r>
              <a:rPr lang="de-DE" dirty="0" err="1"/>
              <a:t>as</a:t>
            </a:r>
            <a:r>
              <a:rPr lang="de-DE" dirty="0"/>
              <a:t> a </a:t>
            </a:r>
            <a:r>
              <a:rPr lang="de-DE" dirty="0" err="1"/>
              <a:t>result</a:t>
            </a:r>
            <a:r>
              <a:rPr lang="de-DE" dirty="0"/>
              <a:t> </a:t>
            </a:r>
            <a:r>
              <a:rPr lang="de-DE" dirty="0" err="1"/>
              <a:t>from</a:t>
            </a:r>
            <a:r>
              <a:rPr lang="de-DE" dirty="0"/>
              <a:t> </a:t>
            </a:r>
            <a:r>
              <a:rPr lang="de-DE" dirty="0" err="1"/>
              <a:t>the</a:t>
            </a:r>
            <a:r>
              <a:rPr lang="de-DE" dirty="0"/>
              <a:t> </a:t>
            </a:r>
            <a:r>
              <a:rPr lang="de-DE" dirty="0" err="1"/>
              <a:t>energy</a:t>
            </a:r>
            <a:r>
              <a:rPr lang="de-DE" dirty="0"/>
              <a:t> </a:t>
            </a:r>
            <a:r>
              <a:rPr lang="de-DE" dirty="0" err="1"/>
              <a:t>service</a:t>
            </a:r>
            <a:r>
              <a:rPr lang="de-DE" dirty="0"/>
              <a:t> supplier („</a:t>
            </a:r>
            <a:r>
              <a:rPr lang="de-DE" dirty="0" err="1"/>
              <a:t>energy</a:t>
            </a:r>
            <a:r>
              <a:rPr lang="de-DE" dirty="0"/>
              <a:t> </a:t>
            </a:r>
            <a:r>
              <a:rPr lang="de-DE" dirty="0" err="1"/>
              <a:t>people</a:t>
            </a:r>
            <a:r>
              <a:rPr lang="de-DE" dirty="0"/>
              <a:t>“). In </a:t>
            </a:r>
            <a:r>
              <a:rPr lang="de-DE" dirty="0" err="1"/>
              <a:t>some</a:t>
            </a:r>
            <a:r>
              <a:rPr lang="de-DE" dirty="0"/>
              <a:t> </a:t>
            </a:r>
            <a:r>
              <a:rPr lang="de-DE" dirty="0" err="1"/>
              <a:t>cases</a:t>
            </a:r>
            <a:r>
              <a:rPr lang="de-DE" dirty="0"/>
              <a:t> </a:t>
            </a:r>
            <a:r>
              <a:rPr lang="de-DE" dirty="0" err="1"/>
              <a:t>reduction</a:t>
            </a:r>
            <a:r>
              <a:rPr lang="de-DE" dirty="0"/>
              <a:t> in </a:t>
            </a:r>
            <a:r>
              <a:rPr lang="de-DE" dirty="0" err="1"/>
              <a:t>maintenance</a:t>
            </a:r>
            <a:r>
              <a:rPr lang="de-DE" dirty="0"/>
              <a:t> </a:t>
            </a:r>
            <a:r>
              <a:rPr lang="de-DE" dirty="0" err="1"/>
              <a:t>might</a:t>
            </a:r>
            <a:r>
              <a:rPr lang="de-DE" dirty="0"/>
              <a:t> </a:t>
            </a:r>
            <a:r>
              <a:rPr lang="de-DE" dirty="0" err="1"/>
              <a:t>be</a:t>
            </a:r>
            <a:r>
              <a:rPr lang="de-DE" dirty="0"/>
              <a:t> </a:t>
            </a:r>
            <a:r>
              <a:rPr lang="de-DE" dirty="0" err="1"/>
              <a:t>already</a:t>
            </a:r>
            <a:r>
              <a:rPr lang="de-DE" dirty="0"/>
              <a:t> </a:t>
            </a:r>
            <a:r>
              <a:rPr lang="de-DE" dirty="0" err="1"/>
              <a:t>included</a:t>
            </a:r>
            <a:r>
              <a:rPr lang="de-DE" dirty="0"/>
              <a:t> in </a:t>
            </a:r>
            <a:r>
              <a:rPr lang="de-DE" dirty="0" err="1"/>
              <a:t>the</a:t>
            </a:r>
            <a:r>
              <a:rPr lang="de-DE" dirty="0"/>
              <a:t> </a:t>
            </a:r>
            <a:r>
              <a:rPr lang="de-DE" dirty="0" err="1"/>
              <a:t>audit</a:t>
            </a:r>
            <a:r>
              <a:rPr lang="de-DE" dirty="0"/>
              <a:t>.</a:t>
            </a:r>
          </a:p>
        </p:txBody>
      </p:sp>
      <p:sp>
        <p:nvSpPr>
          <p:cNvPr id="4" name="Foliennummernplatzhalter 3"/>
          <p:cNvSpPr>
            <a:spLocks noGrp="1"/>
          </p:cNvSpPr>
          <p:nvPr>
            <p:ph type="sldNum" sz="quarter" idx="5"/>
          </p:nvPr>
        </p:nvSpPr>
        <p:spPr/>
        <p:txBody>
          <a:bodyPr/>
          <a:lstStyle/>
          <a:p>
            <a:fld id="{FC42A464-CEEB-46BE-BA78-99FAC69E9C00}" type="slidenum">
              <a:rPr lang="de-DE" smtClean="0"/>
              <a:t>16</a:t>
            </a:fld>
            <a:endParaRPr lang="de-DE"/>
          </a:p>
        </p:txBody>
      </p:sp>
    </p:spTree>
    <p:extLst>
      <p:ext uri="{BB962C8B-B14F-4D97-AF65-F5344CB8AC3E}">
        <p14:creationId xmlns:p14="http://schemas.microsoft.com/office/powerpoint/2010/main" val="624975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As a </a:t>
            </a:r>
            <a:r>
              <a:rPr lang="de-DE" dirty="0" err="1"/>
              <a:t>second</a:t>
            </a:r>
            <a:r>
              <a:rPr lang="de-DE" dirty="0"/>
              <a:t> </a:t>
            </a:r>
            <a:r>
              <a:rPr lang="de-DE" dirty="0" err="1"/>
              <a:t>step</a:t>
            </a:r>
            <a:r>
              <a:rPr lang="de-DE" dirty="0"/>
              <a:t>, </a:t>
            </a:r>
            <a:r>
              <a:rPr lang="de-DE" dirty="0" err="1"/>
              <a:t>it</a:t>
            </a:r>
            <a:r>
              <a:rPr lang="de-DE" dirty="0"/>
              <a:t> </a:t>
            </a:r>
            <a:r>
              <a:rPr lang="de-DE" dirty="0" err="1"/>
              <a:t>is</a:t>
            </a:r>
            <a:r>
              <a:rPr lang="de-DE" dirty="0"/>
              <a:t> </a:t>
            </a:r>
            <a:r>
              <a:rPr lang="de-DE" dirty="0" err="1"/>
              <a:t>necessary</a:t>
            </a:r>
            <a:r>
              <a:rPr lang="de-DE" dirty="0"/>
              <a:t> </a:t>
            </a:r>
            <a:r>
              <a:rPr lang="de-DE" dirty="0" err="1"/>
              <a:t>to</a:t>
            </a:r>
            <a:r>
              <a:rPr lang="de-DE" dirty="0"/>
              <a:t> analyse </a:t>
            </a:r>
            <a:r>
              <a:rPr lang="de-DE" dirty="0" err="1"/>
              <a:t>the</a:t>
            </a:r>
            <a:r>
              <a:rPr lang="de-DE" dirty="0"/>
              <a:t> </a:t>
            </a:r>
            <a:r>
              <a:rPr lang="de-DE" dirty="0" err="1"/>
              <a:t>process</a:t>
            </a:r>
            <a:r>
              <a:rPr lang="de-DE" dirty="0"/>
              <a:t>(es).</a:t>
            </a:r>
          </a:p>
          <a:p>
            <a:r>
              <a:rPr lang="de-DE" dirty="0"/>
              <a:t>A </a:t>
            </a:r>
            <a:r>
              <a:rPr lang="de-DE" dirty="0" err="1"/>
              <a:t>definition</a:t>
            </a:r>
            <a:r>
              <a:rPr lang="de-DE" dirty="0"/>
              <a:t> </a:t>
            </a:r>
            <a:r>
              <a:rPr lang="de-DE" dirty="0" err="1"/>
              <a:t>of</a:t>
            </a:r>
            <a:r>
              <a:rPr lang="de-DE" dirty="0"/>
              <a:t> a </a:t>
            </a:r>
            <a:r>
              <a:rPr lang="de-DE" dirty="0" err="1"/>
              <a:t>process</a:t>
            </a:r>
            <a:r>
              <a:rPr lang="de-DE" dirty="0"/>
              <a:t> </a:t>
            </a:r>
            <a:r>
              <a:rPr lang="de-DE" dirty="0" err="1"/>
              <a:t>is</a:t>
            </a:r>
            <a:r>
              <a:rPr lang="de-DE" dirty="0"/>
              <a:t>: </a:t>
            </a:r>
            <a:r>
              <a:rPr lang="de-DE" dirty="0" err="1"/>
              <a:t>Process</a:t>
            </a:r>
            <a:r>
              <a:rPr lang="de-DE" dirty="0"/>
              <a:t> </a:t>
            </a:r>
            <a:r>
              <a:rPr lang="de-DE" dirty="0" err="1"/>
              <a:t>is</a:t>
            </a:r>
            <a:r>
              <a:rPr lang="de-DE" dirty="0"/>
              <a:t> a </a:t>
            </a:r>
            <a:r>
              <a:rPr lang="de-DE" dirty="0" err="1"/>
              <a:t>sequence</a:t>
            </a:r>
            <a:r>
              <a:rPr lang="de-DE" dirty="0"/>
              <a:t> </a:t>
            </a:r>
            <a:r>
              <a:rPr lang="de-DE" dirty="0" err="1"/>
              <a:t>of</a:t>
            </a:r>
            <a:r>
              <a:rPr lang="de-DE" dirty="0"/>
              <a:t> </a:t>
            </a:r>
            <a:r>
              <a:rPr lang="de-DE" dirty="0" err="1"/>
              <a:t>operations</a:t>
            </a:r>
            <a:r>
              <a:rPr lang="de-DE" dirty="0"/>
              <a:t> </a:t>
            </a:r>
            <a:r>
              <a:rPr lang="de-DE" dirty="0" err="1"/>
              <a:t>connected</a:t>
            </a:r>
            <a:r>
              <a:rPr lang="de-DE" dirty="0"/>
              <a:t> </a:t>
            </a:r>
            <a:r>
              <a:rPr lang="de-DE" dirty="0" err="1"/>
              <a:t>to</a:t>
            </a:r>
            <a:r>
              <a:rPr lang="de-DE" dirty="0"/>
              <a:t> </a:t>
            </a:r>
            <a:r>
              <a:rPr lang="de-DE" dirty="0" err="1"/>
              <a:t>each</a:t>
            </a:r>
            <a:r>
              <a:rPr lang="de-DE" dirty="0"/>
              <a:t> </a:t>
            </a:r>
            <a:r>
              <a:rPr lang="de-DE" dirty="0" err="1"/>
              <a:t>other</a:t>
            </a:r>
            <a:r>
              <a:rPr lang="de-DE" dirty="0"/>
              <a:t>, </a:t>
            </a:r>
            <a:r>
              <a:rPr lang="de-DE" dirty="0" err="1"/>
              <a:t>producing</a:t>
            </a:r>
            <a:r>
              <a:rPr lang="de-DE" dirty="0"/>
              <a:t> </a:t>
            </a:r>
            <a:r>
              <a:rPr lang="de-DE" dirty="0" err="1"/>
              <a:t>results</a:t>
            </a:r>
            <a:r>
              <a:rPr lang="de-DE" dirty="0"/>
              <a:t>.  </a:t>
            </a:r>
          </a:p>
          <a:p>
            <a:endParaRPr lang="de-DE" dirty="0"/>
          </a:p>
          <a:p>
            <a:r>
              <a:rPr lang="de-DE" dirty="0"/>
              <a:t>The </a:t>
            </a:r>
            <a:r>
              <a:rPr lang="de-DE" dirty="0" err="1"/>
              <a:t>process</a:t>
            </a:r>
            <a:r>
              <a:rPr lang="de-DE" dirty="0"/>
              <a:t> </a:t>
            </a:r>
            <a:r>
              <a:rPr lang="de-DE" dirty="0" err="1"/>
              <a:t>mapping</a:t>
            </a:r>
            <a:r>
              <a:rPr lang="de-DE" dirty="0"/>
              <a:t> </a:t>
            </a:r>
            <a:r>
              <a:rPr lang="de-DE" dirty="0" err="1"/>
              <a:t>consists</a:t>
            </a:r>
            <a:r>
              <a:rPr lang="de-DE" dirty="0"/>
              <a:t> </a:t>
            </a:r>
            <a:r>
              <a:rPr lang="de-DE" dirty="0" err="1"/>
              <a:t>of</a:t>
            </a:r>
            <a:r>
              <a:rPr lang="de-DE" dirty="0"/>
              <a:t> </a:t>
            </a:r>
            <a:r>
              <a:rPr lang="de-DE" dirty="0" err="1"/>
              <a:t>identifying</a:t>
            </a:r>
            <a:r>
              <a:rPr lang="de-DE" dirty="0"/>
              <a:t> all </a:t>
            </a:r>
            <a:r>
              <a:rPr lang="de-DE" dirty="0" err="1"/>
              <a:t>steps</a:t>
            </a:r>
            <a:r>
              <a:rPr lang="de-DE" dirty="0"/>
              <a:t> </a:t>
            </a:r>
            <a:r>
              <a:rPr lang="de-DE" dirty="0" err="1"/>
              <a:t>forming</a:t>
            </a:r>
            <a:r>
              <a:rPr lang="de-DE" dirty="0"/>
              <a:t> </a:t>
            </a:r>
            <a:r>
              <a:rPr lang="de-DE" dirty="0" err="1"/>
              <a:t>the</a:t>
            </a:r>
            <a:r>
              <a:rPr lang="de-DE" dirty="0"/>
              <a:t> </a:t>
            </a:r>
            <a:r>
              <a:rPr lang="de-DE" dirty="0" err="1"/>
              <a:t>process</a:t>
            </a:r>
            <a:r>
              <a:rPr lang="de-DE" dirty="0"/>
              <a:t> in a </a:t>
            </a:r>
            <a:r>
              <a:rPr lang="de-DE" dirty="0" err="1"/>
              <a:t>chart</a:t>
            </a:r>
            <a:r>
              <a:rPr lang="de-DE" dirty="0"/>
              <a:t>. </a:t>
            </a:r>
            <a:r>
              <a:rPr lang="de-DE" dirty="0" err="1"/>
              <a:t>Defined</a:t>
            </a:r>
            <a:r>
              <a:rPr lang="de-DE" dirty="0"/>
              <a:t> </a:t>
            </a:r>
            <a:r>
              <a:rPr lang="de-DE" dirty="0" err="1"/>
              <a:t>boundaries</a:t>
            </a:r>
            <a:r>
              <a:rPr lang="de-DE" dirty="0"/>
              <a:t> </a:t>
            </a:r>
            <a:r>
              <a:rPr lang="de-DE" dirty="0" err="1"/>
              <a:t>are</a:t>
            </a:r>
            <a:r>
              <a:rPr lang="de-DE" dirty="0"/>
              <a:t> </a:t>
            </a:r>
            <a:r>
              <a:rPr lang="de-DE" dirty="0" err="1"/>
              <a:t>necessary</a:t>
            </a:r>
            <a:r>
              <a:rPr lang="de-DE" dirty="0"/>
              <a:t> (</a:t>
            </a:r>
            <a:r>
              <a:rPr lang="de-DE" dirty="0" err="1"/>
              <a:t>process</a:t>
            </a:r>
            <a:r>
              <a:rPr lang="de-DE" dirty="0"/>
              <a:t> supplier / </a:t>
            </a:r>
            <a:r>
              <a:rPr lang="de-DE" dirty="0" err="1"/>
              <a:t>customer</a:t>
            </a:r>
            <a:r>
              <a:rPr lang="de-DE" dirty="0"/>
              <a:t>). The </a:t>
            </a:r>
            <a:r>
              <a:rPr lang="de-DE" dirty="0" err="1"/>
              <a:t>process</a:t>
            </a:r>
            <a:r>
              <a:rPr lang="de-DE" dirty="0"/>
              <a:t> </a:t>
            </a:r>
            <a:r>
              <a:rPr lang="de-DE" dirty="0" err="1"/>
              <a:t>customer</a:t>
            </a:r>
            <a:r>
              <a:rPr lang="de-DE" dirty="0"/>
              <a:t> </a:t>
            </a:r>
            <a:r>
              <a:rPr lang="de-DE" dirty="0" err="1"/>
              <a:t>can</a:t>
            </a:r>
            <a:r>
              <a:rPr lang="de-DE" dirty="0"/>
              <a:t> </a:t>
            </a:r>
            <a:r>
              <a:rPr lang="de-DE" dirty="0" err="1"/>
              <a:t>be</a:t>
            </a:r>
            <a:r>
              <a:rPr lang="de-DE" dirty="0"/>
              <a:t> an internal </a:t>
            </a:r>
            <a:r>
              <a:rPr lang="de-DE" dirty="0" err="1"/>
              <a:t>customer</a:t>
            </a:r>
            <a:r>
              <a:rPr lang="de-DE" dirty="0"/>
              <a:t> (</a:t>
            </a:r>
            <a:r>
              <a:rPr lang="de-DE" dirty="0" err="1"/>
              <a:t>the</a:t>
            </a:r>
            <a:r>
              <a:rPr lang="de-DE" dirty="0"/>
              <a:t> </a:t>
            </a:r>
            <a:r>
              <a:rPr lang="de-DE" dirty="0" err="1"/>
              <a:t>next</a:t>
            </a:r>
            <a:r>
              <a:rPr lang="de-DE" dirty="0"/>
              <a:t> </a:t>
            </a:r>
            <a:r>
              <a:rPr lang="de-DE" dirty="0" err="1"/>
              <a:t>process</a:t>
            </a:r>
            <a:r>
              <a:rPr lang="de-DE" dirty="0"/>
              <a:t> in </a:t>
            </a:r>
            <a:r>
              <a:rPr lang="de-DE" dirty="0" err="1"/>
              <a:t>the</a:t>
            </a:r>
            <a:r>
              <a:rPr lang="de-DE" dirty="0"/>
              <a:t> </a:t>
            </a:r>
            <a:r>
              <a:rPr lang="de-DE" dirty="0" err="1"/>
              <a:t>value</a:t>
            </a:r>
            <a:r>
              <a:rPr lang="de-DE" dirty="0"/>
              <a:t> </a:t>
            </a:r>
            <a:r>
              <a:rPr lang="de-DE" dirty="0" err="1"/>
              <a:t>chain</a:t>
            </a:r>
            <a:r>
              <a:rPr lang="de-DE" dirty="0"/>
              <a:t>) </a:t>
            </a:r>
            <a:r>
              <a:rPr lang="de-DE" dirty="0" err="1"/>
              <a:t>or</a:t>
            </a:r>
            <a:r>
              <a:rPr lang="de-DE" dirty="0"/>
              <a:t> </a:t>
            </a:r>
            <a:r>
              <a:rPr lang="de-DE" dirty="0" err="1"/>
              <a:t>the</a:t>
            </a:r>
            <a:r>
              <a:rPr lang="de-DE" dirty="0"/>
              <a:t> final </a:t>
            </a:r>
            <a:r>
              <a:rPr lang="de-DE" dirty="0" err="1"/>
              <a:t>buyer</a:t>
            </a:r>
            <a:r>
              <a:rPr lang="de-DE" dirty="0"/>
              <a:t> </a:t>
            </a:r>
            <a:r>
              <a:rPr lang="de-DE" dirty="0" err="1"/>
              <a:t>of</a:t>
            </a:r>
            <a:r>
              <a:rPr lang="de-DE" dirty="0"/>
              <a:t> </a:t>
            </a:r>
            <a:r>
              <a:rPr lang="de-DE" dirty="0" err="1"/>
              <a:t>the</a:t>
            </a:r>
            <a:r>
              <a:rPr lang="de-DE" dirty="0"/>
              <a:t> </a:t>
            </a:r>
            <a:r>
              <a:rPr lang="de-DE" dirty="0" err="1"/>
              <a:t>product</a:t>
            </a:r>
            <a:r>
              <a:rPr lang="de-DE" dirty="0"/>
              <a:t> </a:t>
            </a:r>
            <a:r>
              <a:rPr lang="de-DE" dirty="0" err="1"/>
              <a:t>or</a:t>
            </a:r>
            <a:r>
              <a:rPr lang="de-DE" dirty="0"/>
              <a:t> </a:t>
            </a:r>
            <a:r>
              <a:rPr lang="de-DE" dirty="0" err="1"/>
              <a:t>service</a:t>
            </a:r>
            <a:r>
              <a:rPr lang="de-DE" dirty="0"/>
              <a:t>. </a:t>
            </a:r>
          </a:p>
          <a:p>
            <a:endParaRPr lang="de-DE" dirty="0"/>
          </a:p>
          <a:p>
            <a:r>
              <a:rPr lang="de-DE" dirty="0"/>
              <a:t>The </a:t>
            </a:r>
            <a:r>
              <a:rPr lang="de-DE" dirty="0" err="1"/>
              <a:t>process</a:t>
            </a:r>
            <a:r>
              <a:rPr lang="de-DE" dirty="0"/>
              <a:t> </a:t>
            </a:r>
            <a:r>
              <a:rPr lang="de-DE" dirty="0" err="1"/>
              <a:t>mapping</a:t>
            </a:r>
            <a:r>
              <a:rPr lang="de-DE" dirty="0"/>
              <a:t> </a:t>
            </a:r>
            <a:r>
              <a:rPr lang="de-DE" dirty="0" err="1"/>
              <a:t>should</a:t>
            </a:r>
            <a:r>
              <a:rPr lang="de-DE" dirty="0"/>
              <a:t> </a:t>
            </a:r>
            <a:r>
              <a:rPr lang="de-DE" dirty="0" err="1"/>
              <a:t>be</a:t>
            </a:r>
            <a:r>
              <a:rPr lang="de-DE" dirty="0"/>
              <a:t> </a:t>
            </a:r>
            <a:r>
              <a:rPr lang="de-DE" dirty="0" err="1"/>
              <a:t>realized</a:t>
            </a:r>
            <a:r>
              <a:rPr lang="de-DE" dirty="0"/>
              <a:t> </a:t>
            </a:r>
            <a:r>
              <a:rPr lang="de-DE" dirty="0" err="1"/>
              <a:t>by</a:t>
            </a:r>
            <a:r>
              <a:rPr lang="de-DE" dirty="0"/>
              <a:t> </a:t>
            </a:r>
            <a:r>
              <a:rPr lang="de-DE" dirty="0" err="1"/>
              <a:t>production</a:t>
            </a:r>
            <a:r>
              <a:rPr lang="de-DE" dirty="0"/>
              <a:t> </a:t>
            </a:r>
            <a:r>
              <a:rPr lang="de-DE" dirty="0" err="1"/>
              <a:t>people</a:t>
            </a:r>
            <a:r>
              <a:rPr lang="de-DE" dirty="0"/>
              <a:t>, </a:t>
            </a:r>
            <a:r>
              <a:rPr lang="de-DE" dirty="0" err="1"/>
              <a:t>best</a:t>
            </a:r>
            <a:r>
              <a:rPr lang="de-DE" dirty="0"/>
              <a:t> in </a:t>
            </a:r>
            <a:r>
              <a:rPr lang="de-DE" dirty="0" err="1"/>
              <a:t>collaboration</a:t>
            </a:r>
            <a:r>
              <a:rPr lang="de-DE" dirty="0"/>
              <a:t> </a:t>
            </a:r>
            <a:r>
              <a:rPr lang="de-DE" dirty="0" err="1"/>
              <a:t>with</a:t>
            </a:r>
            <a:r>
              <a:rPr lang="de-DE" dirty="0"/>
              <a:t> </a:t>
            </a:r>
            <a:r>
              <a:rPr lang="de-DE" dirty="0" err="1"/>
              <a:t>energy</a:t>
            </a:r>
            <a:r>
              <a:rPr lang="de-DE" dirty="0"/>
              <a:t> </a:t>
            </a:r>
            <a:r>
              <a:rPr lang="de-DE" dirty="0" err="1"/>
              <a:t>people</a:t>
            </a:r>
            <a:r>
              <a:rPr lang="de-DE" dirty="0"/>
              <a:t>.</a:t>
            </a:r>
          </a:p>
          <a:p>
            <a:endParaRPr lang="de-DE" dirty="0"/>
          </a:p>
          <a:p>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p:txBody>
      </p:sp>
      <p:sp>
        <p:nvSpPr>
          <p:cNvPr id="4" name="Foliennummernplatzhalter 3"/>
          <p:cNvSpPr>
            <a:spLocks noGrp="1"/>
          </p:cNvSpPr>
          <p:nvPr>
            <p:ph type="sldNum" sz="quarter" idx="5"/>
          </p:nvPr>
        </p:nvSpPr>
        <p:spPr/>
        <p:txBody>
          <a:bodyPr/>
          <a:lstStyle/>
          <a:p>
            <a:fld id="{FC42A464-CEEB-46BE-BA78-99FAC69E9C00}" type="slidenum">
              <a:rPr lang="de-DE" smtClean="0"/>
              <a:t>17</a:t>
            </a:fld>
            <a:endParaRPr lang="de-DE"/>
          </a:p>
        </p:txBody>
      </p:sp>
    </p:spTree>
    <p:extLst>
      <p:ext uri="{BB962C8B-B14F-4D97-AF65-F5344CB8AC3E}">
        <p14:creationId xmlns:p14="http://schemas.microsoft.com/office/powerpoint/2010/main" val="516005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21275" y="4400550"/>
            <a:ext cx="6264875" cy="3600450"/>
          </a:xfrm>
        </p:spPr>
        <p:txBody>
          <a:bodyPr/>
          <a:lstStyle/>
          <a:p>
            <a:r>
              <a:rPr lang="de-DE" dirty="0" err="1"/>
              <a:t>Once</a:t>
            </a:r>
            <a:r>
              <a:rPr lang="de-DE" dirty="0"/>
              <a:t> </a:t>
            </a:r>
            <a:r>
              <a:rPr lang="de-DE" dirty="0" err="1"/>
              <a:t>the</a:t>
            </a:r>
            <a:r>
              <a:rPr lang="de-DE" dirty="0"/>
              <a:t> </a:t>
            </a:r>
            <a:r>
              <a:rPr lang="de-DE" dirty="0" err="1"/>
              <a:t>process</a:t>
            </a:r>
            <a:r>
              <a:rPr lang="de-DE" dirty="0"/>
              <a:t> </a:t>
            </a:r>
            <a:r>
              <a:rPr lang="de-DE" dirty="0" err="1"/>
              <a:t>is</a:t>
            </a:r>
            <a:r>
              <a:rPr lang="de-DE" dirty="0"/>
              <a:t> </a:t>
            </a:r>
            <a:r>
              <a:rPr lang="de-DE" dirty="0" err="1"/>
              <a:t>mapped</a:t>
            </a:r>
            <a:r>
              <a:rPr lang="de-DE" dirty="0"/>
              <a:t>, </a:t>
            </a:r>
            <a:r>
              <a:rPr lang="de-DE" dirty="0" err="1"/>
              <a:t>its</a:t>
            </a:r>
            <a:r>
              <a:rPr lang="de-DE" dirty="0"/>
              <a:t> operational </a:t>
            </a:r>
            <a:r>
              <a:rPr lang="de-DE" dirty="0" err="1"/>
              <a:t>effectiveness</a:t>
            </a:r>
            <a:r>
              <a:rPr lang="de-DE" dirty="0"/>
              <a:t> (OE) </a:t>
            </a:r>
            <a:r>
              <a:rPr lang="de-DE" dirty="0" err="1"/>
              <a:t>can</a:t>
            </a:r>
            <a:r>
              <a:rPr lang="de-DE" dirty="0"/>
              <a:t> </a:t>
            </a:r>
            <a:r>
              <a:rPr lang="de-DE" dirty="0" err="1"/>
              <a:t>be</a:t>
            </a:r>
            <a:r>
              <a:rPr lang="de-DE" dirty="0"/>
              <a:t> </a:t>
            </a:r>
            <a:r>
              <a:rPr lang="de-DE" dirty="0" err="1"/>
              <a:t>analysed</a:t>
            </a:r>
            <a:r>
              <a:rPr lang="de-DE" dirty="0"/>
              <a:t>. OE </a:t>
            </a:r>
            <a:r>
              <a:rPr lang="de-DE" dirty="0" err="1"/>
              <a:t>means</a:t>
            </a:r>
            <a:r>
              <a:rPr lang="de-DE" dirty="0"/>
              <a:t> </a:t>
            </a:r>
            <a:r>
              <a:rPr lang="de-DE" dirty="0" err="1"/>
              <a:t>performing</a:t>
            </a:r>
            <a:r>
              <a:rPr lang="de-DE" dirty="0"/>
              <a:t> </a:t>
            </a:r>
            <a:r>
              <a:rPr lang="de-DE" dirty="0" err="1"/>
              <a:t>similar</a:t>
            </a:r>
            <a:r>
              <a:rPr lang="de-DE" dirty="0"/>
              <a:t> </a:t>
            </a:r>
            <a:r>
              <a:rPr lang="de-DE" dirty="0" err="1"/>
              <a:t>activities</a:t>
            </a:r>
            <a:r>
              <a:rPr lang="de-DE" dirty="0"/>
              <a:t> </a:t>
            </a:r>
            <a:r>
              <a:rPr lang="de-DE" dirty="0" err="1"/>
              <a:t>better</a:t>
            </a:r>
            <a:r>
              <a:rPr lang="de-DE" dirty="0"/>
              <a:t> </a:t>
            </a:r>
            <a:r>
              <a:rPr lang="de-DE" dirty="0" err="1"/>
              <a:t>than</a:t>
            </a:r>
            <a:r>
              <a:rPr lang="de-DE" dirty="0"/>
              <a:t> </a:t>
            </a:r>
            <a:r>
              <a:rPr lang="de-DE" dirty="0" err="1"/>
              <a:t>rivals</a:t>
            </a:r>
            <a:r>
              <a:rPr lang="de-DE" dirty="0"/>
              <a:t>, </a:t>
            </a:r>
            <a:r>
              <a:rPr lang="de-DE" dirty="0" err="1"/>
              <a:t>reducing</a:t>
            </a:r>
            <a:r>
              <a:rPr lang="de-DE" dirty="0"/>
              <a:t> </a:t>
            </a:r>
            <a:r>
              <a:rPr lang="de-DE" dirty="0" err="1"/>
              <a:t>defects</a:t>
            </a:r>
            <a:r>
              <a:rPr lang="de-DE" dirty="0"/>
              <a:t> in </a:t>
            </a:r>
            <a:r>
              <a:rPr lang="de-DE" dirty="0" err="1"/>
              <a:t>products</a:t>
            </a:r>
            <a:r>
              <a:rPr lang="de-DE" dirty="0"/>
              <a:t> </a:t>
            </a:r>
            <a:r>
              <a:rPr lang="de-DE" dirty="0" err="1"/>
              <a:t>or</a:t>
            </a:r>
            <a:r>
              <a:rPr lang="de-DE" dirty="0"/>
              <a:t> </a:t>
            </a:r>
            <a:r>
              <a:rPr lang="de-DE" dirty="0" err="1"/>
              <a:t>developing</a:t>
            </a:r>
            <a:r>
              <a:rPr lang="de-DE" dirty="0"/>
              <a:t> </a:t>
            </a:r>
            <a:r>
              <a:rPr lang="de-DE" dirty="0" err="1"/>
              <a:t>better</a:t>
            </a:r>
            <a:r>
              <a:rPr lang="de-DE" dirty="0"/>
              <a:t> </a:t>
            </a:r>
            <a:r>
              <a:rPr lang="de-DE" dirty="0" err="1"/>
              <a:t>products</a:t>
            </a:r>
            <a:r>
              <a:rPr lang="de-DE" dirty="0"/>
              <a:t> </a:t>
            </a:r>
            <a:r>
              <a:rPr lang="de-DE" dirty="0" err="1"/>
              <a:t>faster</a:t>
            </a:r>
            <a:r>
              <a:rPr lang="de-DE" dirty="0"/>
              <a:t>. OE ist </a:t>
            </a:r>
            <a:r>
              <a:rPr lang="de-DE" dirty="0" err="1"/>
              <a:t>composed</a:t>
            </a:r>
            <a:r>
              <a:rPr lang="de-DE" dirty="0"/>
              <a:t> </a:t>
            </a:r>
            <a:r>
              <a:rPr lang="de-DE" dirty="0" err="1"/>
              <a:t>of</a:t>
            </a:r>
            <a:r>
              <a:rPr lang="de-DE" dirty="0"/>
              <a:t> </a:t>
            </a:r>
            <a:r>
              <a:rPr lang="de-DE" dirty="0" err="1"/>
              <a:t>four</a:t>
            </a:r>
            <a:r>
              <a:rPr lang="de-DE" dirty="0"/>
              <a:t> </a:t>
            </a:r>
            <a:r>
              <a:rPr lang="de-DE" dirty="0" err="1"/>
              <a:t>interrelated</a:t>
            </a:r>
            <a:r>
              <a:rPr lang="de-DE" dirty="0"/>
              <a:t> </a:t>
            </a:r>
            <a:r>
              <a:rPr lang="de-DE" dirty="0" err="1"/>
              <a:t>dimensions</a:t>
            </a:r>
            <a:r>
              <a:rPr lang="de-DE" dirty="0"/>
              <a:t>:</a:t>
            </a:r>
          </a:p>
          <a:p>
            <a:pPr marL="171450" indent="-171450">
              <a:buFontTx/>
              <a:buChar char="-"/>
            </a:pPr>
            <a:r>
              <a:rPr lang="de-DE" dirty="0" err="1"/>
              <a:t>Safety</a:t>
            </a:r>
            <a:r>
              <a:rPr lang="de-DE" dirty="0"/>
              <a:t> (</a:t>
            </a:r>
            <a:r>
              <a:rPr lang="de-DE" dirty="0" err="1"/>
              <a:t>of</a:t>
            </a:r>
            <a:r>
              <a:rPr lang="de-DE" dirty="0"/>
              <a:t> </a:t>
            </a:r>
            <a:r>
              <a:rPr lang="de-DE" dirty="0" err="1"/>
              <a:t>staff</a:t>
            </a:r>
            <a:r>
              <a:rPr lang="de-DE" dirty="0"/>
              <a:t>)</a:t>
            </a:r>
          </a:p>
          <a:p>
            <a:pPr marL="171450" indent="-171450">
              <a:buFontTx/>
              <a:buChar char="-"/>
            </a:pPr>
            <a:r>
              <a:rPr lang="de-DE" dirty="0"/>
              <a:t>Quality (</a:t>
            </a:r>
            <a:r>
              <a:rPr lang="de-DE" dirty="0" err="1"/>
              <a:t>of</a:t>
            </a:r>
            <a:r>
              <a:rPr lang="de-DE" dirty="0"/>
              <a:t> </a:t>
            </a:r>
            <a:r>
              <a:rPr lang="de-DE" dirty="0" err="1"/>
              <a:t>products</a:t>
            </a:r>
            <a:r>
              <a:rPr lang="de-DE" dirty="0"/>
              <a:t> and </a:t>
            </a:r>
            <a:r>
              <a:rPr lang="de-DE" dirty="0" err="1"/>
              <a:t>processes</a:t>
            </a:r>
            <a:r>
              <a:rPr lang="de-DE" dirty="0"/>
              <a:t>)</a:t>
            </a:r>
          </a:p>
          <a:p>
            <a:pPr marL="171450" indent="-171450">
              <a:buFontTx/>
              <a:buChar char="-"/>
            </a:pPr>
            <a:r>
              <a:rPr lang="de-DE" dirty="0"/>
              <a:t>Costs (</a:t>
            </a:r>
            <a:r>
              <a:rPr lang="de-DE" dirty="0" err="1"/>
              <a:t>borne</a:t>
            </a:r>
            <a:r>
              <a:rPr lang="de-DE" dirty="0"/>
              <a:t> </a:t>
            </a:r>
            <a:r>
              <a:rPr lang="de-DE" dirty="0" err="1"/>
              <a:t>to</a:t>
            </a:r>
            <a:r>
              <a:rPr lang="de-DE" dirty="0"/>
              <a:t> </a:t>
            </a:r>
            <a:r>
              <a:rPr lang="de-DE" dirty="0" err="1"/>
              <a:t>produce</a:t>
            </a:r>
            <a:r>
              <a:rPr lang="de-DE" dirty="0"/>
              <a:t> a </a:t>
            </a:r>
            <a:r>
              <a:rPr lang="de-DE" dirty="0" err="1"/>
              <a:t>company‘s</a:t>
            </a:r>
            <a:r>
              <a:rPr lang="de-DE" dirty="0"/>
              <a:t> </a:t>
            </a:r>
            <a:r>
              <a:rPr lang="de-DE" dirty="0" err="1"/>
              <a:t>value</a:t>
            </a:r>
            <a:r>
              <a:rPr lang="de-DE" dirty="0"/>
              <a:t> </a:t>
            </a:r>
            <a:r>
              <a:rPr lang="de-DE" dirty="0" err="1"/>
              <a:t>proposition</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Some</a:t>
            </a:r>
            <a:r>
              <a:rPr lang="de-DE" dirty="0"/>
              <a:t> </a:t>
            </a:r>
            <a:r>
              <a:rPr lang="de-DE" dirty="0" err="1"/>
              <a:t>examples</a:t>
            </a:r>
            <a:r>
              <a:rPr lang="de-DE" dirty="0"/>
              <a:t> </a:t>
            </a:r>
            <a:r>
              <a:rPr lang="de-DE" dirty="0" err="1"/>
              <a:t>for</a:t>
            </a:r>
            <a:r>
              <a:rPr lang="de-DE" dirty="0"/>
              <a:t> </a:t>
            </a:r>
            <a:r>
              <a:rPr lang="de-DE" dirty="0" err="1"/>
              <a:t>indicators</a:t>
            </a:r>
            <a:r>
              <a:rPr lang="de-DE" dirty="0"/>
              <a:t> in </a:t>
            </a:r>
            <a:r>
              <a:rPr lang="de-DE" dirty="0" err="1"/>
              <a:t>the</a:t>
            </a:r>
            <a:r>
              <a:rPr lang="de-DE" dirty="0"/>
              <a:t> </a:t>
            </a:r>
            <a:r>
              <a:rPr lang="de-DE" dirty="0" err="1"/>
              <a:t>next</a:t>
            </a:r>
            <a:r>
              <a:rPr lang="de-DE" dirty="0"/>
              <a:t> </a:t>
            </a:r>
            <a:r>
              <a:rPr lang="de-DE" dirty="0" err="1"/>
              <a:t>slide</a:t>
            </a:r>
            <a:r>
              <a:rPr lang="de-DE" dirty="0"/>
              <a:t>.</a:t>
            </a:r>
          </a:p>
          <a:p>
            <a:pPr marL="0" indent="0">
              <a:buFontTx/>
              <a:buNone/>
            </a:pPr>
            <a:endParaRPr lang="de-DE" dirty="0"/>
          </a:p>
          <a:p>
            <a:pPr marL="0" indent="0">
              <a:buFontTx/>
              <a:buNone/>
            </a:pPr>
            <a:r>
              <a:rPr lang="de-DE" dirty="0"/>
              <a:t>Critical-</a:t>
            </a:r>
            <a:r>
              <a:rPr lang="de-DE" dirty="0" err="1"/>
              <a:t>to</a:t>
            </a:r>
            <a:r>
              <a:rPr lang="de-DE" dirty="0"/>
              <a:t>-quality </a:t>
            </a:r>
            <a:r>
              <a:rPr lang="de-DE" dirty="0" err="1"/>
              <a:t>parameters</a:t>
            </a:r>
            <a:r>
              <a:rPr lang="de-DE" dirty="0"/>
              <a:t> </a:t>
            </a:r>
            <a:r>
              <a:rPr lang="de-DE" dirty="0" err="1"/>
              <a:t>are</a:t>
            </a:r>
            <a:r>
              <a:rPr lang="de-DE" dirty="0"/>
              <a:t> </a:t>
            </a:r>
            <a:r>
              <a:rPr lang="de-DE" dirty="0" err="1"/>
              <a:t>parameters</a:t>
            </a:r>
            <a:r>
              <a:rPr lang="de-DE" dirty="0"/>
              <a:t> </a:t>
            </a:r>
            <a:r>
              <a:rPr lang="de-DE" dirty="0" err="1"/>
              <a:t>which</a:t>
            </a:r>
            <a:r>
              <a:rPr lang="de-DE" dirty="0"/>
              <a:t>, </a:t>
            </a:r>
            <a:r>
              <a:rPr lang="de-DE" dirty="0" err="1"/>
              <a:t>if</a:t>
            </a:r>
            <a:r>
              <a:rPr lang="de-DE" dirty="0"/>
              <a:t> </a:t>
            </a:r>
            <a:r>
              <a:rPr lang="de-DE" dirty="0" err="1"/>
              <a:t>they</a:t>
            </a:r>
            <a:r>
              <a:rPr lang="de-DE" dirty="0"/>
              <a:t> </a:t>
            </a:r>
            <a:r>
              <a:rPr lang="de-DE" dirty="0" err="1"/>
              <a:t>are</a:t>
            </a:r>
            <a:r>
              <a:rPr lang="de-DE" dirty="0"/>
              <a:t> not </a:t>
            </a:r>
            <a:r>
              <a:rPr lang="de-DE" dirty="0" err="1"/>
              <a:t>met</a:t>
            </a:r>
            <a:r>
              <a:rPr lang="de-DE" dirty="0"/>
              <a:t>, will </a:t>
            </a:r>
            <a:r>
              <a:rPr lang="de-DE" dirty="0" err="1"/>
              <a:t>imply</a:t>
            </a:r>
            <a:r>
              <a:rPr lang="de-DE" dirty="0"/>
              <a:t> </a:t>
            </a:r>
            <a:r>
              <a:rPr lang="de-DE" dirty="0" err="1"/>
              <a:t>that</a:t>
            </a:r>
            <a:r>
              <a:rPr lang="de-DE" dirty="0"/>
              <a:t> </a:t>
            </a:r>
            <a:r>
              <a:rPr lang="de-DE" dirty="0" err="1"/>
              <a:t>the</a:t>
            </a:r>
            <a:r>
              <a:rPr lang="de-DE" dirty="0"/>
              <a:t> </a:t>
            </a:r>
            <a:r>
              <a:rPr lang="de-DE" dirty="0" err="1"/>
              <a:t>customer</a:t>
            </a:r>
            <a:r>
              <a:rPr lang="de-DE" dirty="0"/>
              <a:t> will not </a:t>
            </a:r>
            <a:r>
              <a:rPr lang="de-DE" dirty="0" err="1"/>
              <a:t>be</a:t>
            </a:r>
            <a:r>
              <a:rPr lang="de-DE" dirty="0"/>
              <a:t> </a:t>
            </a:r>
            <a:r>
              <a:rPr lang="de-DE" dirty="0" err="1"/>
              <a:t>satisfied</a:t>
            </a:r>
            <a:r>
              <a:rPr lang="de-DE" dirty="0"/>
              <a:t> </a:t>
            </a:r>
            <a:r>
              <a:rPr lang="de-DE" dirty="0" err="1"/>
              <a:t>or</a:t>
            </a:r>
            <a:r>
              <a:rPr lang="de-DE" dirty="0"/>
              <a:t> </a:t>
            </a:r>
            <a:r>
              <a:rPr lang="de-DE" dirty="0" err="1"/>
              <a:t>the</a:t>
            </a:r>
            <a:r>
              <a:rPr lang="de-DE" dirty="0"/>
              <a:t> </a:t>
            </a:r>
            <a:r>
              <a:rPr lang="de-DE" dirty="0" err="1"/>
              <a:t>process</a:t>
            </a:r>
            <a:r>
              <a:rPr lang="de-DE" dirty="0"/>
              <a:t> not </a:t>
            </a:r>
            <a:r>
              <a:rPr lang="de-DE" dirty="0" err="1"/>
              <a:t>accomplished</a:t>
            </a:r>
            <a:r>
              <a:rPr lang="de-DE" dirty="0"/>
              <a:t> </a:t>
            </a:r>
            <a:r>
              <a:rPr lang="de-DE" dirty="0" err="1"/>
              <a:t>properly</a:t>
            </a:r>
            <a:r>
              <a:rPr lang="de-DE" dirty="0"/>
              <a:t>. CTQ Parameters </a:t>
            </a:r>
            <a:r>
              <a:rPr lang="de-DE" dirty="0" err="1"/>
              <a:t>are</a:t>
            </a:r>
            <a:r>
              <a:rPr lang="de-DE" dirty="0"/>
              <a:t> </a:t>
            </a:r>
            <a:r>
              <a:rPr lang="de-DE" dirty="0" err="1"/>
              <a:t>measurable</a:t>
            </a:r>
            <a:r>
              <a:rPr lang="de-DE" dirty="0"/>
              <a:t> and </a:t>
            </a:r>
            <a:r>
              <a:rPr lang="de-DE" dirty="0" err="1"/>
              <a:t>can</a:t>
            </a:r>
            <a:r>
              <a:rPr lang="de-DE" dirty="0"/>
              <a:t> </a:t>
            </a:r>
            <a:r>
              <a:rPr lang="de-DE" dirty="0" err="1"/>
              <a:t>be</a:t>
            </a:r>
            <a:r>
              <a:rPr lang="de-DE" dirty="0"/>
              <a:t> </a:t>
            </a:r>
            <a:r>
              <a:rPr lang="de-DE" dirty="0" err="1"/>
              <a:t>improved</a:t>
            </a:r>
            <a:r>
              <a:rPr lang="de-DE" dirty="0"/>
              <a:t> </a:t>
            </a:r>
            <a:r>
              <a:rPr lang="de-DE" dirty="0" err="1"/>
              <a:t>by</a:t>
            </a:r>
            <a:r>
              <a:rPr lang="de-DE" dirty="0"/>
              <a:t> EEMs.</a:t>
            </a:r>
          </a:p>
          <a:p>
            <a:pPr marL="171450" indent="-171450">
              <a:buFontTx/>
              <a:buChar cha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 https://www.mbenefits.eu/static/media/uploads/site-6/library/Deliverables/d4.3_training_tools.pdf (last </a:t>
            </a:r>
            <a:r>
              <a:rPr lang="de-DE" dirty="0" err="1"/>
              <a:t>accessed</a:t>
            </a:r>
            <a:r>
              <a:rPr lang="de-DE" dirty="0"/>
              <a:t> 15.11.2021)</a:t>
            </a:r>
          </a:p>
          <a:p>
            <a:pPr marL="0" indent="0">
              <a:buFontTx/>
              <a:buNone/>
            </a:pPr>
            <a:endParaRPr lang="de-DE" dirty="0"/>
          </a:p>
          <a:p>
            <a:pPr marL="0" indent="0">
              <a:buFontTx/>
              <a:buNone/>
            </a:pPr>
            <a:r>
              <a:rPr lang="de-DE" dirty="0"/>
              <a:t>An </a:t>
            </a:r>
            <a:r>
              <a:rPr lang="de-DE" dirty="0" err="1"/>
              <a:t>example</a:t>
            </a:r>
            <a:r>
              <a:rPr lang="de-DE" dirty="0"/>
              <a:t> </a:t>
            </a:r>
            <a:r>
              <a:rPr lang="de-DE" dirty="0" err="1"/>
              <a:t>for</a:t>
            </a:r>
            <a:r>
              <a:rPr lang="de-DE" dirty="0"/>
              <a:t> CTQ </a:t>
            </a:r>
            <a:r>
              <a:rPr lang="de-DE" dirty="0" err="1"/>
              <a:t>parameters</a:t>
            </a:r>
            <a:r>
              <a:rPr lang="de-DE" dirty="0"/>
              <a:t> </a:t>
            </a:r>
            <a:r>
              <a:rPr lang="de-DE" dirty="0" err="1"/>
              <a:t>could</a:t>
            </a:r>
            <a:r>
              <a:rPr lang="de-DE" dirty="0"/>
              <a:t> </a:t>
            </a:r>
            <a:r>
              <a:rPr lang="de-DE" dirty="0" err="1"/>
              <a:t>be</a:t>
            </a:r>
            <a:r>
              <a:rPr lang="de-DE" dirty="0"/>
              <a:t>: </a:t>
            </a:r>
          </a:p>
          <a:p>
            <a:pPr marL="0" indent="0">
              <a:buFontTx/>
              <a:buNone/>
            </a:pPr>
            <a:endParaRPr lang="de-DE" dirty="0"/>
          </a:p>
          <a:p>
            <a:pPr marL="0" indent="0">
              <a:buFontTx/>
              <a:buNone/>
            </a:pPr>
            <a:r>
              <a:rPr lang="de-DE" dirty="0" err="1"/>
              <a:t>If</a:t>
            </a:r>
            <a:r>
              <a:rPr lang="de-DE" dirty="0"/>
              <a:t> </a:t>
            </a:r>
            <a:r>
              <a:rPr lang="de-DE" dirty="0" err="1"/>
              <a:t>the</a:t>
            </a:r>
            <a:r>
              <a:rPr lang="de-DE" dirty="0"/>
              <a:t> </a:t>
            </a:r>
            <a:r>
              <a:rPr lang="de-DE" dirty="0" err="1"/>
              <a:t>customer</a:t>
            </a:r>
            <a:r>
              <a:rPr lang="de-DE" dirty="0"/>
              <a:t> </a:t>
            </a:r>
            <a:r>
              <a:rPr lang="de-DE" dirty="0" err="1"/>
              <a:t>says</a:t>
            </a:r>
            <a:r>
              <a:rPr lang="de-DE" dirty="0"/>
              <a:t> „I </a:t>
            </a:r>
            <a:r>
              <a:rPr lang="de-DE" dirty="0" err="1"/>
              <a:t>want</a:t>
            </a:r>
            <a:r>
              <a:rPr lang="de-DE" dirty="0"/>
              <a:t> a </a:t>
            </a:r>
            <a:r>
              <a:rPr lang="de-DE" dirty="0" err="1"/>
              <a:t>very</a:t>
            </a:r>
            <a:r>
              <a:rPr lang="de-DE" dirty="0"/>
              <a:t> </a:t>
            </a:r>
            <a:r>
              <a:rPr lang="de-DE" dirty="0" err="1"/>
              <a:t>good</a:t>
            </a:r>
            <a:r>
              <a:rPr lang="de-DE" dirty="0"/>
              <a:t> </a:t>
            </a:r>
            <a:r>
              <a:rPr lang="de-DE" dirty="0" err="1"/>
              <a:t>fruit</a:t>
            </a:r>
            <a:r>
              <a:rPr lang="de-DE" dirty="0"/>
              <a:t> </a:t>
            </a:r>
            <a:r>
              <a:rPr lang="de-DE" dirty="0" err="1"/>
              <a:t>salad</a:t>
            </a:r>
            <a:r>
              <a:rPr lang="de-DE" dirty="0"/>
              <a:t>“, </a:t>
            </a:r>
            <a:r>
              <a:rPr lang="de-DE" dirty="0" err="1"/>
              <a:t>the</a:t>
            </a:r>
            <a:r>
              <a:rPr lang="de-DE" dirty="0"/>
              <a:t> relevant </a:t>
            </a:r>
            <a:r>
              <a:rPr lang="de-DE" dirty="0" err="1"/>
              <a:t>factors</a:t>
            </a:r>
            <a:r>
              <a:rPr lang="de-DE" dirty="0"/>
              <a:t> </a:t>
            </a:r>
            <a:r>
              <a:rPr lang="de-DE" dirty="0" err="1"/>
              <a:t>would</a:t>
            </a:r>
            <a:r>
              <a:rPr lang="de-DE" dirty="0"/>
              <a:t> </a:t>
            </a:r>
            <a:r>
              <a:rPr lang="de-DE" dirty="0" err="1"/>
              <a:t>be</a:t>
            </a:r>
            <a:r>
              <a:rPr lang="de-DE" dirty="0"/>
              <a:t>: Taste, Temperatur and </a:t>
            </a:r>
            <a:r>
              <a:rPr lang="de-DE" dirty="0" err="1"/>
              <a:t>quantity</a:t>
            </a:r>
            <a:r>
              <a:rPr lang="de-DE" dirty="0"/>
              <a:t>.</a:t>
            </a:r>
          </a:p>
          <a:p>
            <a:pPr marL="0" indent="0">
              <a:buFontTx/>
              <a:buNone/>
            </a:pPr>
            <a:r>
              <a:rPr lang="de-DE" dirty="0"/>
              <a:t>THE CTQ </a:t>
            </a:r>
            <a:r>
              <a:rPr lang="de-DE" dirty="0" err="1"/>
              <a:t>parameters</a:t>
            </a:r>
            <a:r>
              <a:rPr lang="de-DE" dirty="0"/>
              <a:t> </a:t>
            </a:r>
            <a:r>
              <a:rPr lang="de-DE" dirty="0" err="1"/>
              <a:t>could</a:t>
            </a:r>
            <a:r>
              <a:rPr lang="de-DE" dirty="0"/>
              <a:t> </a:t>
            </a:r>
            <a:r>
              <a:rPr lang="de-DE" dirty="0" err="1"/>
              <a:t>be</a:t>
            </a:r>
            <a:r>
              <a:rPr lang="de-DE" dirty="0"/>
              <a:t>: Taste: </a:t>
            </a:r>
            <a:r>
              <a:rPr lang="de-DE" dirty="0" err="1"/>
              <a:t>fruit</a:t>
            </a:r>
            <a:r>
              <a:rPr lang="de-DE" dirty="0"/>
              <a:t>-mix; </a:t>
            </a:r>
            <a:r>
              <a:rPr lang="de-DE" dirty="0" err="1"/>
              <a:t>sweet</a:t>
            </a:r>
            <a:r>
              <a:rPr lang="de-DE" dirty="0"/>
              <a:t>/not </a:t>
            </a:r>
            <a:r>
              <a:rPr lang="de-DE" dirty="0" err="1"/>
              <a:t>too</a:t>
            </a:r>
            <a:r>
              <a:rPr lang="de-DE" dirty="0"/>
              <a:t> </a:t>
            </a:r>
            <a:r>
              <a:rPr lang="de-DE" dirty="0" err="1"/>
              <a:t>sweet</a:t>
            </a:r>
            <a:endParaRPr lang="de-DE" dirty="0"/>
          </a:p>
          <a:p>
            <a:pPr marL="0" indent="0">
              <a:buFontTx/>
              <a:buNone/>
            </a:pPr>
            <a:r>
              <a:rPr lang="de-DE" dirty="0" err="1"/>
              <a:t>Temperature</a:t>
            </a:r>
            <a:r>
              <a:rPr lang="de-DE" dirty="0"/>
              <a:t>: not </a:t>
            </a:r>
            <a:r>
              <a:rPr lang="de-DE" dirty="0" err="1"/>
              <a:t>cold</a:t>
            </a:r>
            <a:r>
              <a:rPr lang="de-DE" dirty="0"/>
              <a:t>, but &lt; 15°C</a:t>
            </a:r>
          </a:p>
          <a:p>
            <a:pPr marL="0" indent="0">
              <a:buFontTx/>
              <a:buNone/>
            </a:pPr>
            <a:r>
              <a:rPr lang="de-DE" dirty="0" err="1"/>
              <a:t>Quantity</a:t>
            </a:r>
            <a:r>
              <a:rPr lang="de-DE" dirty="0"/>
              <a:t>: &gt; 200 g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Example</a:t>
            </a:r>
            <a:r>
              <a:rPr lang="de-DE" dirty="0"/>
              <a:t> </a:t>
            </a:r>
            <a:r>
              <a:rPr lang="de-DE" dirty="0" err="1"/>
              <a:t>from</a:t>
            </a:r>
            <a:r>
              <a:rPr lang="de-DE" b="0" dirty="0"/>
              <a:t>: Webinar Serie 'Erfolgreich am Markt durch Energieeffizienz' Teil 3, </a:t>
            </a:r>
            <a:r>
              <a:rPr lang="de-DE" b="0" dirty="0" err="1"/>
              <a:t>available</a:t>
            </a:r>
            <a:r>
              <a:rPr lang="de-DE" b="0" dirty="0"/>
              <a:t> </a:t>
            </a:r>
            <a:r>
              <a:rPr lang="de-DE" b="0" dirty="0" err="1"/>
              <a:t>at:https</a:t>
            </a:r>
            <a:r>
              <a:rPr lang="de-DE" b="0" dirty="0"/>
              <a:t>://www.youtube.com/watch?v=Qm9hXMHBqgw (last </a:t>
            </a:r>
            <a:r>
              <a:rPr lang="de-DE" b="0" dirty="0" err="1"/>
              <a:t>accessed</a:t>
            </a:r>
            <a:r>
              <a:rPr lang="de-DE" b="0" dirty="0"/>
              <a:t> 16.11.2021)</a:t>
            </a:r>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18</a:t>
            </a:fld>
            <a:endParaRPr lang="de-DE"/>
          </a:p>
        </p:txBody>
      </p:sp>
    </p:spTree>
    <p:extLst>
      <p:ext uri="{BB962C8B-B14F-4D97-AF65-F5344CB8AC3E}">
        <p14:creationId xmlns:p14="http://schemas.microsoft.com/office/powerpoint/2010/main" val="17522540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 </a:t>
            </a:r>
            <a:r>
              <a:rPr lang="en-GB" i="1" u="none" dirty="0"/>
              <a:t>Go through the indicators safety, quality and time-to-market. The costs indicators are pretty straightforward. </a:t>
            </a:r>
          </a:p>
          <a:p>
            <a:pPr algn="l"/>
            <a:endParaRPr lang="de-DE" b="0" i="0" u="none" strike="noStrike" baseline="0" dirty="0">
              <a:solidFill>
                <a:srgbClr val="000000"/>
              </a:solidFill>
            </a:endParaRPr>
          </a:p>
          <a:p>
            <a:pPr algn="l"/>
            <a:r>
              <a:rPr lang="de-DE" b="0" i="0" u="none" strike="noStrike" baseline="0" dirty="0">
                <a:solidFill>
                  <a:srgbClr val="000000"/>
                </a:solidFill>
              </a:rPr>
              <a:t>These </a:t>
            </a:r>
            <a:r>
              <a:rPr lang="de-DE" b="0" i="0" u="none" strike="noStrike" baseline="0" dirty="0" err="1">
                <a:solidFill>
                  <a:srgbClr val="000000"/>
                </a:solidFill>
              </a:rPr>
              <a:t>indicators</a:t>
            </a:r>
            <a:r>
              <a:rPr lang="de-DE" b="0" i="0" u="none" strike="noStrike" baseline="0" dirty="0">
                <a:solidFill>
                  <a:srgbClr val="000000"/>
                </a:solidFill>
              </a:rPr>
              <a:t> will </a:t>
            </a:r>
            <a:r>
              <a:rPr lang="de-DE" b="0" i="0" u="none" strike="noStrike" baseline="0" dirty="0" err="1">
                <a:solidFill>
                  <a:srgbClr val="000000"/>
                </a:solidFill>
              </a:rPr>
              <a:t>enable</a:t>
            </a:r>
            <a:r>
              <a:rPr lang="de-DE" b="0" i="0" u="none" strike="noStrike" baseline="0" dirty="0">
                <a:solidFill>
                  <a:srgbClr val="000000"/>
                </a:solidFill>
              </a:rPr>
              <a:t> </a:t>
            </a:r>
            <a:r>
              <a:rPr lang="de-DE" b="0" i="0" u="none" strike="noStrike" baseline="0" dirty="0" err="1">
                <a:solidFill>
                  <a:srgbClr val="000000"/>
                </a:solidFill>
              </a:rPr>
              <a:t>to</a:t>
            </a:r>
            <a:r>
              <a:rPr lang="de-DE" b="0" i="0" u="none" strike="noStrike" baseline="0" dirty="0">
                <a:solidFill>
                  <a:srgbClr val="000000"/>
                </a:solidFill>
              </a:rPr>
              <a:t> </a:t>
            </a:r>
            <a:r>
              <a:rPr lang="de-DE" b="0" i="0" u="none" strike="noStrike" baseline="0" dirty="0" err="1">
                <a:solidFill>
                  <a:srgbClr val="000000"/>
                </a:solidFill>
              </a:rPr>
              <a:t>quantify</a:t>
            </a:r>
            <a:r>
              <a:rPr lang="de-DE" b="0" i="0" u="none" strike="noStrike" baseline="0" dirty="0">
                <a:solidFill>
                  <a:srgbClr val="000000"/>
                </a:solidFill>
              </a:rPr>
              <a:t> and </a:t>
            </a:r>
            <a:r>
              <a:rPr lang="de-DE" b="0" i="0" u="none" strike="noStrike" baseline="0" dirty="0" err="1">
                <a:solidFill>
                  <a:srgbClr val="000000"/>
                </a:solidFill>
              </a:rPr>
              <a:t>if</a:t>
            </a:r>
            <a:r>
              <a:rPr lang="de-DE" b="0" i="0" u="none" strike="noStrike" baseline="0" dirty="0">
                <a:solidFill>
                  <a:srgbClr val="000000"/>
                </a:solidFill>
              </a:rPr>
              <a:t> possible </a:t>
            </a:r>
            <a:r>
              <a:rPr lang="de-DE" b="0" i="0" u="none" strike="noStrike" baseline="0" dirty="0" err="1">
                <a:solidFill>
                  <a:srgbClr val="000000"/>
                </a:solidFill>
              </a:rPr>
              <a:t>monetize</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NEBs. </a:t>
            </a:r>
            <a:r>
              <a:rPr lang="de-DE" b="0" i="0" u="none" strike="noStrike" baseline="0" dirty="0" err="1">
                <a:solidFill>
                  <a:srgbClr val="000000"/>
                </a:solidFill>
              </a:rPr>
              <a:t>They</a:t>
            </a:r>
            <a:r>
              <a:rPr lang="de-DE" b="0" i="0" u="none" strike="noStrike" baseline="0" dirty="0">
                <a:solidFill>
                  <a:srgbClr val="000000"/>
                </a:solidFill>
              </a:rPr>
              <a:t> </a:t>
            </a:r>
            <a:r>
              <a:rPr lang="de-DE" b="0" i="0" u="none" strike="noStrike" baseline="0" dirty="0" err="1">
                <a:solidFill>
                  <a:srgbClr val="000000"/>
                </a:solidFill>
              </a:rPr>
              <a:t>are</a:t>
            </a:r>
            <a:r>
              <a:rPr lang="de-DE" b="0" i="0" u="none" strike="noStrike" baseline="0" dirty="0">
                <a:solidFill>
                  <a:srgbClr val="000000"/>
                </a:solidFill>
              </a:rPr>
              <a:t> </a:t>
            </a:r>
            <a:r>
              <a:rPr lang="de-DE" b="0" i="0" u="none" strike="noStrike" baseline="0" dirty="0" err="1">
                <a:solidFill>
                  <a:srgbClr val="000000"/>
                </a:solidFill>
              </a:rPr>
              <a:t>with</a:t>
            </a:r>
            <a:r>
              <a:rPr lang="de-DE" b="0" i="0" u="none" strike="noStrike" baseline="0" dirty="0">
                <a:solidFill>
                  <a:srgbClr val="000000"/>
                </a:solidFill>
              </a:rPr>
              <a:t> </a:t>
            </a:r>
            <a:r>
              <a:rPr lang="de-DE" b="0" i="0" u="none" strike="noStrike" baseline="0" dirty="0" err="1">
                <a:solidFill>
                  <a:srgbClr val="000000"/>
                </a:solidFill>
              </a:rPr>
              <a:t>more</a:t>
            </a:r>
            <a:r>
              <a:rPr lang="de-DE" b="0" i="0" u="none" strike="noStrike" baseline="0" dirty="0">
                <a:solidFill>
                  <a:srgbClr val="000000"/>
                </a:solidFill>
              </a:rPr>
              <a:t> </a:t>
            </a:r>
            <a:r>
              <a:rPr lang="de-DE" b="0" i="0" u="none" strike="noStrike" baseline="0" dirty="0" err="1">
                <a:solidFill>
                  <a:srgbClr val="000000"/>
                </a:solidFill>
              </a:rPr>
              <a:t>or</a:t>
            </a:r>
            <a:r>
              <a:rPr lang="de-DE" b="0" i="0" u="none" strike="noStrike" baseline="0" dirty="0">
                <a:solidFill>
                  <a:srgbClr val="000000"/>
                </a:solidFill>
              </a:rPr>
              <a:t> </a:t>
            </a:r>
            <a:r>
              <a:rPr lang="de-DE" b="0" i="0" u="none" strike="noStrike" baseline="0" dirty="0" err="1">
                <a:solidFill>
                  <a:srgbClr val="000000"/>
                </a:solidFill>
              </a:rPr>
              <a:t>less</a:t>
            </a:r>
            <a:r>
              <a:rPr lang="de-DE" b="0" i="0" u="none" strike="noStrike" baseline="0" dirty="0">
                <a:solidFill>
                  <a:srgbClr val="000000"/>
                </a:solidFill>
              </a:rPr>
              <a:t> </a:t>
            </a:r>
            <a:r>
              <a:rPr lang="de-DE" b="0" i="0" u="none" strike="noStrike" baseline="0" dirty="0" err="1">
                <a:solidFill>
                  <a:srgbClr val="000000"/>
                </a:solidFill>
              </a:rPr>
              <a:t>efforts</a:t>
            </a:r>
            <a:r>
              <a:rPr lang="de-DE" b="0" i="0" u="none" strike="noStrike" baseline="0" dirty="0">
                <a:solidFill>
                  <a:srgbClr val="000000"/>
                </a:solidFill>
              </a:rPr>
              <a:t> </a:t>
            </a:r>
            <a:r>
              <a:rPr lang="de-DE" b="0" i="0" u="none" strike="noStrike" baseline="0" dirty="0" err="1">
                <a:solidFill>
                  <a:srgbClr val="000000"/>
                </a:solidFill>
              </a:rPr>
              <a:t>measurable</a:t>
            </a:r>
            <a:r>
              <a:rPr lang="de-DE" b="0" i="0" u="none" strike="noStrike" baseline="0" dirty="0">
                <a:solidFill>
                  <a:srgbClr val="000000"/>
                </a:solidFill>
              </a:rPr>
              <a:t> and possible </a:t>
            </a:r>
            <a:r>
              <a:rPr lang="de-DE" b="0" i="0" u="none" strike="noStrike" baseline="0" dirty="0" err="1">
                <a:solidFill>
                  <a:srgbClr val="000000"/>
                </a:solidFill>
              </a:rPr>
              <a:t>to</a:t>
            </a:r>
            <a:r>
              <a:rPr lang="de-DE" b="0" i="0" u="none" strike="noStrike" baseline="0" dirty="0">
                <a:solidFill>
                  <a:srgbClr val="000000"/>
                </a:solidFill>
              </a:rPr>
              <a:t> </a:t>
            </a:r>
            <a:r>
              <a:rPr lang="de-DE" b="0" i="0" u="none" strike="noStrike" baseline="0" dirty="0" err="1">
                <a:solidFill>
                  <a:srgbClr val="000000"/>
                </a:solidFill>
              </a:rPr>
              <a:t>quantify</a:t>
            </a:r>
            <a:r>
              <a:rPr lang="de-DE" b="0" i="0" u="none" strike="noStrike" baseline="0" dirty="0">
                <a:solidFill>
                  <a:srgbClr val="000000"/>
                </a:solidFill>
              </a:rPr>
              <a:t> </a:t>
            </a:r>
            <a:r>
              <a:rPr lang="de-DE" b="0" i="0" u="none" strike="noStrike" baseline="0" dirty="0" err="1">
                <a:solidFill>
                  <a:srgbClr val="000000"/>
                </a:solidFill>
              </a:rPr>
              <a:t>with</a:t>
            </a:r>
            <a:r>
              <a:rPr lang="de-DE" b="0" i="0" u="none" strike="noStrike" baseline="0" dirty="0">
                <a:solidFill>
                  <a:srgbClr val="000000"/>
                </a:solidFill>
              </a:rPr>
              <a:t> </a:t>
            </a:r>
            <a:r>
              <a:rPr lang="de-DE" b="0" i="0" u="none" strike="noStrike" baseline="0" dirty="0" err="1">
                <a:solidFill>
                  <a:srgbClr val="000000"/>
                </a:solidFill>
              </a:rPr>
              <a:t>production</a:t>
            </a:r>
            <a:r>
              <a:rPr lang="de-DE" b="0" i="0" u="none" strike="noStrike" baseline="0" dirty="0">
                <a:solidFill>
                  <a:srgbClr val="000000"/>
                </a:solidFill>
              </a:rPr>
              <a:t> </a:t>
            </a:r>
            <a:r>
              <a:rPr lang="de-DE" b="0" i="0" u="none" strike="noStrike" baseline="0" dirty="0" err="1">
                <a:solidFill>
                  <a:srgbClr val="000000"/>
                </a:solidFill>
              </a:rPr>
              <a:t>people</a:t>
            </a:r>
            <a:r>
              <a:rPr lang="de-DE" b="0" i="0" u="none" strike="noStrike" baseline="0" dirty="0">
                <a:solidFill>
                  <a:srgbClr val="000000"/>
                </a:solidFill>
              </a:rPr>
              <a:t>. </a:t>
            </a:r>
            <a:r>
              <a:rPr lang="de-DE" b="0" i="0" u="none" strike="noStrike" baseline="0" dirty="0" err="1">
                <a:solidFill>
                  <a:srgbClr val="000000"/>
                </a:solidFill>
              </a:rPr>
              <a:t>They</a:t>
            </a:r>
            <a:r>
              <a:rPr lang="de-DE" b="0" i="0" u="none" strike="noStrike" baseline="0" dirty="0">
                <a:solidFill>
                  <a:srgbClr val="000000"/>
                </a:solidFill>
              </a:rPr>
              <a:t> </a:t>
            </a:r>
            <a:r>
              <a:rPr lang="de-DE" b="0" i="0" u="none" strike="noStrike" baseline="0" dirty="0" err="1">
                <a:solidFill>
                  <a:srgbClr val="000000"/>
                </a:solidFill>
              </a:rPr>
              <a:t>should</a:t>
            </a:r>
            <a:r>
              <a:rPr lang="de-DE" b="0" i="0" u="none" strike="noStrike" baseline="0" dirty="0">
                <a:solidFill>
                  <a:srgbClr val="000000"/>
                </a:solidFill>
              </a:rPr>
              <a:t> </a:t>
            </a:r>
            <a:r>
              <a:rPr lang="de-DE" b="0" i="0" u="none" strike="noStrike" baseline="0" dirty="0" err="1">
                <a:solidFill>
                  <a:srgbClr val="000000"/>
                </a:solidFill>
              </a:rPr>
              <a:t>be</a:t>
            </a:r>
            <a:r>
              <a:rPr lang="de-DE" b="0" i="0" u="none" strike="noStrike" baseline="0" dirty="0">
                <a:solidFill>
                  <a:srgbClr val="000000"/>
                </a:solidFill>
              </a:rPr>
              <a:t> </a:t>
            </a:r>
            <a:r>
              <a:rPr lang="de-DE" b="0" i="0" u="none" strike="noStrike" baseline="0" dirty="0" err="1">
                <a:solidFill>
                  <a:srgbClr val="000000"/>
                </a:solidFill>
              </a:rPr>
              <a:t>included</a:t>
            </a:r>
            <a:r>
              <a:rPr lang="de-DE" b="0" i="0" u="none" strike="noStrike" baseline="0" dirty="0">
                <a:solidFill>
                  <a:srgbClr val="000000"/>
                </a:solidFill>
              </a:rPr>
              <a:t> in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strategic</a:t>
            </a:r>
            <a:r>
              <a:rPr lang="de-DE" b="0" i="0" u="none" strike="noStrike" baseline="0" dirty="0">
                <a:solidFill>
                  <a:srgbClr val="000000"/>
                </a:solidFill>
              </a:rPr>
              <a:t> </a:t>
            </a:r>
            <a:r>
              <a:rPr lang="de-DE" b="0" i="0" u="none" strike="noStrike" baseline="0" dirty="0" err="1">
                <a:solidFill>
                  <a:srgbClr val="000000"/>
                </a:solidFill>
              </a:rPr>
              <a:t>analysis</a:t>
            </a:r>
            <a:r>
              <a:rPr lang="de-DE" b="0" i="0" u="none" strike="noStrike" baseline="0" dirty="0">
                <a:solidFill>
                  <a:srgbClr val="000000"/>
                </a:solidFill>
              </a:rPr>
              <a:t> Value- </a:t>
            </a:r>
            <a:r>
              <a:rPr lang="de-DE" b="0" i="0" u="none" strike="noStrike" baseline="0" dirty="0" err="1">
                <a:solidFill>
                  <a:srgbClr val="000000"/>
                </a:solidFill>
              </a:rPr>
              <a:t>cost</a:t>
            </a:r>
            <a:r>
              <a:rPr lang="de-DE" b="0" i="0" u="none" strike="noStrike" baseline="0" dirty="0">
                <a:solidFill>
                  <a:srgbClr val="000000"/>
                </a:solidFill>
              </a:rPr>
              <a:t>- </a:t>
            </a:r>
            <a:r>
              <a:rPr lang="de-DE" b="0" i="0" u="none" strike="noStrike" baseline="0" dirty="0" err="1">
                <a:solidFill>
                  <a:srgbClr val="000000"/>
                </a:solidFill>
              </a:rPr>
              <a:t>risk</a:t>
            </a:r>
            <a:r>
              <a:rPr lang="de-DE" b="0" i="0" u="none" strike="noStrike" baseline="0" dirty="0">
                <a:solidFill>
                  <a:srgbClr val="000000"/>
                </a:solidFill>
              </a:rPr>
              <a:t> (</a:t>
            </a:r>
            <a:r>
              <a:rPr lang="de-DE" b="0" i="0" u="none" strike="noStrike" baseline="0" dirty="0" err="1">
                <a:solidFill>
                  <a:srgbClr val="000000"/>
                </a:solidFill>
              </a:rPr>
              <a:t>step</a:t>
            </a:r>
            <a:r>
              <a:rPr lang="de-DE" b="0" i="0" u="none" strike="noStrike" baseline="0" dirty="0">
                <a:solidFill>
                  <a:srgbClr val="000000"/>
                </a:solidFill>
              </a:rPr>
              <a:t> 3)</a:t>
            </a:r>
          </a:p>
          <a:p>
            <a:pPr algn="l"/>
            <a:endParaRPr lang="de-DE" b="0" i="0" u="none" strike="noStrike" baseline="0" dirty="0">
              <a:solidFill>
                <a:srgbClr val="000000"/>
              </a:solidFill>
            </a:endParaRPr>
          </a:p>
          <a:p>
            <a:r>
              <a:rPr lang="en-US" b="0" i="0" u="none" strike="noStrike" baseline="0" dirty="0">
                <a:solidFill>
                  <a:srgbClr val="000000"/>
                </a:solidFill>
              </a:rPr>
              <a:t>These quality indicators illustrate the fact that the concept of quality not only includes product quality but also the quality of the production process, evaluated by its ability to provide products that meet quality requirements, as well as by its reliability (measured by the percentage of operation without failure) and flexibility (process ability to respond very quickly to changes in demand). </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19</a:t>
            </a:fld>
            <a:endParaRPr lang="de-DE"/>
          </a:p>
        </p:txBody>
      </p:sp>
    </p:spTree>
    <p:extLst>
      <p:ext uri="{BB962C8B-B14F-4D97-AF65-F5344CB8AC3E}">
        <p14:creationId xmlns:p14="http://schemas.microsoft.com/office/powerpoint/2010/main" val="1305233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2</a:t>
            </a:fld>
            <a:endParaRPr lang="de-DE"/>
          </a:p>
        </p:txBody>
      </p:sp>
    </p:spTree>
    <p:extLst>
      <p:ext uri="{BB962C8B-B14F-4D97-AF65-F5344CB8AC3E}">
        <p14:creationId xmlns:p14="http://schemas.microsoft.com/office/powerpoint/2010/main" val="1904596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u="none" dirty="0"/>
              <a:t>Still in the second phase (identify advantages at the production level), another step is to look for energy services.</a:t>
            </a:r>
          </a:p>
          <a:p>
            <a:pPr marL="0" indent="0">
              <a:buFontTx/>
              <a:buNone/>
            </a:pPr>
            <a:r>
              <a:rPr lang="de-DE" dirty="0"/>
              <a:t>Energy </a:t>
            </a:r>
            <a:r>
              <a:rPr lang="de-DE" dirty="0" err="1"/>
              <a:t>services</a:t>
            </a:r>
            <a:r>
              <a:rPr lang="de-DE" dirty="0"/>
              <a:t> </a:t>
            </a:r>
            <a:r>
              <a:rPr lang="de-DE" dirty="0" err="1"/>
              <a:t>are</a:t>
            </a:r>
            <a:r>
              <a:rPr lang="de-DE" dirty="0"/>
              <a:t>: </a:t>
            </a:r>
            <a:r>
              <a:rPr lang="de-DE" dirty="0" err="1"/>
              <a:t>lighting</a:t>
            </a:r>
            <a:r>
              <a:rPr lang="de-DE" dirty="0"/>
              <a:t>, </a:t>
            </a:r>
            <a:r>
              <a:rPr lang="de-DE" dirty="0" err="1"/>
              <a:t>ventilation</a:t>
            </a:r>
            <a:r>
              <a:rPr lang="de-DE" dirty="0"/>
              <a:t>, </a:t>
            </a:r>
            <a:r>
              <a:rPr lang="de-DE" dirty="0" err="1"/>
              <a:t>air</a:t>
            </a:r>
            <a:r>
              <a:rPr lang="de-DE" dirty="0"/>
              <a:t> </a:t>
            </a:r>
            <a:r>
              <a:rPr lang="de-DE" dirty="0" err="1"/>
              <a:t>conditioning</a:t>
            </a:r>
            <a:r>
              <a:rPr lang="de-DE" dirty="0"/>
              <a:t>, </a:t>
            </a:r>
            <a:r>
              <a:rPr lang="de-DE" dirty="0" err="1"/>
              <a:t>cooling</a:t>
            </a:r>
            <a:r>
              <a:rPr lang="de-DE" dirty="0"/>
              <a:t> &amp; </a:t>
            </a:r>
            <a:r>
              <a:rPr lang="de-DE" dirty="0" err="1"/>
              <a:t>refrigeration</a:t>
            </a:r>
            <a:r>
              <a:rPr lang="de-DE" dirty="0"/>
              <a:t>, </a:t>
            </a:r>
            <a:r>
              <a:rPr lang="de-DE" dirty="0" err="1"/>
              <a:t>heating</a:t>
            </a:r>
            <a:r>
              <a:rPr lang="de-DE" dirty="0"/>
              <a:t>, </a:t>
            </a:r>
            <a:r>
              <a:rPr lang="de-DE" dirty="0" err="1"/>
              <a:t>hot</a:t>
            </a:r>
            <a:r>
              <a:rPr lang="de-DE" dirty="0"/>
              <a:t> </a:t>
            </a:r>
            <a:r>
              <a:rPr lang="de-DE" dirty="0" err="1"/>
              <a:t>water</a:t>
            </a:r>
            <a:r>
              <a:rPr lang="de-DE" dirty="0"/>
              <a:t>, </a:t>
            </a:r>
            <a:r>
              <a:rPr lang="de-DE" dirty="0" err="1"/>
              <a:t>automated</a:t>
            </a:r>
            <a:r>
              <a:rPr lang="de-DE" dirty="0"/>
              <a:t> </a:t>
            </a:r>
            <a:r>
              <a:rPr lang="de-DE" dirty="0" err="1"/>
              <a:t>processing</a:t>
            </a:r>
            <a:r>
              <a:rPr lang="de-DE" dirty="0"/>
              <a:t> </a:t>
            </a:r>
            <a:r>
              <a:rPr lang="de-DE" dirty="0" err="1"/>
              <a:t>of</a:t>
            </a:r>
            <a:r>
              <a:rPr lang="de-DE" dirty="0"/>
              <a:t> </a:t>
            </a:r>
            <a:r>
              <a:rPr lang="de-DE" dirty="0" err="1"/>
              <a:t>information</a:t>
            </a:r>
            <a:r>
              <a:rPr lang="de-DE" dirty="0"/>
              <a:t> &amp; </a:t>
            </a:r>
            <a:r>
              <a:rPr lang="de-DE" dirty="0" err="1"/>
              <a:t>communication</a:t>
            </a:r>
            <a:r>
              <a:rPr lang="de-DE" dirty="0"/>
              <a:t>, </a:t>
            </a:r>
            <a:r>
              <a:rPr lang="de-DE" dirty="0" err="1"/>
              <a:t>motive</a:t>
            </a:r>
            <a:r>
              <a:rPr lang="de-DE" dirty="0"/>
              <a:t> power (</a:t>
            </a:r>
            <a:r>
              <a:rPr lang="de-DE" dirty="0" err="1"/>
              <a:t>engines</a:t>
            </a:r>
            <a:r>
              <a:rPr lang="de-DE" dirty="0"/>
              <a:t>). </a:t>
            </a:r>
          </a:p>
          <a:p>
            <a:pPr marL="0" indent="0">
              <a:buFontTx/>
              <a:buNone/>
            </a:pPr>
            <a:r>
              <a:rPr lang="de-DE" dirty="0" err="1"/>
              <a:t>They</a:t>
            </a:r>
            <a:r>
              <a:rPr lang="de-DE" dirty="0"/>
              <a:t> </a:t>
            </a:r>
            <a:r>
              <a:rPr lang="de-DE" dirty="0" err="1"/>
              <a:t>make</a:t>
            </a:r>
            <a:r>
              <a:rPr lang="de-DE" dirty="0"/>
              <a:t> </a:t>
            </a:r>
            <a:r>
              <a:rPr lang="de-DE" dirty="0" err="1"/>
              <a:t>the</a:t>
            </a:r>
            <a:r>
              <a:rPr lang="de-DE" dirty="0"/>
              <a:t> link </a:t>
            </a:r>
            <a:r>
              <a:rPr lang="de-DE" dirty="0" err="1"/>
              <a:t>between</a:t>
            </a:r>
            <a:r>
              <a:rPr lang="de-DE" dirty="0"/>
              <a:t> operational excellence and </a:t>
            </a:r>
            <a:r>
              <a:rPr lang="de-DE" dirty="0" err="1"/>
              <a:t>energy</a:t>
            </a:r>
            <a:r>
              <a:rPr lang="de-DE" dirty="0"/>
              <a:t> </a:t>
            </a:r>
            <a:r>
              <a:rPr lang="de-DE" dirty="0" err="1"/>
              <a:t>consumption</a:t>
            </a:r>
            <a:r>
              <a:rPr lang="de-DE" dirty="0"/>
              <a:t>. </a:t>
            </a:r>
            <a:r>
              <a:rPr lang="de-DE" dirty="0" err="1"/>
              <a:t>It‘s</a:t>
            </a:r>
            <a:r>
              <a:rPr lang="de-DE" dirty="0"/>
              <a:t> </a:t>
            </a:r>
            <a:r>
              <a:rPr lang="de-DE" dirty="0" err="1"/>
              <a:t>the</a:t>
            </a:r>
            <a:r>
              <a:rPr lang="de-DE" dirty="0"/>
              <a:t> </a:t>
            </a:r>
            <a:r>
              <a:rPr lang="de-DE" dirty="0" err="1"/>
              <a:t>common</a:t>
            </a:r>
            <a:r>
              <a:rPr lang="de-DE" dirty="0"/>
              <a:t> </a:t>
            </a:r>
            <a:r>
              <a:rPr lang="de-DE" dirty="0" err="1"/>
              <a:t>ground</a:t>
            </a:r>
            <a:r>
              <a:rPr lang="de-DE" dirty="0"/>
              <a:t> </a:t>
            </a:r>
            <a:r>
              <a:rPr lang="de-DE" dirty="0" err="1"/>
              <a:t>that</a:t>
            </a:r>
            <a:r>
              <a:rPr lang="de-DE" dirty="0"/>
              <a:t> </a:t>
            </a:r>
            <a:r>
              <a:rPr lang="de-DE" dirty="0" err="1"/>
              <a:t>energy</a:t>
            </a:r>
            <a:r>
              <a:rPr lang="de-DE" dirty="0"/>
              <a:t> </a:t>
            </a:r>
            <a:r>
              <a:rPr lang="de-DE" dirty="0" err="1"/>
              <a:t>people</a:t>
            </a:r>
            <a:r>
              <a:rPr lang="de-DE" dirty="0"/>
              <a:t> and </a:t>
            </a:r>
            <a:r>
              <a:rPr lang="de-DE" dirty="0" err="1"/>
              <a:t>process</a:t>
            </a:r>
            <a:r>
              <a:rPr lang="de-DE" dirty="0"/>
              <a:t> </a:t>
            </a:r>
            <a:r>
              <a:rPr lang="de-DE" dirty="0" err="1"/>
              <a:t>people</a:t>
            </a:r>
            <a:r>
              <a:rPr lang="de-DE" dirty="0"/>
              <a:t> </a:t>
            </a:r>
            <a:r>
              <a:rPr lang="de-DE" dirty="0" err="1"/>
              <a:t>can</a:t>
            </a:r>
            <a:r>
              <a:rPr lang="de-DE" dirty="0"/>
              <a:t> </a:t>
            </a:r>
            <a:r>
              <a:rPr lang="de-DE" dirty="0" err="1"/>
              <a:t>work</a:t>
            </a:r>
            <a:r>
              <a:rPr lang="de-DE" dirty="0"/>
              <a:t> on.</a:t>
            </a:r>
          </a:p>
          <a:p>
            <a:pPr marL="0" indent="0">
              <a:buFontTx/>
              <a:buNone/>
            </a:pPr>
            <a:endParaRPr lang="de-DE" dirty="0"/>
          </a:p>
          <a:p>
            <a:pPr marL="0" indent="0">
              <a:buFontTx/>
              <a:buNone/>
            </a:pPr>
            <a:r>
              <a:rPr lang="de-DE" dirty="0" err="1"/>
              <a:t>Often</a:t>
            </a:r>
            <a:r>
              <a:rPr lang="de-DE" dirty="0"/>
              <a:t> </a:t>
            </a:r>
            <a:r>
              <a:rPr lang="de-DE" dirty="0" err="1"/>
              <a:t>process</a:t>
            </a:r>
            <a:r>
              <a:rPr lang="de-DE" dirty="0"/>
              <a:t> </a:t>
            </a:r>
            <a:r>
              <a:rPr lang="de-DE" dirty="0" err="1"/>
              <a:t>people</a:t>
            </a:r>
            <a:r>
              <a:rPr lang="de-DE" dirty="0"/>
              <a:t> </a:t>
            </a:r>
            <a:r>
              <a:rPr lang="de-DE" dirty="0" err="1"/>
              <a:t>are</a:t>
            </a:r>
            <a:r>
              <a:rPr lang="de-DE" dirty="0"/>
              <a:t> not </a:t>
            </a:r>
            <a:r>
              <a:rPr lang="de-DE" dirty="0" err="1"/>
              <a:t>sufficiently</a:t>
            </a:r>
            <a:r>
              <a:rPr lang="de-DE" dirty="0"/>
              <a:t> </a:t>
            </a:r>
            <a:r>
              <a:rPr lang="de-DE" dirty="0" err="1"/>
              <a:t>competent</a:t>
            </a:r>
            <a:r>
              <a:rPr lang="de-DE" dirty="0"/>
              <a:t> </a:t>
            </a:r>
            <a:r>
              <a:rPr lang="de-DE" dirty="0" err="1"/>
              <a:t>to</a:t>
            </a:r>
            <a:r>
              <a:rPr lang="de-DE" dirty="0"/>
              <a:t> </a:t>
            </a:r>
            <a:r>
              <a:rPr lang="de-DE" dirty="0" err="1"/>
              <a:t>evaluate</a:t>
            </a:r>
            <a:r>
              <a:rPr lang="de-DE" dirty="0"/>
              <a:t> </a:t>
            </a:r>
            <a:r>
              <a:rPr lang="de-DE" dirty="0" err="1"/>
              <a:t>the</a:t>
            </a:r>
            <a:r>
              <a:rPr lang="de-DE" dirty="0"/>
              <a:t> </a:t>
            </a:r>
            <a:r>
              <a:rPr lang="de-DE" dirty="0" err="1"/>
              <a:t>quality</a:t>
            </a:r>
            <a:r>
              <a:rPr lang="de-DE" dirty="0"/>
              <a:t> and </a:t>
            </a:r>
            <a:r>
              <a:rPr lang="de-DE" dirty="0" err="1"/>
              <a:t>security</a:t>
            </a:r>
            <a:r>
              <a:rPr lang="de-DE" dirty="0"/>
              <a:t> </a:t>
            </a:r>
            <a:r>
              <a:rPr lang="de-DE" dirty="0" err="1"/>
              <a:t>of</a:t>
            </a:r>
            <a:r>
              <a:rPr lang="de-DE" dirty="0"/>
              <a:t> </a:t>
            </a:r>
            <a:r>
              <a:rPr lang="de-DE" dirty="0" err="1"/>
              <a:t>the</a:t>
            </a:r>
            <a:r>
              <a:rPr lang="de-DE" dirty="0"/>
              <a:t> </a:t>
            </a:r>
            <a:r>
              <a:rPr lang="de-DE" dirty="0" err="1"/>
              <a:t>energy</a:t>
            </a:r>
            <a:r>
              <a:rPr lang="de-DE" dirty="0"/>
              <a:t> </a:t>
            </a:r>
            <a:r>
              <a:rPr lang="de-DE" dirty="0" err="1"/>
              <a:t>services</a:t>
            </a:r>
            <a:r>
              <a:rPr lang="de-DE" dirty="0"/>
              <a:t> </a:t>
            </a:r>
            <a:r>
              <a:rPr lang="de-DE" dirty="0" err="1"/>
              <a:t>feeding</a:t>
            </a:r>
            <a:r>
              <a:rPr lang="de-DE" dirty="0"/>
              <a:t> </a:t>
            </a:r>
            <a:r>
              <a:rPr lang="de-DE" dirty="0" err="1"/>
              <a:t>the</a:t>
            </a:r>
            <a:r>
              <a:rPr lang="de-DE" dirty="0"/>
              <a:t> </a:t>
            </a:r>
            <a:r>
              <a:rPr lang="de-DE" dirty="0" err="1"/>
              <a:t>value</a:t>
            </a:r>
            <a:r>
              <a:rPr lang="de-DE" dirty="0"/>
              <a:t> </a:t>
            </a:r>
            <a:r>
              <a:rPr lang="de-DE" dirty="0" err="1"/>
              <a:t>chain</a:t>
            </a:r>
            <a:r>
              <a:rPr lang="de-DE" dirty="0"/>
              <a:t> and </a:t>
            </a:r>
            <a:r>
              <a:rPr lang="de-DE" dirty="0" err="1"/>
              <a:t>energy</a:t>
            </a:r>
            <a:r>
              <a:rPr lang="de-DE" dirty="0"/>
              <a:t> </a:t>
            </a:r>
            <a:r>
              <a:rPr lang="de-DE" dirty="0" err="1"/>
              <a:t>specialists</a:t>
            </a:r>
            <a:r>
              <a:rPr lang="de-DE" dirty="0"/>
              <a:t> </a:t>
            </a:r>
            <a:r>
              <a:rPr lang="de-DE" dirty="0" err="1"/>
              <a:t>focus</a:t>
            </a:r>
            <a:r>
              <a:rPr lang="de-DE" dirty="0"/>
              <a:t> on </a:t>
            </a:r>
            <a:r>
              <a:rPr lang="de-DE" dirty="0" err="1"/>
              <a:t>machines</a:t>
            </a:r>
            <a:r>
              <a:rPr lang="de-DE" dirty="0"/>
              <a:t> and </a:t>
            </a:r>
            <a:r>
              <a:rPr lang="de-DE" dirty="0" err="1"/>
              <a:t>energy</a:t>
            </a:r>
            <a:r>
              <a:rPr lang="de-DE" dirty="0"/>
              <a:t> </a:t>
            </a:r>
            <a:r>
              <a:rPr lang="de-DE" dirty="0" err="1"/>
              <a:t>carriers</a:t>
            </a:r>
            <a:r>
              <a:rPr lang="de-DE" dirty="0"/>
              <a:t>. This </a:t>
            </a:r>
            <a:r>
              <a:rPr lang="de-DE" dirty="0" err="1"/>
              <a:t>analysis</a:t>
            </a:r>
            <a:r>
              <a:rPr lang="de-DE" dirty="0"/>
              <a:t> </a:t>
            </a:r>
            <a:r>
              <a:rPr lang="de-DE" dirty="0" err="1"/>
              <a:t>requires</a:t>
            </a:r>
            <a:r>
              <a:rPr lang="de-DE" dirty="0"/>
              <a:t> </a:t>
            </a:r>
            <a:r>
              <a:rPr lang="de-DE" dirty="0" err="1"/>
              <a:t>multidisciplinary</a:t>
            </a:r>
            <a:r>
              <a:rPr lang="de-DE" dirty="0"/>
              <a:t> </a:t>
            </a:r>
            <a:r>
              <a:rPr lang="de-DE" dirty="0" err="1"/>
              <a:t>competences</a:t>
            </a:r>
            <a:r>
              <a:rPr lang="de-DE" dirty="0"/>
              <a:t>.</a:t>
            </a:r>
          </a:p>
          <a:p>
            <a:pPr marL="171450" indent="-171450">
              <a:buFontTx/>
              <a:buChar cha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20</a:t>
            </a:fld>
            <a:endParaRPr lang="de-DE"/>
          </a:p>
        </p:txBody>
      </p:sp>
    </p:spTree>
    <p:extLst>
      <p:ext uri="{BB962C8B-B14F-4D97-AF65-F5344CB8AC3E}">
        <p14:creationId xmlns:p14="http://schemas.microsoft.com/office/powerpoint/2010/main" val="22453726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none" dirty="0"/>
              <a:t>: Use </a:t>
            </a:r>
            <a:r>
              <a:rPr lang="de-DE" sz="1200" i="1" u="none" dirty="0" err="1"/>
              <a:t>this</a:t>
            </a:r>
            <a:r>
              <a:rPr lang="de-DE" sz="1200" i="1" u="none" dirty="0"/>
              <a:t> </a:t>
            </a:r>
            <a:r>
              <a:rPr lang="de-DE" sz="1200" i="1" u="none" dirty="0" err="1"/>
              <a:t>slide</a:t>
            </a:r>
            <a:r>
              <a:rPr lang="de-DE" sz="1200" i="1" u="none" dirty="0"/>
              <a:t> </a:t>
            </a:r>
            <a:r>
              <a:rPr lang="de-DE" sz="1200" i="1" u="none" dirty="0" err="1"/>
              <a:t>to</a:t>
            </a:r>
            <a:r>
              <a:rPr lang="de-DE" sz="1200" i="1" u="none" dirty="0"/>
              <a:t> </a:t>
            </a:r>
            <a:r>
              <a:rPr lang="de-DE" sz="1200" i="1" u="none" dirty="0" err="1"/>
              <a:t>illustrate</a:t>
            </a:r>
            <a:r>
              <a:rPr lang="de-DE" sz="1200" i="1" u="none" dirty="0"/>
              <a:t> </a:t>
            </a:r>
            <a:r>
              <a:rPr lang="de-DE" sz="1200" i="1" u="none" dirty="0" err="1"/>
              <a:t>the</a:t>
            </a:r>
            <a:r>
              <a:rPr lang="de-DE" sz="1200" i="1" u="none" dirty="0"/>
              <a:t> link </a:t>
            </a:r>
            <a:r>
              <a:rPr lang="de-DE" sz="1200" i="1" u="none" dirty="0" err="1"/>
              <a:t>between</a:t>
            </a:r>
            <a:r>
              <a:rPr lang="de-DE" sz="1200" i="1" u="none" dirty="0"/>
              <a:t> </a:t>
            </a:r>
            <a:r>
              <a:rPr lang="de-DE" sz="1200" i="1" u="none" dirty="0" err="1"/>
              <a:t>energy</a:t>
            </a:r>
            <a:r>
              <a:rPr lang="de-DE" sz="1200" i="1" u="none" dirty="0"/>
              <a:t> </a:t>
            </a:r>
            <a:r>
              <a:rPr lang="de-DE" sz="1200" i="1" u="none" dirty="0" err="1"/>
              <a:t>carriers</a:t>
            </a:r>
            <a:r>
              <a:rPr lang="de-DE" sz="1200" i="1" u="none" dirty="0"/>
              <a:t> / </a:t>
            </a:r>
            <a:r>
              <a:rPr lang="de-DE" sz="1200" i="1" u="none" dirty="0" err="1"/>
              <a:t>equipment</a:t>
            </a:r>
            <a:r>
              <a:rPr lang="de-DE" sz="1200" i="1" u="none" dirty="0"/>
              <a:t>, </a:t>
            </a:r>
            <a:r>
              <a:rPr lang="de-DE" sz="1200" i="1" u="none" dirty="0" err="1"/>
              <a:t>energy</a:t>
            </a:r>
            <a:r>
              <a:rPr lang="de-DE" sz="1200" i="1" u="none" dirty="0"/>
              <a:t> </a:t>
            </a:r>
            <a:r>
              <a:rPr lang="de-DE" sz="1200" i="1" u="none" dirty="0" err="1"/>
              <a:t>services</a:t>
            </a:r>
            <a:r>
              <a:rPr lang="de-DE" sz="1200" i="1" u="none" dirty="0"/>
              <a:t> and </a:t>
            </a:r>
            <a:r>
              <a:rPr lang="de-DE" sz="1200" i="1" u="none" dirty="0" err="1"/>
              <a:t>processes</a:t>
            </a:r>
            <a:r>
              <a:rPr lang="de-DE" sz="1200" i="1" u="none" dirty="0"/>
              <a:t>. Show </a:t>
            </a:r>
            <a:r>
              <a:rPr lang="de-DE" sz="1200" i="1" u="none" dirty="0" err="1"/>
              <a:t>with</a:t>
            </a:r>
            <a:r>
              <a:rPr lang="de-DE" sz="1200" i="1" u="none" dirty="0"/>
              <a:t> </a:t>
            </a:r>
            <a:r>
              <a:rPr lang="de-DE" sz="1200" i="1" u="none" dirty="0" err="1"/>
              <a:t>the</a:t>
            </a:r>
            <a:r>
              <a:rPr lang="de-DE" sz="1200" i="1" u="none" dirty="0"/>
              <a:t> </a:t>
            </a:r>
            <a:r>
              <a:rPr lang="de-DE" sz="1200" i="1" u="none" dirty="0" err="1"/>
              <a:t>column</a:t>
            </a:r>
            <a:r>
              <a:rPr lang="de-DE" sz="1200" i="1" u="none" dirty="0"/>
              <a:t> „</a:t>
            </a:r>
            <a:r>
              <a:rPr lang="de-DE" sz="1200" i="1" u="none" dirty="0" err="1"/>
              <a:t>responsible</a:t>
            </a:r>
            <a:r>
              <a:rPr lang="de-DE" sz="1200" i="1" u="none" dirty="0"/>
              <a:t>“ </a:t>
            </a:r>
            <a:r>
              <a:rPr lang="de-DE" sz="1200" i="1" u="none" dirty="0" err="1"/>
              <a:t>again</a:t>
            </a:r>
            <a:r>
              <a:rPr lang="de-DE" sz="1200" i="1" u="none" dirty="0"/>
              <a:t> </a:t>
            </a:r>
            <a:r>
              <a:rPr lang="de-DE" sz="1200" i="1" u="none" dirty="0" err="1"/>
              <a:t>who</a:t>
            </a:r>
            <a:r>
              <a:rPr lang="de-DE" sz="1200" i="1" u="none" dirty="0"/>
              <a:t> </a:t>
            </a:r>
            <a:r>
              <a:rPr lang="de-DE" sz="1200" i="1" u="none" dirty="0" err="1"/>
              <a:t>is</a:t>
            </a:r>
            <a:r>
              <a:rPr lang="de-DE" sz="1200" i="1" u="none" dirty="0"/>
              <a:t> „in </a:t>
            </a:r>
            <a:r>
              <a:rPr lang="de-DE" sz="1200" i="1" u="none" dirty="0" err="1"/>
              <a:t>charge</a:t>
            </a:r>
            <a:r>
              <a:rPr lang="de-DE" sz="1200" i="1" u="none" dirty="0"/>
              <a:t>“ </a:t>
            </a:r>
            <a:r>
              <a:rPr lang="de-DE" sz="1200" i="1" u="none" dirty="0" err="1"/>
              <a:t>for</a:t>
            </a:r>
            <a:r>
              <a:rPr lang="de-DE" sz="1200" i="1" u="none" dirty="0"/>
              <a:t> </a:t>
            </a:r>
            <a:r>
              <a:rPr lang="de-DE" sz="1200" i="1" u="none" dirty="0" err="1"/>
              <a:t>realizing</a:t>
            </a:r>
            <a:r>
              <a:rPr lang="de-DE" sz="1200" i="1" u="none" dirty="0"/>
              <a:t> </a:t>
            </a:r>
            <a:r>
              <a:rPr lang="de-DE" sz="1200" i="1" u="none" dirty="0" err="1"/>
              <a:t>the</a:t>
            </a:r>
            <a:r>
              <a:rPr lang="de-DE" sz="1200" i="1" u="none" dirty="0"/>
              <a:t> </a:t>
            </a:r>
            <a:r>
              <a:rPr lang="de-DE" sz="1200" i="1" u="none" dirty="0" err="1"/>
              <a:t>analysis</a:t>
            </a:r>
            <a:r>
              <a:rPr lang="de-DE" sz="1200" i="1" u="none" dirty="0"/>
              <a:t>.</a:t>
            </a:r>
          </a:p>
          <a:p>
            <a:pPr marL="0" indent="0">
              <a:buFontTx/>
              <a:buNone/>
            </a:pP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The traditional </a:t>
            </a:r>
            <a:r>
              <a:rPr lang="de-DE" dirty="0" err="1"/>
              <a:t>approach</a:t>
            </a:r>
            <a:r>
              <a:rPr lang="de-DE" dirty="0"/>
              <a:t> </a:t>
            </a:r>
            <a:r>
              <a:rPr lang="de-DE" dirty="0" err="1"/>
              <a:t>should</a:t>
            </a:r>
            <a:r>
              <a:rPr lang="de-DE" dirty="0"/>
              <a:t> </a:t>
            </a:r>
            <a:r>
              <a:rPr lang="de-DE" dirty="0" err="1"/>
              <a:t>be</a:t>
            </a:r>
            <a:r>
              <a:rPr lang="de-DE" dirty="0"/>
              <a:t> </a:t>
            </a:r>
            <a:r>
              <a:rPr lang="de-DE" dirty="0" err="1"/>
              <a:t>reversed</a:t>
            </a:r>
            <a:r>
              <a:rPr lang="de-DE" dirty="0"/>
              <a:t> and </a:t>
            </a:r>
            <a:r>
              <a:rPr lang="de-DE" dirty="0" err="1"/>
              <a:t>enlarged</a:t>
            </a:r>
            <a:r>
              <a:rPr lang="de-DE" dirty="0"/>
              <a:t>, not </a:t>
            </a:r>
            <a:r>
              <a:rPr lang="de-DE" dirty="0" err="1"/>
              <a:t>focusing</a:t>
            </a:r>
            <a:r>
              <a:rPr lang="de-DE" dirty="0"/>
              <a:t> on </a:t>
            </a:r>
            <a:r>
              <a:rPr lang="de-DE" dirty="0" err="1"/>
              <a:t>machines</a:t>
            </a:r>
            <a:r>
              <a:rPr lang="de-DE" dirty="0"/>
              <a:t>, </a:t>
            </a:r>
            <a:r>
              <a:rPr lang="de-DE" dirty="0" err="1"/>
              <a:t>equipment</a:t>
            </a:r>
            <a:r>
              <a:rPr lang="de-DE" dirty="0"/>
              <a:t> and </a:t>
            </a:r>
            <a:r>
              <a:rPr lang="de-DE" dirty="0" err="1"/>
              <a:t>energy</a:t>
            </a:r>
            <a:r>
              <a:rPr lang="de-DE" dirty="0"/>
              <a:t> </a:t>
            </a:r>
            <a:r>
              <a:rPr lang="de-DE" dirty="0" err="1"/>
              <a:t>carriers</a:t>
            </a:r>
            <a:r>
              <a:rPr lang="de-DE" dirty="0"/>
              <a:t> but </a:t>
            </a:r>
            <a:r>
              <a:rPr lang="de-DE" dirty="0" err="1"/>
              <a:t>should</a:t>
            </a:r>
            <a:r>
              <a:rPr lang="de-DE" dirty="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a:t>first</a:t>
            </a:r>
            <a:r>
              <a:rPr lang="de-DE" dirty="0"/>
              <a:t> </a:t>
            </a:r>
            <a:r>
              <a:rPr lang="de-DE" dirty="0" err="1"/>
              <a:t>understand</a:t>
            </a:r>
            <a:r>
              <a:rPr lang="de-DE" dirty="0"/>
              <a:t> </a:t>
            </a:r>
            <a:r>
              <a:rPr lang="de-DE" dirty="0" err="1"/>
              <a:t>the</a:t>
            </a:r>
            <a:r>
              <a:rPr lang="de-DE" dirty="0"/>
              <a:t> </a:t>
            </a:r>
            <a:r>
              <a:rPr lang="de-DE" dirty="0" err="1"/>
              <a:t>process</a:t>
            </a:r>
            <a:r>
              <a:rPr lang="de-DE" dirty="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a:t>Identify</a:t>
            </a:r>
            <a:r>
              <a:rPr lang="de-DE" dirty="0"/>
              <a:t> </a:t>
            </a:r>
            <a:r>
              <a:rPr lang="de-DE" dirty="0" err="1"/>
              <a:t>the</a:t>
            </a:r>
            <a:r>
              <a:rPr lang="de-DE" dirty="0"/>
              <a:t> </a:t>
            </a:r>
            <a:r>
              <a:rPr lang="de-DE" dirty="0" err="1"/>
              <a:t>key</a:t>
            </a:r>
            <a:r>
              <a:rPr lang="de-DE" dirty="0"/>
              <a:t> </a:t>
            </a:r>
            <a:r>
              <a:rPr lang="de-DE" dirty="0" err="1"/>
              <a:t>energy</a:t>
            </a:r>
            <a:r>
              <a:rPr lang="de-DE" dirty="0"/>
              <a:t> </a:t>
            </a:r>
            <a:r>
              <a:rPr lang="de-DE" dirty="0" err="1"/>
              <a:t>services</a:t>
            </a:r>
            <a:r>
              <a:rPr lang="de-DE" dirty="0"/>
              <a:t>, analyse </a:t>
            </a:r>
            <a:r>
              <a:rPr lang="de-DE" dirty="0" err="1"/>
              <a:t>their</a:t>
            </a:r>
            <a:r>
              <a:rPr lang="de-DE" dirty="0"/>
              <a:t> </a:t>
            </a:r>
            <a:r>
              <a:rPr lang="de-DE" dirty="0" err="1"/>
              <a:t>related</a:t>
            </a:r>
            <a:r>
              <a:rPr lang="de-DE" dirty="0"/>
              <a:t> </a:t>
            </a:r>
            <a:r>
              <a:rPr lang="de-DE" dirty="0" err="1"/>
              <a:t>risks</a:t>
            </a:r>
            <a:r>
              <a:rPr lang="de-DE" dirty="0"/>
              <a:t> and </a:t>
            </a:r>
            <a:r>
              <a:rPr lang="de-DE" dirty="0" err="1"/>
              <a:t>constraints</a:t>
            </a:r>
            <a:r>
              <a:rPr lang="de-DE" dirty="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a:t>look</a:t>
            </a:r>
            <a:r>
              <a:rPr lang="de-DE" dirty="0"/>
              <a:t> </a:t>
            </a:r>
            <a:r>
              <a:rPr lang="de-DE" dirty="0" err="1"/>
              <a:t>for</a:t>
            </a:r>
            <a:r>
              <a:rPr lang="de-DE" dirty="0"/>
              <a:t> </a:t>
            </a:r>
            <a:r>
              <a:rPr lang="de-DE" dirty="0" err="1"/>
              <a:t>ways</a:t>
            </a:r>
            <a:r>
              <a:rPr lang="de-DE" dirty="0"/>
              <a:t> </a:t>
            </a:r>
            <a:r>
              <a:rPr lang="de-DE" dirty="0" err="1"/>
              <a:t>to</a:t>
            </a:r>
            <a:r>
              <a:rPr lang="de-DE" dirty="0"/>
              <a:t> </a:t>
            </a:r>
            <a:r>
              <a:rPr lang="de-DE" dirty="0" err="1"/>
              <a:t>improve</a:t>
            </a:r>
            <a:r>
              <a:rPr lang="de-DE" dirty="0"/>
              <a:t> </a:t>
            </a:r>
            <a:r>
              <a:rPr lang="de-DE" dirty="0" err="1"/>
              <a:t>energy</a:t>
            </a:r>
            <a:r>
              <a:rPr lang="de-DE" dirty="0"/>
              <a:t> </a:t>
            </a:r>
            <a:r>
              <a:rPr lang="de-DE" dirty="0" err="1"/>
              <a:t>services</a:t>
            </a:r>
            <a:r>
              <a:rPr lang="de-DE" dirty="0"/>
              <a:t> </a:t>
            </a:r>
            <a:r>
              <a:rPr lang="de-DE" dirty="0" err="1"/>
              <a:t>quality</a:t>
            </a:r>
            <a:r>
              <a:rPr lang="de-DE" dirty="0"/>
              <a:t> and </a:t>
            </a:r>
            <a:r>
              <a:rPr lang="de-DE" dirty="0" err="1"/>
              <a:t>reliability</a:t>
            </a:r>
            <a:r>
              <a:rPr lang="de-DE"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a:t>Analyse </a:t>
            </a:r>
            <a:r>
              <a:rPr lang="de-DE" dirty="0" err="1"/>
              <a:t>machines</a:t>
            </a:r>
            <a:r>
              <a:rPr lang="de-DE" dirty="0"/>
              <a:t> and </a:t>
            </a:r>
            <a:r>
              <a:rPr lang="de-DE" dirty="0" err="1"/>
              <a:t>equipements</a:t>
            </a:r>
            <a:r>
              <a:rPr lang="de-DE" dirty="0"/>
              <a:t> </a:t>
            </a:r>
            <a:r>
              <a:rPr lang="de-DE" dirty="0" err="1"/>
              <a:t>which</a:t>
            </a:r>
            <a:r>
              <a:rPr lang="de-DE" dirty="0"/>
              <a:t> </a:t>
            </a:r>
            <a:r>
              <a:rPr lang="de-DE" dirty="0" err="1"/>
              <a:t>produce</a:t>
            </a:r>
            <a:r>
              <a:rPr lang="de-DE" dirty="0"/>
              <a:t> </a:t>
            </a:r>
            <a:r>
              <a:rPr lang="de-DE" dirty="0" err="1"/>
              <a:t>these</a:t>
            </a:r>
            <a:r>
              <a:rPr lang="de-DE" dirty="0"/>
              <a:t> </a:t>
            </a:r>
            <a:r>
              <a:rPr lang="de-DE" dirty="0" err="1"/>
              <a:t>energy</a:t>
            </a:r>
            <a:r>
              <a:rPr lang="de-DE" dirty="0"/>
              <a:t> </a:t>
            </a:r>
            <a:r>
              <a:rPr lang="de-DE" dirty="0" err="1"/>
              <a:t>services</a:t>
            </a:r>
            <a:r>
              <a:rPr lang="de-DE"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err="1"/>
              <a:t>Identify</a:t>
            </a:r>
            <a:r>
              <a:rPr lang="de-DE" dirty="0"/>
              <a:t> EEMs </a:t>
            </a:r>
            <a:r>
              <a:rPr lang="de-DE" dirty="0" err="1"/>
              <a:t>that</a:t>
            </a:r>
            <a:r>
              <a:rPr lang="de-DE" dirty="0"/>
              <a:t> </a:t>
            </a:r>
            <a:r>
              <a:rPr lang="de-DE" dirty="0" err="1"/>
              <a:t>contribute</a:t>
            </a:r>
            <a:r>
              <a:rPr lang="de-DE" dirty="0"/>
              <a:t> </a:t>
            </a:r>
            <a:r>
              <a:rPr lang="de-DE" dirty="0" err="1"/>
              <a:t>to</a:t>
            </a:r>
            <a:r>
              <a:rPr lang="de-DE" dirty="0"/>
              <a:t> </a:t>
            </a:r>
            <a:r>
              <a:rPr lang="de-DE" dirty="0" err="1"/>
              <a:t>quality</a:t>
            </a:r>
            <a:r>
              <a:rPr lang="de-DE" dirty="0"/>
              <a:t> and </a:t>
            </a:r>
            <a:r>
              <a:rPr lang="de-DE" dirty="0" err="1"/>
              <a:t>reliability</a:t>
            </a:r>
            <a:r>
              <a:rPr lang="de-DE" dirty="0"/>
              <a:t> </a:t>
            </a:r>
            <a:r>
              <a:rPr lang="de-DE" dirty="0" err="1"/>
              <a:t>of</a:t>
            </a:r>
            <a:r>
              <a:rPr lang="de-DE" dirty="0"/>
              <a:t> </a:t>
            </a:r>
            <a:r>
              <a:rPr lang="de-DE" dirty="0" err="1"/>
              <a:t>energy</a:t>
            </a:r>
            <a:r>
              <a:rPr lang="de-DE" dirty="0"/>
              <a:t> </a:t>
            </a:r>
            <a:r>
              <a:rPr lang="de-DE" dirty="0" err="1"/>
              <a:t>services</a:t>
            </a:r>
            <a:r>
              <a:rPr lang="de-DE" dirty="0"/>
              <a:t> and </a:t>
            </a:r>
            <a:r>
              <a:rPr lang="de-DE" dirty="0" err="1"/>
              <a:t>reduce</a:t>
            </a:r>
            <a:r>
              <a:rPr lang="de-DE" dirty="0"/>
              <a:t>  </a:t>
            </a:r>
            <a:r>
              <a:rPr lang="de-DE" dirty="0" err="1"/>
              <a:t>the</a:t>
            </a:r>
            <a:r>
              <a:rPr lang="de-DE" dirty="0"/>
              <a:t> </a:t>
            </a:r>
            <a:r>
              <a:rPr lang="de-DE" dirty="0" err="1"/>
              <a:t>energy</a:t>
            </a:r>
            <a:r>
              <a:rPr lang="de-DE" dirty="0"/>
              <a:t> </a:t>
            </a:r>
            <a:r>
              <a:rPr lang="de-DE" dirty="0" err="1"/>
              <a:t>consumption</a:t>
            </a:r>
            <a:r>
              <a:rPr lang="de-DE" dirty="0"/>
              <a:t> </a:t>
            </a:r>
            <a:r>
              <a:rPr lang="de-DE" dirty="0" err="1"/>
              <a:t>of</a:t>
            </a:r>
            <a:r>
              <a:rPr lang="de-DE" dirty="0"/>
              <a:t> </a:t>
            </a:r>
            <a:r>
              <a:rPr lang="de-DE" dirty="0" err="1"/>
              <a:t>machines</a:t>
            </a:r>
            <a:r>
              <a:rPr lang="de-DE" dirty="0"/>
              <a:t> and </a:t>
            </a:r>
            <a:r>
              <a:rPr lang="de-DE" dirty="0" err="1"/>
              <a:t>equipment</a:t>
            </a:r>
            <a:r>
              <a:rPr lang="de-DE" dirty="0"/>
              <a:t> </a:t>
            </a:r>
            <a:r>
              <a:rPr lang="de-DE" b="1" dirty="0"/>
              <a:t>at </a:t>
            </a:r>
            <a:r>
              <a:rPr lang="de-DE" b="1" dirty="0" err="1"/>
              <a:t>the</a:t>
            </a:r>
            <a:r>
              <a:rPr lang="de-DE" b="1" dirty="0"/>
              <a:t> same time</a:t>
            </a:r>
            <a:r>
              <a:rPr lang="de-DE" dirty="0"/>
              <a:t>.</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21</a:t>
            </a:fld>
            <a:endParaRPr lang="de-DE"/>
          </a:p>
        </p:txBody>
      </p:sp>
    </p:spTree>
    <p:extLst>
      <p:ext uri="{BB962C8B-B14F-4D97-AF65-F5344CB8AC3E}">
        <p14:creationId xmlns:p14="http://schemas.microsoft.com/office/powerpoint/2010/main" val="3147341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a:t>Use </a:t>
            </a:r>
            <a:r>
              <a:rPr lang="de-DE" sz="1200" i="1" u="none" dirty="0" err="1"/>
              <a:t>this</a:t>
            </a:r>
            <a:r>
              <a:rPr lang="de-DE" sz="1200" i="1" u="none" dirty="0"/>
              <a:t> </a:t>
            </a:r>
            <a:r>
              <a:rPr lang="de-DE" sz="1200" i="1" u="none" dirty="0" err="1"/>
              <a:t>slide</a:t>
            </a:r>
            <a:r>
              <a:rPr lang="de-DE" sz="1200" i="1" u="none" dirty="0"/>
              <a:t> </a:t>
            </a:r>
            <a:r>
              <a:rPr lang="de-DE" sz="1200" i="1" u="none" dirty="0" err="1"/>
              <a:t>as</a:t>
            </a:r>
            <a:r>
              <a:rPr lang="de-DE" sz="1200" i="1" u="none" dirty="0"/>
              <a:t> „</a:t>
            </a:r>
            <a:r>
              <a:rPr lang="de-DE" sz="1200" i="1" u="none" dirty="0" err="1"/>
              <a:t>recap</a:t>
            </a:r>
            <a:r>
              <a:rPr lang="de-DE" sz="1200" i="1" u="none" dirty="0"/>
              <a:t>“, </a:t>
            </a:r>
            <a:r>
              <a:rPr lang="de-DE" sz="1200" i="1" u="none" dirty="0" err="1"/>
              <a:t>when</a:t>
            </a:r>
            <a:r>
              <a:rPr lang="de-DE" sz="1200" i="1" u="none" dirty="0"/>
              <a:t> </a:t>
            </a:r>
            <a:r>
              <a:rPr lang="de-DE" sz="1200" i="1" u="none" dirty="0" err="1"/>
              <a:t>working</a:t>
            </a:r>
            <a:r>
              <a:rPr lang="de-DE" sz="1200" i="1" u="none" dirty="0"/>
              <a:t> at </a:t>
            </a:r>
            <a:r>
              <a:rPr lang="de-DE" sz="1200" i="1" u="none" dirty="0" err="1"/>
              <a:t>the</a:t>
            </a:r>
            <a:r>
              <a:rPr lang="de-DE" sz="1200" i="1" u="none" dirty="0"/>
              <a:t> </a:t>
            </a:r>
            <a:r>
              <a:rPr lang="de-DE" sz="1200" i="1" u="none" dirty="0" err="1"/>
              <a:t>process</a:t>
            </a:r>
            <a:r>
              <a:rPr lang="de-DE" sz="1200" i="1" u="none" dirty="0"/>
              <a:t> </a:t>
            </a:r>
            <a:r>
              <a:rPr lang="de-DE" sz="1200" i="1" u="none" dirty="0" err="1"/>
              <a:t>level</a:t>
            </a:r>
            <a:r>
              <a:rPr lang="de-DE" sz="1200" i="1" u="none" dirty="0"/>
              <a:t>.</a:t>
            </a:r>
            <a:endParaRPr lang="de-DE" u="none"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There</a:t>
            </a:r>
            <a:r>
              <a:rPr lang="de-DE" dirty="0"/>
              <a:t> </a:t>
            </a:r>
            <a:r>
              <a:rPr lang="de-DE" dirty="0" err="1"/>
              <a:t>are</a:t>
            </a:r>
            <a:r>
              <a:rPr lang="de-DE" dirty="0"/>
              <a:t> </a:t>
            </a:r>
            <a:r>
              <a:rPr lang="de-DE" dirty="0" err="1"/>
              <a:t>some</a:t>
            </a:r>
            <a:r>
              <a:rPr lang="de-DE" dirty="0"/>
              <a:t> </a:t>
            </a:r>
            <a:r>
              <a:rPr lang="de-DE" dirty="0" err="1"/>
              <a:t>questions</a:t>
            </a:r>
            <a:r>
              <a:rPr lang="de-DE" dirty="0"/>
              <a:t> </a:t>
            </a:r>
            <a:r>
              <a:rPr lang="de-DE" dirty="0" err="1"/>
              <a:t>to</a:t>
            </a:r>
            <a:r>
              <a:rPr lang="de-DE" dirty="0"/>
              <a:t> </a:t>
            </a:r>
            <a:r>
              <a:rPr lang="de-DE" dirty="0" err="1"/>
              <a:t>be</a:t>
            </a:r>
            <a:r>
              <a:rPr lang="de-DE" dirty="0"/>
              <a:t> </a:t>
            </a:r>
            <a:r>
              <a:rPr lang="de-DE" dirty="0" err="1"/>
              <a:t>answered</a:t>
            </a:r>
            <a:r>
              <a:rPr lang="de-DE" dirty="0"/>
              <a:t> </a:t>
            </a:r>
            <a:r>
              <a:rPr lang="de-DE" dirty="0" err="1"/>
              <a:t>for</a:t>
            </a:r>
            <a:r>
              <a:rPr lang="de-DE" dirty="0"/>
              <a:t> </a:t>
            </a:r>
            <a:r>
              <a:rPr lang="de-DE" dirty="0" err="1"/>
              <a:t>each</a:t>
            </a:r>
            <a:r>
              <a:rPr lang="de-DE" dirty="0"/>
              <a:t> </a:t>
            </a:r>
            <a:r>
              <a:rPr lang="de-DE" dirty="0" err="1"/>
              <a:t>process</a:t>
            </a:r>
            <a:r>
              <a:rPr lang="de-DE" dirty="0"/>
              <a:t>:</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200" b="0" i="0" u="none" strike="noStrike" baseline="0" dirty="0">
                <a:solidFill>
                  <a:srgbClr val="000000"/>
                </a:solidFill>
              </a:rPr>
              <a:t>what are the goals of the process (defined to meet the expectations of the process customer)?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200" b="0" i="0" u="none" strike="noStrike" baseline="0" dirty="0">
                <a:solidFill>
                  <a:srgbClr val="000000"/>
                </a:solidFill>
              </a:rPr>
              <a:t>What are the process key factors of success (production conditions)?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200" b="0" i="0" u="none" strike="noStrike" baseline="0" dirty="0">
                <a:solidFill>
                  <a:srgbClr val="000000"/>
                </a:solidFill>
              </a:rPr>
              <a:t>What are the risks attached to the process? </a:t>
            </a:r>
          </a:p>
          <a:p>
            <a:pPr marL="171450" marR="0" lvl="0" indent="-1714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200" b="0" i="0" u="none" strike="noStrike" baseline="0" dirty="0">
                <a:solidFill>
                  <a:srgbClr val="000000"/>
                </a:solidFill>
              </a:rPr>
              <a:t>What is the value contribution of each energy service to each </a:t>
            </a:r>
            <a:r>
              <a:rPr lang="en-US" sz="1200" b="0" i="0" u="none" strike="noStrike" baseline="0" dirty="0" err="1">
                <a:solidFill>
                  <a:srgbClr val="000000"/>
                </a:solidFill>
              </a:rPr>
              <a:t>substep</a:t>
            </a:r>
            <a:r>
              <a:rPr lang="en-US" sz="1200" b="0" i="0" u="none" strike="noStrike" baseline="0" dirty="0">
                <a:solidFill>
                  <a:srgbClr val="000000"/>
                </a:solidFill>
              </a:rPr>
              <a:t>?</a:t>
            </a:r>
            <a:endParaRPr lang="de-DE"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For instance, in an example of </a:t>
            </a:r>
            <a:r>
              <a:rPr lang="en-US" sz="1200" b="0" i="0" u="none" strike="noStrike" baseline="0" dirty="0" err="1">
                <a:solidFill>
                  <a:srgbClr val="000000"/>
                </a:solidFill>
              </a:rPr>
              <a:t>Novelis</a:t>
            </a:r>
            <a:r>
              <a:rPr lang="en-US" sz="1200" b="0" i="0" u="none" strike="noStrike" baseline="0" dirty="0">
                <a:solidFill>
                  <a:srgbClr val="000000"/>
                </a:solidFill>
              </a:rPr>
              <a:t>, an </a:t>
            </a:r>
            <a:r>
              <a:rPr lang="en-US" sz="1200" b="0" i="0" u="none" strike="noStrike" baseline="0" dirty="0" err="1">
                <a:solidFill>
                  <a:srgbClr val="000000"/>
                </a:solidFill>
              </a:rPr>
              <a:t>aluminium</a:t>
            </a:r>
            <a:r>
              <a:rPr lang="en-US" sz="1200" b="0" i="0" u="none" strike="noStrike" baseline="0" dirty="0">
                <a:solidFill>
                  <a:srgbClr val="000000"/>
                </a:solidFill>
              </a:rPr>
              <a:t> foil company: concerning lighting, a minimum of 300 lux is necessary in the production area of the factory and a minimum of 200 lux in the storage area; for high-to-medium temperature heat, minimum and maximum levels are necessary to ensure product quality; for compressed air, a certain level of humidity is required for quality reasons.</a:t>
            </a:r>
            <a:endParaRPr lang="de-DE" sz="1200" dirty="0"/>
          </a:p>
          <a:p>
            <a:pPr marL="171450" indent="-171450">
              <a:buFontTx/>
              <a:buChar cha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22</a:t>
            </a:fld>
            <a:endParaRPr lang="de-DE"/>
          </a:p>
        </p:txBody>
      </p:sp>
    </p:spTree>
    <p:extLst>
      <p:ext uri="{BB962C8B-B14F-4D97-AF65-F5344CB8AC3E}">
        <p14:creationId xmlns:p14="http://schemas.microsoft.com/office/powerpoint/2010/main" val="3924753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en-US" b="0" i="0" u="none" strike="noStrike" baseline="0" dirty="0">
                <a:solidFill>
                  <a:srgbClr val="000000"/>
                </a:solidFill>
              </a:rPr>
              <a:t>This step is dedicated to assess the contribution of EEMs to the strategic direction of a company. It is important to obtain top-management support. The strategic character is more influential than profitability in companies’ investment decision-making.</a:t>
            </a:r>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An investment will be considered </a:t>
            </a:r>
            <a:r>
              <a:rPr lang="en-US" b="1" i="0" u="none" strike="noStrike" baseline="0" dirty="0">
                <a:solidFill>
                  <a:srgbClr val="000000"/>
                </a:solidFill>
              </a:rPr>
              <a:t>strategic</a:t>
            </a:r>
            <a:r>
              <a:rPr lang="en-US" b="0" i="0" u="none" strike="noStrike" baseline="0" dirty="0">
                <a:solidFill>
                  <a:srgbClr val="000000"/>
                </a:solidFill>
              </a:rPr>
              <a:t> if it contributes to create, maintain or develop a sustainable </a:t>
            </a:r>
            <a:r>
              <a:rPr lang="en-US" b="1" i="0" u="none" strike="noStrike" baseline="0" dirty="0">
                <a:solidFill>
                  <a:srgbClr val="000000"/>
                </a:solidFill>
              </a:rPr>
              <a:t>competitive advantage</a:t>
            </a:r>
            <a:r>
              <a:rPr lang="en-US" b="0" i="0" u="none" strike="noStrike" baseline="0" dirty="0">
                <a:solidFill>
                  <a:srgbClr val="000000"/>
                </a:solidFill>
              </a:rPr>
              <a:t>. Which means reducing costs, reducing risks and increasing  the value proposition. </a:t>
            </a:r>
          </a:p>
          <a:p>
            <a:pPr marL="0" indent="0">
              <a:buFontTx/>
              <a:buNone/>
            </a:pPr>
            <a:r>
              <a:rPr lang="en-US" b="0" i="0" u="none" strike="noStrike" baseline="0" dirty="0">
                <a:solidFill>
                  <a:srgbClr val="000000"/>
                </a:solidFill>
              </a:rPr>
              <a:t>Once NEBs of each identified EEM are determined, you need to categorize them in strategic terms, which means their contribution to risk reduction, cost reduction and increase of value proposition.</a:t>
            </a:r>
          </a:p>
          <a:p>
            <a:pPr marL="0" indent="0">
              <a:buFontTx/>
              <a:buNone/>
            </a:pP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23</a:t>
            </a:fld>
            <a:endParaRPr lang="de-DE"/>
          </a:p>
        </p:txBody>
      </p:sp>
    </p:spTree>
    <p:extLst>
      <p:ext uri="{BB962C8B-B14F-4D97-AF65-F5344CB8AC3E}">
        <p14:creationId xmlns:p14="http://schemas.microsoft.com/office/powerpoint/2010/main" val="33382569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33631" y="4400550"/>
            <a:ext cx="6178379" cy="3600450"/>
          </a:xfrm>
        </p:spPr>
        <p:txBody>
          <a:bodyPr/>
          <a:lstStyle/>
          <a:p>
            <a:pPr marL="0" indent="0">
              <a:buFontTx/>
              <a:buNone/>
            </a:pPr>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Describe</a:t>
            </a:r>
            <a:r>
              <a:rPr lang="de-DE" i="1" u="none" dirty="0"/>
              <a:t> </a:t>
            </a:r>
            <a:r>
              <a:rPr lang="de-DE" i="1" u="none" dirty="0" err="1"/>
              <a:t>more</a:t>
            </a:r>
            <a:r>
              <a:rPr lang="de-DE" i="1" u="none" dirty="0"/>
              <a:t> </a:t>
            </a:r>
            <a:r>
              <a:rPr lang="de-DE" i="1" u="none" dirty="0" err="1"/>
              <a:t>precisely</a:t>
            </a:r>
            <a:r>
              <a:rPr lang="de-DE" i="1" u="none" dirty="0"/>
              <a:t> all 3 </a:t>
            </a:r>
            <a:r>
              <a:rPr lang="de-DE" i="1" u="none" dirty="0" err="1"/>
              <a:t>components</a:t>
            </a:r>
            <a:r>
              <a:rPr lang="de-DE" i="1" u="none" dirty="0"/>
              <a:t> </a:t>
            </a:r>
            <a:r>
              <a:rPr lang="de-DE" i="1" u="none" dirty="0" err="1"/>
              <a:t>of</a:t>
            </a:r>
            <a:r>
              <a:rPr lang="de-DE" i="1" u="none" dirty="0"/>
              <a:t> </a:t>
            </a:r>
            <a:r>
              <a:rPr lang="de-DE" i="1" u="none" dirty="0" err="1"/>
              <a:t>the</a:t>
            </a:r>
            <a:r>
              <a:rPr lang="de-DE" i="1" u="none" dirty="0"/>
              <a:t> </a:t>
            </a:r>
            <a:r>
              <a:rPr lang="de-DE" i="1" u="none" dirty="0" err="1"/>
              <a:t>competitive</a:t>
            </a:r>
            <a:r>
              <a:rPr lang="de-DE" i="1" u="none" dirty="0"/>
              <a:t> </a:t>
            </a:r>
            <a:r>
              <a:rPr lang="de-DE" i="1" u="none" dirty="0" err="1"/>
              <a:t>advantage</a:t>
            </a:r>
            <a:endParaRPr lang="de-DE" i="1" u="none" dirty="0"/>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The </a:t>
            </a:r>
            <a:r>
              <a:rPr lang="en-US" b="1" i="0" u="none" strike="noStrike" baseline="0" dirty="0">
                <a:solidFill>
                  <a:srgbClr val="000000"/>
                </a:solidFill>
              </a:rPr>
              <a:t>value proposition </a:t>
            </a:r>
            <a:r>
              <a:rPr lang="en-US" b="0" i="0" u="none" strike="noStrike" baseline="0" dirty="0">
                <a:solidFill>
                  <a:srgbClr val="000000"/>
                </a:solidFill>
              </a:rPr>
              <a:t>is a value of use and no monetary value. It’s the benefits the customer get when using the service / product. Increasing the value proposition (thanks to EEMs) will make more customer buy the product for example and it will turn in additional income. </a:t>
            </a:r>
          </a:p>
          <a:p>
            <a:pPr marL="0" indent="0">
              <a:buFontTx/>
              <a:buNone/>
            </a:pPr>
            <a:endParaRPr lang="en-US" b="0" i="0" u="none" strike="noStrike" baseline="0" dirty="0">
              <a:solidFill>
                <a:srgbClr val="000000"/>
              </a:solidFill>
            </a:endParaRPr>
          </a:p>
          <a:p>
            <a:pPr marL="0" indent="0">
              <a:buFontTx/>
              <a:buNone/>
            </a:pPr>
            <a:r>
              <a:rPr lang="en-US" b="1" i="0" u="none" strike="noStrike" baseline="0" dirty="0">
                <a:solidFill>
                  <a:srgbClr val="000000"/>
                </a:solidFill>
              </a:rPr>
              <a:t>Cost: </a:t>
            </a:r>
            <a:r>
              <a:rPr lang="en-US" b="0" i="0" u="none" strike="noStrike" baseline="0" dirty="0" err="1">
                <a:solidFill>
                  <a:srgbClr val="000000"/>
                </a:solidFill>
              </a:rPr>
              <a:t>bourne</a:t>
            </a:r>
            <a:r>
              <a:rPr lang="en-US" b="0" i="0" u="none" strike="noStrike" baseline="0" dirty="0">
                <a:solidFill>
                  <a:srgbClr val="000000"/>
                </a:solidFill>
              </a:rPr>
              <a:t> to conceive and produce the value proposition. EEMs can reduce many costs, beyond energy costs.</a:t>
            </a:r>
          </a:p>
          <a:p>
            <a:pPr marL="0" indent="0">
              <a:buFontTx/>
              <a:buNone/>
            </a:pPr>
            <a:endParaRPr lang="en-US" b="0" i="0" u="none" strike="noStrike" baseline="0" dirty="0">
              <a:solidFill>
                <a:srgbClr val="000000"/>
              </a:solidFill>
            </a:endParaRPr>
          </a:p>
          <a:p>
            <a:pPr marL="0" indent="0">
              <a:buFontTx/>
              <a:buNone/>
            </a:pPr>
            <a:r>
              <a:rPr lang="en-US" b="1" i="0" u="none" strike="noStrike" baseline="0" dirty="0">
                <a:solidFill>
                  <a:srgbClr val="000000"/>
                </a:solidFill>
              </a:rPr>
              <a:t>Risk: </a:t>
            </a:r>
            <a:r>
              <a:rPr lang="en-US" b="0" i="0" u="none" strike="noStrike" baseline="0" dirty="0">
                <a:solidFill>
                  <a:srgbClr val="000000"/>
                </a:solidFill>
              </a:rPr>
              <a:t>A reduction of risk exposure often conducts to a value proposition increase and cost decrease. For example: More consistent quality positively contributes to the value proposition and turnover, while reduction of raw material losses translates in cost reduction. Investment in energy savings technologies have potential negative risks for companies (technical risks related to technologies reliability, resources risks (change of suppliers or information systems), human errors risks (lack of skills in the use or maintenance of new equipment), and risks of production or information processes dysfunctions in case of replacement of existing equipment. Another risk of energy-efficiency investments is related to the uncertainty of their outcome, as energy savings and financial savings resulting from these investments are uncertain). However, although they are mentioned in the literature, these risks are rarely mentioned by companies as a barrier to energy-efficiency investments.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24</a:t>
            </a:fld>
            <a:endParaRPr lang="de-DE"/>
          </a:p>
        </p:txBody>
      </p:sp>
    </p:spTree>
    <p:extLst>
      <p:ext uri="{BB962C8B-B14F-4D97-AF65-F5344CB8AC3E}">
        <p14:creationId xmlns:p14="http://schemas.microsoft.com/office/powerpoint/2010/main" val="48679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none" dirty="0"/>
              <a:t>: The </a:t>
            </a:r>
            <a:r>
              <a:rPr lang="de-DE" sz="1200" i="1" u="none" dirty="0" err="1"/>
              <a:t>goal</a:t>
            </a:r>
            <a:r>
              <a:rPr lang="de-DE" sz="1200" i="1" u="none" dirty="0"/>
              <a:t> </a:t>
            </a:r>
            <a:r>
              <a:rPr lang="de-DE" sz="1200" i="1" u="none" dirty="0" err="1"/>
              <a:t>of</a:t>
            </a:r>
            <a:r>
              <a:rPr lang="de-DE" sz="1200" i="1" u="none" dirty="0"/>
              <a:t> </a:t>
            </a:r>
            <a:r>
              <a:rPr lang="de-DE" sz="1200" i="1" u="none" dirty="0" err="1"/>
              <a:t>this</a:t>
            </a:r>
            <a:r>
              <a:rPr lang="de-DE" sz="1200" i="1" u="none" dirty="0"/>
              <a:t> </a:t>
            </a:r>
            <a:r>
              <a:rPr lang="de-DE" sz="1200" i="1" u="none" dirty="0" err="1"/>
              <a:t>training</a:t>
            </a:r>
            <a:r>
              <a:rPr lang="de-DE" sz="1200" i="1" u="none" dirty="0"/>
              <a:t> </a:t>
            </a:r>
            <a:r>
              <a:rPr lang="de-DE" sz="1200" i="1" u="none" dirty="0" err="1"/>
              <a:t>is</a:t>
            </a:r>
            <a:r>
              <a:rPr lang="de-DE" sz="1200" i="1" u="none" dirty="0"/>
              <a:t> not </a:t>
            </a:r>
            <a:r>
              <a:rPr lang="de-DE" sz="1200" i="1" u="none" dirty="0" err="1"/>
              <a:t>to</a:t>
            </a:r>
            <a:r>
              <a:rPr lang="de-DE" sz="1200" i="1" u="none" dirty="0"/>
              <a:t> </a:t>
            </a:r>
            <a:r>
              <a:rPr lang="de-DE" sz="1200" i="1" u="none" dirty="0" err="1"/>
              <a:t>define</a:t>
            </a:r>
            <a:r>
              <a:rPr lang="de-DE" sz="1200" i="1" u="none" dirty="0"/>
              <a:t> </a:t>
            </a:r>
            <a:r>
              <a:rPr lang="de-DE" sz="1200" i="1" u="none" dirty="0" err="1"/>
              <a:t>the</a:t>
            </a:r>
            <a:r>
              <a:rPr lang="de-DE" sz="1200" i="1" u="none" dirty="0"/>
              <a:t> </a:t>
            </a:r>
            <a:r>
              <a:rPr lang="de-DE" sz="1200" i="1" u="none" dirty="0" err="1"/>
              <a:t>value</a:t>
            </a:r>
            <a:r>
              <a:rPr lang="de-DE" sz="1200" i="1" u="none" dirty="0"/>
              <a:t> </a:t>
            </a:r>
            <a:r>
              <a:rPr lang="de-DE" sz="1200" i="1" u="none" dirty="0" err="1"/>
              <a:t>proposition</a:t>
            </a:r>
            <a:r>
              <a:rPr lang="de-DE" sz="1200" i="1" u="none" dirty="0"/>
              <a:t> </a:t>
            </a:r>
            <a:r>
              <a:rPr lang="de-DE" sz="1200" i="1" u="none" dirty="0" err="1"/>
              <a:t>of</a:t>
            </a:r>
            <a:r>
              <a:rPr lang="de-DE" sz="1200" i="1" u="none" dirty="0"/>
              <a:t> a </a:t>
            </a:r>
            <a:r>
              <a:rPr lang="de-DE" sz="1200" i="1" u="none" dirty="0" err="1"/>
              <a:t>company</a:t>
            </a:r>
            <a:r>
              <a:rPr lang="de-DE" sz="1200" i="1" u="none" dirty="0"/>
              <a:t>. Here </a:t>
            </a:r>
            <a:r>
              <a:rPr lang="de-DE" sz="1200" i="1" u="none" dirty="0" err="1"/>
              <a:t>are</a:t>
            </a:r>
            <a:r>
              <a:rPr lang="de-DE" sz="1200" i="1" u="none" dirty="0"/>
              <a:t> 2 </a:t>
            </a:r>
            <a:r>
              <a:rPr lang="de-DE" sz="1200" i="1" u="none" dirty="0" err="1"/>
              <a:t>examples</a:t>
            </a:r>
            <a:r>
              <a:rPr lang="de-DE" sz="1200" i="1" u="none" dirty="0"/>
              <a:t>. </a:t>
            </a:r>
            <a:r>
              <a:rPr lang="de-DE" sz="1200" i="1" u="none" dirty="0" err="1"/>
              <a:t>Often</a:t>
            </a:r>
            <a:r>
              <a:rPr lang="de-DE" sz="1200" i="1" u="none" dirty="0"/>
              <a:t> </a:t>
            </a:r>
            <a:r>
              <a:rPr lang="de-DE" sz="1200" i="1" u="none" dirty="0" err="1"/>
              <a:t>the</a:t>
            </a:r>
            <a:r>
              <a:rPr lang="de-DE" sz="1200" i="1" u="none" dirty="0"/>
              <a:t> </a:t>
            </a:r>
            <a:r>
              <a:rPr lang="de-DE" sz="1200" i="1" u="none" dirty="0" err="1"/>
              <a:t>value</a:t>
            </a:r>
            <a:r>
              <a:rPr lang="de-DE" sz="1200" i="1" u="none" dirty="0"/>
              <a:t> </a:t>
            </a:r>
            <a:r>
              <a:rPr lang="de-DE" sz="1200" i="1" u="none" dirty="0" err="1"/>
              <a:t>proposition</a:t>
            </a:r>
            <a:r>
              <a:rPr lang="de-DE" sz="1200" i="1" u="none" dirty="0"/>
              <a:t> </a:t>
            </a:r>
            <a:r>
              <a:rPr lang="de-DE" sz="1200" i="1" u="none" dirty="0" err="1"/>
              <a:t>can</a:t>
            </a:r>
            <a:r>
              <a:rPr lang="de-DE" sz="1200" i="1" u="none" dirty="0"/>
              <a:t> </a:t>
            </a:r>
            <a:r>
              <a:rPr lang="de-DE" sz="1200" i="1" u="none" dirty="0" err="1"/>
              <a:t>be</a:t>
            </a:r>
            <a:r>
              <a:rPr lang="de-DE" sz="1200" i="1" u="none" dirty="0"/>
              <a:t> </a:t>
            </a:r>
            <a:r>
              <a:rPr lang="de-DE" sz="1200" i="1" u="none" dirty="0" err="1"/>
              <a:t>read</a:t>
            </a:r>
            <a:r>
              <a:rPr lang="de-DE" sz="1200" i="1" u="none" dirty="0"/>
              <a:t> on </a:t>
            </a:r>
            <a:r>
              <a:rPr lang="de-DE" sz="1200" i="1" u="none" dirty="0" err="1"/>
              <a:t>the</a:t>
            </a:r>
            <a:r>
              <a:rPr lang="de-DE" sz="1200" i="1" u="none" dirty="0"/>
              <a:t> </a:t>
            </a:r>
            <a:r>
              <a:rPr lang="de-DE" sz="1200" i="1" u="none" dirty="0" err="1"/>
              <a:t>website</a:t>
            </a:r>
            <a:r>
              <a:rPr lang="de-DE" sz="1200" i="1" u="none" dirty="0"/>
              <a:t> </a:t>
            </a:r>
            <a:r>
              <a:rPr lang="de-DE" sz="1200" i="1" u="none" dirty="0" err="1"/>
              <a:t>of</a:t>
            </a:r>
            <a:r>
              <a:rPr lang="de-DE" sz="1200" i="1" u="none" dirty="0"/>
              <a:t> </a:t>
            </a:r>
            <a:r>
              <a:rPr lang="de-DE" sz="1200" i="1" u="none" dirty="0" err="1"/>
              <a:t>the</a:t>
            </a:r>
            <a:r>
              <a:rPr lang="de-DE" sz="1200" i="1" u="none" dirty="0"/>
              <a:t> </a:t>
            </a:r>
            <a:r>
              <a:rPr lang="de-DE" sz="1200" i="1" u="none" dirty="0" err="1"/>
              <a:t>enterprise</a:t>
            </a:r>
            <a:r>
              <a:rPr lang="de-DE" sz="1200" i="1" u="none" dirty="0"/>
              <a:t>. </a:t>
            </a:r>
            <a:r>
              <a:rPr lang="de-DE" sz="1200" i="1" u="none" dirty="0" err="1"/>
              <a:t>You</a:t>
            </a:r>
            <a:r>
              <a:rPr lang="de-DE" sz="1200" i="1" u="none" dirty="0"/>
              <a:t> </a:t>
            </a:r>
            <a:r>
              <a:rPr lang="de-DE" sz="1200" i="1" u="none" dirty="0" err="1"/>
              <a:t>could</a:t>
            </a:r>
            <a:r>
              <a:rPr lang="de-DE" sz="1200" i="1" u="none" dirty="0"/>
              <a:t> </a:t>
            </a:r>
            <a:r>
              <a:rPr lang="de-DE" sz="1200" i="1" u="none" dirty="0" err="1"/>
              <a:t>ask</a:t>
            </a:r>
            <a:r>
              <a:rPr lang="de-DE" sz="1200" i="1" u="none" dirty="0"/>
              <a:t> </a:t>
            </a:r>
            <a:r>
              <a:rPr lang="de-DE" sz="1200" i="1" u="none" dirty="0" err="1"/>
              <a:t>participants</a:t>
            </a:r>
            <a:r>
              <a:rPr lang="de-DE" sz="1200" i="1" u="none" dirty="0"/>
              <a:t> </a:t>
            </a:r>
            <a:r>
              <a:rPr lang="de-DE" sz="1200" i="1" u="none" dirty="0" err="1"/>
              <a:t>to</a:t>
            </a:r>
            <a:r>
              <a:rPr lang="de-DE" sz="1200" i="1" u="none" dirty="0"/>
              <a:t> </a:t>
            </a:r>
            <a:r>
              <a:rPr lang="de-DE" sz="1200" i="1" u="none" dirty="0" err="1"/>
              <a:t>reflect</a:t>
            </a:r>
            <a:r>
              <a:rPr lang="de-DE" sz="1200" i="1" u="none" dirty="0"/>
              <a:t> on </a:t>
            </a:r>
            <a:r>
              <a:rPr lang="de-DE" sz="1200" i="1" u="none" dirty="0" err="1"/>
              <a:t>this</a:t>
            </a:r>
            <a:r>
              <a:rPr lang="de-DE" sz="1200" i="1" u="none" dirty="0"/>
              <a:t> </a:t>
            </a:r>
            <a:r>
              <a:rPr lang="de-DE" sz="1200" i="1" u="none" dirty="0" err="1"/>
              <a:t>more</a:t>
            </a:r>
            <a:r>
              <a:rPr lang="de-DE" sz="1200" i="1" u="none" dirty="0"/>
              <a:t>. </a:t>
            </a:r>
          </a:p>
          <a:p>
            <a:pPr marL="0" indent="0">
              <a:buFontTx/>
              <a:buNone/>
            </a:pP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none" dirty="0" err="1"/>
              <a:t>It</a:t>
            </a:r>
            <a:r>
              <a:rPr lang="de-DE" sz="1200" i="1" u="none" dirty="0"/>
              <a:t> </a:t>
            </a:r>
            <a:r>
              <a:rPr lang="de-DE" sz="1200" i="1" u="none" dirty="0" err="1"/>
              <a:t>is</a:t>
            </a:r>
            <a:r>
              <a:rPr lang="de-DE" sz="1200" i="1" u="none" dirty="0"/>
              <a:t> </a:t>
            </a:r>
            <a:r>
              <a:rPr lang="de-DE" sz="1200" i="1" u="none" dirty="0" err="1"/>
              <a:t>of</a:t>
            </a:r>
            <a:r>
              <a:rPr lang="de-DE" sz="1200" i="1" u="none" dirty="0"/>
              <a:t> </a:t>
            </a:r>
            <a:r>
              <a:rPr lang="de-DE" sz="1200" i="1" u="none" dirty="0" err="1"/>
              <a:t>importance</a:t>
            </a:r>
            <a:r>
              <a:rPr lang="de-DE" sz="1200" i="1" u="none" dirty="0"/>
              <a:t> </a:t>
            </a:r>
            <a:r>
              <a:rPr lang="de-DE" sz="1200" i="1" u="none" dirty="0" err="1"/>
              <a:t>for</a:t>
            </a:r>
            <a:r>
              <a:rPr lang="de-DE" sz="1200" i="1" u="none" dirty="0"/>
              <a:t> an Energy Service Supplier </a:t>
            </a:r>
            <a:r>
              <a:rPr lang="de-DE" sz="1200" i="1" u="none" dirty="0" err="1"/>
              <a:t>to</a:t>
            </a:r>
            <a:r>
              <a:rPr lang="de-DE" sz="1200" i="1" u="none" dirty="0"/>
              <a:t> </a:t>
            </a:r>
            <a:r>
              <a:rPr lang="de-DE" sz="1200" i="1" u="none" dirty="0" err="1"/>
              <a:t>have</a:t>
            </a:r>
            <a:r>
              <a:rPr lang="de-DE" sz="1200" i="1" u="none" dirty="0"/>
              <a:t> </a:t>
            </a:r>
            <a:r>
              <a:rPr lang="de-DE" sz="1200" i="1" u="none" dirty="0" err="1"/>
              <a:t>the</a:t>
            </a:r>
            <a:r>
              <a:rPr lang="de-DE" sz="1200" i="1" u="none" dirty="0"/>
              <a:t> </a:t>
            </a:r>
            <a:r>
              <a:rPr lang="de-DE" sz="1200" i="1" u="none" dirty="0" err="1"/>
              <a:t>value</a:t>
            </a:r>
            <a:r>
              <a:rPr lang="de-DE" sz="1200" i="1" u="none" dirty="0"/>
              <a:t> </a:t>
            </a:r>
            <a:r>
              <a:rPr lang="de-DE" sz="1200" i="1" u="none" dirty="0" err="1"/>
              <a:t>proposition</a:t>
            </a:r>
            <a:r>
              <a:rPr lang="de-DE" sz="1200" i="1" u="none" dirty="0"/>
              <a:t> </a:t>
            </a:r>
            <a:r>
              <a:rPr lang="de-DE" sz="1200" i="1" u="none" dirty="0" err="1"/>
              <a:t>of</a:t>
            </a:r>
            <a:r>
              <a:rPr lang="de-DE" sz="1200" i="1" u="none" dirty="0"/>
              <a:t> an SME in </a:t>
            </a:r>
            <a:r>
              <a:rPr lang="de-DE" sz="1200" i="1" u="none" dirty="0" err="1"/>
              <a:t>mind</a:t>
            </a:r>
            <a:r>
              <a:rPr lang="de-DE" sz="1200" i="1" u="none" dirty="0"/>
              <a:t> </a:t>
            </a:r>
            <a:r>
              <a:rPr lang="de-DE" sz="1200" i="1" u="none" dirty="0" err="1"/>
              <a:t>when</a:t>
            </a:r>
            <a:r>
              <a:rPr lang="de-DE" sz="1200" i="1" u="none" dirty="0"/>
              <a:t> </a:t>
            </a:r>
            <a:r>
              <a:rPr lang="de-DE" sz="1200" i="1" u="none" dirty="0" err="1"/>
              <a:t>taking</a:t>
            </a:r>
            <a:r>
              <a:rPr lang="de-DE" sz="1200" i="1" u="none" dirty="0"/>
              <a:t> a </a:t>
            </a:r>
            <a:r>
              <a:rPr lang="de-DE" sz="1200" i="1" u="none" dirty="0" err="1"/>
              <a:t>look</a:t>
            </a:r>
            <a:r>
              <a:rPr lang="de-DE" sz="1200" i="1" u="none" dirty="0"/>
              <a:t> at </a:t>
            </a:r>
            <a:r>
              <a:rPr lang="de-DE" sz="1200" i="1" u="none" dirty="0" err="1"/>
              <a:t>the</a:t>
            </a:r>
            <a:r>
              <a:rPr lang="de-DE" sz="1200" i="1" u="none" dirty="0"/>
              <a:t> NEBs.</a:t>
            </a:r>
          </a:p>
          <a:p>
            <a:pPr marL="0" indent="0">
              <a:buFontTx/>
              <a:buNone/>
            </a:pPr>
            <a:endParaRPr lang="de-DE" sz="1200" i="1" u="none" dirty="0"/>
          </a:p>
          <a:p>
            <a:pPr marL="0" indent="0">
              <a:buFontTx/>
              <a:buNone/>
            </a:pPr>
            <a:r>
              <a:rPr lang="de-DE" sz="1200" i="0" u="none" dirty="0" err="1"/>
              <a:t>To</a:t>
            </a:r>
            <a:r>
              <a:rPr lang="de-DE" sz="1200" i="0" u="none" dirty="0"/>
              <a:t> </a:t>
            </a:r>
            <a:r>
              <a:rPr lang="de-DE" sz="1200" i="0" u="none" dirty="0" err="1"/>
              <a:t>determine</a:t>
            </a:r>
            <a:r>
              <a:rPr lang="de-DE" sz="1200" i="0" u="none" dirty="0"/>
              <a:t> </a:t>
            </a:r>
            <a:r>
              <a:rPr lang="de-DE" sz="1200" i="0" u="none" dirty="0" err="1"/>
              <a:t>the</a:t>
            </a:r>
            <a:r>
              <a:rPr lang="de-DE" sz="1200" i="0" u="none" dirty="0"/>
              <a:t> </a:t>
            </a:r>
            <a:r>
              <a:rPr lang="de-DE" sz="1200" i="0" u="none" dirty="0" err="1"/>
              <a:t>customers</a:t>
            </a:r>
            <a:r>
              <a:rPr lang="de-DE" sz="1200" i="0" u="none" dirty="0"/>
              <a:t> </a:t>
            </a:r>
            <a:r>
              <a:rPr lang="de-DE" sz="1200" i="0" u="none" dirty="0" err="1"/>
              <a:t>segments</a:t>
            </a:r>
            <a:r>
              <a:rPr lang="de-DE" sz="1200" i="0" u="none" dirty="0"/>
              <a:t> and </a:t>
            </a:r>
            <a:r>
              <a:rPr lang="de-DE" sz="1200" i="0" u="none" dirty="0" err="1"/>
              <a:t>the</a:t>
            </a:r>
            <a:r>
              <a:rPr lang="de-DE" sz="1200" i="0" u="none" dirty="0"/>
              <a:t> </a:t>
            </a:r>
            <a:r>
              <a:rPr lang="de-DE" sz="1200" i="0" u="none" dirty="0" err="1"/>
              <a:t>value</a:t>
            </a:r>
            <a:r>
              <a:rPr lang="de-DE" sz="1200" i="0" u="none" dirty="0"/>
              <a:t> </a:t>
            </a:r>
            <a:r>
              <a:rPr lang="de-DE" sz="1200" i="0" u="none" dirty="0" err="1"/>
              <a:t>proposition</a:t>
            </a:r>
            <a:r>
              <a:rPr lang="de-DE" sz="1200" i="0" u="none" dirty="0"/>
              <a:t>, </a:t>
            </a:r>
            <a:r>
              <a:rPr lang="de-DE" sz="1200" i="0" u="none" dirty="0" err="1"/>
              <a:t>the</a:t>
            </a:r>
            <a:r>
              <a:rPr lang="de-DE" sz="1200" i="0" u="none" dirty="0"/>
              <a:t> </a:t>
            </a:r>
            <a:r>
              <a:rPr lang="de-DE" sz="1200" i="0" u="none" dirty="0" err="1"/>
              <a:t>business</a:t>
            </a:r>
            <a:r>
              <a:rPr lang="de-DE" sz="1200" i="0" u="none" dirty="0"/>
              <a:t> </a:t>
            </a:r>
            <a:r>
              <a:rPr lang="de-DE" sz="1200" i="0" u="none" dirty="0" err="1"/>
              <a:t>model</a:t>
            </a:r>
            <a:r>
              <a:rPr lang="de-DE" sz="1200" i="0" u="none" dirty="0"/>
              <a:t> </a:t>
            </a:r>
            <a:r>
              <a:rPr lang="de-DE" sz="1200" i="0" u="none" dirty="0" err="1"/>
              <a:t>Canva</a:t>
            </a:r>
            <a:r>
              <a:rPr lang="de-DE" sz="1200" i="0" u="none" dirty="0"/>
              <a:t> </a:t>
            </a:r>
            <a:r>
              <a:rPr lang="de-DE" sz="1200" i="0" u="none" dirty="0" err="1"/>
              <a:t>is</a:t>
            </a:r>
            <a:r>
              <a:rPr lang="de-DE" sz="1200" i="0" u="none" dirty="0"/>
              <a:t> </a:t>
            </a:r>
            <a:r>
              <a:rPr lang="de-DE" sz="1200" i="0" u="none" dirty="0" err="1"/>
              <a:t>very</a:t>
            </a:r>
            <a:r>
              <a:rPr lang="de-DE" sz="1200" i="0" u="none" dirty="0"/>
              <a:t> </a:t>
            </a:r>
            <a:r>
              <a:rPr lang="de-DE" sz="1200" i="0" u="none" dirty="0" err="1"/>
              <a:t>useful</a:t>
            </a:r>
            <a:r>
              <a:rPr lang="de-DE" sz="1200" i="0" u="none" dirty="0"/>
              <a:t>. More </a:t>
            </a:r>
            <a:r>
              <a:rPr lang="de-DE" sz="1200" i="0" u="none" dirty="0" err="1"/>
              <a:t>information</a:t>
            </a:r>
            <a:r>
              <a:rPr lang="de-DE" sz="1200" i="0" u="none" dirty="0"/>
              <a:t> and </a:t>
            </a:r>
            <a:r>
              <a:rPr lang="de-DE" sz="1200" i="0" u="none" dirty="0" err="1"/>
              <a:t>download</a:t>
            </a:r>
            <a:r>
              <a:rPr lang="de-DE" sz="1200" i="0" u="none" dirty="0"/>
              <a:t> link </a:t>
            </a:r>
            <a:r>
              <a:rPr lang="de-DE" sz="1200" i="0" u="none" dirty="0" err="1"/>
              <a:t>for</a:t>
            </a:r>
            <a:r>
              <a:rPr lang="de-DE" sz="1200" i="0" u="none" dirty="0"/>
              <a:t> </a:t>
            </a:r>
            <a:r>
              <a:rPr lang="de-DE" sz="1200" i="0" u="none" dirty="0" err="1"/>
              <a:t>Canva</a:t>
            </a:r>
            <a:r>
              <a:rPr lang="de-DE" sz="1200" i="0" u="none" dirty="0"/>
              <a:t> </a:t>
            </a:r>
            <a:r>
              <a:rPr lang="de-DE" sz="1200" i="0" u="none" dirty="0" err="1"/>
              <a:t>is</a:t>
            </a:r>
            <a:r>
              <a:rPr lang="de-DE" sz="1200" i="0" u="none" dirty="0"/>
              <a:t> </a:t>
            </a:r>
            <a:r>
              <a:rPr lang="de-DE" sz="1200" i="0" u="none" dirty="0" err="1"/>
              <a:t>available</a:t>
            </a:r>
            <a:r>
              <a:rPr lang="de-DE" sz="1200" i="0" u="none" dirty="0"/>
              <a:t> on </a:t>
            </a:r>
            <a:r>
              <a:rPr lang="de-DE" sz="1200" i="0" u="none" dirty="0" err="1"/>
              <a:t>this</a:t>
            </a:r>
            <a:r>
              <a:rPr lang="de-DE" sz="1200" i="0" u="none" dirty="0"/>
              <a:t> </a:t>
            </a:r>
            <a:r>
              <a:rPr lang="de-DE" sz="1200" i="0" u="none" dirty="0" err="1"/>
              <a:t>website</a:t>
            </a:r>
            <a:r>
              <a:rPr lang="de-DE" sz="1200" i="0" u="none" dirty="0"/>
              <a:t> </a:t>
            </a:r>
            <a:r>
              <a:rPr lang="de-DE" sz="1200" i="0" u="none" dirty="0" err="1"/>
              <a:t>for</a:t>
            </a:r>
            <a:r>
              <a:rPr lang="de-DE" sz="1200" i="0" u="none" dirty="0"/>
              <a:t> </a:t>
            </a:r>
            <a:r>
              <a:rPr lang="de-DE" sz="1200" i="0" u="none" dirty="0" err="1"/>
              <a:t>example</a:t>
            </a:r>
            <a:r>
              <a:rPr lang="de-DE" sz="1200" i="0" u="none" dirty="0"/>
              <a:t>: https://www.businessmodelsinc.com/about-bmi/tools/business-model-canvas/.</a:t>
            </a:r>
          </a:p>
          <a:p>
            <a:pPr marL="0" indent="0">
              <a:buFontTx/>
              <a:buNone/>
            </a:pPr>
            <a:endParaRPr lang="en-US" sz="1800" b="0" i="0" u="none" strike="noStrike" baseline="0" dirty="0">
              <a:solidFill>
                <a:srgbClr val="000000"/>
              </a:solidFill>
              <a:latin typeface="Georgia" panose="02040502050405020303" pitchFamily="18" charset="0"/>
            </a:endParaRPr>
          </a:p>
          <a:p>
            <a:pPr marL="0" indent="0">
              <a:buFontTx/>
              <a:buNone/>
            </a:pPr>
            <a:r>
              <a:rPr lang="de-DE" i="0" u="none" dirty="0" err="1"/>
              <a:t>Examples</a:t>
            </a:r>
            <a:r>
              <a:rPr lang="de-DE" i="0" u="none" dirty="0"/>
              <a:t> </a:t>
            </a:r>
            <a:r>
              <a:rPr lang="de-DE" i="0" u="none" dirty="0" err="1"/>
              <a:t>from</a:t>
            </a:r>
            <a:r>
              <a:rPr lang="de-DE" i="0" u="none" dirty="0"/>
              <a:t> </a:t>
            </a:r>
            <a:r>
              <a:rPr lang="de-DE" i="0" u="none" dirty="0" err="1"/>
              <a:t>MBenefits</a:t>
            </a:r>
            <a:r>
              <a:rPr lang="de-DE" i="0" u="none" dirty="0"/>
              <a:t> </a:t>
            </a:r>
            <a:r>
              <a:rPr lang="de-DE" i="0" u="none" dirty="0" err="1"/>
              <a:t>case</a:t>
            </a:r>
            <a:r>
              <a:rPr lang="de-DE" i="0" u="none" dirty="0"/>
              <a:t> </a:t>
            </a:r>
            <a:r>
              <a:rPr lang="de-DE" i="0" u="none" dirty="0" err="1"/>
              <a:t>studies</a:t>
            </a:r>
            <a:r>
              <a:rPr lang="de-DE" i="0" u="none" dirty="0"/>
              <a:t>.</a:t>
            </a:r>
          </a:p>
        </p:txBody>
      </p:sp>
      <p:sp>
        <p:nvSpPr>
          <p:cNvPr id="4" name="Foliennummernplatzhalter 3"/>
          <p:cNvSpPr>
            <a:spLocks noGrp="1"/>
          </p:cNvSpPr>
          <p:nvPr>
            <p:ph type="sldNum" sz="quarter" idx="5"/>
          </p:nvPr>
        </p:nvSpPr>
        <p:spPr/>
        <p:txBody>
          <a:bodyPr/>
          <a:lstStyle/>
          <a:p>
            <a:fld id="{FC42A464-CEEB-46BE-BA78-99FAC69E9C00}" type="slidenum">
              <a:rPr lang="de-DE" smtClean="0"/>
              <a:t>25</a:t>
            </a:fld>
            <a:endParaRPr lang="de-DE"/>
          </a:p>
        </p:txBody>
      </p:sp>
    </p:spTree>
    <p:extLst>
      <p:ext uri="{BB962C8B-B14F-4D97-AF65-F5344CB8AC3E}">
        <p14:creationId xmlns:p14="http://schemas.microsoft.com/office/powerpoint/2010/main" val="31778125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with</a:t>
            </a:r>
            <a:r>
              <a:rPr lang="de-DE" sz="1200" i="1" u="none" dirty="0"/>
              <a:t> </a:t>
            </a:r>
            <a:r>
              <a:rPr lang="de-DE" sz="1200" i="1" u="none" dirty="0" err="1"/>
              <a:t>the</a:t>
            </a:r>
            <a:r>
              <a:rPr lang="de-DE" sz="1200" i="1" u="none" dirty="0"/>
              <a:t> </a:t>
            </a:r>
            <a:r>
              <a:rPr lang="de-DE" sz="1200" i="1" u="none" dirty="0" err="1"/>
              <a:t>following</a:t>
            </a:r>
            <a:r>
              <a:rPr lang="de-DE" sz="1200" i="1" u="none" dirty="0"/>
              <a:t> </a:t>
            </a:r>
            <a:r>
              <a:rPr lang="de-DE" sz="1200" i="1" u="none" dirty="0" err="1"/>
              <a:t>example</a:t>
            </a:r>
            <a:r>
              <a:rPr lang="de-DE" sz="1200" i="1" u="none" dirty="0"/>
              <a:t>, </a:t>
            </a:r>
            <a:r>
              <a:rPr lang="de-DE" sz="1200" i="1" u="none" dirty="0" err="1"/>
              <a:t>you</a:t>
            </a:r>
            <a:r>
              <a:rPr lang="de-DE" sz="1200" i="1" u="none" dirty="0"/>
              <a:t> will </a:t>
            </a:r>
            <a:r>
              <a:rPr lang="de-DE" sz="1200" i="1" u="none" dirty="0" err="1"/>
              <a:t>get</a:t>
            </a:r>
            <a:r>
              <a:rPr lang="de-DE" sz="1200" i="1" u="none" dirty="0"/>
              <a:t> </a:t>
            </a:r>
            <a:r>
              <a:rPr lang="de-DE" sz="1200" i="1" u="none" dirty="0" err="1"/>
              <a:t>participants</a:t>
            </a:r>
            <a:r>
              <a:rPr lang="de-DE" sz="1200" i="1" u="none" dirty="0"/>
              <a:t> </a:t>
            </a:r>
            <a:r>
              <a:rPr lang="de-DE" sz="1200" i="1" u="none" dirty="0" err="1"/>
              <a:t>involved</a:t>
            </a:r>
            <a:r>
              <a:rPr lang="de-DE" sz="1200" i="1" u="none" dirty="0"/>
              <a:t> in </a:t>
            </a:r>
            <a:r>
              <a:rPr lang="de-DE" sz="1200" i="1" u="none" dirty="0" err="1"/>
              <a:t>trying</a:t>
            </a:r>
            <a:r>
              <a:rPr lang="de-DE" sz="1200" i="1" u="none" dirty="0"/>
              <a:t> </a:t>
            </a:r>
            <a:r>
              <a:rPr lang="de-DE" sz="1200" i="1" u="none" dirty="0" err="1"/>
              <a:t>to</a:t>
            </a:r>
            <a:r>
              <a:rPr lang="de-DE" sz="1200" i="1" u="none" dirty="0"/>
              <a:t> </a:t>
            </a:r>
            <a:r>
              <a:rPr lang="de-DE" sz="1200" i="1" u="none" dirty="0" err="1"/>
              <a:t>assign</a:t>
            </a:r>
            <a:r>
              <a:rPr lang="de-DE" sz="1200" i="1" u="none" dirty="0"/>
              <a:t> </a:t>
            </a:r>
            <a:r>
              <a:rPr lang="de-DE" sz="1200" i="1" u="none" dirty="0" err="1"/>
              <a:t>the</a:t>
            </a:r>
            <a:r>
              <a:rPr lang="de-DE" sz="1200" i="1" u="none" dirty="0"/>
              <a:t> NEBs </a:t>
            </a:r>
            <a:r>
              <a:rPr lang="de-DE" sz="1200" i="1" u="none" dirty="0" err="1"/>
              <a:t>to</a:t>
            </a:r>
            <a:r>
              <a:rPr lang="de-DE" sz="1200" i="1" u="none" dirty="0"/>
              <a:t> </a:t>
            </a:r>
            <a:r>
              <a:rPr lang="de-DE" sz="1200" i="1" u="none" dirty="0" err="1"/>
              <a:t>one</a:t>
            </a:r>
            <a:r>
              <a:rPr lang="de-DE" sz="1200" i="1" u="none" dirty="0"/>
              <a:t> </a:t>
            </a:r>
            <a:r>
              <a:rPr lang="de-DE" sz="1200" i="1" u="none" dirty="0" err="1"/>
              <a:t>component</a:t>
            </a:r>
            <a:r>
              <a:rPr lang="de-DE" sz="1200" i="1" u="none" dirty="0"/>
              <a:t> </a:t>
            </a:r>
            <a:r>
              <a:rPr lang="de-DE" sz="1200" i="1" u="none" dirty="0" err="1"/>
              <a:t>of</a:t>
            </a:r>
            <a:r>
              <a:rPr lang="de-DE" sz="1200" i="1" u="none" dirty="0"/>
              <a:t> </a:t>
            </a:r>
            <a:r>
              <a:rPr lang="de-DE" sz="1200" i="1" u="none" dirty="0" err="1"/>
              <a:t>the</a:t>
            </a:r>
            <a:r>
              <a:rPr lang="de-DE" sz="1200" i="1" u="none" dirty="0"/>
              <a:t> </a:t>
            </a:r>
            <a:r>
              <a:rPr lang="de-DE" sz="1200" i="1" u="none" dirty="0" err="1"/>
              <a:t>competitive</a:t>
            </a:r>
            <a:r>
              <a:rPr lang="de-DE" sz="1200" i="1" u="none" dirty="0"/>
              <a:t> </a:t>
            </a:r>
            <a:r>
              <a:rPr lang="de-DE" sz="1200" i="1" u="none" dirty="0" err="1"/>
              <a:t>advantage</a:t>
            </a:r>
            <a:r>
              <a:rPr lang="de-DE" sz="1200" i="1" u="none" dirty="0"/>
              <a:t>. Start </a:t>
            </a:r>
            <a:r>
              <a:rPr lang="de-DE" sz="1200" i="1" u="none" dirty="0" err="1"/>
              <a:t>with</a:t>
            </a:r>
            <a:r>
              <a:rPr lang="de-DE" sz="1200" i="1" u="none" dirty="0"/>
              <a:t> </a:t>
            </a:r>
            <a:r>
              <a:rPr lang="de-DE" sz="1200" i="1" u="none" dirty="0" err="1"/>
              <a:t>presenting</a:t>
            </a:r>
            <a:r>
              <a:rPr lang="de-DE" sz="1200" i="1" u="none" dirty="0"/>
              <a:t> </a:t>
            </a:r>
            <a:r>
              <a:rPr lang="de-DE" sz="1200" i="1" u="none" dirty="0" err="1"/>
              <a:t>the</a:t>
            </a:r>
            <a:r>
              <a:rPr lang="de-DE" sz="1200" i="1" u="none" dirty="0"/>
              <a:t> </a:t>
            </a:r>
            <a:r>
              <a:rPr lang="de-DE" sz="1200" i="1" u="none" dirty="0" err="1"/>
              <a:t>context</a:t>
            </a:r>
            <a:r>
              <a:rPr lang="de-DE" sz="1200" i="1" u="none" dirty="0"/>
              <a:t> </a:t>
            </a:r>
            <a:r>
              <a:rPr lang="de-DE" sz="1200" i="1" u="none" dirty="0" err="1"/>
              <a:t>of</a:t>
            </a:r>
            <a:r>
              <a:rPr lang="de-DE" sz="1200" i="1" u="none" dirty="0"/>
              <a:t> </a:t>
            </a:r>
            <a:r>
              <a:rPr lang="de-DE" sz="1200" i="1" u="none" dirty="0" err="1"/>
              <a:t>the</a:t>
            </a:r>
            <a:r>
              <a:rPr lang="de-DE" sz="1200" i="1" u="none" dirty="0"/>
              <a:t> </a:t>
            </a:r>
            <a:r>
              <a:rPr lang="de-DE" sz="1200" i="1" u="none" dirty="0" err="1"/>
              <a:t>case</a:t>
            </a:r>
            <a:r>
              <a:rPr lang="de-DE" sz="1200" i="1" u="none" dirty="0"/>
              <a:t> </a:t>
            </a:r>
            <a:r>
              <a:rPr lang="de-DE" sz="1200" i="1" u="none" dirty="0" err="1"/>
              <a:t>study</a:t>
            </a:r>
            <a:r>
              <a:rPr lang="de-DE" sz="1200" i="1" u="none" dirty="0"/>
              <a:t>.</a:t>
            </a:r>
          </a:p>
          <a:p>
            <a:pPr marL="0" indent="0">
              <a:buFontTx/>
              <a:buNone/>
            </a:pPr>
            <a:endParaRPr lang="en-US" sz="1200" b="0" i="0" u="none" strike="noStrike" baseline="0" dirty="0">
              <a:solidFill>
                <a:srgbClr val="000000"/>
              </a:solidFill>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 https://www.mbenefits.eu/static/media/uploads/site-6/library/Deliverables/d4.3_training_tools.pdf  (last </a:t>
            </a:r>
            <a:r>
              <a:rPr lang="de-DE" dirty="0" err="1"/>
              <a:t>accessed</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26</a:t>
            </a:fld>
            <a:endParaRPr lang="de-DE"/>
          </a:p>
        </p:txBody>
      </p:sp>
    </p:spTree>
    <p:extLst>
      <p:ext uri="{BB962C8B-B14F-4D97-AF65-F5344CB8AC3E}">
        <p14:creationId xmlns:p14="http://schemas.microsoft.com/office/powerpoint/2010/main" val="15741453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i="1" u="sng" dirty="0" err="1"/>
              <a:t>Instruction</a:t>
            </a:r>
            <a:r>
              <a:rPr lang="de-DE" i="1" u="sng" dirty="0"/>
              <a:t> </a:t>
            </a:r>
            <a:r>
              <a:rPr lang="de-DE" i="1" u="sng" dirty="0" err="1"/>
              <a:t>to</a:t>
            </a:r>
            <a:r>
              <a:rPr lang="de-DE" i="1" u="sng" dirty="0"/>
              <a:t> </a:t>
            </a:r>
            <a:r>
              <a:rPr lang="de-DE" i="1" u="sng" dirty="0" err="1"/>
              <a:t>trainer</a:t>
            </a:r>
            <a:r>
              <a:rPr lang="de-DE" i="1" u="none" dirty="0"/>
              <a:t>: </a:t>
            </a:r>
            <a:r>
              <a:rPr lang="de-DE" i="1" u="none" dirty="0" err="1"/>
              <a:t>Continue</a:t>
            </a:r>
            <a:r>
              <a:rPr lang="de-DE" i="1" u="none" dirty="0"/>
              <a:t> </a:t>
            </a:r>
            <a:r>
              <a:rPr lang="de-DE" i="1" u="none" dirty="0" err="1"/>
              <a:t>with</a:t>
            </a:r>
            <a:r>
              <a:rPr lang="de-DE" i="1" u="none" dirty="0"/>
              <a:t> </a:t>
            </a:r>
            <a:r>
              <a:rPr lang="de-DE" i="1" u="none" dirty="0" err="1"/>
              <a:t>presenting</a:t>
            </a:r>
            <a:r>
              <a:rPr lang="de-DE" i="1" u="none" dirty="0"/>
              <a:t> </a:t>
            </a:r>
            <a:r>
              <a:rPr lang="de-DE" i="1" u="none" dirty="0" err="1"/>
              <a:t>the</a:t>
            </a:r>
            <a:r>
              <a:rPr lang="de-DE" i="1" u="none" dirty="0"/>
              <a:t> </a:t>
            </a:r>
            <a:r>
              <a:rPr lang="de-DE" i="1" u="none" dirty="0" err="1"/>
              <a:t>proposed</a:t>
            </a:r>
            <a:r>
              <a:rPr lang="de-DE" i="1" u="none" dirty="0"/>
              <a:t> EEMs </a:t>
            </a:r>
            <a:r>
              <a:rPr lang="de-DE" i="1" u="none" dirty="0" err="1"/>
              <a:t>from</a:t>
            </a:r>
            <a:r>
              <a:rPr lang="de-DE" i="1" u="none" dirty="0"/>
              <a:t> </a:t>
            </a:r>
            <a:r>
              <a:rPr lang="de-DE" i="1" u="none" dirty="0" err="1"/>
              <a:t>the</a:t>
            </a:r>
            <a:r>
              <a:rPr lang="de-DE" i="1" u="none" dirty="0"/>
              <a:t> </a:t>
            </a:r>
            <a:r>
              <a:rPr lang="de-DE" i="1" u="none" dirty="0" err="1"/>
              <a:t>energy</a:t>
            </a:r>
            <a:r>
              <a:rPr lang="de-DE" i="1" u="none" dirty="0"/>
              <a:t> </a:t>
            </a:r>
            <a:r>
              <a:rPr lang="de-DE" i="1" u="none" dirty="0" err="1"/>
              <a:t>audit</a:t>
            </a:r>
            <a:r>
              <a:rPr lang="de-DE" i="1" u="none" dirty="0"/>
              <a:t>.</a:t>
            </a:r>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“An example of Value-Cost-Risk analysis is given in Figure 9, based on the information given by Kannan and </a:t>
            </a:r>
            <a:r>
              <a:rPr lang="en-US" b="0" i="0" u="none" strike="noStrike" baseline="0" dirty="0" err="1">
                <a:solidFill>
                  <a:srgbClr val="000000"/>
                </a:solidFill>
              </a:rPr>
              <a:t>Boie</a:t>
            </a:r>
            <a:r>
              <a:rPr lang="en-US" b="0" i="0" u="none" strike="noStrike" baseline="0" dirty="0">
                <a:solidFill>
                  <a:srgbClr val="000000"/>
                </a:solidFill>
              </a:rPr>
              <a:t> (2002): an energy audit analyses a bakery process lines in the production unit to determine “which amounts of energy were consumed during a reference period and how this energy was used” (Kannan and </a:t>
            </a:r>
            <a:r>
              <a:rPr lang="en-US" b="0" i="0" u="none" strike="noStrike" baseline="0" dirty="0" err="1">
                <a:solidFill>
                  <a:srgbClr val="000000"/>
                </a:solidFill>
              </a:rPr>
              <a:t>Boie</a:t>
            </a:r>
            <a:r>
              <a:rPr lang="en-US" b="0" i="0" u="none" strike="noStrike" baseline="0" dirty="0">
                <a:solidFill>
                  <a:srgbClr val="000000"/>
                </a:solidFill>
              </a:rPr>
              <a:t> 2002:948). The audit recommends several energy-saving measures: replacement of the bake ovens, lighting improvement, hot water usage, insulation of pipes, and recalibration of thermostat. These measures could save about 6.5 percent of the total energy bill. “</a:t>
            </a:r>
          </a:p>
          <a:p>
            <a:pPr marL="0" indent="0">
              <a:buFontTx/>
              <a:buNone/>
            </a:pP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27</a:t>
            </a:fld>
            <a:endParaRPr lang="de-DE"/>
          </a:p>
        </p:txBody>
      </p:sp>
    </p:spTree>
    <p:extLst>
      <p:ext uri="{BB962C8B-B14F-4D97-AF65-F5344CB8AC3E}">
        <p14:creationId xmlns:p14="http://schemas.microsoft.com/office/powerpoint/2010/main" val="3852747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from</a:t>
            </a:r>
            <a:r>
              <a:rPr lang="de-DE" i="1" u="none" dirty="0"/>
              <a:t> </a:t>
            </a:r>
            <a:r>
              <a:rPr lang="de-DE" i="1" u="none" dirty="0" err="1"/>
              <a:t>the</a:t>
            </a:r>
            <a:r>
              <a:rPr lang="de-DE" i="1" u="none" dirty="0"/>
              <a:t> EEMs, </a:t>
            </a:r>
            <a:r>
              <a:rPr lang="de-DE" i="1" u="none" dirty="0" err="1"/>
              <a:t>we</a:t>
            </a:r>
            <a:r>
              <a:rPr lang="de-DE" i="1" u="none" dirty="0"/>
              <a:t> </a:t>
            </a:r>
            <a:r>
              <a:rPr lang="de-DE" i="1" u="none" dirty="0" err="1"/>
              <a:t>can</a:t>
            </a:r>
            <a:r>
              <a:rPr lang="de-DE" i="1" u="none" dirty="0"/>
              <a:t> </a:t>
            </a:r>
            <a:r>
              <a:rPr lang="de-DE" i="1" u="none" dirty="0" err="1"/>
              <a:t>deduce</a:t>
            </a:r>
            <a:r>
              <a:rPr lang="de-DE" i="1" u="none" dirty="0"/>
              <a:t> </a:t>
            </a:r>
            <a:r>
              <a:rPr lang="de-DE" i="1" u="none" dirty="0" err="1"/>
              <a:t>some</a:t>
            </a:r>
            <a:r>
              <a:rPr lang="de-DE" i="1" u="none" dirty="0"/>
              <a:t> NEBs, </a:t>
            </a:r>
            <a:r>
              <a:rPr lang="de-DE" i="1" u="none" dirty="0" err="1"/>
              <a:t>which</a:t>
            </a:r>
            <a:r>
              <a:rPr lang="de-DE" i="1" u="none" dirty="0"/>
              <a:t> </a:t>
            </a:r>
            <a:r>
              <a:rPr lang="de-DE" i="1" u="none" dirty="0" err="1"/>
              <a:t>should</a:t>
            </a:r>
            <a:r>
              <a:rPr lang="de-DE" i="1" u="none" dirty="0"/>
              <a:t> </a:t>
            </a:r>
            <a:r>
              <a:rPr lang="de-DE" i="1" u="none" dirty="0" err="1"/>
              <a:t>help</a:t>
            </a:r>
            <a:r>
              <a:rPr lang="de-DE" i="1" u="none" dirty="0"/>
              <a:t> </a:t>
            </a:r>
            <a:r>
              <a:rPr lang="de-DE" i="1" u="none" dirty="0" err="1"/>
              <a:t>participants</a:t>
            </a:r>
            <a:r>
              <a:rPr lang="de-DE" i="1" u="none" dirty="0"/>
              <a:t> </a:t>
            </a:r>
            <a:r>
              <a:rPr lang="de-DE" i="1" u="none" dirty="0" err="1"/>
              <a:t>to</a:t>
            </a:r>
            <a:r>
              <a:rPr lang="de-DE" i="1" u="none" dirty="0"/>
              <a:t> find </a:t>
            </a:r>
            <a:r>
              <a:rPr lang="de-DE" i="1" u="none" dirty="0" err="1"/>
              <a:t>more</a:t>
            </a:r>
            <a:r>
              <a:rPr lang="de-DE" i="1" u="none" dirty="0"/>
              <a:t>, </a:t>
            </a:r>
            <a:r>
              <a:rPr lang="de-DE" i="1" u="none" dirty="0" err="1"/>
              <a:t>related</a:t>
            </a:r>
            <a:r>
              <a:rPr lang="de-DE" i="1" u="none" dirty="0"/>
              <a:t> </a:t>
            </a:r>
            <a:r>
              <a:rPr lang="de-DE" i="1" u="none" dirty="0" err="1"/>
              <a:t>to</a:t>
            </a:r>
            <a:r>
              <a:rPr lang="de-DE" i="1" u="none" dirty="0"/>
              <a:t> </a:t>
            </a:r>
            <a:r>
              <a:rPr lang="de-DE" i="1" u="none" dirty="0" err="1"/>
              <a:t>the</a:t>
            </a:r>
            <a:r>
              <a:rPr lang="de-DE" i="1" u="none" dirty="0"/>
              <a:t> </a:t>
            </a:r>
            <a:r>
              <a:rPr lang="de-DE" i="1" u="none" dirty="0" err="1"/>
              <a:t>core</a:t>
            </a:r>
            <a:r>
              <a:rPr lang="de-DE" i="1" u="none" dirty="0"/>
              <a:t> </a:t>
            </a:r>
            <a:r>
              <a:rPr lang="de-DE" i="1" u="none" dirty="0" err="1"/>
              <a:t>business</a:t>
            </a:r>
            <a:r>
              <a:rPr lang="de-DE" i="1" u="none" dirty="0"/>
              <a:t>.</a:t>
            </a:r>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The audit does not mention any Non-Energy Benefits but, based on the description given by Kannan and </a:t>
            </a:r>
            <a:r>
              <a:rPr lang="en-US" b="0" i="0" u="none" strike="noStrike" baseline="0" dirty="0" err="1">
                <a:solidFill>
                  <a:srgbClr val="000000"/>
                </a:solidFill>
              </a:rPr>
              <a:t>Boie</a:t>
            </a:r>
            <a:r>
              <a:rPr lang="en-US" b="0" i="0" u="none" strike="noStrike" baseline="0" dirty="0">
                <a:solidFill>
                  <a:srgbClr val="000000"/>
                </a:solidFill>
              </a:rPr>
              <a:t> (2002), we can hypothesize the following NEBs of the energy-saving measures described.</a:t>
            </a:r>
          </a:p>
          <a:p>
            <a:pPr marL="0" indent="0">
              <a:buFontTx/>
              <a:buNone/>
            </a:pPr>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 https://www.mbenefits.eu/static/media/uploads/site-6/library/Deliverables/d4.3_training_tools.pdf  (last </a:t>
            </a:r>
            <a:r>
              <a:rPr lang="de-DE" dirty="0" err="1"/>
              <a:t>accessed</a:t>
            </a:r>
            <a:r>
              <a:rPr lang="de-DE" dirty="0"/>
              <a:t> 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28</a:t>
            </a:fld>
            <a:endParaRPr lang="de-DE"/>
          </a:p>
        </p:txBody>
      </p:sp>
    </p:spTree>
    <p:extLst>
      <p:ext uri="{BB962C8B-B14F-4D97-AF65-F5344CB8AC3E}">
        <p14:creationId xmlns:p14="http://schemas.microsoft.com/office/powerpoint/2010/main" val="14901422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a:t>Ask </a:t>
            </a:r>
            <a:r>
              <a:rPr lang="de-DE" sz="1200" i="1" u="none" dirty="0" err="1"/>
              <a:t>the</a:t>
            </a:r>
            <a:r>
              <a:rPr lang="de-DE" sz="1200" i="1" u="none" dirty="0"/>
              <a:t> </a:t>
            </a:r>
            <a:r>
              <a:rPr lang="de-DE" sz="1200" i="1" u="none" dirty="0" err="1"/>
              <a:t>participants</a:t>
            </a:r>
            <a:r>
              <a:rPr lang="de-DE" sz="1200" i="1" u="none" dirty="0"/>
              <a:t> </a:t>
            </a:r>
            <a:r>
              <a:rPr lang="de-DE" sz="1200" i="1" u="none" dirty="0" err="1"/>
              <a:t>to</a:t>
            </a:r>
            <a:r>
              <a:rPr lang="de-DE" sz="1200" i="1" u="none" dirty="0"/>
              <a:t> </a:t>
            </a:r>
            <a:r>
              <a:rPr lang="de-DE" sz="1200" i="1" u="none" dirty="0" err="1"/>
              <a:t>categorize</a:t>
            </a:r>
            <a:r>
              <a:rPr lang="de-DE" sz="1200" i="1" u="none" dirty="0"/>
              <a:t> and </a:t>
            </a:r>
            <a:r>
              <a:rPr lang="de-DE" sz="1200" i="1" u="none" dirty="0" err="1"/>
              <a:t>translate</a:t>
            </a:r>
            <a:r>
              <a:rPr lang="de-DE" sz="1200" i="1" u="none" dirty="0"/>
              <a:t> </a:t>
            </a:r>
            <a:r>
              <a:rPr lang="de-DE" sz="1200" i="1" u="none" dirty="0" err="1"/>
              <a:t>these</a:t>
            </a:r>
            <a:r>
              <a:rPr lang="de-DE" sz="1200" i="1" u="none" dirty="0"/>
              <a:t> NEBs in </a:t>
            </a:r>
            <a:r>
              <a:rPr lang="de-DE" sz="1200" i="1" u="none" dirty="0" err="1"/>
              <a:t>costs</a:t>
            </a:r>
            <a:r>
              <a:rPr lang="de-DE" sz="1200" i="1" u="none" dirty="0"/>
              <a:t> and </a:t>
            </a:r>
            <a:r>
              <a:rPr lang="de-DE" sz="1200" i="1" u="none" dirty="0" err="1"/>
              <a:t>risks</a:t>
            </a:r>
            <a:r>
              <a:rPr lang="de-DE" sz="1200" i="1" u="none" dirty="0"/>
              <a:t> </a:t>
            </a:r>
            <a:r>
              <a:rPr lang="de-DE" sz="1200" i="1" u="none" dirty="0" err="1"/>
              <a:t>reduction</a:t>
            </a:r>
            <a:r>
              <a:rPr lang="de-DE" sz="1200" i="1" u="none" dirty="0"/>
              <a:t> and </a:t>
            </a:r>
            <a:r>
              <a:rPr lang="de-DE" sz="1200" i="1" u="none" dirty="0" err="1"/>
              <a:t>value</a:t>
            </a:r>
            <a:r>
              <a:rPr lang="de-DE" sz="1200" i="1" u="none" dirty="0"/>
              <a:t> </a:t>
            </a:r>
            <a:r>
              <a:rPr lang="de-DE" sz="1200" i="1" u="none" dirty="0" err="1"/>
              <a:t>proposition</a:t>
            </a:r>
            <a:r>
              <a:rPr lang="de-DE" sz="1200" i="1" u="none" dirty="0"/>
              <a:t> </a:t>
            </a:r>
            <a:r>
              <a:rPr lang="de-DE" sz="1200" i="1" u="none" dirty="0" err="1"/>
              <a:t>increase</a:t>
            </a:r>
            <a:r>
              <a:rPr lang="de-DE" sz="1200" i="1" u="none" dirty="0"/>
              <a:t>. In a face-</a:t>
            </a:r>
            <a:r>
              <a:rPr lang="de-DE" sz="1200" i="1" u="none" dirty="0" err="1"/>
              <a:t>to</a:t>
            </a:r>
            <a:r>
              <a:rPr lang="de-DE" sz="1200" i="1" u="none" dirty="0"/>
              <a:t>-face </a:t>
            </a:r>
            <a:r>
              <a:rPr lang="de-DE" sz="1200" i="1" u="none" dirty="0" err="1"/>
              <a:t>workshop</a:t>
            </a:r>
            <a:r>
              <a:rPr lang="de-DE" sz="1200" i="1" u="none" dirty="0"/>
              <a:t>, </a:t>
            </a:r>
            <a:r>
              <a:rPr lang="de-DE" sz="1200" i="1" u="none" dirty="0" err="1"/>
              <a:t>you</a:t>
            </a:r>
            <a:r>
              <a:rPr lang="de-DE" sz="1200" i="1" u="none" dirty="0"/>
              <a:t> </a:t>
            </a:r>
            <a:r>
              <a:rPr lang="de-DE" sz="1200" i="1" u="none" dirty="0" err="1"/>
              <a:t>can</a:t>
            </a:r>
            <a:r>
              <a:rPr lang="de-DE" sz="1200" i="1" u="none" dirty="0"/>
              <a:t> </a:t>
            </a:r>
            <a:r>
              <a:rPr lang="de-DE" sz="1200" i="1" u="none" dirty="0" err="1"/>
              <a:t>hand</a:t>
            </a:r>
            <a:r>
              <a:rPr lang="de-DE" sz="1200" i="1" u="none" dirty="0"/>
              <a:t> out an MB </a:t>
            </a:r>
            <a:r>
              <a:rPr lang="de-DE" sz="1200" i="1" u="none" dirty="0" err="1"/>
              <a:t>list</a:t>
            </a:r>
            <a:r>
              <a:rPr lang="de-DE" sz="1200" i="1" u="none" dirty="0"/>
              <a:t> </a:t>
            </a:r>
            <a:r>
              <a:rPr lang="de-DE" sz="1200" i="1" u="none" dirty="0" err="1"/>
              <a:t>to</a:t>
            </a:r>
            <a:r>
              <a:rPr lang="de-DE" sz="1200" i="1" u="none" dirty="0"/>
              <a:t> </a:t>
            </a:r>
            <a:r>
              <a:rPr lang="de-DE" sz="1200" i="1" u="none" dirty="0" err="1"/>
              <a:t>participants</a:t>
            </a:r>
            <a:r>
              <a:rPr lang="de-DE" sz="1200" i="1" u="none" dirty="0"/>
              <a:t> </a:t>
            </a:r>
            <a:r>
              <a:rPr lang="de-DE" sz="1200" i="1" u="none" dirty="0" err="1"/>
              <a:t>to</a:t>
            </a:r>
            <a:r>
              <a:rPr lang="de-DE" sz="1200" i="1" u="none" dirty="0"/>
              <a:t> </a:t>
            </a:r>
            <a:r>
              <a:rPr lang="de-DE" sz="1200" i="1" u="none" dirty="0" err="1"/>
              <a:t>help</a:t>
            </a:r>
            <a:r>
              <a:rPr lang="de-DE" sz="1200" i="1" u="none" dirty="0"/>
              <a:t> </a:t>
            </a:r>
            <a:r>
              <a:rPr lang="de-DE" sz="1200" i="1" u="none" dirty="0" err="1"/>
              <a:t>them</a:t>
            </a:r>
            <a:r>
              <a:rPr lang="de-DE" sz="1200" i="1" u="none" dirty="0"/>
              <a:t> (</a:t>
            </a:r>
            <a:r>
              <a:rPr lang="de-DE" sz="1200" i="1" u="none" dirty="0" err="1"/>
              <a:t>see</a:t>
            </a:r>
            <a:r>
              <a:rPr lang="de-DE" sz="1200" i="1" u="none" dirty="0"/>
              <a:t> Unit 1).</a:t>
            </a:r>
          </a:p>
          <a:p>
            <a:pPr marL="0" indent="0">
              <a:buFontTx/>
              <a:buNone/>
            </a:pPr>
            <a:r>
              <a:rPr lang="de-DE" sz="1200" i="1" u="none" dirty="0" err="1"/>
              <a:t>You</a:t>
            </a:r>
            <a:r>
              <a:rPr lang="de-DE" sz="1200" i="1" u="none" dirty="0"/>
              <a:t> </a:t>
            </a:r>
            <a:r>
              <a:rPr lang="de-DE" sz="1200" i="1" u="none" dirty="0" err="1"/>
              <a:t>can</a:t>
            </a:r>
            <a:r>
              <a:rPr lang="de-DE" sz="1200" i="1" u="none" dirty="0"/>
              <a:t> </a:t>
            </a:r>
            <a:r>
              <a:rPr lang="de-DE" sz="1200" i="1" u="none" dirty="0" err="1"/>
              <a:t>mark</a:t>
            </a:r>
            <a:r>
              <a:rPr lang="de-DE" sz="1200" i="1" u="none" dirty="0"/>
              <a:t> on a </a:t>
            </a:r>
            <a:r>
              <a:rPr lang="de-DE" sz="1200" i="1" u="none" dirty="0" err="1"/>
              <a:t>board</a:t>
            </a:r>
            <a:r>
              <a:rPr lang="de-DE" sz="1200" i="1" u="none" dirty="0"/>
              <a:t> </a:t>
            </a:r>
            <a:r>
              <a:rPr lang="de-DE" sz="1200" i="1" u="none" dirty="0" err="1"/>
              <a:t>with</a:t>
            </a:r>
            <a:r>
              <a:rPr lang="de-DE" sz="1200" i="1" u="none" dirty="0"/>
              <a:t> </a:t>
            </a:r>
            <a:r>
              <a:rPr lang="de-DE" sz="1200" i="1" u="none" dirty="0" err="1"/>
              <a:t>post-it</a:t>
            </a:r>
            <a:r>
              <a:rPr lang="de-DE" sz="1200" i="1" u="none" dirty="0"/>
              <a:t> </a:t>
            </a:r>
            <a:r>
              <a:rPr lang="de-DE" sz="1200" i="1" u="none" dirty="0" err="1"/>
              <a:t>ideas</a:t>
            </a:r>
            <a:r>
              <a:rPr lang="de-DE" sz="1200" i="1" u="none" dirty="0"/>
              <a:t> </a:t>
            </a:r>
            <a:r>
              <a:rPr lang="de-DE" sz="1200" i="1" u="none" dirty="0" err="1"/>
              <a:t>from</a:t>
            </a:r>
            <a:r>
              <a:rPr lang="de-DE" sz="1200" i="1" u="none" dirty="0"/>
              <a:t> </a:t>
            </a:r>
            <a:r>
              <a:rPr lang="de-DE" sz="1200" i="1" u="none" dirty="0" err="1"/>
              <a:t>participants</a:t>
            </a:r>
            <a:r>
              <a:rPr lang="de-DE" sz="1200" i="1" u="none" dirty="0"/>
              <a:t> </a:t>
            </a:r>
            <a:r>
              <a:rPr lang="de-DE" sz="1200" i="1" u="none" dirty="0" err="1"/>
              <a:t>or</a:t>
            </a:r>
            <a:r>
              <a:rPr lang="de-DE" sz="1200" i="1" u="none" dirty="0"/>
              <a:t> </a:t>
            </a:r>
            <a:r>
              <a:rPr lang="de-DE" sz="1200" i="1" u="none" dirty="0" err="1"/>
              <a:t>use</a:t>
            </a:r>
            <a:r>
              <a:rPr lang="de-DE" sz="1200" i="1" u="none" dirty="0"/>
              <a:t> an online </a:t>
            </a:r>
            <a:r>
              <a:rPr lang="de-DE" sz="1200" i="1" u="none" dirty="0" err="1"/>
              <a:t>tool</a:t>
            </a:r>
            <a:r>
              <a:rPr lang="de-DE" sz="1200" i="1" u="none" dirty="0"/>
              <a:t>.</a:t>
            </a:r>
          </a:p>
          <a:p>
            <a:pPr marL="0" indent="0">
              <a:buFontTx/>
              <a:buNone/>
            </a:pP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none" strike="noStrike" baseline="0" dirty="0">
                <a:solidFill>
                  <a:srgbClr val="000000"/>
                </a:solidFill>
              </a:rPr>
              <a:t>You can guide the participants: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what could be the influence of a better heating quality for such a precision manufacturing process =&gt; should lead to increased product quality and reliability  =&gt; this has impact on the value proposition, may influence higher sales.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what could be the influence of a shorter preheating time, which means less time for a production cycle =&gt; increased throughput and productivity =&gt; will reduce costs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what could be the influence of better oven and pipe insulation, think about the workplace and employees =&gt; increased workplace comfort and safety. This can be turned in costs reduction (may reduce insurance premiums ; encourages higher employee productivity and loyalty) and also in risk reduction (reduce risk of accident).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Influence on changing old equipment =&gt; reduce equipment breakdown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Directly linked to energy consumption, reduced energy bills. Reducing energy consumption, which means CO2 emissions are reduced as well, together with possible legal and commercial risk. Also, reduced maintenance.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b="0" i="1"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p:txBody>
      </p:sp>
      <p:sp>
        <p:nvSpPr>
          <p:cNvPr id="4" name="Foliennummernplatzhalter 3"/>
          <p:cNvSpPr>
            <a:spLocks noGrp="1"/>
          </p:cNvSpPr>
          <p:nvPr>
            <p:ph type="sldNum" sz="quarter" idx="5"/>
          </p:nvPr>
        </p:nvSpPr>
        <p:spPr/>
        <p:txBody>
          <a:bodyPr/>
          <a:lstStyle/>
          <a:p>
            <a:fld id="{FC42A464-CEEB-46BE-BA78-99FAC69E9C00}" type="slidenum">
              <a:rPr lang="de-DE" smtClean="0"/>
              <a:t>29</a:t>
            </a:fld>
            <a:endParaRPr lang="de-DE"/>
          </a:p>
        </p:txBody>
      </p:sp>
    </p:spTree>
    <p:extLst>
      <p:ext uri="{BB962C8B-B14F-4D97-AF65-F5344CB8AC3E}">
        <p14:creationId xmlns:p14="http://schemas.microsoft.com/office/powerpoint/2010/main" val="1784898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a:t>
            </a:fld>
            <a:endParaRPr lang="de-DE"/>
          </a:p>
        </p:txBody>
      </p:sp>
    </p:spTree>
    <p:extLst>
      <p:ext uri="{BB962C8B-B14F-4D97-AF65-F5344CB8AC3E}">
        <p14:creationId xmlns:p14="http://schemas.microsoft.com/office/powerpoint/2010/main" val="32981597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Once</a:t>
            </a:r>
            <a:r>
              <a:rPr lang="de-DE" i="1" u="none" dirty="0"/>
              <a:t> all </a:t>
            </a:r>
            <a:r>
              <a:rPr lang="de-DE" i="1" u="none" dirty="0" err="1"/>
              <a:t>participants</a:t>
            </a:r>
            <a:r>
              <a:rPr lang="de-DE" i="1" u="none" dirty="0"/>
              <a:t> </a:t>
            </a:r>
            <a:r>
              <a:rPr lang="de-DE" i="1" u="none" dirty="0" err="1"/>
              <a:t>have</a:t>
            </a:r>
            <a:r>
              <a:rPr lang="de-DE" i="1" u="none" dirty="0"/>
              <a:t> </a:t>
            </a:r>
            <a:r>
              <a:rPr lang="de-DE" i="1" u="none" dirty="0" err="1"/>
              <a:t>given</a:t>
            </a:r>
            <a:r>
              <a:rPr lang="de-DE" i="1" u="none" dirty="0"/>
              <a:t> </a:t>
            </a:r>
            <a:r>
              <a:rPr lang="de-DE" i="1" u="none" dirty="0" err="1"/>
              <a:t>their</a:t>
            </a:r>
            <a:r>
              <a:rPr lang="de-DE" i="1" u="none" dirty="0"/>
              <a:t> </a:t>
            </a:r>
            <a:r>
              <a:rPr lang="de-DE" i="1" u="none" dirty="0" err="1"/>
              <a:t>ideas</a:t>
            </a:r>
            <a:r>
              <a:rPr lang="de-DE" i="1" u="none" dirty="0"/>
              <a:t>, and </a:t>
            </a:r>
            <a:r>
              <a:rPr lang="de-DE" i="1" u="none" dirty="0" err="1"/>
              <a:t>these</a:t>
            </a:r>
            <a:r>
              <a:rPr lang="de-DE" i="1" u="none" dirty="0"/>
              <a:t> </a:t>
            </a:r>
            <a:r>
              <a:rPr lang="de-DE" i="1" u="none" dirty="0" err="1"/>
              <a:t>have</a:t>
            </a:r>
            <a:r>
              <a:rPr lang="de-DE" i="1" u="none" dirty="0"/>
              <a:t> </a:t>
            </a:r>
            <a:r>
              <a:rPr lang="de-DE" i="1" u="none" dirty="0" err="1"/>
              <a:t>been</a:t>
            </a:r>
            <a:r>
              <a:rPr lang="de-DE" i="1" u="none" dirty="0"/>
              <a:t> </a:t>
            </a:r>
            <a:r>
              <a:rPr lang="de-DE" i="1" u="none" dirty="0" err="1"/>
              <a:t>attributed</a:t>
            </a:r>
            <a:r>
              <a:rPr lang="de-DE" i="1" u="none" dirty="0"/>
              <a:t> </a:t>
            </a:r>
            <a:r>
              <a:rPr lang="de-DE" i="1" u="none" dirty="0" err="1"/>
              <a:t>to</a:t>
            </a:r>
            <a:r>
              <a:rPr lang="de-DE" i="1" u="none" dirty="0"/>
              <a:t> </a:t>
            </a:r>
            <a:r>
              <a:rPr lang="de-DE" i="1" u="none" dirty="0" err="1"/>
              <a:t>one</a:t>
            </a:r>
            <a:r>
              <a:rPr lang="de-DE" i="1" u="none" dirty="0"/>
              <a:t> </a:t>
            </a:r>
            <a:r>
              <a:rPr lang="de-DE" i="1" u="none" dirty="0" err="1"/>
              <a:t>component</a:t>
            </a:r>
            <a:r>
              <a:rPr lang="de-DE" i="1" u="none" dirty="0"/>
              <a:t>, </a:t>
            </a:r>
            <a:r>
              <a:rPr lang="de-DE" i="1" u="none" dirty="0" err="1"/>
              <a:t>show</a:t>
            </a:r>
            <a:r>
              <a:rPr lang="de-DE" i="1" u="none" dirty="0"/>
              <a:t> </a:t>
            </a:r>
            <a:r>
              <a:rPr lang="de-DE" i="1" u="none" dirty="0" err="1"/>
              <a:t>the</a:t>
            </a:r>
            <a:r>
              <a:rPr lang="de-DE" i="1" u="none" dirty="0"/>
              <a:t> ‚</a:t>
            </a:r>
            <a:r>
              <a:rPr lang="de-DE" i="1" u="none" dirty="0" err="1"/>
              <a:t>results</a:t>
            </a:r>
            <a:r>
              <a:rPr lang="de-DE" i="1" u="none" dirty="0"/>
              <a:t>‘ </a:t>
            </a:r>
            <a:r>
              <a:rPr lang="de-DE" i="1" u="none" dirty="0" err="1"/>
              <a:t>of</a:t>
            </a:r>
            <a:r>
              <a:rPr lang="de-DE" i="1" u="none" dirty="0"/>
              <a:t> </a:t>
            </a:r>
            <a:r>
              <a:rPr lang="de-DE" i="1" u="none" dirty="0" err="1"/>
              <a:t>what</a:t>
            </a:r>
            <a:r>
              <a:rPr lang="de-DE" i="1" u="none" dirty="0"/>
              <a:t> </a:t>
            </a:r>
            <a:r>
              <a:rPr lang="de-DE" i="1" u="none" dirty="0" err="1"/>
              <a:t>has</a:t>
            </a:r>
            <a:r>
              <a:rPr lang="de-DE" i="1" u="none" dirty="0"/>
              <a:t> </a:t>
            </a:r>
            <a:r>
              <a:rPr lang="de-DE" i="1" u="none" dirty="0" err="1"/>
              <a:t>been</a:t>
            </a:r>
            <a:r>
              <a:rPr lang="de-DE" i="1" u="none" dirty="0"/>
              <a:t> </a:t>
            </a:r>
            <a:r>
              <a:rPr lang="de-DE" i="1" u="none" dirty="0" err="1"/>
              <a:t>found</a:t>
            </a:r>
            <a:r>
              <a:rPr lang="de-DE" i="1" u="none" dirty="0"/>
              <a:t> in </a:t>
            </a:r>
            <a:r>
              <a:rPr lang="de-DE" i="1" u="none" dirty="0" err="1"/>
              <a:t>the</a:t>
            </a:r>
            <a:r>
              <a:rPr lang="de-DE" i="1" u="none" dirty="0"/>
              <a:t> </a:t>
            </a:r>
            <a:r>
              <a:rPr lang="de-DE" i="1" u="none" dirty="0" err="1"/>
              <a:t>case</a:t>
            </a:r>
            <a:r>
              <a:rPr lang="de-DE" i="1" u="none" dirty="0"/>
              <a:t> </a:t>
            </a:r>
            <a:r>
              <a:rPr lang="de-DE" i="1" u="none" dirty="0" err="1"/>
              <a:t>study</a:t>
            </a:r>
            <a:r>
              <a:rPr lang="de-DE" i="1" u="none" dirty="0"/>
              <a:t>.</a:t>
            </a:r>
            <a:endParaRPr lang="en-US" b="0" i="0" u="none" strike="noStrike" baseline="0" dirty="0">
              <a:solidFill>
                <a:srgbClr val="000000"/>
              </a:solidFill>
            </a:endParaRPr>
          </a:p>
          <a:p>
            <a:endParaRPr lang="en-US" b="0" i="0" u="none" strike="noStrike" baseline="0" dirty="0">
              <a:solidFill>
                <a:srgbClr val="000000"/>
              </a:solidFill>
            </a:endParaRPr>
          </a:p>
          <a:p>
            <a:r>
              <a:rPr lang="en-US" b="0" i="0" u="none" strike="noStrike" baseline="0" dirty="0">
                <a:solidFill>
                  <a:srgbClr val="000000"/>
                </a:solidFill>
              </a:rPr>
              <a:t>If adopted, energy performance measures would thus significantly contribute to the three dimensions of the bakery’s competitive advantage: increased value (better product quality and reliability), reduced costs (higher productivity of ovens and employees, reduced product loss, reduced insurance premiums and maintenance cost), and reduced risks (increased workplace safety). Better product quality and reliability may be a source of higher sales. </a:t>
            </a:r>
          </a:p>
          <a:p>
            <a:endParaRPr lang="en-US" b="0" i="0" u="none" strike="noStrike" baseline="0" dirty="0">
              <a:solidFill>
                <a:srgbClr val="000000"/>
              </a:solidFill>
            </a:endParaRPr>
          </a:p>
          <a:p>
            <a:r>
              <a:rPr lang="en-US" b="0" i="0" u="none" strike="noStrike" baseline="0" dirty="0">
                <a:solidFill>
                  <a:srgbClr val="000000"/>
                </a:solidFill>
              </a:rPr>
              <a:t>The figure shows how the three dimensions of competitive advantage </a:t>
            </a:r>
            <a:r>
              <a:rPr lang="en-US" b="1" i="0" u="none" strike="noStrike" baseline="0" dirty="0">
                <a:solidFill>
                  <a:srgbClr val="000000"/>
                </a:solidFill>
              </a:rPr>
              <a:t>are linked</a:t>
            </a:r>
            <a:r>
              <a:rPr lang="en-US" b="0" i="0" u="none" strike="noStrike" baseline="0" dirty="0">
                <a:solidFill>
                  <a:srgbClr val="000000"/>
                </a:solidFill>
              </a:rPr>
              <a:t>. For instance, reduction of the accident risk leads to a cost reduction, a better product quality leads not only to additional sales but also to lower product loss. </a:t>
            </a:r>
          </a:p>
          <a:p>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Source: D4.2 Training Tools – </a:t>
            </a:r>
            <a:r>
              <a:rPr lang="de-DE" dirty="0" err="1"/>
              <a:t>Mbenefits</a:t>
            </a:r>
            <a:r>
              <a:rPr lang="de-DE" dirty="0"/>
              <a:t>: https://www.mbenefits.eu/static/media/uploads/site-6/library/Deliverables/d4.3_training_tools.pdf  (last </a:t>
            </a:r>
            <a:r>
              <a:rPr lang="de-DE" dirty="0" err="1"/>
              <a:t>accessed</a:t>
            </a:r>
            <a:r>
              <a:rPr lang="de-DE" dirty="0"/>
              <a:t> 15.11.2021)</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30</a:t>
            </a:fld>
            <a:endParaRPr lang="de-DE"/>
          </a:p>
        </p:txBody>
      </p:sp>
    </p:spTree>
    <p:extLst>
      <p:ext uri="{BB962C8B-B14F-4D97-AF65-F5344CB8AC3E}">
        <p14:creationId xmlns:p14="http://schemas.microsoft.com/office/powerpoint/2010/main" val="4794229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a:t>This </a:t>
            </a:r>
            <a:r>
              <a:rPr lang="de-DE" sz="1200" i="1" u="none" dirty="0" err="1"/>
              <a:t>is</a:t>
            </a:r>
            <a:r>
              <a:rPr lang="de-DE" sz="1200" i="1" u="none" dirty="0"/>
              <a:t> </a:t>
            </a:r>
            <a:r>
              <a:rPr lang="de-DE" sz="1200" i="1" u="none" dirty="0" err="1"/>
              <a:t>another</a:t>
            </a:r>
            <a:r>
              <a:rPr lang="de-DE" sz="1200" i="1" u="none" dirty="0"/>
              <a:t> </a:t>
            </a:r>
            <a:r>
              <a:rPr lang="de-DE" sz="1200" i="1" u="none" dirty="0" err="1"/>
              <a:t>way</a:t>
            </a:r>
            <a:r>
              <a:rPr lang="de-DE" sz="1200" i="1" u="none" dirty="0"/>
              <a:t> </a:t>
            </a:r>
            <a:r>
              <a:rPr lang="de-DE" sz="1200" i="1" u="none" dirty="0" err="1"/>
              <a:t>of</a:t>
            </a:r>
            <a:r>
              <a:rPr lang="de-DE" sz="1200" i="1" u="none" dirty="0"/>
              <a:t> </a:t>
            </a:r>
            <a:r>
              <a:rPr lang="de-DE" sz="1200" i="1" u="none" dirty="0" err="1"/>
              <a:t>illustrating</a:t>
            </a:r>
            <a:r>
              <a:rPr lang="de-DE" sz="1200" i="1" u="none" dirty="0"/>
              <a:t> </a:t>
            </a:r>
            <a:r>
              <a:rPr lang="de-DE" sz="1200" i="1" u="none" dirty="0" err="1"/>
              <a:t>the</a:t>
            </a:r>
            <a:r>
              <a:rPr lang="de-DE" sz="1200" i="1" u="none" dirty="0"/>
              <a:t> </a:t>
            </a:r>
            <a:r>
              <a:rPr lang="de-DE" sz="1200" i="1" u="none" dirty="0" err="1"/>
              <a:t>arguments</a:t>
            </a:r>
            <a:r>
              <a:rPr lang="de-DE" sz="1200" i="1" u="none" dirty="0"/>
              <a:t> and NEBs </a:t>
            </a:r>
            <a:r>
              <a:rPr lang="de-DE" sz="1200" i="1" u="none" dirty="0" err="1"/>
              <a:t>with</a:t>
            </a:r>
            <a:r>
              <a:rPr lang="de-DE" sz="1200" i="1" u="none" dirty="0"/>
              <a:t> </a:t>
            </a:r>
            <a:r>
              <a:rPr lang="de-DE" sz="1200" i="1" u="none" dirty="0" err="1"/>
              <a:t>the</a:t>
            </a:r>
            <a:r>
              <a:rPr lang="de-DE" sz="1200" i="1" u="none" dirty="0"/>
              <a:t> </a:t>
            </a:r>
            <a:r>
              <a:rPr lang="de-DE" sz="1200" i="1" u="none" dirty="0" err="1"/>
              <a:t>process</a:t>
            </a:r>
            <a:r>
              <a:rPr lang="de-DE" sz="1200" i="1" u="none" dirty="0"/>
              <a:t> mapping.</a:t>
            </a:r>
          </a:p>
          <a:p>
            <a:pPr marL="0" indent="0">
              <a:buFontTx/>
              <a:buNone/>
            </a:pPr>
            <a:endParaRPr lang="en-US" sz="1800" b="0" i="0" u="none" strike="noStrike" baseline="0" dirty="0">
              <a:solidFill>
                <a:srgbClr val="000000"/>
              </a:solidFill>
              <a:latin typeface="Georgia" panose="02040502050405020303" pitchFamily="18" charset="0"/>
            </a:endParaRP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31</a:t>
            </a:fld>
            <a:endParaRPr lang="de-DE"/>
          </a:p>
        </p:txBody>
      </p:sp>
    </p:spTree>
    <p:extLst>
      <p:ext uri="{BB962C8B-B14F-4D97-AF65-F5344CB8AC3E}">
        <p14:creationId xmlns:p14="http://schemas.microsoft.com/office/powerpoint/2010/main" val="35822402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32</a:t>
            </a:fld>
            <a:endParaRPr lang="de-DE"/>
          </a:p>
        </p:txBody>
      </p:sp>
    </p:spTree>
    <p:extLst>
      <p:ext uri="{BB962C8B-B14F-4D97-AF65-F5344CB8AC3E}">
        <p14:creationId xmlns:p14="http://schemas.microsoft.com/office/powerpoint/2010/main" val="11270952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07773" y="4400550"/>
            <a:ext cx="6054811" cy="3600450"/>
          </a:xfrm>
        </p:spPr>
        <p:txBody>
          <a:bodyPr/>
          <a:lstStyle/>
          <a:p>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choose</a:t>
            </a:r>
            <a:r>
              <a:rPr lang="de-DE" i="1" u="none" dirty="0"/>
              <a:t> </a:t>
            </a:r>
            <a:r>
              <a:rPr lang="de-DE" i="1" u="none" dirty="0" err="1"/>
              <a:t>one</a:t>
            </a:r>
            <a:r>
              <a:rPr lang="de-DE" i="1" u="none" dirty="0"/>
              <a:t> </a:t>
            </a:r>
            <a:r>
              <a:rPr lang="de-DE" i="1" u="none" dirty="0" err="1"/>
              <a:t>of</a:t>
            </a:r>
            <a:r>
              <a:rPr lang="de-DE" i="1" u="none" dirty="0"/>
              <a:t> </a:t>
            </a:r>
            <a:r>
              <a:rPr lang="de-DE" i="1" u="none" dirty="0" err="1"/>
              <a:t>the</a:t>
            </a:r>
            <a:r>
              <a:rPr lang="de-DE" i="1" u="none" dirty="0"/>
              <a:t> </a:t>
            </a:r>
            <a:r>
              <a:rPr lang="de-DE" i="1" u="none" dirty="0" err="1"/>
              <a:t>examples</a:t>
            </a:r>
            <a:r>
              <a:rPr lang="de-DE" i="1" u="none" dirty="0"/>
              <a:t>, </a:t>
            </a:r>
            <a:r>
              <a:rPr lang="de-DE" i="1" u="none" dirty="0" err="1"/>
              <a:t>first</a:t>
            </a:r>
            <a:r>
              <a:rPr lang="de-DE" i="1" u="none" dirty="0"/>
              <a:t> </a:t>
            </a:r>
            <a:r>
              <a:rPr lang="de-DE" i="1" u="none" dirty="0" err="1"/>
              <a:t>go</a:t>
            </a:r>
            <a:r>
              <a:rPr lang="de-DE" i="1" u="none" dirty="0"/>
              <a:t> </a:t>
            </a:r>
            <a:r>
              <a:rPr lang="de-DE" i="1" u="none" dirty="0" err="1"/>
              <a:t>through</a:t>
            </a:r>
            <a:r>
              <a:rPr lang="de-DE" i="1" u="none" dirty="0"/>
              <a:t> </a:t>
            </a:r>
            <a:r>
              <a:rPr lang="de-DE" i="1" u="none" dirty="0" err="1"/>
              <a:t>the</a:t>
            </a:r>
            <a:r>
              <a:rPr lang="de-DE" i="1" u="none" dirty="0"/>
              <a:t> </a:t>
            </a:r>
            <a:r>
              <a:rPr lang="de-DE" i="1" u="none" dirty="0" err="1"/>
              <a:t>context</a:t>
            </a:r>
            <a:r>
              <a:rPr lang="de-DE" i="1" u="none" dirty="0"/>
              <a:t> </a:t>
            </a:r>
            <a:r>
              <a:rPr lang="de-DE" i="1" u="none" dirty="0" err="1"/>
              <a:t>of</a:t>
            </a:r>
            <a:r>
              <a:rPr lang="de-DE" i="1" u="none" dirty="0"/>
              <a:t> </a:t>
            </a:r>
            <a:r>
              <a:rPr lang="de-DE" i="1" u="none" dirty="0" err="1"/>
              <a:t>the</a:t>
            </a:r>
            <a:r>
              <a:rPr lang="de-DE" i="1" u="none" dirty="0"/>
              <a:t> </a:t>
            </a:r>
            <a:r>
              <a:rPr lang="de-DE" i="1" u="none" dirty="0" err="1"/>
              <a:t>case</a:t>
            </a:r>
            <a:r>
              <a:rPr lang="de-DE" i="1" u="none" dirty="0"/>
              <a:t> </a:t>
            </a:r>
            <a:r>
              <a:rPr lang="de-DE" i="1" u="none" dirty="0" err="1"/>
              <a:t>study</a:t>
            </a:r>
            <a:r>
              <a:rPr lang="de-DE" i="1" u="none" dirty="0"/>
              <a:t>, </a:t>
            </a:r>
            <a:r>
              <a:rPr lang="de-DE" i="1" u="none" dirty="0" err="1"/>
              <a:t>then</a:t>
            </a:r>
            <a:r>
              <a:rPr lang="de-DE" i="1" u="none" dirty="0"/>
              <a:t> </a:t>
            </a:r>
            <a:r>
              <a:rPr lang="de-DE" i="1" u="none" dirty="0" err="1"/>
              <a:t>through</a:t>
            </a:r>
            <a:r>
              <a:rPr lang="de-DE" i="1" u="none" dirty="0"/>
              <a:t> </a:t>
            </a:r>
            <a:r>
              <a:rPr lang="de-DE" i="1" u="none" dirty="0" err="1"/>
              <a:t>the</a:t>
            </a:r>
            <a:r>
              <a:rPr lang="de-DE" i="1" u="none" dirty="0"/>
              <a:t> </a:t>
            </a:r>
            <a:r>
              <a:rPr lang="de-DE" i="1" u="none" dirty="0" err="1"/>
              <a:t>impacts</a:t>
            </a:r>
            <a:r>
              <a:rPr lang="de-DE" i="1" u="none" dirty="0"/>
              <a:t> on </a:t>
            </a:r>
            <a:r>
              <a:rPr lang="de-DE" i="1" u="none" dirty="0" err="1"/>
              <a:t>the</a:t>
            </a:r>
            <a:r>
              <a:rPr lang="de-DE" i="1" u="none" dirty="0"/>
              <a:t> </a:t>
            </a:r>
            <a:r>
              <a:rPr lang="de-DE" i="1" u="none" dirty="0" err="1"/>
              <a:t>operations</a:t>
            </a:r>
            <a:r>
              <a:rPr lang="de-DE" i="1" u="none" dirty="0"/>
              <a:t> (</a:t>
            </a:r>
            <a:r>
              <a:rPr lang="de-DE" i="1" u="none" dirty="0" err="1"/>
              <a:t>here</a:t>
            </a:r>
            <a:r>
              <a:rPr lang="de-DE" i="1" u="none" dirty="0"/>
              <a:t> </a:t>
            </a:r>
            <a:r>
              <a:rPr lang="de-DE" i="1" u="none" dirty="0" err="1"/>
              <a:t>it</a:t>
            </a:r>
            <a:r>
              <a:rPr lang="de-DE" i="1" u="none" dirty="0"/>
              <a:t> </a:t>
            </a:r>
            <a:r>
              <a:rPr lang="de-DE" i="1" u="none" dirty="0" err="1"/>
              <a:t>is</a:t>
            </a:r>
            <a:r>
              <a:rPr lang="de-DE" i="1" u="none" dirty="0"/>
              <a:t> </a:t>
            </a:r>
            <a:r>
              <a:rPr lang="de-DE" i="1" u="none" dirty="0" err="1"/>
              <a:t>to</a:t>
            </a:r>
            <a:r>
              <a:rPr lang="de-DE" i="1" u="none" dirty="0"/>
              <a:t> link </a:t>
            </a:r>
            <a:r>
              <a:rPr lang="de-DE" i="1" u="none" dirty="0" err="1"/>
              <a:t>with</a:t>
            </a:r>
            <a:r>
              <a:rPr lang="de-DE" i="1" u="none" dirty="0"/>
              <a:t> </a:t>
            </a:r>
            <a:r>
              <a:rPr lang="de-DE" i="1" u="none" dirty="0" err="1"/>
              <a:t>the</a:t>
            </a:r>
            <a:r>
              <a:rPr lang="de-DE" i="1" u="none" dirty="0"/>
              <a:t> </a:t>
            </a:r>
            <a:r>
              <a:rPr lang="de-DE" i="1" u="none" dirty="0" err="1"/>
              <a:t>parameters</a:t>
            </a:r>
            <a:r>
              <a:rPr lang="de-DE" i="1" u="none" dirty="0"/>
              <a:t> </a:t>
            </a:r>
            <a:r>
              <a:rPr lang="de-DE" i="1" u="none" dirty="0" err="1"/>
              <a:t>of</a:t>
            </a:r>
            <a:r>
              <a:rPr lang="de-DE" i="1" u="none" dirty="0"/>
              <a:t> </a:t>
            </a:r>
            <a:r>
              <a:rPr lang="de-DE" i="1" u="none" dirty="0" err="1"/>
              <a:t>the</a:t>
            </a:r>
            <a:r>
              <a:rPr lang="de-DE" i="1" u="none" dirty="0"/>
              <a:t> operational excellence). Go </a:t>
            </a:r>
            <a:r>
              <a:rPr lang="de-DE" i="1" u="none" dirty="0" err="1"/>
              <a:t>through</a:t>
            </a:r>
            <a:r>
              <a:rPr lang="de-DE" i="1" u="none" dirty="0"/>
              <a:t> </a:t>
            </a:r>
            <a:r>
              <a:rPr lang="de-DE" i="1" u="none" dirty="0" err="1"/>
              <a:t>the</a:t>
            </a:r>
            <a:r>
              <a:rPr lang="de-DE" i="1" u="none" dirty="0"/>
              <a:t> </a:t>
            </a:r>
            <a:r>
              <a:rPr lang="de-DE" i="1" u="none" dirty="0" err="1"/>
              <a:t>strategic</a:t>
            </a:r>
            <a:r>
              <a:rPr lang="de-DE" i="1" u="none" dirty="0"/>
              <a:t> </a:t>
            </a:r>
            <a:r>
              <a:rPr lang="de-DE" i="1" u="none" dirty="0" err="1"/>
              <a:t>analysis</a:t>
            </a:r>
            <a:r>
              <a:rPr lang="de-DE" i="1" u="none" dirty="0"/>
              <a:t>.</a:t>
            </a:r>
            <a:endParaRPr lang="de-DE" u="none" dirty="0"/>
          </a:p>
          <a:p>
            <a:endParaRPr lang="de-DE" dirty="0"/>
          </a:p>
          <a:p>
            <a:r>
              <a:rPr lang="de-DE" dirty="0"/>
              <a:t>Source: Case Study </a:t>
            </a:r>
            <a:r>
              <a:rPr lang="de-DE" dirty="0" err="1"/>
              <a:t>Mbenefits</a:t>
            </a:r>
            <a:r>
              <a:rPr lang="de-DE" dirty="0"/>
              <a:t>, </a:t>
            </a:r>
            <a:r>
              <a:rPr lang="de-DE" dirty="0" err="1"/>
              <a:t>available</a:t>
            </a:r>
            <a:r>
              <a:rPr lang="de-DE" dirty="0"/>
              <a:t> at: https://www.mbenefits.eu/news-resources/library/(last </a:t>
            </a:r>
            <a:r>
              <a:rPr lang="de-DE" dirty="0" err="1"/>
              <a:t>accessed</a:t>
            </a:r>
            <a:r>
              <a:rPr lang="de-DE" dirty="0"/>
              <a:t> 9.11.2021)</a:t>
            </a:r>
          </a:p>
          <a:p>
            <a:endParaRPr lang="de-DE" dirty="0"/>
          </a:p>
          <a:p>
            <a:r>
              <a:rPr lang="de-DE" b="1" dirty="0" err="1"/>
              <a:t>Introduction</a:t>
            </a:r>
            <a:r>
              <a:rPr lang="de-DE" dirty="0"/>
              <a:t> </a:t>
            </a:r>
          </a:p>
          <a:p>
            <a:pPr algn="l"/>
            <a:r>
              <a:rPr lang="en-US" b="0" i="0" u="none" strike="noStrike" baseline="0" dirty="0"/>
              <a:t>Alfa-Beta (AB) Vassilopoulos S.A. is a supermarket chain based in Greece. Their value proposition is to provide a great shopping experience</a:t>
            </a:r>
          </a:p>
          <a:p>
            <a:pPr algn="l"/>
            <a:r>
              <a:rPr lang="en-US" b="0" i="0" u="none" strike="noStrike" baseline="0" dirty="0"/>
              <a:t>that meets consumers’ changing needs and builds loyalty, all provided </a:t>
            </a:r>
            <a:r>
              <a:rPr lang="de-DE" b="0" i="0" u="none" strike="noStrike" baseline="0" dirty="0" err="1"/>
              <a:t>with</a:t>
            </a:r>
            <a:r>
              <a:rPr lang="de-DE" b="0" i="0" u="none" strike="noStrike" baseline="0" dirty="0"/>
              <a:t> 24-hour </a:t>
            </a:r>
            <a:r>
              <a:rPr lang="de-DE" b="0" i="0" u="none" strike="noStrike" baseline="0" dirty="0" err="1"/>
              <a:t>technical</a:t>
            </a:r>
            <a:r>
              <a:rPr lang="de-DE" b="0" i="0" u="none" strike="noStrike" baseline="0" dirty="0"/>
              <a:t> support.</a:t>
            </a:r>
          </a:p>
          <a:p>
            <a:pPr algn="l"/>
            <a:endParaRPr lang="de-DE" b="0" i="0" u="none" strike="noStrike" baseline="0" dirty="0"/>
          </a:p>
          <a:p>
            <a:pPr algn="l"/>
            <a:r>
              <a:rPr lang="en-US" b="0" i="0" u="none" strike="noStrike" baseline="0" dirty="0"/>
              <a:t>They aim to inspire customers to make healthier choices, increase product transparency, and eliminate waste. Part of AB </a:t>
            </a:r>
            <a:r>
              <a:rPr lang="en-US" b="0" i="0" u="none" strike="noStrike" baseline="0" dirty="0" err="1"/>
              <a:t>Vassilopoulo’s</a:t>
            </a:r>
            <a:endParaRPr lang="en-US" b="0" i="0" u="none" strike="noStrike" baseline="0" dirty="0"/>
          </a:p>
          <a:p>
            <a:pPr algn="l"/>
            <a:r>
              <a:rPr lang="en-US" b="0" i="0" u="none" strike="noStrike" baseline="0" dirty="0"/>
              <a:t>goal is to target smarter and more efficient operations. Given the staff’s time constraints and the fact that an energy audit</a:t>
            </a:r>
          </a:p>
          <a:p>
            <a:pPr algn="l"/>
            <a:r>
              <a:rPr lang="en-US" b="0" i="0" u="none" strike="noStrike" baseline="0" dirty="0"/>
              <a:t>was not legally required at the warehouse in focus, participating in the Multiple Benefits project offered a unique opportunity to investigate</a:t>
            </a:r>
          </a:p>
          <a:p>
            <a:pPr algn="l"/>
            <a:r>
              <a:rPr lang="en-US" b="0" i="0" u="none" strike="noStrike" baseline="0" dirty="0"/>
              <a:t>energy saving opportunities and additional benefits.</a:t>
            </a:r>
            <a:endParaRPr lang="de-DE" b="0" i="0" u="none" strike="noStrike" baseline="0" dirty="0"/>
          </a:p>
          <a:p>
            <a:pPr algn="l"/>
            <a:endParaRPr lang="de-DE" dirty="0"/>
          </a:p>
          <a:p>
            <a:r>
              <a:rPr lang="de-DE" dirty="0"/>
              <a:t>Energy </a:t>
            </a:r>
            <a:r>
              <a:rPr lang="de-DE" dirty="0" err="1"/>
              <a:t>insights</a:t>
            </a:r>
            <a:r>
              <a:rPr lang="de-DE" dirty="0"/>
              <a:t> -2,6% </a:t>
            </a:r>
            <a:r>
              <a:rPr lang="de-DE" dirty="0" err="1"/>
              <a:t>reduction</a:t>
            </a:r>
            <a:r>
              <a:rPr lang="de-DE" dirty="0"/>
              <a:t> </a:t>
            </a:r>
            <a:r>
              <a:rPr lang="de-DE" dirty="0" err="1"/>
              <a:t>of</a:t>
            </a:r>
            <a:r>
              <a:rPr lang="de-DE" dirty="0"/>
              <a:t> </a:t>
            </a:r>
            <a:r>
              <a:rPr lang="de-DE" dirty="0" err="1"/>
              <a:t>energy</a:t>
            </a:r>
            <a:r>
              <a:rPr lang="de-DE" dirty="0"/>
              <a:t> </a:t>
            </a:r>
            <a:r>
              <a:rPr lang="de-DE" dirty="0" err="1"/>
              <a:t>demand</a:t>
            </a:r>
            <a:endParaRPr lang="de-DE" dirty="0"/>
          </a:p>
          <a:p>
            <a:r>
              <a:rPr lang="de-DE" dirty="0"/>
              <a:t>Audit </a:t>
            </a:r>
            <a:r>
              <a:rPr lang="de-DE" dirty="0" err="1"/>
              <a:t>identified</a:t>
            </a:r>
            <a:r>
              <a:rPr lang="de-DE" dirty="0"/>
              <a:t> </a:t>
            </a:r>
            <a:r>
              <a:rPr lang="de-DE" dirty="0" err="1"/>
              <a:t>following</a:t>
            </a:r>
            <a:r>
              <a:rPr lang="de-DE" dirty="0"/>
              <a:t> </a:t>
            </a:r>
            <a:r>
              <a:rPr lang="de-DE" dirty="0" err="1"/>
              <a:t>measures</a:t>
            </a:r>
            <a:r>
              <a:rPr lang="de-DE" dirty="0"/>
              <a:t>: </a:t>
            </a:r>
          </a:p>
          <a:p>
            <a:pPr marL="171450" indent="-171450" algn="l">
              <a:buFont typeface="Arial" panose="020B0604020202020204" pitchFamily="34" charset="0"/>
              <a:buChar char="•"/>
            </a:pPr>
            <a:r>
              <a:rPr lang="en-US" b="0" i="0" u="none" strike="noStrike" baseline="0" dirty="0"/>
              <a:t>Replace Lead-Acid Batteries with Lithium-Ion </a:t>
            </a:r>
            <a:r>
              <a:rPr lang="de-DE" b="0" i="0" u="none" strike="noStrike" baseline="0" dirty="0" err="1"/>
              <a:t>Batteries</a:t>
            </a:r>
            <a:r>
              <a:rPr lang="de-DE" b="0" i="0" u="none" strike="noStrike" baseline="0" dirty="0"/>
              <a:t> </a:t>
            </a:r>
            <a:r>
              <a:rPr lang="de-DE" b="0" i="0" u="none" strike="noStrike" baseline="0" dirty="0" err="1"/>
              <a:t>for</a:t>
            </a:r>
            <a:r>
              <a:rPr lang="de-DE" b="0" i="0" u="none" strike="noStrike" baseline="0" dirty="0"/>
              <a:t> </a:t>
            </a:r>
            <a:r>
              <a:rPr lang="de-DE" b="0" i="0" u="none" strike="noStrike" baseline="0" dirty="0" err="1"/>
              <a:t>forklifts</a:t>
            </a:r>
            <a:endParaRPr lang="de-DE" b="0" i="0" u="none" strike="noStrike" baseline="0" dirty="0"/>
          </a:p>
          <a:p>
            <a:pPr marL="171450" indent="-171450" algn="l">
              <a:buFont typeface="Arial" panose="020B0604020202020204" pitchFamily="34" charset="0"/>
              <a:buChar char="•"/>
            </a:pPr>
            <a:r>
              <a:rPr lang="en-US" b="0" i="0" u="none" strike="noStrike" baseline="0" dirty="0"/>
              <a:t>Replace existing chargers with modern chargers designed to provide fast battery </a:t>
            </a:r>
            <a:r>
              <a:rPr lang="de-DE" b="0" i="0" u="none" strike="noStrike" baseline="0" dirty="0" err="1"/>
              <a:t>charging</a:t>
            </a:r>
            <a:r>
              <a:rPr lang="de-DE" b="0" i="0" u="none" strike="noStrike" baseline="0" dirty="0"/>
              <a:t>.</a:t>
            </a:r>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33</a:t>
            </a:fld>
            <a:endParaRPr lang="de-DE"/>
          </a:p>
        </p:txBody>
      </p:sp>
    </p:spTree>
    <p:extLst>
      <p:ext uri="{BB962C8B-B14F-4D97-AF65-F5344CB8AC3E}">
        <p14:creationId xmlns:p14="http://schemas.microsoft.com/office/powerpoint/2010/main" val="27842706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Choose</a:t>
            </a:r>
            <a:r>
              <a:rPr lang="de-DE" i="1" u="none" dirty="0"/>
              <a:t> </a:t>
            </a:r>
            <a:r>
              <a:rPr lang="de-DE" i="1" u="none" dirty="0" err="1"/>
              <a:t>one</a:t>
            </a:r>
            <a:r>
              <a:rPr lang="de-DE" i="1" u="none" dirty="0"/>
              <a:t> </a:t>
            </a:r>
            <a:r>
              <a:rPr lang="de-DE" i="1" u="none" dirty="0" err="1"/>
              <a:t>of</a:t>
            </a:r>
            <a:r>
              <a:rPr lang="de-DE" i="1" u="none" dirty="0"/>
              <a:t> </a:t>
            </a:r>
            <a:r>
              <a:rPr lang="de-DE" i="1" u="none" dirty="0" err="1"/>
              <a:t>the</a:t>
            </a:r>
            <a:r>
              <a:rPr lang="de-DE" i="1" u="none" dirty="0"/>
              <a:t> </a:t>
            </a:r>
            <a:r>
              <a:rPr lang="de-DE" i="1" u="none" dirty="0" err="1"/>
              <a:t>examples</a:t>
            </a:r>
            <a:r>
              <a:rPr lang="de-DE" i="1" u="none" dirty="0"/>
              <a:t>, </a:t>
            </a:r>
            <a:r>
              <a:rPr lang="de-DE" i="1" u="none" dirty="0" err="1"/>
              <a:t>first</a:t>
            </a:r>
            <a:r>
              <a:rPr lang="de-DE" i="1" u="none" dirty="0"/>
              <a:t> </a:t>
            </a:r>
            <a:r>
              <a:rPr lang="de-DE" i="1" u="none" dirty="0" err="1"/>
              <a:t>go</a:t>
            </a:r>
            <a:r>
              <a:rPr lang="de-DE" i="1" u="none" dirty="0"/>
              <a:t> </a:t>
            </a:r>
            <a:r>
              <a:rPr lang="de-DE" i="1" u="none" dirty="0" err="1"/>
              <a:t>through</a:t>
            </a:r>
            <a:r>
              <a:rPr lang="de-DE" i="1" u="none" dirty="0"/>
              <a:t> </a:t>
            </a:r>
            <a:r>
              <a:rPr lang="de-DE" i="1" u="none" dirty="0" err="1"/>
              <a:t>the</a:t>
            </a:r>
            <a:r>
              <a:rPr lang="de-DE" i="1" u="none" dirty="0"/>
              <a:t> </a:t>
            </a:r>
            <a:r>
              <a:rPr lang="de-DE" i="1" u="none" dirty="0" err="1"/>
              <a:t>context</a:t>
            </a:r>
            <a:r>
              <a:rPr lang="de-DE" i="1" u="none" dirty="0"/>
              <a:t> </a:t>
            </a:r>
            <a:r>
              <a:rPr lang="de-DE" i="1" u="none" dirty="0" err="1"/>
              <a:t>of</a:t>
            </a:r>
            <a:r>
              <a:rPr lang="de-DE" i="1" u="none" dirty="0"/>
              <a:t> </a:t>
            </a:r>
            <a:r>
              <a:rPr lang="de-DE" i="1" u="none" dirty="0" err="1"/>
              <a:t>the</a:t>
            </a:r>
            <a:r>
              <a:rPr lang="de-DE" i="1" u="none" dirty="0"/>
              <a:t> </a:t>
            </a:r>
            <a:r>
              <a:rPr lang="de-DE" i="1" u="none" dirty="0" err="1"/>
              <a:t>case</a:t>
            </a:r>
            <a:r>
              <a:rPr lang="de-DE" i="1" u="none" dirty="0"/>
              <a:t> </a:t>
            </a:r>
            <a:r>
              <a:rPr lang="de-DE" i="1" u="none" dirty="0" err="1"/>
              <a:t>study</a:t>
            </a:r>
            <a:r>
              <a:rPr lang="de-DE" i="1" u="none" dirty="0"/>
              <a:t>, </a:t>
            </a:r>
            <a:r>
              <a:rPr lang="de-DE" i="1" u="none" dirty="0" err="1"/>
              <a:t>then</a:t>
            </a:r>
            <a:r>
              <a:rPr lang="de-DE" i="1" u="none" dirty="0"/>
              <a:t> </a:t>
            </a:r>
            <a:r>
              <a:rPr lang="de-DE" i="1" u="none" dirty="0" err="1"/>
              <a:t>through</a:t>
            </a:r>
            <a:r>
              <a:rPr lang="de-DE" i="1" u="none" dirty="0"/>
              <a:t> </a:t>
            </a:r>
            <a:r>
              <a:rPr lang="de-DE" i="1" u="none" dirty="0" err="1"/>
              <a:t>the</a:t>
            </a:r>
            <a:r>
              <a:rPr lang="de-DE" i="1" u="none" dirty="0"/>
              <a:t> </a:t>
            </a:r>
            <a:r>
              <a:rPr lang="de-DE" i="1" u="none" dirty="0" err="1"/>
              <a:t>impacts</a:t>
            </a:r>
            <a:r>
              <a:rPr lang="de-DE" i="1" u="none" dirty="0"/>
              <a:t> on </a:t>
            </a:r>
            <a:r>
              <a:rPr lang="de-DE" i="1" u="none" dirty="0" err="1"/>
              <a:t>the</a:t>
            </a:r>
            <a:r>
              <a:rPr lang="de-DE" i="1" u="none" dirty="0"/>
              <a:t> </a:t>
            </a:r>
            <a:r>
              <a:rPr lang="de-DE" i="1" u="none" dirty="0" err="1"/>
              <a:t>operations</a:t>
            </a:r>
            <a:r>
              <a:rPr lang="de-DE" i="1" u="none" dirty="0"/>
              <a:t> (</a:t>
            </a:r>
            <a:r>
              <a:rPr lang="de-DE" i="1" u="none" dirty="0" err="1"/>
              <a:t>here</a:t>
            </a:r>
            <a:r>
              <a:rPr lang="de-DE" i="1" u="none" dirty="0"/>
              <a:t> </a:t>
            </a:r>
            <a:r>
              <a:rPr lang="de-DE" i="1" u="none" dirty="0" err="1"/>
              <a:t>it</a:t>
            </a:r>
            <a:r>
              <a:rPr lang="de-DE" i="1" u="none" dirty="0"/>
              <a:t> </a:t>
            </a:r>
            <a:r>
              <a:rPr lang="de-DE" i="1" u="none" dirty="0" err="1"/>
              <a:t>is</a:t>
            </a:r>
            <a:r>
              <a:rPr lang="de-DE" i="1" u="none" dirty="0"/>
              <a:t> </a:t>
            </a:r>
            <a:r>
              <a:rPr lang="de-DE" i="1" u="none" dirty="0" err="1"/>
              <a:t>to</a:t>
            </a:r>
            <a:r>
              <a:rPr lang="de-DE" i="1" u="none" dirty="0"/>
              <a:t> link </a:t>
            </a:r>
            <a:r>
              <a:rPr lang="de-DE" i="1" u="none" dirty="0" err="1"/>
              <a:t>with</a:t>
            </a:r>
            <a:r>
              <a:rPr lang="de-DE" i="1" u="none" dirty="0"/>
              <a:t> </a:t>
            </a:r>
            <a:r>
              <a:rPr lang="de-DE" i="1" u="none" dirty="0" err="1"/>
              <a:t>the</a:t>
            </a:r>
            <a:r>
              <a:rPr lang="de-DE" i="1" u="none" dirty="0"/>
              <a:t> </a:t>
            </a:r>
            <a:r>
              <a:rPr lang="de-DE" i="1" u="none" dirty="0" err="1"/>
              <a:t>parameters</a:t>
            </a:r>
            <a:r>
              <a:rPr lang="de-DE" i="1" u="none" dirty="0"/>
              <a:t> </a:t>
            </a:r>
            <a:r>
              <a:rPr lang="de-DE" i="1" u="none" dirty="0" err="1"/>
              <a:t>of</a:t>
            </a:r>
            <a:r>
              <a:rPr lang="de-DE" i="1" u="none" dirty="0"/>
              <a:t> </a:t>
            </a:r>
            <a:r>
              <a:rPr lang="de-DE" i="1" u="none" dirty="0" err="1"/>
              <a:t>the</a:t>
            </a:r>
            <a:r>
              <a:rPr lang="de-DE" i="1" u="none" dirty="0"/>
              <a:t> operational excellence). Go </a:t>
            </a:r>
            <a:r>
              <a:rPr lang="de-DE" i="1" u="none" dirty="0" err="1"/>
              <a:t>through</a:t>
            </a:r>
            <a:r>
              <a:rPr lang="de-DE" i="1" u="none" dirty="0"/>
              <a:t> </a:t>
            </a:r>
            <a:r>
              <a:rPr lang="de-DE" i="1" u="none" dirty="0" err="1"/>
              <a:t>the</a:t>
            </a:r>
            <a:r>
              <a:rPr lang="de-DE" i="1" u="none" dirty="0"/>
              <a:t> </a:t>
            </a:r>
            <a:r>
              <a:rPr lang="de-DE" i="1" u="none" dirty="0" err="1"/>
              <a:t>strategic</a:t>
            </a:r>
            <a:r>
              <a:rPr lang="de-DE" i="1" u="none" dirty="0"/>
              <a:t> </a:t>
            </a:r>
            <a:r>
              <a:rPr lang="de-DE" i="1" u="none" dirty="0" err="1"/>
              <a:t>analysis</a:t>
            </a:r>
            <a:r>
              <a:rPr lang="de-DE" i="1" u="none" dirty="0"/>
              <a:t>.</a:t>
            </a:r>
            <a:endParaRPr lang="de-DE" u="none" dirty="0"/>
          </a:p>
          <a:p>
            <a:endParaRPr lang="de-DE" dirty="0"/>
          </a:p>
          <a:p>
            <a:r>
              <a:rPr lang="de-DE" dirty="0"/>
              <a:t>Source: Case Study </a:t>
            </a:r>
            <a:r>
              <a:rPr lang="de-DE" dirty="0" err="1"/>
              <a:t>Mbenefits</a:t>
            </a:r>
            <a:r>
              <a:rPr lang="de-DE" dirty="0"/>
              <a:t>, </a:t>
            </a:r>
            <a:r>
              <a:rPr lang="de-DE" dirty="0" err="1"/>
              <a:t>available</a:t>
            </a:r>
            <a:r>
              <a:rPr lang="de-DE" dirty="0"/>
              <a:t> at: https://www.mbenefits.eu/news-resources/library/ (last </a:t>
            </a:r>
            <a:r>
              <a:rPr lang="de-DE" dirty="0" err="1"/>
              <a:t>accessed</a:t>
            </a:r>
            <a:r>
              <a:rPr lang="de-DE" dirty="0"/>
              <a:t> 9.11.2021)</a:t>
            </a:r>
          </a:p>
          <a:p>
            <a:endParaRPr lang="de-DE" dirty="0"/>
          </a:p>
          <a:p>
            <a:r>
              <a:rPr lang="de-DE" b="1" dirty="0" err="1"/>
              <a:t>Introduction</a:t>
            </a:r>
            <a:r>
              <a:rPr lang="de-DE" dirty="0"/>
              <a:t> </a:t>
            </a:r>
          </a:p>
          <a:p>
            <a:pPr algn="l"/>
            <a:r>
              <a:rPr lang="en-US" b="0" i="0" u="none" strike="noStrike" baseline="0" dirty="0"/>
              <a:t>Alfa-Beta (AB) Vassilopoulos S.A. is a supermarket chain based in Greece. Their value proposition is to provide a great shopping experience that meets consumers’ changing needs and builds loyalty, all provided </a:t>
            </a:r>
            <a:r>
              <a:rPr lang="de-DE" b="0" i="0" u="none" strike="noStrike" baseline="0" dirty="0" err="1"/>
              <a:t>with</a:t>
            </a:r>
            <a:r>
              <a:rPr lang="de-DE" b="0" i="0" u="none" strike="noStrike" baseline="0" dirty="0"/>
              <a:t> 24-hour </a:t>
            </a:r>
            <a:r>
              <a:rPr lang="de-DE" b="0" i="0" u="none" strike="noStrike" baseline="0" dirty="0" err="1"/>
              <a:t>technical</a:t>
            </a:r>
            <a:r>
              <a:rPr lang="de-DE" b="0" i="0" u="none" strike="noStrike" baseline="0" dirty="0"/>
              <a:t> support. </a:t>
            </a:r>
            <a:r>
              <a:rPr lang="en-US" b="0" i="0" u="none" strike="noStrike" baseline="0" dirty="0"/>
              <a:t>They aim to inspire customers to make healthier choices, increase product transparency, and eliminate waste. Part of AB </a:t>
            </a:r>
            <a:r>
              <a:rPr lang="en-US" b="0" i="0" u="none" strike="noStrike" baseline="0" dirty="0" err="1"/>
              <a:t>Vassilopoulo’s</a:t>
            </a:r>
            <a:r>
              <a:rPr lang="en-US" b="0" i="0" u="none" strike="noStrike" baseline="0" dirty="0"/>
              <a:t> goal is to target smarter and more efficient operations. Given the staff’s time constraints and the fact that an energy audit was not legally required at the warehouse in focus, participating in the Multiple Benefits project offered a unique opportunity to investigate energy saving opportunities and additional benefits.</a:t>
            </a:r>
            <a:endParaRPr lang="de-DE" b="0" i="0" u="none" strike="noStrike" baseline="0" dirty="0"/>
          </a:p>
          <a:p>
            <a:pPr algn="l"/>
            <a:endParaRPr lang="de-DE" dirty="0"/>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34</a:t>
            </a:fld>
            <a:endParaRPr lang="de-DE"/>
          </a:p>
        </p:txBody>
      </p:sp>
    </p:spTree>
    <p:extLst>
      <p:ext uri="{BB962C8B-B14F-4D97-AF65-F5344CB8AC3E}">
        <p14:creationId xmlns:p14="http://schemas.microsoft.com/office/powerpoint/2010/main" val="20009712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284205" y="4400550"/>
            <a:ext cx="6277233"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Emphasize</a:t>
            </a:r>
            <a:r>
              <a:rPr lang="de-DE" sz="1200" i="1" u="none" dirty="0"/>
              <a:t> </a:t>
            </a:r>
            <a:r>
              <a:rPr lang="de-DE" sz="1200" i="1" u="none" dirty="0" err="1"/>
              <a:t>again</a:t>
            </a:r>
            <a:r>
              <a:rPr lang="de-DE" sz="1200" i="1" u="none" dirty="0"/>
              <a:t> on </a:t>
            </a:r>
            <a:r>
              <a:rPr lang="de-DE" sz="1200" i="1" u="none" dirty="0" err="1"/>
              <a:t>the</a:t>
            </a:r>
            <a:r>
              <a:rPr lang="de-DE" sz="1200" i="1" u="none" dirty="0"/>
              <a:t> </a:t>
            </a:r>
            <a:r>
              <a:rPr lang="de-DE" sz="1200" i="1" u="none" dirty="0" err="1"/>
              <a:t>fact</a:t>
            </a:r>
            <a:r>
              <a:rPr lang="de-DE" sz="1200" i="1" u="none" dirty="0"/>
              <a:t> </a:t>
            </a:r>
            <a:r>
              <a:rPr lang="de-DE" sz="1200" i="1" u="none" dirty="0" err="1"/>
              <a:t>that</a:t>
            </a:r>
            <a:r>
              <a:rPr lang="de-DE" sz="1200" i="1" u="none" dirty="0"/>
              <a:t> </a:t>
            </a:r>
            <a:r>
              <a:rPr lang="de-DE" sz="1200" i="1" u="none" dirty="0" err="1"/>
              <a:t>monetarization</a:t>
            </a:r>
            <a:r>
              <a:rPr lang="de-DE" sz="1200" i="1" u="none" dirty="0"/>
              <a:t> </a:t>
            </a:r>
            <a:r>
              <a:rPr lang="de-DE" sz="1200" i="1" u="none" dirty="0" err="1"/>
              <a:t>is</a:t>
            </a:r>
            <a:r>
              <a:rPr lang="de-DE" sz="1200" i="1" u="none" dirty="0"/>
              <a:t> not </a:t>
            </a:r>
            <a:r>
              <a:rPr lang="de-DE" sz="1200" i="1" u="none" dirty="0" err="1"/>
              <a:t>the</a:t>
            </a:r>
            <a:r>
              <a:rPr lang="de-DE" sz="1200" i="1" u="none" dirty="0"/>
              <a:t> </a:t>
            </a:r>
            <a:r>
              <a:rPr lang="de-DE" sz="1200" i="1" u="none" dirty="0" err="1"/>
              <a:t>only</a:t>
            </a:r>
            <a:r>
              <a:rPr lang="de-DE" sz="1200" i="1" u="none" dirty="0"/>
              <a:t> </a:t>
            </a:r>
            <a:r>
              <a:rPr lang="de-DE" sz="1200" i="1" u="none" dirty="0" err="1"/>
              <a:t>important</a:t>
            </a:r>
            <a:r>
              <a:rPr lang="de-DE" sz="1200" i="1" u="none" dirty="0"/>
              <a:t> </a:t>
            </a:r>
            <a:r>
              <a:rPr lang="de-DE" sz="1200" i="1" u="none" dirty="0" err="1"/>
              <a:t>parameter</a:t>
            </a:r>
            <a:r>
              <a:rPr lang="de-DE" sz="1200" i="1" u="none" dirty="0"/>
              <a:t>!! This </a:t>
            </a:r>
            <a:r>
              <a:rPr lang="de-DE" sz="1200" i="1" u="none" dirty="0" err="1"/>
              <a:t>short</a:t>
            </a:r>
            <a:r>
              <a:rPr lang="de-DE" sz="1200" i="1" u="none" dirty="0"/>
              <a:t> </a:t>
            </a:r>
            <a:r>
              <a:rPr lang="de-DE" sz="1200" i="1" u="none" dirty="0" err="1"/>
              <a:t>part</a:t>
            </a:r>
            <a:r>
              <a:rPr lang="de-DE" sz="1200" i="1" u="none" dirty="0"/>
              <a:t> </a:t>
            </a:r>
            <a:r>
              <a:rPr lang="de-DE" sz="1200" i="1" u="none" dirty="0" err="1"/>
              <a:t>concerning</a:t>
            </a:r>
            <a:r>
              <a:rPr lang="de-DE" sz="1200" i="1" u="none" dirty="0"/>
              <a:t> </a:t>
            </a:r>
            <a:r>
              <a:rPr lang="de-DE" sz="1200" i="1" u="none" dirty="0" err="1"/>
              <a:t>the</a:t>
            </a:r>
            <a:r>
              <a:rPr lang="de-DE" sz="1200" i="1" u="none" dirty="0"/>
              <a:t> </a:t>
            </a:r>
            <a:r>
              <a:rPr lang="de-DE" sz="1200" i="1" u="none" dirty="0" err="1"/>
              <a:t>financial</a:t>
            </a:r>
            <a:r>
              <a:rPr lang="de-DE" sz="1200" i="1" u="none" dirty="0"/>
              <a:t> </a:t>
            </a:r>
            <a:r>
              <a:rPr lang="de-DE" sz="1200" i="1" u="none" dirty="0" err="1"/>
              <a:t>background</a:t>
            </a:r>
            <a:r>
              <a:rPr lang="de-DE" sz="1200" i="1" u="none" dirty="0"/>
              <a:t> </a:t>
            </a:r>
            <a:r>
              <a:rPr lang="de-DE" sz="1200" i="1" u="none" dirty="0" err="1"/>
              <a:t>serves</a:t>
            </a:r>
            <a:r>
              <a:rPr lang="de-DE" sz="1200" i="1" u="none" dirty="0"/>
              <a:t> </a:t>
            </a:r>
            <a:r>
              <a:rPr lang="de-DE" sz="1200" i="1" u="none" dirty="0" err="1"/>
              <a:t>as</a:t>
            </a:r>
            <a:r>
              <a:rPr lang="de-DE" sz="1200" i="1" u="none" dirty="0"/>
              <a:t> </a:t>
            </a:r>
            <a:r>
              <a:rPr lang="de-DE" sz="1200" i="1" u="none" dirty="0" err="1"/>
              <a:t>introduction</a:t>
            </a:r>
            <a:r>
              <a:rPr lang="de-DE" sz="1200" i="1" u="none" dirty="0"/>
              <a:t> </a:t>
            </a:r>
            <a:r>
              <a:rPr lang="de-DE" sz="1200" i="1" u="none" dirty="0" err="1"/>
              <a:t>for</a:t>
            </a:r>
            <a:r>
              <a:rPr lang="de-DE" sz="1200" i="1" u="none" dirty="0"/>
              <a:t> </a:t>
            </a:r>
            <a:r>
              <a:rPr lang="de-DE" sz="1200" i="1" u="none" dirty="0" err="1"/>
              <a:t>the</a:t>
            </a:r>
            <a:r>
              <a:rPr lang="de-DE" sz="1200" i="1" u="none" dirty="0"/>
              <a:t> </a:t>
            </a:r>
            <a:r>
              <a:rPr lang="de-DE" sz="1200" i="1" u="none" dirty="0" err="1"/>
              <a:t>indicator</a:t>
            </a:r>
            <a:r>
              <a:rPr lang="de-DE" sz="1200" i="1" u="none" dirty="0"/>
              <a:t> </a:t>
            </a:r>
            <a:r>
              <a:rPr lang="de-DE" sz="1200" i="1" u="none" dirty="0" err="1"/>
              <a:t>used</a:t>
            </a:r>
            <a:r>
              <a:rPr lang="de-DE" sz="1200" i="1" u="none" dirty="0"/>
              <a:t> in </a:t>
            </a:r>
            <a:r>
              <a:rPr lang="de-DE" sz="1200" i="1" u="none" dirty="0" err="1"/>
              <a:t>the</a:t>
            </a:r>
            <a:r>
              <a:rPr lang="de-DE" sz="1200" i="1" u="none" dirty="0"/>
              <a:t> </a:t>
            </a:r>
            <a:r>
              <a:rPr lang="de-DE" sz="1200" i="1" u="none" dirty="0" err="1"/>
              <a:t>case</a:t>
            </a:r>
            <a:r>
              <a:rPr lang="de-DE" sz="1200" i="1" u="none" dirty="0"/>
              <a:t> </a:t>
            </a:r>
            <a:r>
              <a:rPr lang="de-DE" sz="1200" i="1" u="none" dirty="0" err="1"/>
              <a:t>studies</a:t>
            </a:r>
            <a:r>
              <a:rPr lang="de-DE" sz="1200" i="1" u="none" dirty="0"/>
              <a:t>. </a:t>
            </a:r>
            <a:r>
              <a:rPr lang="de-DE" sz="1200" i="1" u="none" dirty="0" err="1"/>
              <a:t>You</a:t>
            </a:r>
            <a:r>
              <a:rPr lang="de-DE" sz="1200" i="1" u="none" dirty="0"/>
              <a:t> </a:t>
            </a:r>
            <a:r>
              <a:rPr lang="de-DE" sz="1200" i="1" u="none" dirty="0" err="1"/>
              <a:t>can</a:t>
            </a:r>
            <a:r>
              <a:rPr lang="de-DE" sz="1200" i="1" u="none" dirty="0"/>
              <a:t> also </a:t>
            </a:r>
            <a:r>
              <a:rPr lang="de-DE" sz="1200" i="1" u="none" dirty="0" err="1"/>
              <a:t>choose</a:t>
            </a:r>
            <a:r>
              <a:rPr lang="de-DE" sz="1200" i="1" u="none" dirty="0"/>
              <a:t> </a:t>
            </a:r>
            <a:r>
              <a:rPr lang="de-DE" sz="1200" i="1" u="none" dirty="0" err="1"/>
              <a:t>to</a:t>
            </a:r>
            <a:r>
              <a:rPr lang="de-DE" sz="1200" i="1" u="none" dirty="0"/>
              <a:t> </a:t>
            </a:r>
            <a:r>
              <a:rPr lang="de-DE" sz="1200" i="1" u="none" dirty="0" err="1"/>
              <a:t>skip</a:t>
            </a:r>
            <a:r>
              <a:rPr lang="de-DE" sz="1200" i="1" u="none" dirty="0"/>
              <a:t> </a:t>
            </a:r>
            <a:r>
              <a:rPr lang="de-DE" sz="1200" i="1" u="none" dirty="0" err="1"/>
              <a:t>this</a:t>
            </a:r>
            <a:r>
              <a:rPr lang="de-DE" sz="1200" i="1" u="none" dirty="0"/>
              <a:t> part.</a:t>
            </a: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Strategic analysis is a good basis to start a financial assessment, because its three components can have impacts on investment profitability: risk reduction translates into additional turnover or reduced costs; improved value proposition would translate into additional turnover to improve long-term profitability together with cost reduction.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Also as seen before NEBs linked with operational excellence parameters can be easy to quantify.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Some</a:t>
            </a:r>
            <a:r>
              <a:rPr lang="de-DE" dirty="0"/>
              <a:t> NEBs </a:t>
            </a:r>
            <a:r>
              <a:rPr lang="de-DE" dirty="0" err="1"/>
              <a:t>are</a:t>
            </a:r>
            <a:r>
              <a:rPr lang="de-DE" dirty="0"/>
              <a:t> easy </a:t>
            </a:r>
            <a:r>
              <a:rPr lang="de-DE" dirty="0" err="1"/>
              <a:t>to</a:t>
            </a:r>
            <a:r>
              <a:rPr lang="de-DE" dirty="0"/>
              <a:t> </a:t>
            </a:r>
            <a:r>
              <a:rPr lang="de-DE" dirty="0" err="1"/>
              <a:t>monetize</a:t>
            </a:r>
            <a:r>
              <a:rPr lang="de-DE" dirty="0"/>
              <a:t> (</a:t>
            </a:r>
            <a:r>
              <a:rPr lang="de-DE" dirty="0" err="1"/>
              <a:t>increased</a:t>
            </a:r>
            <a:r>
              <a:rPr lang="de-DE" dirty="0"/>
              <a:t> </a:t>
            </a:r>
            <a:r>
              <a:rPr lang="de-DE" dirty="0" err="1"/>
              <a:t>production</a:t>
            </a:r>
            <a:r>
              <a:rPr lang="de-DE" dirty="0"/>
              <a:t>, </a:t>
            </a:r>
            <a:r>
              <a:rPr lang="de-DE" dirty="0" err="1"/>
              <a:t>higher</a:t>
            </a:r>
            <a:r>
              <a:rPr lang="de-DE" dirty="0"/>
              <a:t> </a:t>
            </a:r>
            <a:r>
              <a:rPr lang="de-DE" dirty="0" err="1"/>
              <a:t>productivity</a:t>
            </a:r>
            <a:r>
              <a:rPr lang="de-DE" dirty="0"/>
              <a:t>, </a:t>
            </a:r>
            <a:r>
              <a:rPr lang="de-DE" dirty="0" err="1"/>
              <a:t>reduced</a:t>
            </a:r>
            <a:r>
              <a:rPr lang="de-DE" dirty="0"/>
              <a:t> </a:t>
            </a:r>
            <a:r>
              <a:rPr lang="de-DE" dirty="0" err="1"/>
              <a:t>dowtime</a:t>
            </a:r>
            <a:r>
              <a:rPr lang="de-DE" dirty="0"/>
              <a:t>, </a:t>
            </a:r>
            <a:r>
              <a:rPr lang="de-DE" dirty="0" err="1"/>
              <a:t>reduced</a:t>
            </a:r>
            <a:r>
              <a:rPr lang="de-DE" dirty="0"/>
              <a:t> </a:t>
            </a:r>
            <a:r>
              <a:rPr lang="de-DE" dirty="0" err="1"/>
              <a:t>waste</a:t>
            </a:r>
            <a:r>
              <a:rPr lang="de-DE" dirty="0"/>
              <a:t> </a:t>
            </a:r>
            <a:r>
              <a:rPr lang="de-DE" dirty="0" err="1"/>
              <a:t>or</a:t>
            </a:r>
            <a:r>
              <a:rPr lang="de-DE" dirty="0"/>
              <a:t> </a:t>
            </a:r>
            <a:r>
              <a:rPr lang="de-DE" dirty="0" err="1"/>
              <a:t>wastewater</a:t>
            </a:r>
            <a:r>
              <a:rPr lang="de-DE" dirty="0"/>
              <a:t> </a:t>
            </a:r>
            <a:r>
              <a:rPr lang="de-DE" dirty="0" err="1"/>
              <a:t>etc</a:t>
            </a:r>
            <a:r>
              <a:rPr lang="de-DE" dirty="0"/>
              <a:t>), </a:t>
            </a:r>
            <a:r>
              <a:rPr lang="de-DE" dirty="0" err="1"/>
              <a:t>some</a:t>
            </a:r>
            <a:r>
              <a:rPr lang="de-DE" dirty="0"/>
              <a:t> </a:t>
            </a:r>
            <a:r>
              <a:rPr lang="de-DE" dirty="0" err="1"/>
              <a:t>of</a:t>
            </a:r>
            <a:r>
              <a:rPr lang="de-DE" dirty="0"/>
              <a:t> </a:t>
            </a:r>
            <a:r>
              <a:rPr lang="de-DE" dirty="0" err="1"/>
              <a:t>them</a:t>
            </a:r>
            <a:r>
              <a:rPr lang="de-DE" dirty="0"/>
              <a:t> </a:t>
            </a:r>
            <a:r>
              <a:rPr lang="de-DE" dirty="0" err="1"/>
              <a:t>are</a:t>
            </a:r>
            <a:r>
              <a:rPr lang="de-DE" dirty="0"/>
              <a:t> easy </a:t>
            </a:r>
            <a:r>
              <a:rPr lang="de-DE" dirty="0" err="1"/>
              <a:t>to</a:t>
            </a:r>
            <a:r>
              <a:rPr lang="de-DE" dirty="0"/>
              <a:t> </a:t>
            </a:r>
            <a:r>
              <a:rPr lang="de-DE" dirty="0" err="1"/>
              <a:t>quantify</a:t>
            </a:r>
            <a:r>
              <a:rPr lang="de-DE" dirty="0"/>
              <a:t> but </a:t>
            </a:r>
            <a:r>
              <a:rPr lang="de-DE" dirty="0" err="1"/>
              <a:t>maybe</a:t>
            </a:r>
            <a:r>
              <a:rPr lang="de-DE" dirty="0"/>
              <a:t> </a:t>
            </a:r>
            <a:r>
              <a:rPr lang="de-DE" dirty="0" err="1"/>
              <a:t>harder</a:t>
            </a:r>
            <a:r>
              <a:rPr lang="de-DE" dirty="0"/>
              <a:t> </a:t>
            </a:r>
            <a:r>
              <a:rPr lang="de-DE" dirty="0" err="1"/>
              <a:t>to</a:t>
            </a:r>
            <a:r>
              <a:rPr lang="de-DE" dirty="0"/>
              <a:t> </a:t>
            </a:r>
            <a:r>
              <a:rPr lang="de-DE" dirty="0" err="1"/>
              <a:t>monetize</a:t>
            </a:r>
            <a:r>
              <a:rPr lang="de-DE" dirty="0"/>
              <a:t> (</a:t>
            </a:r>
            <a:r>
              <a:rPr lang="de-DE" dirty="0" err="1"/>
              <a:t>reduced</a:t>
            </a:r>
            <a:r>
              <a:rPr lang="de-DE" dirty="0"/>
              <a:t> </a:t>
            </a:r>
            <a:r>
              <a:rPr lang="de-DE" dirty="0" err="1"/>
              <a:t>noise</a:t>
            </a:r>
            <a:r>
              <a:rPr lang="de-DE" dirty="0"/>
              <a:t>, </a:t>
            </a:r>
            <a:r>
              <a:rPr lang="de-DE" dirty="0" err="1"/>
              <a:t>better</a:t>
            </a:r>
            <a:r>
              <a:rPr lang="de-DE" dirty="0"/>
              <a:t> </a:t>
            </a:r>
            <a:r>
              <a:rPr lang="de-DE" dirty="0" err="1"/>
              <a:t>air</a:t>
            </a:r>
            <a:r>
              <a:rPr lang="de-DE" dirty="0"/>
              <a:t> </a:t>
            </a:r>
            <a:r>
              <a:rPr lang="de-DE" dirty="0" err="1"/>
              <a:t>quality</a:t>
            </a:r>
            <a:r>
              <a:rPr lang="de-DE" dirty="0"/>
              <a:t>, </a:t>
            </a:r>
            <a:r>
              <a:rPr lang="de-DE" dirty="0" err="1"/>
              <a:t>improved</a:t>
            </a:r>
            <a:r>
              <a:rPr lang="de-DE" dirty="0"/>
              <a:t> </a:t>
            </a:r>
            <a:r>
              <a:rPr lang="de-DE" dirty="0" err="1"/>
              <a:t>staff</a:t>
            </a:r>
            <a:r>
              <a:rPr lang="de-DE" dirty="0"/>
              <a:t> </a:t>
            </a:r>
            <a:r>
              <a:rPr lang="de-DE" dirty="0" err="1"/>
              <a:t>satisfaction</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Nevertheless</a:t>
            </a:r>
            <a:r>
              <a:rPr lang="de-DE" dirty="0"/>
              <a:t>, </a:t>
            </a:r>
            <a:r>
              <a:rPr lang="de-DE" dirty="0" err="1"/>
              <a:t>only</a:t>
            </a:r>
            <a:r>
              <a:rPr lang="de-DE" dirty="0"/>
              <a:t> </a:t>
            </a:r>
            <a:r>
              <a:rPr lang="de-DE" dirty="0" err="1"/>
              <a:t>monetary</a:t>
            </a:r>
            <a:r>
              <a:rPr lang="de-DE" dirty="0"/>
              <a:t> </a:t>
            </a:r>
            <a:r>
              <a:rPr lang="de-DE" dirty="0" err="1"/>
              <a:t>aspects</a:t>
            </a:r>
            <a:r>
              <a:rPr lang="de-DE" dirty="0"/>
              <a:t> </a:t>
            </a:r>
            <a:r>
              <a:rPr lang="de-DE" dirty="0" err="1"/>
              <a:t>are</a:t>
            </a:r>
            <a:r>
              <a:rPr lang="de-DE" dirty="0"/>
              <a:t> not </a:t>
            </a:r>
            <a:r>
              <a:rPr lang="de-DE" dirty="0" err="1"/>
              <a:t>enough</a:t>
            </a:r>
            <a:r>
              <a:rPr lang="de-DE" dirty="0"/>
              <a:t> </a:t>
            </a:r>
            <a:r>
              <a:rPr lang="de-DE" dirty="0" err="1"/>
              <a:t>to</a:t>
            </a:r>
            <a:r>
              <a:rPr lang="de-DE" dirty="0"/>
              <a:t> push </a:t>
            </a:r>
            <a:r>
              <a:rPr lang="de-DE" dirty="0" err="1"/>
              <a:t>investment</a:t>
            </a:r>
            <a:r>
              <a:rPr lang="de-DE" dirty="0"/>
              <a:t> </a:t>
            </a:r>
            <a:r>
              <a:rPr lang="de-DE" dirty="0" err="1"/>
              <a:t>decisions</a:t>
            </a:r>
            <a:r>
              <a:rPr lang="de-DE" dirty="0"/>
              <a:t> and </a:t>
            </a:r>
            <a:r>
              <a:rPr lang="de-DE" dirty="0" err="1"/>
              <a:t>that‘s</a:t>
            </a:r>
            <a:r>
              <a:rPr lang="de-DE" dirty="0"/>
              <a:t> </a:t>
            </a:r>
            <a:r>
              <a:rPr lang="de-DE" dirty="0" err="1"/>
              <a:t>why</a:t>
            </a:r>
            <a:r>
              <a:rPr lang="de-DE" dirty="0"/>
              <a:t> </a:t>
            </a:r>
            <a:r>
              <a:rPr lang="de-DE" dirty="0" err="1"/>
              <a:t>it</a:t>
            </a:r>
            <a:r>
              <a:rPr lang="de-DE" dirty="0"/>
              <a:t> </a:t>
            </a:r>
            <a:r>
              <a:rPr lang="de-DE" dirty="0" err="1"/>
              <a:t>is</a:t>
            </a:r>
            <a:r>
              <a:rPr lang="de-DE" dirty="0"/>
              <a:t> </a:t>
            </a:r>
            <a:r>
              <a:rPr lang="de-DE" dirty="0" err="1"/>
              <a:t>crucial</a:t>
            </a:r>
            <a:r>
              <a:rPr lang="de-DE" dirty="0"/>
              <a:t> </a:t>
            </a:r>
            <a:r>
              <a:rPr lang="de-DE" dirty="0" err="1"/>
              <a:t>to</a:t>
            </a:r>
            <a:r>
              <a:rPr lang="de-DE" dirty="0"/>
              <a:t> </a:t>
            </a:r>
            <a:r>
              <a:rPr lang="de-DE" dirty="0" err="1"/>
              <a:t>list</a:t>
            </a:r>
            <a:r>
              <a:rPr lang="de-DE" dirty="0"/>
              <a:t> all potential </a:t>
            </a:r>
            <a:r>
              <a:rPr lang="de-DE" dirty="0" err="1"/>
              <a:t>benefits</a:t>
            </a:r>
            <a:r>
              <a:rPr lang="de-DE" dirty="0"/>
              <a:t> </a:t>
            </a:r>
            <a:r>
              <a:rPr lang="de-DE" dirty="0" err="1"/>
              <a:t>of</a:t>
            </a:r>
            <a:r>
              <a:rPr lang="de-DE" dirty="0"/>
              <a:t> an Energy Efficiency </a:t>
            </a:r>
            <a:r>
              <a:rPr lang="de-DE" dirty="0" err="1"/>
              <a:t>measure</a:t>
            </a:r>
            <a:r>
              <a:rPr lang="de-DE" dirty="0"/>
              <a:t> (EEM), </a:t>
            </a:r>
            <a:r>
              <a:rPr lang="de-DE" dirty="0" err="1"/>
              <a:t>even</a:t>
            </a:r>
            <a:r>
              <a:rPr lang="de-DE" dirty="0"/>
              <a:t> </a:t>
            </a:r>
            <a:r>
              <a:rPr lang="de-DE" dirty="0" err="1"/>
              <a:t>if</a:t>
            </a:r>
            <a:r>
              <a:rPr lang="de-DE" dirty="0"/>
              <a:t> </a:t>
            </a:r>
            <a:r>
              <a:rPr lang="de-DE" dirty="0" err="1"/>
              <a:t>it‘s</a:t>
            </a:r>
            <a:r>
              <a:rPr lang="de-DE" dirty="0"/>
              <a:t> not possible </a:t>
            </a:r>
            <a:r>
              <a:rPr lang="de-DE" dirty="0" err="1"/>
              <a:t>to</a:t>
            </a:r>
            <a:r>
              <a:rPr lang="de-DE" dirty="0"/>
              <a:t> </a:t>
            </a:r>
            <a:r>
              <a:rPr lang="de-DE" dirty="0" err="1"/>
              <a:t>translate</a:t>
            </a:r>
            <a:r>
              <a:rPr lang="de-DE" dirty="0"/>
              <a:t> </a:t>
            </a:r>
            <a:r>
              <a:rPr lang="de-DE" dirty="0" err="1"/>
              <a:t>them</a:t>
            </a:r>
            <a:r>
              <a:rPr lang="de-DE" dirty="0"/>
              <a:t> </a:t>
            </a:r>
            <a:r>
              <a:rPr lang="de-DE" dirty="0" err="1"/>
              <a:t>into</a:t>
            </a:r>
            <a:r>
              <a:rPr lang="de-DE" dirty="0"/>
              <a:t> </a:t>
            </a:r>
            <a:r>
              <a:rPr lang="de-DE" dirty="0" err="1"/>
              <a:t>numbers</a:t>
            </a:r>
            <a:r>
              <a:rPr lang="de-DE" dirty="0"/>
              <a:t>, </a:t>
            </a:r>
            <a:r>
              <a:rPr lang="de-DE" dirty="0" err="1"/>
              <a:t>to</a:t>
            </a:r>
            <a:r>
              <a:rPr lang="de-DE" dirty="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a:t>find </a:t>
            </a:r>
            <a:r>
              <a:rPr lang="de-DE" dirty="0" err="1"/>
              <a:t>the</a:t>
            </a:r>
            <a:r>
              <a:rPr lang="de-DE" dirty="0"/>
              <a:t> </a:t>
            </a:r>
            <a:r>
              <a:rPr lang="de-DE" dirty="0" err="1"/>
              <a:t>right</a:t>
            </a:r>
            <a:r>
              <a:rPr lang="de-DE" dirty="0"/>
              <a:t> </a:t>
            </a:r>
            <a:r>
              <a:rPr lang="de-DE" dirty="0" err="1"/>
              <a:t>interlocutor</a:t>
            </a:r>
            <a:r>
              <a:rPr lang="de-DE" dirty="0"/>
              <a:t> in </a:t>
            </a:r>
            <a:r>
              <a:rPr lang="de-DE" dirty="0" err="1"/>
              <a:t>the</a:t>
            </a:r>
            <a:r>
              <a:rPr lang="de-DE" dirty="0"/>
              <a:t> </a:t>
            </a:r>
            <a:r>
              <a:rPr lang="de-DE" dirty="0" err="1"/>
              <a:t>company</a:t>
            </a:r>
            <a:r>
              <a:rPr lang="de-DE" dirty="0"/>
              <a:t> </a:t>
            </a:r>
            <a:r>
              <a:rPr lang="de-DE" dirty="0" err="1"/>
              <a:t>who</a:t>
            </a:r>
            <a:r>
              <a:rPr lang="de-DE" dirty="0"/>
              <a:t> </a:t>
            </a:r>
            <a:r>
              <a:rPr lang="de-DE" dirty="0" err="1"/>
              <a:t>could</a:t>
            </a:r>
            <a:r>
              <a:rPr lang="de-DE" dirty="0"/>
              <a:t> also push </a:t>
            </a:r>
            <a:r>
              <a:rPr lang="de-DE" dirty="0" err="1"/>
              <a:t>the</a:t>
            </a:r>
            <a:r>
              <a:rPr lang="de-DE" dirty="0"/>
              <a:t> </a:t>
            </a:r>
            <a:r>
              <a:rPr lang="de-DE" dirty="0" err="1"/>
              <a:t>project</a:t>
            </a:r>
            <a:r>
              <a:rPr lang="de-DE" dirty="0"/>
              <a:t> (</a:t>
            </a:r>
            <a:r>
              <a:rPr lang="de-DE" dirty="0" err="1"/>
              <a:t>financial</a:t>
            </a:r>
            <a:r>
              <a:rPr lang="de-DE" dirty="0"/>
              <a:t>, </a:t>
            </a:r>
            <a:r>
              <a:rPr lang="de-DE" dirty="0" err="1"/>
              <a:t>technical</a:t>
            </a:r>
            <a:r>
              <a:rPr lang="de-DE" dirty="0"/>
              <a:t>, </a:t>
            </a:r>
            <a:r>
              <a:rPr lang="de-DE" dirty="0" err="1"/>
              <a:t>management</a:t>
            </a:r>
            <a:r>
              <a:rPr lang="de-DE" dirty="0"/>
              <a:t> </a:t>
            </a:r>
            <a:r>
              <a:rPr lang="de-DE" dirty="0" err="1"/>
              <a:t>position</a:t>
            </a:r>
            <a:r>
              <a:rPr lang="de-DE" dirty="0"/>
              <a:t>) and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a:t>also </a:t>
            </a:r>
            <a:r>
              <a:rPr lang="de-DE" dirty="0" err="1"/>
              <a:t>to</a:t>
            </a:r>
            <a:r>
              <a:rPr lang="de-DE" dirty="0"/>
              <a:t> link </a:t>
            </a:r>
            <a:r>
              <a:rPr lang="de-DE" dirty="0" err="1"/>
              <a:t>the</a:t>
            </a:r>
            <a:r>
              <a:rPr lang="de-DE" dirty="0"/>
              <a:t> EEM </a:t>
            </a:r>
            <a:r>
              <a:rPr lang="de-DE" dirty="0" err="1"/>
              <a:t>with</a:t>
            </a:r>
            <a:r>
              <a:rPr lang="de-DE" dirty="0"/>
              <a:t> </a:t>
            </a:r>
            <a:r>
              <a:rPr lang="de-DE" dirty="0" err="1"/>
              <a:t>cost</a:t>
            </a:r>
            <a:r>
              <a:rPr lang="de-DE" dirty="0"/>
              <a:t> </a:t>
            </a:r>
            <a:r>
              <a:rPr lang="de-DE" dirty="0" err="1"/>
              <a:t>reductions</a:t>
            </a:r>
            <a:r>
              <a:rPr lang="de-DE" dirty="0"/>
              <a:t>/ </a:t>
            </a:r>
            <a:r>
              <a:rPr lang="de-DE" dirty="0" err="1"/>
              <a:t>lower</a:t>
            </a:r>
            <a:r>
              <a:rPr lang="de-DE" dirty="0"/>
              <a:t> </a:t>
            </a:r>
            <a:r>
              <a:rPr lang="de-DE" dirty="0" err="1"/>
              <a:t>risks</a:t>
            </a:r>
            <a:r>
              <a:rPr lang="de-DE" dirty="0"/>
              <a:t> / </a:t>
            </a:r>
            <a:r>
              <a:rPr lang="de-DE" dirty="0" err="1"/>
              <a:t>added</a:t>
            </a:r>
            <a:r>
              <a:rPr lang="de-DE" dirty="0"/>
              <a:t> </a:t>
            </a:r>
            <a:r>
              <a:rPr lang="de-DE" dirty="0" err="1"/>
              <a:t>value</a:t>
            </a:r>
            <a:r>
              <a:rPr lang="de-DE" dirty="0"/>
              <a:t> </a:t>
            </a:r>
            <a:r>
              <a:rPr lang="de-DE" dirty="0" err="1"/>
              <a:t>to</a:t>
            </a:r>
            <a:r>
              <a:rPr lang="de-DE" dirty="0"/>
              <a:t> </a:t>
            </a:r>
            <a:r>
              <a:rPr lang="de-DE" dirty="0" err="1"/>
              <a:t>the</a:t>
            </a:r>
            <a:r>
              <a:rPr lang="de-DE" dirty="0"/>
              <a:t> </a:t>
            </a:r>
            <a:r>
              <a:rPr lang="de-DE" dirty="0" err="1"/>
              <a:t>company</a:t>
            </a:r>
            <a:r>
              <a:rPr lang="de-DE" dirty="0"/>
              <a:t> </a:t>
            </a:r>
            <a:r>
              <a:rPr lang="de-DE" dirty="0" err="1"/>
              <a:t>core</a:t>
            </a:r>
            <a:r>
              <a:rPr lang="de-DE" dirty="0"/>
              <a:t> </a:t>
            </a:r>
            <a:r>
              <a:rPr lang="de-DE" dirty="0" err="1"/>
              <a:t>business</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NEBs </a:t>
            </a:r>
            <a:r>
              <a:rPr lang="de-DE" dirty="0" err="1"/>
              <a:t>can</a:t>
            </a:r>
            <a:r>
              <a:rPr lang="de-DE" dirty="0"/>
              <a:t> </a:t>
            </a:r>
            <a:r>
              <a:rPr lang="de-DE" dirty="0" err="1"/>
              <a:t>affect</a:t>
            </a:r>
            <a:r>
              <a:rPr lang="de-DE" dirty="0"/>
              <a:t> </a:t>
            </a:r>
            <a:r>
              <a:rPr lang="de-DE" dirty="0" err="1"/>
              <a:t>how</a:t>
            </a:r>
            <a:r>
              <a:rPr lang="de-DE" dirty="0"/>
              <a:t> </a:t>
            </a:r>
            <a:r>
              <a:rPr lang="de-DE" dirty="0" err="1"/>
              <a:t>decisions</a:t>
            </a:r>
            <a:r>
              <a:rPr lang="de-DE" dirty="0"/>
              <a:t> </a:t>
            </a:r>
            <a:r>
              <a:rPr lang="de-DE" dirty="0" err="1"/>
              <a:t>are</a:t>
            </a:r>
            <a:r>
              <a:rPr lang="de-DE" dirty="0"/>
              <a:t> </a:t>
            </a:r>
            <a:r>
              <a:rPr lang="de-DE" dirty="0" err="1"/>
              <a:t>made</a:t>
            </a:r>
            <a:r>
              <a:rPr lang="de-DE" dirty="0"/>
              <a:t>, </a:t>
            </a:r>
            <a:r>
              <a:rPr lang="de-DE" dirty="0" err="1"/>
              <a:t>which</a:t>
            </a:r>
            <a:r>
              <a:rPr lang="de-DE" dirty="0"/>
              <a:t> </a:t>
            </a:r>
            <a:r>
              <a:rPr lang="de-DE" dirty="0" err="1"/>
              <a:t>budget</a:t>
            </a:r>
            <a:r>
              <a:rPr lang="de-DE" dirty="0"/>
              <a:t> </a:t>
            </a:r>
            <a:r>
              <a:rPr lang="de-DE" dirty="0" err="1"/>
              <a:t>it</a:t>
            </a:r>
            <a:r>
              <a:rPr lang="de-DE" dirty="0"/>
              <a:t> </a:t>
            </a:r>
            <a:r>
              <a:rPr lang="de-DE" dirty="0" err="1"/>
              <a:t>gets</a:t>
            </a:r>
            <a:r>
              <a:rPr lang="de-DE" dirty="0"/>
              <a:t> </a:t>
            </a:r>
            <a:r>
              <a:rPr lang="de-DE" dirty="0" err="1"/>
              <a:t>paid</a:t>
            </a:r>
            <a:r>
              <a:rPr lang="de-DE" dirty="0"/>
              <a:t> </a:t>
            </a:r>
            <a:r>
              <a:rPr lang="de-DE" dirty="0" err="1"/>
              <a:t>from</a:t>
            </a:r>
            <a:r>
              <a:rPr lang="de-DE" dirty="0"/>
              <a:t>, also </a:t>
            </a:r>
            <a:r>
              <a:rPr lang="de-DE" dirty="0" err="1"/>
              <a:t>when</a:t>
            </a:r>
            <a:r>
              <a:rPr lang="de-DE" dirty="0"/>
              <a:t> </a:t>
            </a:r>
            <a:r>
              <a:rPr lang="de-DE" dirty="0" err="1"/>
              <a:t>it‘s</a:t>
            </a:r>
            <a:r>
              <a:rPr lang="de-DE" dirty="0"/>
              <a:t> </a:t>
            </a:r>
            <a:r>
              <a:rPr lang="de-DE" dirty="0" err="1"/>
              <a:t>described</a:t>
            </a:r>
            <a:r>
              <a:rPr lang="de-DE" dirty="0"/>
              <a:t> </a:t>
            </a:r>
            <a:r>
              <a:rPr lang="de-DE" dirty="0" err="1"/>
              <a:t>qualitatively</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35</a:t>
            </a:fld>
            <a:endParaRPr lang="de-DE"/>
          </a:p>
        </p:txBody>
      </p:sp>
    </p:spTree>
    <p:extLst>
      <p:ext uri="{BB962C8B-B14F-4D97-AF65-F5344CB8AC3E}">
        <p14:creationId xmlns:p14="http://schemas.microsoft.com/office/powerpoint/2010/main" val="28246646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b="0" i="1" u="none" strike="noStrike" baseline="0" dirty="0" err="1"/>
              <a:t>If</a:t>
            </a:r>
            <a:r>
              <a:rPr lang="de-DE" b="0" i="1" u="none" strike="noStrike" baseline="0" dirty="0"/>
              <a:t> </a:t>
            </a:r>
            <a:r>
              <a:rPr lang="de-DE" b="0" i="1" u="none" strike="noStrike" baseline="0" dirty="0" err="1"/>
              <a:t>needed</a:t>
            </a:r>
            <a:r>
              <a:rPr lang="de-DE" b="0" i="1" u="none" strike="noStrike" baseline="0" dirty="0"/>
              <a:t>, </a:t>
            </a:r>
            <a:r>
              <a:rPr lang="de-DE" b="0" i="1" u="none" strike="noStrike" baseline="0" dirty="0" err="1"/>
              <a:t>you</a:t>
            </a:r>
            <a:r>
              <a:rPr lang="de-DE" b="0" i="1" u="none" strike="noStrike" baseline="0" dirty="0"/>
              <a:t> </a:t>
            </a:r>
            <a:r>
              <a:rPr lang="de-DE" b="0" i="1" u="none" strike="noStrike" baseline="0" dirty="0" err="1"/>
              <a:t>can</a:t>
            </a:r>
            <a:r>
              <a:rPr lang="de-DE" b="0" i="1" u="none" strike="noStrike" baseline="0" dirty="0"/>
              <a:t> </a:t>
            </a:r>
            <a:r>
              <a:rPr lang="de-DE" b="0" i="1" u="none" strike="noStrike" baseline="0" dirty="0" err="1"/>
              <a:t>use</a:t>
            </a:r>
            <a:r>
              <a:rPr lang="de-DE" b="0" i="1" u="none" strike="noStrike" baseline="0" dirty="0"/>
              <a:t> </a:t>
            </a:r>
            <a:r>
              <a:rPr lang="de-DE" b="0" i="1" u="none" strike="noStrike" baseline="0" dirty="0" err="1"/>
              <a:t>these</a:t>
            </a:r>
            <a:r>
              <a:rPr lang="de-DE" b="0" i="1" u="none" strike="noStrike" baseline="0" dirty="0"/>
              <a:t> </a:t>
            </a:r>
            <a:r>
              <a:rPr lang="de-DE" b="0" i="1" u="none" strike="noStrike" baseline="0" dirty="0" err="1"/>
              <a:t>slides</a:t>
            </a:r>
            <a:r>
              <a:rPr lang="de-DE" b="0" i="1" u="none" strike="noStrike" baseline="0" dirty="0"/>
              <a:t> </a:t>
            </a:r>
            <a:r>
              <a:rPr lang="de-DE" b="0" i="1" u="none" strike="noStrike" baseline="0" dirty="0" err="1"/>
              <a:t>to</a:t>
            </a:r>
            <a:r>
              <a:rPr lang="de-DE" b="0" i="1" u="none" strike="noStrike" baseline="0" dirty="0"/>
              <a:t> do a </a:t>
            </a:r>
            <a:r>
              <a:rPr lang="de-DE" b="0" i="1" u="none" strike="noStrike" baseline="0" dirty="0" err="1"/>
              <a:t>recap</a:t>
            </a:r>
            <a:r>
              <a:rPr lang="de-DE" b="0" i="1" u="none" strike="noStrike" baseline="0" dirty="0"/>
              <a:t> </a:t>
            </a:r>
            <a:r>
              <a:rPr lang="de-DE" b="0" i="1" u="none" strike="noStrike" baseline="0" dirty="0" err="1"/>
              <a:t>about</a:t>
            </a:r>
            <a:r>
              <a:rPr lang="de-DE" b="0" i="1" u="none" strike="noStrike" baseline="0" dirty="0"/>
              <a:t> </a:t>
            </a:r>
            <a:r>
              <a:rPr lang="de-DE" b="0" i="1" u="none" strike="noStrike" baseline="0" dirty="0" err="1"/>
              <a:t>investments</a:t>
            </a:r>
            <a:r>
              <a:rPr lang="de-DE" b="0" i="1" u="none" strike="noStrike" baseline="0" dirty="0"/>
              <a:t> </a:t>
            </a:r>
            <a:r>
              <a:rPr lang="de-DE" b="0" i="1" u="none" strike="noStrike" baseline="0" dirty="0" err="1"/>
              <a:t>parameters</a:t>
            </a:r>
            <a:r>
              <a:rPr lang="de-DE" b="0" i="1" u="none" strike="noStrike" baseline="0" dirty="0"/>
              <a:t>. Relevant </a:t>
            </a:r>
            <a:r>
              <a:rPr lang="de-DE" b="0" i="1" u="none" strike="noStrike" baseline="0" dirty="0" err="1"/>
              <a:t>for</a:t>
            </a:r>
            <a:r>
              <a:rPr lang="de-DE" b="0" i="1" u="none" strike="noStrike" baseline="0" dirty="0"/>
              <a:t> </a:t>
            </a:r>
            <a:r>
              <a:rPr lang="de-DE" b="0" i="1" u="none" strike="noStrike" baseline="0" dirty="0" err="1"/>
              <a:t>the</a:t>
            </a:r>
            <a:r>
              <a:rPr lang="de-DE" b="0" i="1" u="none" strike="noStrike" baseline="0" dirty="0"/>
              <a:t> </a:t>
            </a:r>
            <a:r>
              <a:rPr lang="de-DE" b="0" i="1" u="none" strike="noStrike" baseline="0" dirty="0" err="1"/>
              <a:t>understanding</a:t>
            </a:r>
            <a:r>
              <a:rPr lang="de-DE" b="0" i="1" u="none" strike="noStrike" baseline="0" dirty="0"/>
              <a:t> </a:t>
            </a:r>
            <a:r>
              <a:rPr lang="de-DE" b="0" i="1" u="none" strike="noStrike" baseline="0" dirty="0" err="1"/>
              <a:t>of</a:t>
            </a:r>
            <a:r>
              <a:rPr lang="de-DE" b="0" i="1" u="none" strike="noStrike" baseline="0" dirty="0"/>
              <a:t> </a:t>
            </a:r>
            <a:r>
              <a:rPr lang="de-DE" b="0" i="1" u="none" strike="noStrike" baseline="0" dirty="0" err="1"/>
              <a:t>the</a:t>
            </a:r>
            <a:r>
              <a:rPr lang="de-DE" b="0" i="1" u="none" strike="noStrike" baseline="0" dirty="0"/>
              <a:t> </a:t>
            </a:r>
            <a:r>
              <a:rPr lang="de-DE" b="0" i="1" u="none" strike="noStrike" baseline="0" dirty="0" err="1"/>
              <a:t>examples</a:t>
            </a:r>
            <a:r>
              <a:rPr lang="de-DE" b="0" i="1" u="none" strike="noStrike" baseline="0" dirty="0"/>
              <a:t> </a:t>
            </a:r>
            <a:r>
              <a:rPr lang="de-DE" b="0" i="1" u="none" strike="noStrike" baseline="0" dirty="0" err="1"/>
              <a:t>are</a:t>
            </a:r>
            <a:r>
              <a:rPr lang="de-DE" b="0" i="1" u="none" strike="noStrike" baseline="0" dirty="0"/>
              <a:t> </a:t>
            </a:r>
            <a:r>
              <a:rPr lang="de-DE" b="0" i="1" u="none" strike="noStrike" baseline="0" dirty="0" err="1"/>
              <a:t>the</a:t>
            </a:r>
            <a:r>
              <a:rPr lang="de-DE" b="0" i="1" u="none" strike="noStrike" baseline="0" dirty="0"/>
              <a:t> </a:t>
            </a:r>
            <a:r>
              <a:rPr lang="de-DE" b="0" i="1" u="none" strike="noStrike" baseline="0" dirty="0" err="1"/>
              <a:t>duration</a:t>
            </a:r>
            <a:r>
              <a:rPr lang="de-DE" b="0" i="1" u="none" strike="noStrike" baseline="0" dirty="0"/>
              <a:t> and  </a:t>
            </a:r>
            <a:r>
              <a:rPr lang="de-DE" b="0" i="1" u="none" strike="noStrike" baseline="0" dirty="0" err="1"/>
              <a:t>the</a:t>
            </a:r>
            <a:r>
              <a:rPr lang="de-DE" b="0" i="1" u="none" strike="noStrike" baseline="0" dirty="0"/>
              <a:t> CAPEX.</a:t>
            </a:r>
            <a:endParaRPr lang="de-DE" dirty="0"/>
          </a:p>
          <a:p>
            <a:endParaRPr lang="de-DE" dirty="0"/>
          </a:p>
          <a:p>
            <a:r>
              <a:rPr lang="de-DE" b="1" dirty="0"/>
              <a:t>Investment </a:t>
            </a:r>
            <a:r>
              <a:rPr lang="de-DE" b="1" dirty="0" err="1"/>
              <a:t>duration</a:t>
            </a:r>
            <a:r>
              <a:rPr lang="de-DE" dirty="0"/>
              <a:t> </a:t>
            </a:r>
            <a:r>
              <a:rPr lang="en-US" b="0" i="0" u="none" strike="noStrike" baseline="0" dirty="0">
                <a:solidFill>
                  <a:srgbClr val="000000"/>
                </a:solidFill>
              </a:rPr>
              <a:t>= the number of years during which are taken into account the investment flows</a:t>
            </a:r>
          </a:p>
          <a:p>
            <a:r>
              <a:rPr lang="en-US" b="1" i="0" u="none" strike="noStrike" baseline="0" dirty="0">
                <a:solidFill>
                  <a:srgbClr val="000000"/>
                </a:solidFill>
              </a:rPr>
              <a:t>CAPEX</a:t>
            </a:r>
            <a:r>
              <a:rPr lang="en-US" b="0" i="0" u="none" strike="noStrike" baseline="0" dirty="0">
                <a:solidFill>
                  <a:srgbClr val="000000"/>
                </a:solidFill>
              </a:rPr>
              <a:t> for long term fixed assets, purchasing or construction value, must include working value at t=0</a:t>
            </a:r>
          </a:p>
          <a:p>
            <a:endParaRPr lang="en-US" b="0" i="0" u="none" strike="noStrike" baseline="0" dirty="0">
              <a:solidFill>
                <a:srgbClr val="000000"/>
              </a:solidFill>
            </a:endParaRPr>
          </a:p>
          <a:p>
            <a:r>
              <a:rPr lang="en-US" b="0" i="0" u="none" strike="noStrike" baseline="0" dirty="0">
                <a:solidFill>
                  <a:srgbClr val="000000"/>
                </a:solidFill>
              </a:rPr>
              <a:t>Cash flows: generally annual, composed of 3 elements: operating earnings after taxes ; additional capital expenditure ; changes in working capital needs</a:t>
            </a:r>
          </a:p>
          <a:p>
            <a:r>
              <a:rPr lang="en-US" b="0" i="0" u="none" strike="noStrike" baseline="0" dirty="0">
                <a:solidFill>
                  <a:srgbClr val="000000"/>
                </a:solidFill>
              </a:rPr>
              <a:t>Additional capital expenditure: needed to maintain initial investment in good state or to increase production and sales ; may have influence on terminal value</a:t>
            </a:r>
          </a:p>
          <a:p>
            <a:r>
              <a:rPr lang="en-US" b="0" i="0" u="none" strike="noStrike" baseline="0" dirty="0">
                <a:solidFill>
                  <a:srgbClr val="000000"/>
                </a:solidFill>
              </a:rPr>
              <a:t>Terminal value = the selling price of an asset less any removal costs at the end of its life; = market value of equipment or building at the end of investment duration</a:t>
            </a:r>
          </a:p>
          <a:p>
            <a:endParaRPr lang="en-US" b="0" i="0" u="none" strike="noStrike" baseline="0" dirty="0">
              <a:solidFill>
                <a:srgbClr val="000000"/>
              </a:solidFill>
            </a:endParaRPr>
          </a:p>
          <a:p>
            <a:r>
              <a:rPr lang="en-US" b="0" i="0" u="none" strike="noStrike" baseline="0" dirty="0">
                <a:solidFill>
                  <a:srgbClr val="000000"/>
                </a:solidFill>
              </a:rPr>
              <a:t>Source: Catherine Cooremans, TNO Workshop, 19.01.2021</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36</a:t>
            </a:fld>
            <a:endParaRPr lang="de-DE"/>
          </a:p>
        </p:txBody>
      </p:sp>
    </p:spTree>
    <p:extLst>
      <p:ext uri="{BB962C8B-B14F-4D97-AF65-F5344CB8AC3E}">
        <p14:creationId xmlns:p14="http://schemas.microsoft.com/office/powerpoint/2010/main" val="6797398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b="0" i="1" u="none" strike="noStrike" baseline="0" dirty="0" err="1">
                <a:latin typeface="AvenirNext-Regular"/>
              </a:rPr>
              <a:t>If</a:t>
            </a:r>
            <a:r>
              <a:rPr lang="de-DE" sz="1200" b="0" i="1" u="none" strike="noStrike" baseline="0" dirty="0">
                <a:latin typeface="AvenirNext-Regular"/>
              </a:rPr>
              <a:t> </a:t>
            </a:r>
            <a:r>
              <a:rPr lang="de-DE" sz="1200" b="0" i="1" u="none" strike="noStrike" baseline="0" dirty="0" err="1">
                <a:latin typeface="AvenirNext-Regular"/>
              </a:rPr>
              <a:t>needed</a:t>
            </a:r>
            <a:r>
              <a:rPr lang="de-DE" sz="1200" b="0" i="1" u="none" strike="noStrike" baseline="0" dirty="0">
                <a:latin typeface="AvenirNext-Regular"/>
              </a:rPr>
              <a:t>, </a:t>
            </a:r>
            <a:r>
              <a:rPr lang="de-DE" sz="1200" b="0" i="1" u="none" strike="noStrike" baseline="0" dirty="0" err="1">
                <a:latin typeface="AvenirNext-Regular"/>
              </a:rPr>
              <a:t>you</a:t>
            </a:r>
            <a:r>
              <a:rPr lang="de-DE" sz="1200" b="0" i="1" u="none" strike="noStrike" baseline="0" dirty="0">
                <a:latin typeface="AvenirNext-Regular"/>
              </a:rPr>
              <a:t> </a:t>
            </a:r>
            <a:r>
              <a:rPr lang="de-DE" sz="1200" b="0" i="1" u="none" strike="noStrike" baseline="0" dirty="0" err="1">
                <a:latin typeface="AvenirNext-Regular"/>
              </a:rPr>
              <a:t>can</a:t>
            </a:r>
            <a:r>
              <a:rPr lang="de-DE" sz="1200" b="0" i="1" u="none" strike="noStrike" baseline="0" dirty="0">
                <a:latin typeface="AvenirNext-Regular"/>
              </a:rPr>
              <a:t> </a:t>
            </a:r>
            <a:r>
              <a:rPr lang="de-DE" sz="1200" b="0" i="1" u="none" strike="noStrike" baseline="0" dirty="0" err="1">
                <a:latin typeface="AvenirNext-Regular"/>
              </a:rPr>
              <a:t>use</a:t>
            </a:r>
            <a:r>
              <a:rPr lang="de-DE" sz="1200" b="0" i="1" u="none" strike="noStrike" baseline="0" dirty="0">
                <a:latin typeface="AvenirNext-Regular"/>
              </a:rPr>
              <a:t> </a:t>
            </a:r>
            <a:r>
              <a:rPr lang="de-DE" sz="1200" b="0" i="1" u="none" strike="noStrike" baseline="0" dirty="0" err="1">
                <a:latin typeface="AvenirNext-Regular"/>
              </a:rPr>
              <a:t>these</a:t>
            </a:r>
            <a:r>
              <a:rPr lang="de-DE" sz="1200" b="0" i="1" u="none" strike="noStrike" baseline="0" dirty="0">
                <a:latin typeface="AvenirNext-Regular"/>
              </a:rPr>
              <a:t> </a:t>
            </a:r>
            <a:r>
              <a:rPr lang="de-DE" sz="1200" b="0" i="1" u="none" strike="noStrike" baseline="0" dirty="0" err="1">
                <a:latin typeface="AvenirNext-Regular"/>
              </a:rPr>
              <a:t>slides</a:t>
            </a:r>
            <a:r>
              <a:rPr lang="de-DE" sz="1200" b="0" i="1" u="none" strike="noStrike" baseline="0" dirty="0">
                <a:latin typeface="AvenirNext-Regular"/>
              </a:rPr>
              <a:t> </a:t>
            </a:r>
            <a:r>
              <a:rPr lang="de-DE" sz="1200" b="0" i="1" u="none" strike="noStrike" baseline="0" dirty="0" err="1">
                <a:latin typeface="AvenirNext-Regular"/>
              </a:rPr>
              <a:t>to</a:t>
            </a:r>
            <a:r>
              <a:rPr lang="de-DE" sz="1200" b="0" i="1" u="none" strike="noStrike" baseline="0" dirty="0">
                <a:latin typeface="AvenirNext-Regular"/>
              </a:rPr>
              <a:t> do a </a:t>
            </a:r>
            <a:r>
              <a:rPr lang="de-DE" sz="1200" b="0" i="1" u="none" strike="noStrike" baseline="0" dirty="0" err="1">
                <a:latin typeface="AvenirNext-Regular"/>
              </a:rPr>
              <a:t>recap</a:t>
            </a:r>
            <a:r>
              <a:rPr lang="de-DE" sz="1200" b="0" i="1" u="none" strike="noStrike" baseline="0" dirty="0">
                <a:latin typeface="AvenirNext-Regular"/>
              </a:rPr>
              <a:t> </a:t>
            </a:r>
            <a:r>
              <a:rPr lang="de-DE" sz="1200" b="0" i="1" u="none" strike="noStrike" baseline="0" dirty="0" err="1">
                <a:latin typeface="AvenirNext-Regular"/>
              </a:rPr>
              <a:t>about</a:t>
            </a:r>
            <a:r>
              <a:rPr lang="de-DE" sz="1200" b="0" i="1" u="none" strike="noStrike" baseline="0" dirty="0">
                <a:latin typeface="AvenirNext-Regular"/>
              </a:rPr>
              <a:t> </a:t>
            </a:r>
            <a:r>
              <a:rPr lang="de-DE" sz="1200" b="0" i="1" u="none" strike="noStrike" baseline="0" dirty="0" err="1">
                <a:latin typeface="AvenirNext-Regular"/>
              </a:rPr>
              <a:t>investments</a:t>
            </a:r>
            <a:r>
              <a:rPr lang="de-DE" sz="1200" b="0" i="1" u="none" strike="noStrike" baseline="0" dirty="0">
                <a:latin typeface="AvenirNext-Regular"/>
              </a:rPr>
              <a:t> </a:t>
            </a:r>
            <a:r>
              <a:rPr lang="de-DE" sz="1200" b="0" i="1" u="none" strike="noStrike" baseline="0" dirty="0" err="1">
                <a:latin typeface="AvenirNext-Regular"/>
              </a:rPr>
              <a:t>parameters</a:t>
            </a:r>
            <a:r>
              <a:rPr lang="de-DE" sz="1200" b="0" i="1" u="none" strike="noStrike" baseline="0" dirty="0">
                <a:latin typeface="AvenirNext-Regular"/>
              </a:rPr>
              <a:t>. Here </a:t>
            </a:r>
            <a:r>
              <a:rPr lang="de-DE" sz="1200" b="0" i="1" u="none" strike="noStrike" baseline="0" dirty="0" err="1">
                <a:latin typeface="AvenirNext-Regular"/>
              </a:rPr>
              <a:t>you</a:t>
            </a:r>
            <a:r>
              <a:rPr lang="de-DE" sz="1200" b="0" i="1" u="none" strike="noStrike" baseline="0" dirty="0">
                <a:latin typeface="AvenirNext-Regular"/>
              </a:rPr>
              <a:t> </a:t>
            </a:r>
            <a:r>
              <a:rPr lang="de-DE" sz="1200" b="0" i="1" u="none" strike="noStrike" baseline="0" dirty="0" err="1">
                <a:latin typeface="AvenirNext-Regular"/>
              </a:rPr>
              <a:t>can</a:t>
            </a:r>
            <a:r>
              <a:rPr lang="de-DE" sz="1200" b="0" i="1" u="none" strike="noStrike" baseline="0" dirty="0">
                <a:latin typeface="AvenirNext-Regular"/>
              </a:rPr>
              <a:t> </a:t>
            </a:r>
            <a:r>
              <a:rPr lang="de-DE" sz="1200" b="0" i="1" u="none" strike="noStrike" baseline="0" dirty="0" err="1">
                <a:latin typeface="AvenirNext-Regular"/>
              </a:rPr>
              <a:t>illustrate</a:t>
            </a:r>
            <a:r>
              <a:rPr lang="de-DE" sz="1200" b="0" i="1" u="none" strike="noStrike" baseline="0" dirty="0">
                <a:latin typeface="AvenirNext-Regular"/>
              </a:rPr>
              <a:t> </a:t>
            </a:r>
            <a:r>
              <a:rPr lang="de-DE" sz="1200" b="0" i="1" u="none" strike="noStrike" baseline="0" dirty="0" err="1">
                <a:latin typeface="AvenirNext-Regular"/>
              </a:rPr>
              <a:t>the</a:t>
            </a:r>
            <a:r>
              <a:rPr lang="de-DE" sz="1200" b="0" i="1" u="none" strike="noStrike" baseline="0" dirty="0">
                <a:latin typeface="AvenirNext-Regular"/>
              </a:rPr>
              <a:t> initial </a:t>
            </a:r>
            <a:r>
              <a:rPr lang="de-DE" sz="1200" b="0" i="1" u="none" strike="noStrike" baseline="0" dirty="0" err="1">
                <a:latin typeface="AvenirNext-Regular"/>
              </a:rPr>
              <a:t>outflow</a:t>
            </a:r>
            <a:r>
              <a:rPr lang="de-DE" sz="1200" b="0" i="1" u="none" strike="noStrike" baseline="0" dirty="0">
                <a:latin typeface="AvenirNext-Regular"/>
              </a:rPr>
              <a:t>, cash </a:t>
            </a:r>
            <a:r>
              <a:rPr lang="de-DE" sz="1200" b="0" i="1" u="none" strike="noStrike" baseline="0" dirty="0" err="1">
                <a:latin typeface="AvenirNext-Regular"/>
              </a:rPr>
              <a:t>inflow</a:t>
            </a:r>
            <a:r>
              <a:rPr lang="de-DE" sz="1200" b="0" i="1" u="none" strike="noStrike" baseline="0" dirty="0">
                <a:latin typeface="AvenirNext-Regular"/>
              </a:rPr>
              <a:t> and final cash </a:t>
            </a:r>
            <a:r>
              <a:rPr lang="de-DE" sz="1200" b="0" i="1" u="none" strike="noStrike" baseline="0" dirty="0" err="1">
                <a:latin typeface="AvenirNext-Regular"/>
              </a:rPr>
              <a:t>flow</a:t>
            </a:r>
            <a:r>
              <a:rPr lang="de-DE" sz="1200" b="0" i="1" u="none" strike="noStrike" baseline="0" dirty="0">
                <a:latin typeface="AvenirNext-Regular"/>
              </a:rPr>
              <a:t>.</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37</a:t>
            </a:fld>
            <a:endParaRPr lang="de-DE"/>
          </a:p>
        </p:txBody>
      </p:sp>
    </p:spTree>
    <p:extLst>
      <p:ext uri="{BB962C8B-B14F-4D97-AF65-F5344CB8AC3E}">
        <p14:creationId xmlns:p14="http://schemas.microsoft.com/office/powerpoint/2010/main" val="22152130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To</a:t>
            </a:r>
            <a:r>
              <a:rPr lang="de-DE" i="1" u="none" dirty="0"/>
              <a:t> </a:t>
            </a:r>
            <a:r>
              <a:rPr lang="de-DE" i="1" u="none" dirty="0" err="1"/>
              <a:t>illustrate</a:t>
            </a:r>
            <a:r>
              <a:rPr lang="de-DE" i="1" u="none" dirty="0"/>
              <a:t> </a:t>
            </a:r>
            <a:r>
              <a:rPr lang="de-DE" i="1" u="none" dirty="0" err="1"/>
              <a:t>how</a:t>
            </a:r>
            <a:r>
              <a:rPr lang="de-DE" i="1" u="none" dirty="0"/>
              <a:t> </a:t>
            </a:r>
            <a:r>
              <a:rPr lang="de-DE" i="1" u="none" dirty="0" err="1"/>
              <a:t>to</a:t>
            </a:r>
            <a:r>
              <a:rPr lang="de-DE" i="1" u="none" dirty="0"/>
              <a:t> </a:t>
            </a:r>
            <a:r>
              <a:rPr lang="de-DE" i="1" u="none" dirty="0" err="1"/>
              <a:t>account</a:t>
            </a:r>
            <a:r>
              <a:rPr lang="de-DE" i="1" u="none" dirty="0"/>
              <a:t> </a:t>
            </a:r>
            <a:r>
              <a:rPr lang="de-DE" i="1" u="none" dirty="0" err="1"/>
              <a:t>for</a:t>
            </a:r>
            <a:r>
              <a:rPr lang="de-DE" i="1" u="none" dirty="0"/>
              <a:t> </a:t>
            </a:r>
            <a:r>
              <a:rPr lang="de-DE" i="1" u="none" dirty="0" err="1"/>
              <a:t>the</a:t>
            </a:r>
            <a:r>
              <a:rPr lang="de-DE" i="1" u="none" dirty="0"/>
              <a:t> time </a:t>
            </a:r>
            <a:r>
              <a:rPr lang="de-DE" i="1" u="none" dirty="0" err="1"/>
              <a:t>value</a:t>
            </a:r>
            <a:r>
              <a:rPr lang="de-DE" i="1" u="none" dirty="0"/>
              <a:t> </a:t>
            </a:r>
            <a:r>
              <a:rPr lang="de-DE" i="1" u="none" dirty="0" err="1"/>
              <a:t>of</a:t>
            </a:r>
            <a:r>
              <a:rPr lang="de-DE" i="1" u="none" dirty="0"/>
              <a:t> </a:t>
            </a:r>
            <a:r>
              <a:rPr lang="de-DE" i="1" u="none" dirty="0" err="1"/>
              <a:t>money</a:t>
            </a:r>
            <a:r>
              <a:rPr lang="de-DE" i="1" u="none" dirty="0"/>
              <a:t> </a:t>
            </a:r>
            <a:r>
              <a:rPr lang="de-DE" i="1" u="none" dirty="0" err="1"/>
              <a:t>with</a:t>
            </a:r>
            <a:r>
              <a:rPr lang="de-DE" i="1" u="none" dirty="0"/>
              <a:t> </a:t>
            </a:r>
            <a:r>
              <a:rPr lang="de-DE" i="1" u="none" dirty="0" err="1"/>
              <a:t>the</a:t>
            </a:r>
            <a:r>
              <a:rPr lang="de-DE" i="1" u="none" dirty="0"/>
              <a:t> </a:t>
            </a:r>
            <a:r>
              <a:rPr lang="de-DE" i="1" u="none" dirty="0" err="1"/>
              <a:t>discount</a:t>
            </a:r>
            <a:r>
              <a:rPr lang="de-DE" i="1" u="none" dirty="0"/>
              <a:t> rate.</a:t>
            </a:r>
          </a:p>
          <a:p>
            <a:r>
              <a:rPr lang="en-GB" sz="1200" i="1" u="none" dirty="0"/>
              <a:t>*Slide comes with an animation (example with 7% discount rate).</a:t>
            </a:r>
          </a:p>
          <a:p>
            <a:endParaRPr lang="en-GB" sz="1200" i="1" u="none" dirty="0"/>
          </a:p>
          <a:p>
            <a:r>
              <a:rPr lang="en-US" dirty="0"/>
              <a:t>Time value of money means that a sum of money is worth more now than the same sum of money in the future. This is because money can grow only through investing. This is a core principle of finance.</a:t>
            </a:r>
            <a:endParaRPr lang="en-GB"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Source : Catherine Cooremans, TNO Workshop, 19.01.2021</a:t>
            </a: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38</a:t>
            </a:fld>
            <a:endParaRPr lang="de-DE"/>
          </a:p>
        </p:txBody>
      </p:sp>
    </p:spTree>
    <p:extLst>
      <p:ext uri="{BB962C8B-B14F-4D97-AF65-F5344CB8AC3E}">
        <p14:creationId xmlns:p14="http://schemas.microsoft.com/office/powerpoint/2010/main" val="35536262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err="1"/>
              <a:t>To</a:t>
            </a:r>
            <a:r>
              <a:rPr lang="de-DE" i="1" u="none" dirty="0"/>
              <a:t> </a:t>
            </a:r>
            <a:r>
              <a:rPr lang="de-DE" i="1" u="none" dirty="0" err="1"/>
              <a:t>illustrate</a:t>
            </a:r>
            <a:r>
              <a:rPr lang="de-DE" i="1" u="none" dirty="0"/>
              <a:t> </a:t>
            </a:r>
            <a:r>
              <a:rPr lang="de-DE" i="1" u="none" dirty="0" err="1"/>
              <a:t>how</a:t>
            </a:r>
            <a:r>
              <a:rPr lang="de-DE" i="1" u="none" dirty="0"/>
              <a:t> </a:t>
            </a:r>
            <a:r>
              <a:rPr lang="de-DE" i="1" u="none" dirty="0" err="1"/>
              <a:t>to</a:t>
            </a:r>
            <a:r>
              <a:rPr lang="de-DE" i="1" u="none" dirty="0"/>
              <a:t> </a:t>
            </a:r>
            <a:r>
              <a:rPr lang="de-DE" i="1" u="none" dirty="0" err="1"/>
              <a:t>account</a:t>
            </a:r>
            <a:r>
              <a:rPr lang="de-DE" i="1" u="none" dirty="0"/>
              <a:t> </a:t>
            </a:r>
            <a:r>
              <a:rPr lang="de-DE" i="1" u="none" dirty="0" err="1"/>
              <a:t>for</a:t>
            </a:r>
            <a:r>
              <a:rPr lang="de-DE" i="1" u="none" dirty="0"/>
              <a:t> </a:t>
            </a:r>
            <a:r>
              <a:rPr lang="de-DE" i="1" u="none" dirty="0" err="1"/>
              <a:t>the</a:t>
            </a:r>
            <a:r>
              <a:rPr lang="de-DE" i="1" u="none" dirty="0"/>
              <a:t> time </a:t>
            </a:r>
            <a:r>
              <a:rPr lang="de-DE" i="1" u="none" dirty="0" err="1"/>
              <a:t>value</a:t>
            </a:r>
            <a:r>
              <a:rPr lang="de-DE" i="1" u="none" dirty="0"/>
              <a:t> </a:t>
            </a:r>
            <a:r>
              <a:rPr lang="de-DE" i="1" u="none" dirty="0" err="1"/>
              <a:t>of</a:t>
            </a:r>
            <a:r>
              <a:rPr lang="de-DE" i="1" u="none" dirty="0"/>
              <a:t> </a:t>
            </a:r>
            <a:r>
              <a:rPr lang="de-DE" i="1" u="none" dirty="0" err="1"/>
              <a:t>money</a:t>
            </a:r>
            <a:r>
              <a:rPr lang="de-DE" i="1" u="none" dirty="0"/>
              <a:t> </a:t>
            </a:r>
            <a:r>
              <a:rPr lang="de-DE" i="1" u="none" dirty="0" err="1"/>
              <a:t>with</a:t>
            </a:r>
            <a:r>
              <a:rPr lang="de-DE" i="1" u="none" dirty="0"/>
              <a:t> </a:t>
            </a:r>
            <a:r>
              <a:rPr lang="de-DE" i="1" u="none" dirty="0" err="1"/>
              <a:t>the</a:t>
            </a:r>
            <a:r>
              <a:rPr lang="de-DE" i="1" u="none" dirty="0"/>
              <a:t> </a:t>
            </a:r>
            <a:r>
              <a:rPr lang="de-DE" i="1" u="none" dirty="0" err="1"/>
              <a:t>discount</a:t>
            </a:r>
            <a:r>
              <a:rPr lang="de-DE" i="1" u="none" dirty="0"/>
              <a:t> rate.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The present value of two cash inflows (100 € and 200 €) made the future is equal to 265,88 €, not 300 €.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Source : Catherine Cooremans, TNO Workshop, 19.01.2021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Example from </a:t>
            </a:r>
            <a:r>
              <a:rPr lang="de-DE" b="0" dirty="0"/>
              <a:t>Multiple Benefits Webinar 3: Finanzanalyse von Energieeffizienz-Projekten, IREES, </a:t>
            </a:r>
            <a:r>
              <a:rPr lang="de-DE" b="0" dirty="0" err="1"/>
              <a:t>accessible</a:t>
            </a:r>
            <a:r>
              <a:rPr lang="de-DE" b="0" dirty="0"/>
              <a:t> at : </a:t>
            </a:r>
            <a:r>
              <a:rPr lang="en-US" sz="1200" b="0" i="0" u="none" strike="noStrike" baseline="0" dirty="0">
                <a:solidFill>
                  <a:srgbClr val="000000"/>
                </a:solidFill>
              </a:rPr>
              <a:t>https://www.youtube.com/watch?v=NwAdPB-OjU0 (last accessed 17.11.2021)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If someone wants to give you 1.000 euros in 25 years, you’ll have to renounce to following amounts regarding the discount rate of:</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baseline="0" dirty="0">
                <a:solidFill>
                  <a:srgbClr val="000000"/>
                </a:solidFill>
              </a:rPr>
              <a:t>Discount rate 0% : payout 1.000 euros ; renouncement of 0 euros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baseline="0" dirty="0">
                <a:solidFill>
                  <a:srgbClr val="000000"/>
                </a:solidFill>
              </a:rPr>
              <a:t>Discount rate 5% : payout 295 euros ; renouncement of 705 euros</a:t>
            </a:r>
            <a:endParaRPr lang="de-DE"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0" u="none" strike="noStrike" baseline="0" dirty="0">
                <a:solidFill>
                  <a:srgbClr val="000000"/>
                </a:solidFill>
              </a:rPr>
              <a:t>Discount rate 10% : payout 92 euros ; renouncement of 908 euros</a:t>
            </a:r>
            <a:endParaRPr lang="de-DE"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39</a:t>
            </a:fld>
            <a:endParaRPr lang="de-DE"/>
          </a:p>
        </p:txBody>
      </p:sp>
    </p:spTree>
    <p:extLst>
      <p:ext uri="{BB962C8B-B14F-4D97-AF65-F5344CB8AC3E}">
        <p14:creationId xmlns:p14="http://schemas.microsoft.com/office/powerpoint/2010/main" val="4110310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Target </a:t>
            </a:r>
            <a:r>
              <a:rPr lang="de-DE" b="1" dirty="0" err="1"/>
              <a:t>group</a:t>
            </a:r>
            <a:r>
              <a:rPr lang="de-DE" b="1" dirty="0"/>
              <a:t> </a:t>
            </a:r>
            <a:r>
              <a:rPr lang="de-DE" b="1" dirty="0" err="1"/>
              <a:t>for</a:t>
            </a:r>
            <a:r>
              <a:rPr lang="de-DE" b="1" dirty="0"/>
              <a:t> </a:t>
            </a:r>
            <a:r>
              <a:rPr lang="de-DE" b="1" dirty="0" err="1"/>
              <a:t>the</a:t>
            </a:r>
            <a:r>
              <a:rPr lang="de-DE" b="1" dirty="0"/>
              <a:t> </a:t>
            </a:r>
            <a:r>
              <a:rPr lang="de-DE" b="1" dirty="0" err="1"/>
              <a:t>training</a:t>
            </a:r>
            <a:r>
              <a:rPr lang="de-DE" dirty="0"/>
              <a:t>: TP and ESS </a:t>
            </a:r>
            <a:r>
              <a:rPr lang="de-DE" dirty="0" err="1"/>
              <a:t>addressing</a:t>
            </a:r>
            <a:r>
              <a:rPr lang="de-DE" dirty="0"/>
              <a:t> </a:t>
            </a:r>
            <a:r>
              <a:rPr lang="de-DE" dirty="0" err="1"/>
              <a:t>mainly</a:t>
            </a:r>
            <a:r>
              <a:rPr lang="de-DE" dirty="0"/>
              <a:t> </a:t>
            </a:r>
            <a:r>
              <a:rPr lang="de-DE" dirty="0" err="1"/>
              <a:t>manufacturing</a:t>
            </a:r>
            <a:r>
              <a:rPr lang="de-DE" dirty="0"/>
              <a:t> </a:t>
            </a:r>
            <a:r>
              <a:rPr lang="de-DE" dirty="0" err="1"/>
              <a:t>industries</a:t>
            </a:r>
            <a:endParaRPr lang="de-DE" dirty="0"/>
          </a:p>
          <a:p>
            <a:endParaRPr lang="de-DE" dirty="0"/>
          </a:p>
          <a:p>
            <a:r>
              <a:rPr lang="de-DE" b="1" dirty="0"/>
              <a:t>Goals: </a:t>
            </a:r>
            <a:r>
              <a:rPr lang="en-GB" b="0" noProof="0" dirty="0"/>
              <a:t>Understand how the decision making process works in KMUs and how to integrate the Multiple Benefits </a:t>
            </a:r>
            <a:r>
              <a:rPr lang="en-GB" b="0" noProof="0" dirty="0">
                <a:highlight>
                  <a:srgbClr val="FFFF00"/>
                </a:highlight>
              </a:rPr>
              <a:t>(including monetarization part)</a:t>
            </a:r>
          </a:p>
          <a:p>
            <a:endParaRPr lang="de-DE" dirty="0"/>
          </a:p>
          <a:p>
            <a:r>
              <a:rPr lang="de-DE" b="1" dirty="0"/>
              <a:t>Duration: </a:t>
            </a:r>
            <a:r>
              <a:rPr lang="de-DE" b="0" dirty="0"/>
              <a:t>2-3 </a:t>
            </a:r>
            <a:r>
              <a:rPr lang="de-DE" b="0" dirty="0" err="1"/>
              <a:t>hours</a:t>
            </a:r>
            <a:endParaRPr lang="de-DE" b="0" dirty="0"/>
          </a:p>
        </p:txBody>
      </p:sp>
      <p:sp>
        <p:nvSpPr>
          <p:cNvPr id="4" name="Foliennummernplatzhalter 3"/>
          <p:cNvSpPr>
            <a:spLocks noGrp="1"/>
          </p:cNvSpPr>
          <p:nvPr>
            <p:ph type="sldNum" sz="quarter" idx="5"/>
          </p:nvPr>
        </p:nvSpPr>
        <p:spPr/>
        <p:txBody>
          <a:bodyPr/>
          <a:lstStyle/>
          <a:p>
            <a:fld id="{FC42A464-CEEB-46BE-BA78-99FAC69E9C00}" type="slidenum">
              <a:rPr lang="de-DE" smtClean="0"/>
              <a:t>4</a:t>
            </a:fld>
            <a:endParaRPr lang="de-DE"/>
          </a:p>
        </p:txBody>
      </p:sp>
    </p:spTree>
    <p:extLst>
      <p:ext uri="{BB962C8B-B14F-4D97-AF65-F5344CB8AC3E}">
        <p14:creationId xmlns:p14="http://schemas.microsoft.com/office/powerpoint/2010/main" val="7110478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b="0" i="1" u="none" strike="noStrike" baseline="0" dirty="0" err="1"/>
              <a:t>If</a:t>
            </a:r>
            <a:r>
              <a:rPr lang="de-DE" b="0" i="1" u="none" strike="noStrike" baseline="0" dirty="0"/>
              <a:t> </a:t>
            </a:r>
            <a:r>
              <a:rPr lang="de-DE" b="0" i="1" u="none" strike="noStrike" baseline="0" dirty="0" err="1"/>
              <a:t>needed</a:t>
            </a:r>
            <a:r>
              <a:rPr lang="de-DE" b="0" i="1" u="none" strike="noStrike" baseline="0" dirty="0"/>
              <a:t>, </a:t>
            </a:r>
            <a:r>
              <a:rPr lang="de-DE" b="0" i="1" u="none" strike="noStrike" baseline="0" dirty="0" err="1"/>
              <a:t>you</a:t>
            </a:r>
            <a:r>
              <a:rPr lang="de-DE" b="0" i="1" u="none" strike="noStrike" baseline="0" dirty="0"/>
              <a:t> </a:t>
            </a:r>
            <a:r>
              <a:rPr lang="de-DE" b="0" i="1" u="none" strike="noStrike" baseline="0" dirty="0" err="1"/>
              <a:t>can</a:t>
            </a:r>
            <a:r>
              <a:rPr lang="de-DE" b="0" i="1" u="none" strike="noStrike" baseline="0" dirty="0"/>
              <a:t> </a:t>
            </a:r>
            <a:r>
              <a:rPr lang="de-DE" b="0" i="1" u="none" strike="noStrike" baseline="0" dirty="0" err="1"/>
              <a:t>use</a:t>
            </a:r>
            <a:r>
              <a:rPr lang="de-DE" b="0" i="1" u="none" strike="noStrike" baseline="0" dirty="0"/>
              <a:t> </a:t>
            </a:r>
            <a:r>
              <a:rPr lang="de-DE" b="0" i="1" u="none" strike="noStrike" baseline="0" dirty="0" err="1"/>
              <a:t>these</a:t>
            </a:r>
            <a:r>
              <a:rPr lang="de-DE" b="0" i="1" u="none" strike="noStrike" baseline="0" dirty="0"/>
              <a:t> </a:t>
            </a:r>
            <a:r>
              <a:rPr lang="de-DE" b="0" i="1" u="none" strike="noStrike" baseline="0" dirty="0" err="1"/>
              <a:t>slides</a:t>
            </a:r>
            <a:r>
              <a:rPr lang="de-DE" b="0" i="1" u="none" strike="noStrike" baseline="0" dirty="0"/>
              <a:t> </a:t>
            </a:r>
            <a:r>
              <a:rPr lang="de-DE" b="0" i="1" u="none" strike="noStrike" baseline="0" dirty="0" err="1"/>
              <a:t>to</a:t>
            </a:r>
            <a:r>
              <a:rPr lang="de-DE" b="0" i="1" u="none" strike="noStrike" baseline="0" dirty="0"/>
              <a:t> do a </a:t>
            </a:r>
            <a:r>
              <a:rPr lang="de-DE" b="0" i="1" u="none" strike="noStrike" baseline="0" dirty="0" err="1"/>
              <a:t>recap</a:t>
            </a:r>
            <a:r>
              <a:rPr lang="de-DE" b="0" i="1" u="none" strike="noStrike" baseline="0" dirty="0"/>
              <a:t> </a:t>
            </a:r>
            <a:r>
              <a:rPr lang="de-DE" b="0" i="1" u="none" strike="noStrike" baseline="0" dirty="0" err="1"/>
              <a:t>about</a:t>
            </a:r>
            <a:r>
              <a:rPr lang="de-DE" b="0" i="1" u="none" strike="noStrike" baseline="0" dirty="0"/>
              <a:t> </a:t>
            </a:r>
            <a:r>
              <a:rPr lang="de-DE" b="0" i="1" u="none" strike="noStrike" baseline="0" dirty="0" err="1"/>
              <a:t>financial</a:t>
            </a:r>
            <a:r>
              <a:rPr lang="de-DE" b="0" i="1" u="none" strike="noStrike" baseline="0" dirty="0"/>
              <a:t> </a:t>
            </a:r>
            <a:r>
              <a:rPr lang="de-DE" b="0" i="1" u="none" strike="noStrike" baseline="0" dirty="0" err="1"/>
              <a:t>indicators</a:t>
            </a:r>
            <a:endParaRPr lang="de-DE" dirty="0"/>
          </a:p>
          <a:p>
            <a:endParaRPr lang="de-DE" dirty="0"/>
          </a:p>
          <a:p>
            <a:r>
              <a:rPr lang="en-US" b="0" i="0" u="none" strike="noStrike" baseline="0" dirty="0">
                <a:solidFill>
                  <a:srgbClr val="000000"/>
                </a:solidFill>
              </a:rPr>
              <a:t>Source: Catherine Cooremans, TNO Workshop, 19.01.2021</a:t>
            </a:r>
            <a:endParaRPr lang="de-DE" dirty="0"/>
          </a:p>
          <a:p>
            <a:endParaRPr lang="de-DE" dirty="0"/>
          </a:p>
          <a:p>
            <a:r>
              <a:rPr lang="de-DE" b="1" dirty="0"/>
              <a:t>ROI</a:t>
            </a:r>
            <a:r>
              <a:rPr lang="de-DE" dirty="0"/>
              <a:t> </a:t>
            </a:r>
            <a:r>
              <a:rPr lang="en-US" dirty="0"/>
              <a:t>is the amount of money received from your </a:t>
            </a:r>
            <a:r>
              <a:rPr lang="en-US" b="1" dirty="0"/>
              <a:t>investment, </a:t>
            </a:r>
            <a:r>
              <a:rPr lang="en-US" b="0" dirty="0"/>
              <a:t>expressed in %. Total profit = (total annual savings – invested capital).</a:t>
            </a:r>
          </a:p>
          <a:p>
            <a:r>
              <a:rPr lang="en-US" b="0" dirty="0"/>
              <a:t>Example: Jo invest 1.000 € in a firm and sold his shares for 1.200 € one year later. Divide net profits (1.200- 1.000) by the investment costs or invested capital (1.000 €) = 20%.</a:t>
            </a:r>
          </a:p>
          <a:p>
            <a:r>
              <a:rPr lang="de-DE" dirty="0"/>
              <a:t>ROI </a:t>
            </a:r>
            <a:r>
              <a:rPr lang="de-DE" dirty="0" err="1"/>
              <a:t>better</a:t>
            </a:r>
            <a:r>
              <a:rPr lang="de-DE" dirty="0"/>
              <a:t> </a:t>
            </a:r>
            <a:r>
              <a:rPr lang="de-DE" dirty="0" err="1"/>
              <a:t>to</a:t>
            </a:r>
            <a:r>
              <a:rPr lang="de-DE" dirty="0"/>
              <a:t> </a:t>
            </a:r>
            <a:r>
              <a:rPr lang="de-DE" dirty="0" err="1"/>
              <a:t>avoid</a:t>
            </a:r>
            <a:r>
              <a:rPr lang="de-DE" dirty="0"/>
              <a:t>, </a:t>
            </a:r>
            <a:r>
              <a:rPr lang="de-DE" dirty="0" err="1"/>
              <a:t>doesn‘t</a:t>
            </a:r>
            <a:r>
              <a:rPr lang="de-DE" dirty="0"/>
              <a:t> </a:t>
            </a:r>
            <a:r>
              <a:rPr lang="de-DE" dirty="0" err="1"/>
              <a:t>take</a:t>
            </a:r>
            <a:r>
              <a:rPr lang="de-DE" dirty="0"/>
              <a:t> </a:t>
            </a:r>
            <a:r>
              <a:rPr lang="de-DE" dirty="0" err="1"/>
              <a:t>the</a:t>
            </a:r>
            <a:r>
              <a:rPr lang="de-DE" dirty="0"/>
              <a:t> </a:t>
            </a:r>
            <a:r>
              <a:rPr lang="de-DE" dirty="0" err="1"/>
              <a:t>timing</a:t>
            </a:r>
            <a:r>
              <a:rPr lang="de-DE" dirty="0"/>
              <a:t> </a:t>
            </a:r>
            <a:r>
              <a:rPr lang="de-DE" dirty="0" err="1"/>
              <a:t>of</a:t>
            </a:r>
            <a:r>
              <a:rPr lang="de-DE" dirty="0"/>
              <a:t> cash </a:t>
            </a:r>
            <a:r>
              <a:rPr lang="de-DE" dirty="0" err="1"/>
              <a:t>flows</a:t>
            </a:r>
            <a:r>
              <a:rPr lang="de-DE" dirty="0"/>
              <a:t> </a:t>
            </a:r>
            <a:r>
              <a:rPr lang="de-DE" dirty="0" err="1"/>
              <a:t>into</a:t>
            </a:r>
            <a:r>
              <a:rPr lang="de-DE" dirty="0"/>
              <a:t> </a:t>
            </a:r>
            <a:r>
              <a:rPr lang="de-DE" dirty="0" err="1"/>
              <a:t>account</a:t>
            </a:r>
            <a:r>
              <a:rPr lang="de-DE" dirty="0"/>
              <a:t>, inferior </a:t>
            </a:r>
            <a:r>
              <a:rPr lang="de-DE" dirty="0" err="1"/>
              <a:t>to</a:t>
            </a:r>
            <a:r>
              <a:rPr lang="de-DE" dirty="0"/>
              <a:t> NPV</a:t>
            </a:r>
          </a:p>
          <a:p>
            <a:endParaRPr lang="de-DE" dirty="0"/>
          </a:p>
          <a:p>
            <a:r>
              <a:rPr lang="de-DE" b="1" dirty="0"/>
              <a:t>Payback </a:t>
            </a:r>
            <a:r>
              <a:rPr lang="de-DE" b="1" dirty="0" err="1"/>
              <a:t>method</a:t>
            </a:r>
            <a:r>
              <a:rPr lang="de-DE" b="1" dirty="0"/>
              <a:t>: </a:t>
            </a:r>
            <a:r>
              <a:rPr lang="de-DE" dirty="0" err="1"/>
              <a:t>how</a:t>
            </a:r>
            <a:r>
              <a:rPr lang="de-DE" dirty="0"/>
              <a:t> fast will </a:t>
            </a:r>
            <a:r>
              <a:rPr lang="de-DE" dirty="0" err="1"/>
              <a:t>the</a:t>
            </a:r>
            <a:r>
              <a:rPr lang="de-DE" dirty="0"/>
              <a:t> </a:t>
            </a:r>
            <a:r>
              <a:rPr lang="de-DE" dirty="0" err="1"/>
              <a:t>savings</a:t>
            </a:r>
            <a:r>
              <a:rPr lang="de-DE" dirty="0"/>
              <a:t> </a:t>
            </a:r>
            <a:r>
              <a:rPr lang="de-DE" dirty="0" err="1"/>
              <a:t>pay</a:t>
            </a:r>
            <a:r>
              <a:rPr lang="de-DE" dirty="0"/>
              <a:t> </a:t>
            </a:r>
            <a:r>
              <a:rPr lang="de-DE" dirty="0" err="1"/>
              <a:t>for</a:t>
            </a:r>
            <a:r>
              <a:rPr lang="de-DE" dirty="0"/>
              <a:t> </a:t>
            </a:r>
            <a:r>
              <a:rPr lang="de-DE" dirty="0" err="1"/>
              <a:t>the</a:t>
            </a:r>
            <a:r>
              <a:rPr lang="de-DE" dirty="0"/>
              <a:t> </a:t>
            </a:r>
            <a:r>
              <a:rPr lang="de-DE" dirty="0" err="1"/>
              <a:t>investment</a:t>
            </a:r>
            <a:endParaRPr lang="de-DE" dirty="0"/>
          </a:p>
          <a:p>
            <a:r>
              <a:rPr lang="de-DE" dirty="0" err="1"/>
              <a:t>If</a:t>
            </a:r>
            <a:r>
              <a:rPr lang="de-DE" dirty="0"/>
              <a:t> </a:t>
            </a:r>
            <a:r>
              <a:rPr lang="de-DE" dirty="0" err="1"/>
              <a:t>the</a:t>
            </a:r>
            <a:r>
              <a:rPr lang="de-DE" dirty="0"/>
              <a:t> </a:t>
            </a:r>
            <a:r>
              <a:rPr lang="de-DE" dirty="0" err="1"/>
              <a:t>cash-flows</a:t>
            </a:r>
            <a:r>
              <a:rPr lang="de-DE" dirty="0"/>
              <a:t> </a:t>
            </a:r>
            <a:r>
              <a:rPr lang="de-DE" dirty="0" err="1"/>
              <a:t>vary</a:t>
            </a:r>
            <a:r>
              <a:rPr lang="de-DE" dirty="0"/>
              <a:t> </a:t>
            </a:r>
            <a:r>
              <a:rPr lang="de-DE" dirty="0" err="1"/>
              <a:t>from</a:t>
            </a:r>
            <a:r>
              <a:rPr lang="de-DE" dirty="0"/>
              <a:t> </a:t>
            </a:r>
            <a:r>
              <a:rPr lang="de-DE" dirty="0" err="1"/>
              <a:t>one</a:t>
            </a:r>
            <a:r>
              <a:rPr lang="de-DE" dirty="0"/>
              <a:t> </a:t>
            </a:r>
            <a:r>
              <a:rPr lang="de-DE" dirty="0" err="1"/>
              <a:t>year</a:t>
            </a:r>
            <a:r>
              <a:rPr lang="de-DE" dirty="0"/>
              <a:t> </a:t>
            </a:r>
            <a:r>
              <a:rPr lang="de-DE" dirty="0" err="1"/>
              <a:t>to</a:t>
            </a:r>
            <a:r>
              <a:rPr lang="de-DE" dirty="0"/>
              <a:t> </a:t>
            </a:r>
            <a:r>
              <a:rPr lang="de-DE" dirty="0" err="1"/>
              <a:t>another</a:t>
            </a:r>
            <a:r>
              <a:rPr lang="de-DE" dirty="0"/>
              <a:t>, </a:t>
            </a:r>
            <a:r>
              <a:rPr lang="de-DE" dirty="0" err="1"/>
              <a:t>there</a:t>
            </a:r>
            <a:r>
              <a:rPr lang="de-DE" dirty="0"/>
              <a:t> </a:t>
            </a:r>
            <a:r>
              <a:rPr lang="de-DE" dirty="0" err="1"/>
              <a:t>is</a:t>
            </a:r>
            <a:r>
              <a:rPr lang="de-DE" dirty="0"/>
              <a:t> </a:t>
            </a:r>
            <a:r>
              <a:rPr lang="de-DE" dirty="0" err="1"/>
              <a:t>no</a:t>
            </a:r>
            <a:r>
              <a:rPr lang="de-DE" dirty="0"/>
              <a:t> </a:t>
            </a:r>
            <a:r>
              <a:rPr lang="de-DE" dirty="0" err="1"/>
              <a:t>applicable</a:t>
            </a:r>
            <a:r>
              <a:rPr lang="de-DE" dirty="0"/>
              <a:t> </a:t>
            </a:r>
            <a:r>
              <a:rPr lang="de-DE" dirty="0" err="1"/>
              <a:t>formula</a:t>
            </a:r>
            <a:r>
              <a:rPr lang="de-DE" dirty="0"/>
              <a:t> </a:t>
            </a:r>
            <a:r>
              <a:rPr lang="de-DE" dirty="0" err="1"/>
              <a:t>to</a:t>
            </a:r>
            <a:r>
              <a:rPr lang="de-DE" dirty="0"/>
              <a:t> </a:t>
            </a:r>
            <a:r>
              <a:rPr lang="de-DE" dirty="0" err="1"/>
              <a:t>compute</a:t>
            </a:r>
            <a:r>
              <a:rPr lang="de-DE" dirty="0"/>
              <a:t> </a:t>
            </a:r>
            <a:r>
              <a:rPr lang="de-DE" dirty="0" err="1"/>
              <a:t>the</a:t>
            </a:r>
            <a:r>
              <a:rPr lang="de-DE" dirty="0"/>
              <a:t> </a:t>
            </a:r>
            <a:r>
              <a:rPr lang="de-DE" dirty="0" err="1"/>
              <a:t>payback</a:t>
            </a:r>
            <a:r>
              <a:rPr lang="de-DE" dirty="0"/>
              <a:t>.</a:t>
            </a:r>
          </a:p>
          <a:p>
            <a:r>
              <a:rPr lang="de-DE" dirty="0" err="1"/>
              <a:t>Doesn‘t</a:t>
            </a:r>
            <a:r>
              <a:rPr lang="de-DE" dirty="0"/>
              <a:t> </a:t>
            </a:r>
            <a:r>
              <a:rPr lang="de-DE" dirty="0" err="1"/>
              <a:t>take</a:t>
            </a:r>
            <a:r>
              <a:rPr lang="de-DE" dirty="0"/>
              <a:t> in </a:t>
            </a:r>
            <a:r>
              <a:rPr lang="de-DE" dirty="0" err="1"/>
              <a:t>account</a:t>
            </a:r>
            <a:r>
              <a:rPr lang="de-DE" dirty="0"/>
              <a:t> </a:t>
            </a:r>
            <a:r>
              <a:rPr lang="de-DE" dirty="0" err="1"/>
              <a:t>the</a:t>
            </a:r>
            <a:r>
              <a:rPr lang="de-DE" dirty="0"/>
              <a:t> time </a:t>
            </a:r>
            <a:r>
              <a:rPr lang="de-DE" dirty="0" err="1"/>
              <a:t>value</a:t>
            </a:r>
            <a:r>
              <a:rPr lang="de-DE" dirty="0"/>
              <a:t> </a:t>
            </a:r>
            <a:r>
              <a:rPr lang="de-DE" dirty="0" err="1"/>
              <a:t>of</a:t>
            </a:r>
            <a:r>
              <a:rPr lang="de-DE" dirty="0"/>
              <a:t> </a:t>
            </a:r>
            <a:r>
              <a:rPr lang="de-DE" dirty="0" err="1"/>
              <a:t>money</a:t>
            </a:r>
            <a:r>
              <a:rPr lang="de-DE" dirty="0"/>
              <a:t> and </a:t>
            </a:r>
            <a:r>
              <a:rPr lang="de-DE" dirty="0" err="1"/>
              <a:t>only</a:t>
            </a:r>
            <a:r>
              <a:rPr lang="de-DE" dirty="0"/>
              <a:t> </a:t>
            </a:r>
            <a:r>
              <a:rPr lang="de-DE" dirty="0" err="1"/>
              <a:t>considers</a:t>
            </a:r>
            <a:r>
              <a:rPr lang="de-DE" dirty="0"/>
              <a:t> </a:t>
            </a:r>
            <a:r>
              <a:rPr lang="de-DE" dirty="0" err="1"/>
              <a:t>the</a:t>
            </a:r>
            <a:r>
              <a:rPr lang="de-DE" dirty="0"/>
              <a:t> cash </a:t>
            </a:r>
            <a:r>
              <a:rPr lang="de-DE" dirty="0" err="1"/>
              <a:t>inflows</a:t>
            </a:r>
            <a:r>
              <a:rPr lang="de-DE" dirty="0"/>
              <a:t> </a:t>
            </a:r>
            <a:r>
              <a:rPr lang="de-DE" dirty="0" err="1"/>
              <a:t>until</a:t>
            </a:r>
            <a:r>
              <a:rPr lang="de-DE" dirty="0"/>
              <a:t> </a:t>
            </a:r>
            <a:r>
              <a:rPr lang="de-DE" dirty="0" err="1"/>
              <a:t>the</a:t>
            </a:r>
            <a:r>
              <a:rPr lang="de-DE" dirty="0"/>
              <a:t> </a:t>
            </a:r>
            <a:r>
              <a:rPr lang="de-DE" dirty="0" err="1"/>
              <a:t>investment</a:t>
            </a:r>
            <a:r>
              <a:rPr lang="de-DE" dirty="0"/>
              <a:t> cash </a:t>
            </a:r>
            <a:r>
              <a:rPr lang="de-DE" dirty="0" err="1"/>
              <a:t>outflows</a:t>
            </a:r>
            <a:r>
              <a:rPr lang="de-DE" dirty="0"/>
              <a:t> </a:t>
            </a:r>
            <a:r>
              <a:rPr lang="de-DE" dirty="0" err="1"/>
              <a:t>are</a:t>
            </a:r>
            <a:r>
              <a:rPr lang="de-DE" dirty="0"/>
              <a:t> </a:t>
            </a:r>
            <a:r>
              <a:rPr lang="de-DE" dirty="0" err="1"/>
              <a:t>recovered</a:t>
            </a:r>
            <a:r>
              <a:rPr lang="de-DE" dirty="0"/>
              <a:t>. Cash </a:t>
            </a:r>
            <a:r>
              <a:rPr lang="de-DE" dirty="0" err="1"/>
              <a:t>inflows</a:t>
            </a:r>
            <a:r>
              <a:rPr lang="de-DE" dirty="0"/>
              <a:t> after </a:t>
            </a:r>
            <a:r>
              <a:rPr lang="de-DE" dirty="0" err="1"/>
              <a:t>the</a:t>
            </a:r>
            <a:r>
              <a:rPr lang="de-DE" dirty="0"/>
              <a:t> </a:t>
            </a:r>
            <a:r>
              <a:rPr lang="de-DE" dirty="0" err="1"/>
              <a:t>payback</a:t>
            </a:r>
            <a:r>
              <a:rPr lang="de-DE" dirty="0"/>
              <a:t> time </a:t>
            </a:r>
            <a:r>
              <a:rPr lang="de-DE" dirty="0" err="1"/>
              <a:t>are</a:t>
            </a:r>
            <a:r>
              <a:rPr lang="de-DE" dirty="0"/>
              <a:t> not </a:t>
            </a:r>
            <a:r>
              <a:rPr lang="de-DE" dirty="0" err="1"/>
              <a:t>part</a:t>
            </a:r>
            <a:r>
              <a:rPr lang="de-DE" dirty="0"/>
              <a:t> </a:t>
            </a:r>
            <a:r>
              <a:rPr lang="de-DE" dirty="0" err="1"/>
              <a:t>of</a:t>
            </a:r>
            <a:r>
              <a:rPr lang="de-DE" dirty="0"/>
              <a:t> </a:t>
            </a:r>
            <a:r>
              <a:rPr lang="de-DE" dirty="0" err="1"/>
              <a:t>the</a:t>
            </a:r>
            <a:r>
              <a:rPr lang="de-DE" dirty="0"/>
              <a:t> </a:t>
            </a:r>
            <a:r>
              <a:rPr lang="de-DE" dirty="0" err="1"/>
              <a:t>analysis</a:t>
            </a:r>
            <a:r>
              <a:rPr lang="de-DE" dirty="0"/>
              <a:t>.</a:t>
            </a:r>
          </a:p>
          <a:p>
            <a:endParaRPr lang="de-DE" dirty="0"/>
          </a:p>
          <a:p>
            <a:r>
              <a:rPr lang="de-DE" dirty="0"/>
              <a:t>NPV and IRR </a:t>
            </a:r>
            <a:r>
              <a:rPr lang="de-DE" dirty="0" err="1"/>
              <a:t>are</a:t>
            </a:r>
            <a:r>
              <a:rPr lang="de-DE" dirty="0"/>
              <a:t> </a:t>
            </a:r>
            <a:r>
              <a:rPr lang="de-DE" dirty="0" err="1"/>
              <a:t>both</a:t>
            </a:r>
            <a:r>
              <a:rPr lang="de-DE" dirty="0"/>
              <a:t> </a:t>
            </a:r>
            <a:r>
              <a:rPr lang="de-DE" dirty="0" err="1"/>
              <a:t>dynamic</a:t>
            </a:r>
            <a:r>
              <a:rPr lang="de-DE" dirty="0"/>
              <a:t> </a:t>
            </a:r>
            <a:r>
              <a:rPr lang="de-DE" dirty="0" err="1"/>
              <a:t>methods</a:t>
            </a:r>
            <a:r>
              <a:rPr lang="de-DE" dirty="0"/>
              <a:t>, </a:t>
            </a:r>
            <a:r>
              <a:rPr lang="de-DE" dirty="0" err="1"/>
              <a:t>which</a:t>
            </a:r>
            <a:r>
              <a:rPr lang="de-DE" dirty="0"/>
              <a:t> </a:t>
            </a:r>
            <a:r>
              <a:rPr lang="de-DE" dirty="0" err="1"/>
              <a:t>means</a:t>
            </a:r>
            <a:r>
              <a:rPr lang="de-DE" dirty="0"/>
              <a:t> </a:t>
            </a:r>
            <a:r>
              <a:rPr lang="de-DE" dirty="0" err="1"/>
              <a:t>they</a:t>
            </a:r>
            <a:r>
              <a:rPr lang="de-DE" dirty="0"/>
              <a:t> </a:t>
            </a:r>
            <a:r>
              <a:rPr lang="de-DE" dirty="0" err="1"/>
              <a:t>take</a:t>
            </a:r>
            <a:r>
              <a:rPr lang="de-DE" dirty="0"/>
              <a:t> </a:t>
            </a:r>
            <a:r>
              <a:rPr lang="de-DE" dirty="0" err="1"/>
              <a:t>into</a:t>
            </a:r>
            <a:r>
              <a:rPr lang="de-DE" dirty="0"/>
              <a:t> </a:t>
            </a:r>
            <a:r>
              <a:rPr lang="de-DE" dirty="0" err="1"/>
              <a:t>account</a:t>
            </a:r>
            <a:r>
              <a:rPr lang="de-DE" dirty="0"/>
              <a:t> </a:t>
            </a:r>
            <a:r>
              <a:rPr lang="de-DE" dirty="0" err="1"/>
              <a:t>the</a:t>
            </a:r>
            <a:r>
              <a:rPr lang="de-DE" dirty="0"/>
              <a:t> time </a:t>
            </a:r>
            <a:r>
              <a:rPr lang="de-DE" dirty="0" err="1"/>
              <a:t>value</a:t>
            </a:r>
            <a:r>
              <a:rPr lang="de-DE" dirty="0"/>
              <a:t> </a:t>
            </a:r>
            <a:r>
              <a:rPr lang="de-DE" dirty="0" err="1"/>
              <a:t>of</a:t>
            </a:r>
            <a:r>
              <a:rPr lang="de-DE" dirty="0"/>
              <a:t> </a:t>
            </a:r>
            <a:r>
              <a:rPr lang="de-DE" dirty="0" err="1"/>
              <a:t>money</a:t>
            </a:r>
            <a:r>
              <a:rPr lang="de-DE" dirty="0"/>
              <a:t>.</a:t>
            </a:r>
          </a:p>
          <a:p>
            <a:endParaRPr lang="de-DE" dirty="0"/>
          </a:p>
          <a:p>
            <a:pPr algn="l"/>
            <a:r>
              <a:rPr lang="de-DE" b="1" i="0" u="none" strike="noStrike" baseline="0" dirty="0">
                <a:solidFill>
                  <a:srgbClr val="000000"/>
                </a:solidFill>
              </a:rPr>
              <a:t>NPV</a:t>
            </a:r>
          </a:p>
          <a:p>
            <a:r>
              <a:rPr lang="en-US" b="0" i="0" u="none" strike="noStrike" baseline="0" dirty="0">
                <a:solidFill>
                  <a:srgbClr val="000000"/>
                </a:solidFill>
              </a:rPr>
              <a:t>Net present value is the difference between present value of all inflows less present value of all outflows.</a:t>
            </a:r>
          </a:p>
          <a:p>
            <a:r>
              <a:rPr lang="en-US" b="0" i="0" u="none" strike="noStrike" baseline="0" dirty="0">
                <a:solidFill>
                  <a:srgbClr val="000000"/>
                </a:solidFill>
              </a:rPr>
              <a:t>Take in account the discount rate and the investment duration</a:t>
            </a:r>
          </a:p>
          <a:p>
            <a:r>
              <a:rPr lang="en-US" b="0" i="0" u="none" strike="noStrike" baseline="0" dirty="0">
                <a:solidFill>
                  <a:srgbClr val="000000"/>
                </a:solidFill>
              </a:rPr>
              <a:t>Selection rule: if NPV is greater than 0, than the project is acceptable, otherwise must be rejected.</a:t>
            </a:r>
          </a:p>
          <a:p>
            <a:endParaRPr lang="en-US" b="0" i="0" u="none" strike="noStrike" baseline="0" dirty="0">
              <a:solidFill>
                <a:srgbClr val="000000"/>
              </a:solidFill>
            </a:endParaRPr>
          </a:p>
          <a:p>
            <a:r>
              <a:rPr lang="en-US" b="1" i="0" u="none" strike="noStrike" baseline="0" dirty="0">
                <a:solidFill>
                  <a:srgbClr val="000000"/>
                </a:solidFill>
              </a:rPr>
              <a:t>IRR</a:t>
            </a:r>
          </a:p>
          <a:p>
            <a:r>
              <a:rPr lang="en-US" b="0" i="0" u="none" strike="noStrike" baseline="0" dirty="0">
                <a:solidFill>
                  <a:srgbClr val="000000"/>
                </a:solidFill>
              </a:rPr>
              <a:t>The internal rate of return of an investment is the discount rate that, when applied to its future cash flows, will produce an NPV of zero. In essence it represents the yield from an investment project. </a:t>
            </a:r>
            <a:r>
              <a:rPr lang="en-US" dirty="0"/>
              <a:t>Internal rate of return (IRR) is the annual rate of growth an investment is expected to generate</a:t>
            </a:r>
            <a:endParaRPr lang="en-US" b="0" i="0" u="none" strike="noStrike" baseline="0" dirty="0">
              <a:solidFill>
                <a:srgbClr val="000000"/>
              </a:solidFill>
            </a:endParaRPr>
          </a:p>
          <a:p>
            <a:r>
              <a:rPr lang="en-US" b="0" i="0" u="none" strike="noStrike" baseline="0" dirty="0">
                <a:solidFill>
                  <a:srgbClr val="000000"/>
                </a:solidFill>
              </a:rPr>
              <a:t>Selection rule: projects that have an IRR greater than the cost of capital (expressed in the discount rate) are acceptable; the greater the IRR, the more attractive the project.</a:t>
            </a:r>
          </a:p>
          <a:p>
            <a:endParaRPr lang="en-US" b="0" i="0" u="none" strike="noStrike" baseline="0" dirty="0">
              <a:solidFill>
                <a:srgbClr val="000000"/>
              </a:solidFill>
            </a:endParaRPr>
          </a:p>
          <a:p>
            <a:r>
              <a:rPr lang="en-US" b="0" i="0" u="none" strike="noStrike" baseline="0" dirty="0">
                <a:solidFill>
                  <a:srgbClr val="000000"/>
                </a:solidFill>
              </a:rPr>
              <a:t>--------</a:t>
            </a:r>
          </a:p>
          <a:p>
            <a:r>
              <a:rPr lang="en-US" b="0" i="0" u="none" strike="noStrike" baseline="0" dirty="0">
                <a:solidFill>
                  <a:srgbClr val="000000"/>
                </a:solidFill>
              </a:rPr>
              <a:t>85% of enterprises are taking decision regarding only the payback time. (</a:t>
            </a:r>
            <a:r>
              <a:rPr lang="en-US" b="0" i="0" u="none" strike="noStrike" baseline="0" dirty="0" err="1">
                <a:solidFill>
                  <a:srgbClr val="000000"/>
                </a:solidFill>
              </a:rPr>
              <a:t>Erfahrungswert</a:t>
            </a:r>
            <a:r>
              <a:rPr lang="en-US" b="0" i="0" u="none" strike="noStrike" baseline="0" dirty="0">
                <a:solidFill>
                  <a:srgbClr val="000000"/>
                </a:solidFill>
              </a:rPr>
              <a:t> </a:t>
            </a:r>
            <a:r>
              <a:rPr lang="en-US" b="0" i="0" u="none" strike="noStrike" baseline="0" dirty="0" err="1">
                <a:solidFill>
                  <a:srgbClr val="000000"/>
                </a:solidFill>
              </a:rPr>
              <a:t>aus</a:t>
            </a:r>
            <a:r>
              <a:rPr lang="en-US" b="0" i="0" u="none" strike="noStrike" baseline="0" dirty="0">
                <a:solidFill>
                  <a:srgbClr val="000000"/>
                </a:solidFill>
              </a:rPr>
              <a:t> </a:t>
            </a:r>
            <a:r>
              <a:rPr lang="en-US" b="0" i="0" u="none" strike="noStrike" baseline="0" dirty="0" err="1">
                <a:solidFill>
                  <a:srgbClr val="000000"/>
                </a:solidFill>
              </a:rPr>
              <a:t>Energieeffizienznetzwerk</a:t>
            </a:r>
            <a:r>
              <a:rPr lang="en-US" b="0" i="0" u="none" strike="noStrike" baseline="0" dirty="0">
                <a:solidFill>
                  <a:srgbClr val="000000"/>
                </a:solidFill>
              </a:rPr>
              <a:t> IREES).</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40</a:t>
            </a:fld>
            <a:endParaRPr lang="de-DE"/>
          </a:p>
        </p:txBody>
      </p:sp>
    </p:spTree>
    <p:extLst>
      <p:ext uri="{BB962C8B-B14F-4D97-AF65-F5344CB8AC3E}">
        <p14:creationId xmlns:p14="http://schemas.microsoft.com/office/powerpoint/2010/main" val="7282009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41</a:t>
            </a:fld>
            <a:endParaRPr lang="de-DE"/>
          </a:p>
        </p:txBody>
      </p:sp>
    </p:spTree>
    <p:extLst>
      <p:ext uri="{BB962C8B-B14F-4D97-AF65-F5344CB8AC3E}">
        <p14:creationId xmlns:p14="http://schemas.microsoft.com/office/powerpoint/2010/main" val="25974385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You</a:t>
            </a:r>
            <a:r>
              <a:rPr lang="de-DE" sz="1200" i="1" u="none" dirty="0"/>
              <a:t> </a:t>
            </a:r>
            <a:r>
              <a:rPr lang="de-DE" sz="1200" i="1" u="none" dirty="0" err="1"/>
              <a:t>can</a:t>
            </a:r>
            <a:r>
              <a:rPr lang="de-DE" sz="1200" i="1" u="none" dirty="0"/>
              <a:t> </a:t>
            </a:r>
            <a:r>
              <a:rPr lang="de-DE" sz="1200" i="1" u="none" dirty="0" err="1"/>
              <a:t>ask</a:t>
            </a:r>
            <a:r>
              <a:rPr lang="de-DE" sz="1200" i="1" u="none" dirty="0"/>
              <a:t> </a:t>
            </a:r>
            <a:r>
              <a:rPr lang="de-DE" sz="1200" i="1" u="none" dirty="0" err="1"/>
              <a:t>participants</a:t>
            </a:r>
            <a:r>
              <a:rPr lang="de-DE" sz="1200" i="1" u="none" dirty="0"/>
              <a:t> </a:t>
            </a:r>
            <a:r>
              <a:rPr lang="de-DE" sz="1200" i="1" u="none" dirty="0" err="1"/>
              <a:t>to</a:t>
            </a:r>
            <a:r>
              <a:rPr lang="de-DE" sz="1200" i="1" u="none" dirty="0"/>
              <a:t> </a:t>
            </a:r>
            <a:r>
              <a:rPr lang="de-DE" sz="1200" i="1" u="none" dirty="0" err="1"/>
              <a:t>reflect</a:t>
            </a:r>
            <a:r>
              <a:rPr lang="de-DE" sz="1200" i="1" u="none" dirty="0"/>
              <a:t> on </a:t>
            </a:r>
            <a:r>
              <a:rPr lang="de-DE" sz="1200" i="1" u="none" dirty="0" err="1"/>
              <a:t>the</a:t>
            </a:r>
            <a:r>
              <a:rPr lang="de-DE" sz="1200" i="1" u="none" dirty="0"/>
              <a:t> type </a:t>
            </a:r>
            <a:r>
              <a:rPr lang="de-DE" sz="1200" i="1" u="none" dirty="0" err="1"/>
              <a:t>of</a:t>
            </a:r>
            <a:r>
              <a:rPr lang="de-DE" sz="1200" i="1" u="none" dirty="0"/>
              <a:t> </a:t>
            </a:r>
            <a:r>
              <a:rPr lang="de-DE" sz="1200" i="1" u="none" dirty="0" err="1"/>
              <a:t>indicator</a:t>
            </a:r>
            <a:r>
              <a:rPr lang="de-DE" sz="1200" i="1" u="none" dirty="0"/>
              <a:t> </a:t>
            </a:r>
            <a:r>
              <a:rPr lang="de-DE" sz="1200" i="1" u="none" dirty="0" err="1"/>
              <a:t>to</a:t>
            </a:r>
            <a:r>
              <a:rPr lang="de-DE" sz="1200" i="1" u="none" dirty="0"/>
              <a:t> </a:t>
            </a:r>
            <a:r>
              <a:rPr lang="de-DE" sz="1200" i="1" u="none" dirty="0" err="1"/>
              <a:t>quantify</a:t>
            </a:r>
            <a:r>
              <a:rPr lang="de-DE" sz="1200" i="1" u="none" dirty="0"/>
              <a:t> / </a:t>
            </a:r>
            <a:r>
              <a:rPr lang="de-DE" sz="1200" i="1" u="none" dirty="0" err="1"/>
              <a:t>monetize</a:t>
            </a:r>
            <a:r>
              <a:rPr lang="de-DE" sz="1200" i="1" u="none" dirty="0"/>
              <a:t> </a:t>
            </a:r>
            <a:r>
              <a:rPr lang="de-DE" sz="1200" i="1" u="none" dirty="0" err="1"/>
              <a:t>one</a:t>
            </a:r>
            <a:r>
              <a:rPr lang="de-DE" sz="1200" i="1" u="none" dirty="0"/>
              <a:t> </a:t>
            </a:r>
            <a:r>
              <a:rPr lang="de-DE" sz="1200" i="1" u="none" dirty="0" err="1"/>
              <a:t>or</a:t>
            </a:r>
            <a:r>
              <a:rPr lang="de-DE" sz="1200" i="1" u="none" dirty="0"/>
              <a:t> </a:t>
            </a:r>
            <a:r>
              <a:rPr lang="de-DE" sz="1200" i="1" u="none" dirty="0" err="1"/>
              <a:t>two</a:t>
            </a:r>
            <a:r>
              <a:rPr lang="de-DE" sz="1200" i="1" u="none" dirty="0"/>
              <a:t> </a:t>
            </a:r>
            <a:r>
              <a:rPr lang="de-DE" sz="1200" i="1" u="none" dirty="0" err="1"/>
              <a:t>of</a:t>
            </a:r>
            <a:r>
              <a:rPr lang="de-DE" sz="1200" i="1" u="none" dirty="0"/>
              <a:t> </a:t>
            </a:r>
            <a:r>
              <a:rPr lang="de-DE" sz="1200" i="1" u="none" dirty="0" err="1"/>
              <a:t>these</a:t>
            </a:r>
            <a:r>
              <a:rPr lang="de-DE" sz="1200" i="1" u="none" dirty="0"/>
              <a:t> NEBs</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42</a:t>
            </a:fld>
            <a:endParaRPr lang="de-DE"/>
          </a:p>
        </p:txBody>
      </p:sp>
    </p:spTree>
    <p:extLst>
      <p:ext uri="{BB962C8B-B14F-4D97-AF65-F5344CB8AC3E}">
        <p14:creationId xmlns:p14="http://schemas.microsoft.com/office/powerpoint/2010/main" val="7400594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43</a:t>
            </a:fld>
            <a:endParaRPr lang="de-DE"/>
          </a:p>
        </p:txBody>
      </p:sp>
    </p:spTree>
    <p:extLst>
      <p:ext uri="{BB962C8B-B14F-4D97-AF65-F5344CB8AC3E}">
        <p14:creationId xmlns:p14="http://schemas.microsoft.com/office/powerpoint/2010/main" val="37436884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U</a:t>
            </a:r>
            <a:r>
              <a:rPr lang="de-DE" sz="1200" i="1" u="none" dirty="0"/>
              <a:t>se </a:t>
            </a:r>
            <a:r>
              <a:rPr lang="de-DE" sz="1200" i="1" u="none" dirty="0" err="1"/>
              <a:t>this</a:t>
            </a:r>
            <a:r>
              <a:rPr lang="de-DE" sz="1200" i="1" u="none" dirty="0"/>
              <a:t> </a:t>
            </a:r>
            <a:r>
              <a:rPr lang="de-DE" sz="1200" i="1" u="none" dirty="0" err="1"/>
              <a:t>slide</a:t>
            </a:r>
            <a:r>
              <a:rPr lang="de-DE" sz="1200" i="1" u="none" dirty="0"/>
              <a:t> </a:t>
            </a:r>
            <a:r>
              <a:rPr lang="de-DE" sz="1200" i="1" u="none" dirty="0" err="1"/>
              <a:t>to</a:t>
            </a:r>
            <a:r>
              <a:rPr lang="de-DE" sz="1200" i="1" u="none" dirty="0"/>
              <a:t> </a:t>
            </a:r>
            <a:r>
              <a:rPr lang="de-DE" sz="1200" i="1" u="none" dirty="0" err="1"/>
              <a:t>show</a:t>
            </a:r>
            <a:r>
              <a:rPr lang="de-DE" sz="1200" i="1" u="none" dirty="0"/>
              <a:t> </a:t>
            </a:r>
            <a:r>
              <a:rPr lang="de-DE" sz="1200" i="1" u="none" dirty="0" err="1"/>
              <a:t>the</a:t>
            </a:r>
            <a:r>
              <a:rPr lang="de-DE" sz="1200" i="1" u="none" dirty="0"/>
              <a:t> different </a:t>
            </a:r>
            <a:r>
              <a:rPr lang="de-DE" sz="1200" i="1" u="none" dirty="0" err="1"/>
              <a:t>categories</a:t>
            </a:r>
            <a:r>
              <a:rPr lang="de-DE" sz="1200" i="1" u="none" dirty="0"/>
              <a:t> </a:t>
            </a:r>
            <a:r>
              <a:rPr lang="de-DE" sz="1200" i="1" u="none" dirty="0" err="1"/>
              <a:t>that</a:t>
            </a:r>
            <a:r>
              <a:rPr lang="de-DE" sz="1200" i="1" u="none" dirty="0"/>
              <a:t> </a:t>
            </a:r>
            <a:r>
              <a:rPr lang="de-DE" sz="1200" i="1" u="none" dirty="0" err="1"/>
              <a:t>can</a:t>
            </a:r>
            <a:r>
              <a:rPr lang="de-DE" sz="1200" i="1" u="none" dirty="0"/>
              <a:t> </a:t>
            </a:r>
            <a:r>
              <a:rPr lang="de-DE" sz="1200" i="1" u="none" dirty="0" err="1"/>
              <a:t>be</a:t>
            </a:r>
            <a:r>
              <a:rPr lang="de-DE" sz="1200" i="1" u="none" dirty="0"/>
              <a:t> </a:t>
            </a:r>
            <a:r>
              <a:rPr lang="de-DE" sz="1200" i="1" u="none" dirty="0" err="1"/>
              <a:t>made</a:t>
            </a:r>
            <a:r>
              <a:rPr lang="de-DE" sz="1200" i="1" u="none" dirty="0"/>
              <a:t> </a:t>
            </a:r>
            <a:r>
              <a:rPr lang="de-DE" sz="1200" i="1" u="none" dirty="0" err="1"/>
              <a:t>with</a:t>
            </a:r>
            <a:r>
              <a:rPr lang="de-DE" sz="1200" i="1" u="none" dirty="0"/>
              <a:t> NEBs: Impact on </a:t>
            </a:r>
            <a:r>
              <a:rPr lang="de-DE" sz="1200" i="1" u="none" dirty="0" err="1"/>
              <a:t>short</a:t>
            </a:r>
            <a:r>
              <a:rPr lang="de-DE" sz="1200" i="1" u="none" dirty="0"/>
              <a:t>/</a:t>
            </a:r>
            <a:r>
              <a:rPr lang="de-DE" sz="1200" i="1" u="none" dirty="0" err="1"/>
              <a:t>long</a:t>
            </a:r>
            <a:r>
              <a:rPr lang="de-DE" sz="1200" i="1" u="none" dirty="0"/>
              <a:t> </a:t>
            </a:r>
            <a:r>
              <a:rPr lang="de-DE" sz="1200" i="1" u="none" dirty="0" err="1"/>
              <a:t>term</a:t>
            </a:r>
            <a:r>
              <a:rPr lang="de-DE" sz="1200" i="1" u="none" dirty="0"/>
              <a:t> and high/medium/</a:t>
            </a:r>
            <a:r>
              <a:rPr lang="de-DE" sz="1200" i="1" u="none" dirty="0" err="1"/>
              <a:t>low</a:t>
            </a:r>
            <a:r>
              <a:rPr lang="de-DE" sz="1200" i="1" u="none" dirty="0"/>
              <a:t> </a:t>
            </a:r>
            <a:r>
              <a:rPr lang="de-DE" sz="1200" i="1" u="none" dirty="0" err="1"/>
              <a:t>possibility</a:t>
            </a:r>
            <a:r>
              <a:rPr lang="de-DE" sz="1200" i="1" u="none" dirty="0"/>
              <a:t> </a:t>
            </a:r>
            <a:r>
              <a:rPr lang="de-DE" sz="1200" i="1" u="none" dirty="0" err="1"/>
              <a:t>to</a:t>
            </a:r>
            <a:r>
              <a:rPr lang="de-DE" sz="1200" i="1" u="none" dirty="0"/>
              <a:t> </a:t>
            </a:r>
            <a:r>
              <a:rPr lang="de-DE" sz="1200" i="1" u="none" dirty="0" err="1"/>
              <a:t>quantify</a:t>
            </a:r>
            <a:r>
              <a:rPr lang="de-DE" sz="1200" i="1" u="none" dirty="0"/>
              <a:t>.</a:t>
            </a:r>
            <a:endParaRPr lang="de-DE"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Some</a:t>
            </a:r>
            <a:r>
              <a:rPr lang="de-DE" dirty="0"/>
              <a:t> NEBs </a:t>
            </a:r>
            <a:r>
              <a:rPr lang="de-DE" dirty="0" err="1"/>
              <a:t>are</a:t>
            </a:r>
            <a:r>
              <a:rPr lang="de-DE" dirty="0"/>
              <a:t> easy </a:t>
            </a:r>
            <a:r>
              <a:rPr lang="de-DE" dirty="0" err="1"/>
              <a:t>to</a:t>
            </a:r>
            <a:r>
              <a:rPr lang="de-DE" dirty="0"/>
              <a:t> </a:t>
            </a:r>
            <a:r>
              <a:rPr lang="de-DE" dirty="0" err="1"/>
              <a:t>monetize</a:t>
            </a:r>
            <a:r>
              <a:rPr lang="de-DE" dirty="0"/>
              <a:t> (</a:t>
            </a:r>
            <a:r>
              <a:rPr lang="de-DE" dirty="0" err="1"/>
              <a:t>increased</a:t>
            </a:r>
            <a:r>
              <a:rPr lang="de-DE" dirty="0"/>
              <a:t> </a:t>
            </a:r>
            <a:r>
              <a:rPr lang="de-DE" dirty="0" err="1"/>
              <a:t>production</a:t>
            </a:r>
            <a:r>
              <a:rPr lang="de-DE" dirty="0"/>
              <a:t>, </a:t>
            </a:r>
            <a:r>
              <a:rPr lang="de-DE" dirty="0" err="1"/>
              <a:t>higher</a:t>
            </a:r>
            <a:r>
              <a:rPr lang="de-DE" dirty="0"/>
              <a:t> </a:t>
            </a:r>
            <a:r>
              <a:rPr lang="de-DE" dirty="0" err="1"/>
              <a:t>productivity</a:t>
            </a:r>
            <a:r>
              <a:rPr lang="de-DE" dirty="0"/>
              <a:t>, </a:t>
            </a:r>
            <a:r>
              <a:rPr lang="de-DE" dirty="0" err="1"/>
              <a:t>reduced</a:t>
            </a:r>
            <a:r>
              <a:rPr lang="de-DE" dirty="0"/>
              <a:t> </a:t>
            </a:r>
            <a:r>
              <a:rPr lang="de-DE" dirty="0" err="1"/>
              <a:t>dowtime</a:t>
            </a:r>
            <a:r>
              <a:rPr lang="de-DE" dirty="0"/>
              <a:t>, </a:t>
            </a:r>
            <a:r>
              <a:rPr lang="de-DE" dirty="0" err="1"/>
              <a:t>reduced</a:t>
            </a:r>
            <a:r>
              <a:rPr lang="de-DE" dirty="0"/>
              <a:t> </a:t>
            </a:r>
            <a:r>
              <a:rPr lang="de-DE" dirty="0" err="1"/>
              <a:t>waste</a:t>
            </a:r>
            <a:r>
              <a:rPr lang="de-DE" dirty="0"/>
              <a:t> </a:t>
            </a:r>
            <a:r>
              <a:rPr lang="de-DE" dirty="0" err="1"/>
              <a:t>or</a:t>
            </a:r>
            <a:r>
              <a:rPr lang="de-DE" dirty="0"/>
              <a:t> </a:t>
            </a:r>
            <a:r>
              <a:rPr lang="de-DE" dirty="0" err="1"/>
              <a:t>wastewater</a:t>
            </a:r>
            <a:r>
              <a:rPr lang="de-DE" dirty="0"/>
              <a:t> etc.), </a:t>
            </a:r>
            <a:r>
              <a:rPr lang="de-DE" dirty="0" err="1"/>
              <a:t>some</a:t>
            </a:r>
            <a:r>
              <a:rPr lang="de-DE" dirty="0"/>
              <a:t> </a:t>
            </a:r>
            <a:r>
              <a:rPr lang="de-DE" dirty="0" err="1"/>
              <a:t>of</a:t>
            </a:r>
            <a:r>
              <a:rPr lang="de-DE" dirty="0"/>
              <a:t> </a:t>
            </a:r>
            <a:r>
              <a:rPr lang="de-DE" dirty="0" err="1"/>
              <a:t>them</a:t>
            </a:r>
            <a:r>
              <a:rPr lang="de-DE" dirty="0"/>
              <a:t> </a:t>
            </a:r>
            <a:r>
              <a:rPr lang="de-DE" dirty="0" err="1"/>
              <a:t>are</a:t>
            </a:r>
            <a:r>
              <a:rPr lang="de-DE" dirty="0"/>
              <a:t> easy </a:t>
            </a:r>
            <a:r>
              <a:rPr lang="de-DE" dirty="0" err="1"/>
              <a:t>to</a:t>
            </a:r>
            <a:r>
              <a:rPr lang="de-DE" dirty="0"/>
              <a:t> </a:t>
            </a:r>
            <a:r>
              <a:rPr lang="de-DE" dirty="0" err="1"/>
              <a:t>quantify</a:t>
            </a:r>
            <a:r>
              <a:rPr lang="de-DE" dirty="0"/>
              <a:t> but </a:t>
            </a:r>
            <a:r>
              <a:rPr lang="de-DE" dirty="0" err="1"/>
              <a:t>maybe</a:t>
            </a:r>
            <a:r>
              <a:rPr lang="de-DE" dirty="0"/>
              <a:t> </a:t>
            </a:r>
            <a:r>
              <a:rPr lang="de-DE" dirty="0" err="1"/>
              <a:t>harder</a:t>
            </a:r>
            <a:r>
              <a:rPr lang="de-DE" dirty="0"/>
              <a:t> </a:t>
            </a:r>
            <a:r>
              <a:rPr lang="de-DE" dirty="0" err="1"/>
              <a:t>to</a:t>
            </a:r>
            <a:r>
              <a:rPr lang="de-DE" dirty="0"/>
              <a:t> </a:t>
            </a:r>
            <a:r>
              <a:rPr lang="de-DE" dirty="0" err="1"/>
              <a:t>monetize</a:t>
            </a:r>
            <a:r>
              <a:rPr lang="de-DE" dirty="0"/>
              <a:t> (</a:t>
            </a:r>
            <a:r>
              <a:rPr lang="de-DE" dirty="0" err="1"/>
              <a:t>reduced</a:t>
            </a:r>
            <a:r>
              <a:rPr lang="de-DE" dirty="0"/>
              <a:t> </a:t>
            </a:r>
            <a:r>
              <a:rPr lang="de-DE" dirty="0" err="1"/>
              <a:t>noise</a:t>
            </a:r>
            <a:r>
              <a:rPr lang="de-DE" dirty="0"/>
              <a:t>, </a:t>
            </a:r>
            <a:r>
              <a:rPr lang="de-DE" dirty="0" err="1"/>
              <a:t>better</a:t>
            </a:r>
            <a:r>
              <a:rPr lang="de-DE" dirty="0"/>
              <a:t> </a:t>
            </a:r>
            <a:r>
              <a:rPr lang="de-DE" dirty="0" err="1"/>
              <a:t>air</a:t>
            </a:r>
            <a:r>
              <a:rPr lang="de-DE" dirty="0"/>
              <a:t> </a:t>
            </a:r>
            <a:r>
              <a:rPr lang="de-DE" dirty="0" err="1"/>
              <a:t>quality</a:t>
            </a:r>
            <a:r>
              <a:rPr lang="de-DE" dirty="0"/>
              <a:t>, </a:t>
            </a:r>
            <a:r>
              <a:rPr lang="de-DE" dirty="0" err="1"/>
              <a:t>improved</a:t>
            </a:r>
            <a:r>
              <a:rPr lang="de-DE" dirty="0"/>
              <a:t> </a:t>
            </a:r>
            <a:r>
              <a:rPr lang="de-DE" dirty="0" err="1"/>
              <a:t>staff</a:t>
            </a:r>
            <a:r>
              <a:rPr lang="de-DE" dirty="0"/>
              <a:t> </a:t>
            </a:r>
            <a:r>
              <a:rPr lang="de-DE" dirty="0" err="1"/>
              <a:t>satisfaction</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Nevertheless</a:t>
            </a:r>
            <a:r>
              <a:rPr lang="de-DE" dirty="0"/>
              <a:t>, </a:t>
            </a:r>
            <a:r>
              <a:rPr lang="de-DE" dirty="0" err="1"/>
              <a:t>only</a:t>
            </a:r>
            <a:r>
              <a:rPr lang="de-DE" dirty="0"/>
              <a:t> </a:t>
            </a:r>
            <a:r>
              <a:rPr lang="de-DE" dirty="0" err="1"/>
              <a:t>monetary</a:t>
            </a:r>
            <a:r>
              <a:rPr lang="de-DE" dirty="0"/>
              <a:t> </a:t>
            </a:r>
            <a:r>
              <a:rPr lang="de-DE" dirty="0" err="1"/>
              <a:t>aspects</a:t>
            </a:r>
            <a:r>
              <a:rPr lang="de-DE" dirty="0"/>
              <a:t> </a:t>
            </a:r>
            <a:r>
              <a:rPr lang="de-DE" dirty="0" err="1"/>
              <a:t>are</a:t>
            </a:r>
            <a:r>
              <a:rPr lang="de-DE" dirty="0"/>
              <a:t> not </a:t>
            </a:r>
            <a:r>
              <a:rPr lang="de-DE" dirty="0" err="1"/>
              <a:t>enough</a:t>
            </a:r>
            <a:r>
              <a:rPr lang="de-DE" dirty="0"/>
              <a:t> </a:t>
            </a:r>
            <a:r>
              <a:rPr lang="de-DE" dirty="0" err="1"/>
              <a:t>to</a:t>
            </a:r>
            <a:r>
              <a:rPr lang="de-DE" dirty="0"/>
              <a:t> push </a:t>
            </a:r>
            <a:r>
              <a:rPr lang="de-DE" dirty="0" err="1"/>
              <a:t>investment</a:t>
            </a:r>
            <a:r>
              <a:rPr lang="de-DE" dirty="0"/>
              <a:t> </a:t>
            </a:r>
            <a:r>
              <a:rPr lang="de-DE" dirty="0" err="1"/>
              <a:t>decision</a:t>
            </a:r>
            <a:r>
              <a:rPr lang="de-DE" dirty="0"/>
              <a:t> and </a:t>
            </a:r>
            <a:r>
              <a:rPr lang="de-DE" dirty="0" err="1"/>
              <a:t>that‘s</a:t>
            </a:r>
            <a:r>
              <a:rPr lang="de-DE" dirty="0"/>
              <a:t> </a:t>
            </a:r>
            <a:r>
              <a:rPr lang="de-DE" dirty="0" err="1"/>
              <a:t>why</a:t>
            </a:r>
            <a:r>
              <a:rPr lang="de-DE" dirty="0"/>
              <a:t> </a:t>
            </a:r>
            <a:r>
              <a:rPr lang="de-DE" dirty="0" err="1"/>
              <a:t>it</a:t>
            </a:r>
            <a:r>
              <a:rPr lang="de-DE" dirty="0"/>
              <a:t> </a:t>
            </a:r>
            <a:r>
              <a:rPr lang="de-DE" dirty="0" err="1"/>
              <a:t>is</a:t>
            </a:r>
            <a:r>
              <a:rPr lang="de-DE" dirty="0"/>
              <a:t> </a:t>
            </a:r>
            <a:r>
              <a:rPr lang="de-DE" dirty="0" err="1"/>
              <a:t>crucial</a:t>
            </a:r>
            <a:r>
              <a:rPr lang="de-DE" dirty="0"/>
              <a:t> </a:t>
            </a:r>
            <a:r>
              <a:rPr lang="de-DE" dirty="0" err="1"/>
              <a:t>to</a:t>
            </a:r>
            <a:r>
              <a:rPr lang="de-DE" dirty="0"/>
              <a:t> </a:t>
            </a:r>
            <a:r>
              <a:rPr lang="de-DE" dirty="0" err="1"/>
              <a:t>list</a:t>
            </a:r>
            <a:r>
              <a:rPr lang="de-DE" dirty="0"/>
              <a:t> all potential </a:t>
            </a:r>
            <a:r>
              <a:rPr lang="de-DE" dirty="0" err="1"/>
              <a:t>benefits</a:t>
            </a:r>
            <a:r>
              <a:rPr lang="de-DE" dirty="0"/>
              <a:t> </a:t>
            </a:r>
            <a:r>
              <a:rPr lang="de-DE" dirty="0" err="1"/>
              <a:t>of</a:t>
            </a:r>
            <a:r>
              <a:rPr lang="de-DE" dirty="0"/>
              <a:t> an Energy Efficiency </a:t>
            </a:r>
            <a:r>
              <a:rPr lang="de-DE" dirty="0" err="1"/>
              <a:t>measure</a:t>
            </a:r>
            <a:r>
              <a:rPr lang="de-DE" dirty="0"/>
              <a:t> (EEM), </a:t>
            </a:r>
            <a:r>
              <a:rPr lang="de-DE" dirty="0" err="1"/>
              <a:t>even</a:t>
            </a:r>
            <a:r>
              <a:rPr lang="de-DE" dirty="0"/>
              <a:t> </a:t>
            </a:r>
            <a:r>
              <a:rPr lang="de-DE" dirty="0" err="1"/>
              <a:t>if</a:t>
            </a:r>
            <a:r>
              <a:rPr lang="de-DE" dirty="0"/>
              <a:t> </a:t>
            </a:r>
            <a:r>
              <a:rPr lang="de-DE" dirty="0" err="1"/>
              <a:t>it‘s</a:t>
            </a:r>
            <a:r>
              <a:rPr lang="de-DE" dirty="0"/>
              <a:t> not possible </a:t>
            </a:r>
            <a:r>
              <a:rPr lang="de-DE" dirty="0" err="1"/>
              <a:t>to</a:t>
            </a:r>
            <a:r>
              <a:rPr lang="de-DE" dirty="0"/>
              <a:t> </a:t>
            </a:r>
            <a:r>
              <a:rPr lang="de-DE" dirty="0" err="1"/>
              <a:t>translate</a:t>
            </a:r>
            <a:r>
              <a:rPr lang="de-DE" dirty="0"/>
              <a:t> </a:t>
            </a:r>
            <a:r>
              <a:rPr lang="de-DE" dirty="0" err="1"/>
              <a:t>them</a:t>
            </a:r>
            <a:r>
              <a:rPr lang="de-DE" dirty="0"/>
              <a:t> </a:t>
            </a:r>
            <a:r>
              <a:rPr lang="de-DE" dirty="0" err="1"/>
              <a:t>into</a:t>
            </a:r>
            <a:r>
              <a:rPr lang="de-DE" dirty="0"/>
              <a:t> </a:t>
            </a:r>
            <a:r>
              <a:rPr lang="de-DE" dirty="0" err="1"/>
              <a:t>numbers</a:t>
            </a:r>
            <a:r>
              <a:rPr lang="de-DE" dirty="0"/>
              <a:t>, </a:t>
            </a:r>
            <a:r>
              <a:rPr lang="de-DE" dirty="0" err="1"/>
              <a:t>to</a:t>
            </a:r>
            <a:r>
              <a:rPr lang="de-DE" dirty="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a:t>find </a:t>
            </a:r>
            <a:r>
              <a:rPr lang="de-DE" dirty="0" err="1"/>
              <a:t>the</a:t>
            </a:r>
            <a:r>
              <a:rPr lang="de-DE" dirty="0"/>
              <a:t> </a:t>
            </a:r>
            <a:r>
              <a:rPr lang="de-DE" dirty="0" err="1"/>
              <a:t>right</a:t>
            </a:r>
            <a:r>
              <a:rPr lang="de-DE" dirty="0"/>
              <a:t> </a:t>
            </a:r>
            <a:r>
              <a:rPr lang="de-DE" dirty="0" err="1"/>
              <a:t>interlocutor</a:t>
            </a:r>
            <a:r>
              <a:rPr lang="de-DE" dirty="0"/>
              <a:t> in </a:t>
            </a:r>
            <a:r>
              <a:rPr lang="de-DE" dirty="0" err="1"/>
              <a:t>the</a:t>
            </a:r>
            <a:r>
              <a:rPr lang="de-DE" dirty="0"/>
              <a:t> </a:t>
            </a:r>
            <a:r>
              <a:rPr lang="de-DE" dirty="0" err="1"/>
              <a:t>company</a:t>
            </a:r>
            <a:r>
              <a:rPr lang="de-DE" dirty="0"/>
              <a:t> </a:t>
            </a:r>
            <a:r>
              <a:rPr lang="de-DE" dirty="0" err="1"/>
              <a:t>who</a:t>
            </a:r>
            <a:r>
              <a:rPr lang="de-DE" dirty="0"/>
              <a:t> </a:t>
            </a:r>
            <a:r>
              <a:rPr lang="de-DE" dirty="0" err="1"/>
              <a:t>could</a:t>
            </a:r>
            <a:r>
              <a:rPr lang="de-DE" dirty="0"/>
              <a:t> also push </a:t>
            </a:r>
            <a:r>
              <a:rPr lang="de-DE" dirty="0" err="1"/>
              <a:t>the</a:t>
            </a:r>
            <a:r>
              <a:rPr lang="de-DE" dirty="0"/>
              <a:t> </a:t>
            </a:r>
            <a:r>
              <a:rPr lang="de-DE" dirty="0" err="1"/>
              <a:t>project</a:t>
            </a:r>
            <a:r>
              <a:rPr lang="de-DE" dirty="0"/>
              <a:t> (</a:t>
            </a:r>
            <a:r>
              <a:rPr lang="de-DE" dirty="0" err="1"/>
              <a:t>financial</a:t>
            </a:r>
            <a:r>
              <a:rPr lang="de-DE" dirty="0"/>
              <a:t>, </a:t>
            </a:r>
            <a:r>
              <a:rPr lang="de-DE" dirty="0" err="1"/>
              <a:t>technical</a:t>
            </a:r>
            <a:r>
              <a:rPr lang="de-DE" dirty="0"/>
              <a:t>, </a:t>
            </a:r>
            <a:r>
              <a:rPr lang="de-DE" dirty="0" err="1"/>
              <a:t>management</a:t>
            </a:r>
            <a:r>
              <a:rPr lang="de-DE" dirty="0"/>
              <a:t> </a:t>
            </a:r>
            <a:r>
              <a:rPr lang="de-DE" dirty="0" err="1"/>
              <a:t>position</a:t>
            </a:r>
            <a:r>
              <a:rPr lang="de-DE" dirty="0"/>
              <a:t>) and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de-DE" dirty="0"/>
              <a:t>also </a:t>
            </a:r>
            <a:r>
              <a:rPr lang="de-DE" dirty="0" err="1"/>
              <a:t>to</a:t>
            </a:r>
            <a:r>
              <a:rPr lang="de-DE" dirty="0"/>
              <a:t> link </a:t>
            </a:r>
            <a:r>
              <a:rPr lang="de-DE" dirty="0" err="1"/>
              <a:t>the</a:t>
            </a:r>
            <a:r>
              <a:rPr lang="de-DE" dirty="0"/>
              <a:t> EEM </a:t>
            </a:r>
            <a:r>
              <a:rPr lang="de-DE" dirty="0" err="1"/>
              <a:t>with</a:t>
            </a:r>
            <a:r>
              <a:rPr lang="de-DE" dirty="0"/>
              <a:t> </a:t>
            </a:r>
            <a:r>
              <a:rPr lang="de-DE" dirty="0" err="1"/>
              <a:t>cost</a:t>
            </a:r>
            <a:r>
              <a:rPr lang="de-DE" dirty="0"/>
              <a:t> </a:t>
            </a:r>
            <a:r>
              <a:rPr lang="de-DE" dirty="0" err="1"/>
              <a:t>reductions</a:t>
            </a:r>
            <a:r>
              <a:rPr lang="de-DE" dirty="0"/>
              <a:t>/ </a:t>
            </a:r>
            <a:r>
              <a:rPr lang="de-DE" dirty="0" err="1"/>
              <a:t>lower</a:t>
            </a:r>
            <a:r>
              <a:rPr lang="de-DE" dirty="0"/>
              <a:t> </a:t>
            </a:r>
            <a:r>
              <a:rPr lang="de-DE" dirty="0" err="1"/>
              <a:t>risks</a:t>
            </a:r>
            <a:r>
              <a:rPr lang="de-DE" dirty="0"/>
              <a:t> / </a:t>
            </a:r>
            <a:r>
              <a:rPr lang="de-DE" dirty="0" err="1"/>
              <a:t>added</a:t>
            </a:r>
            <a:r>
              <a:rPr lang="de-DE" dirty="0"/>
              <a:t> </a:t>
            </a:r>
            <a:r>
              <a:rPr lang="de-DE" dirty="0" err="1"/>
              <a:t>value</a:t>
            </a:r>
            <a:r>
              <a:rPr lang="de-DE" dirty="0"/>
              <a:t> </a:t>
            </a:r>
            <a:r>
              <a:rPr lang="de-DE" dirty="0" err="1"/>
              <a:t>to</a:t>
            </a:r>
            <a:r>
              <a:rPr lang="de-DE" dirty="0"/>
              <a:t> </a:t>
            </a:r>
            <a:r>
              <a:rPr lang="de-DE" dirty="0" err="1"/>
              <a:t>the</a:t>
            </a:r>
            <a:r>
              <a:rPr lang="de-DE" dirty="0"/>
              <a:t> </a:t>
            </a:r>
            <a:r>
              <a:rPr lang="de-DE" dirty="0" err="1"/>
              <a:t>company</a:t>
            </a:r>
            <a:r>
              <a:rPr lang="de-DE" dirty="0"/>
              <a:t> </a:t>
            </a:r>
            <a:r>
              <a:rPr lang="de-DE" dirty="0" err="1"/>
              <a:t>core</a:t>
            </a:r>
            <a:r>
              <a:rPr lang="de-DE" dirty="0"/>
              <a:t> </a:t>
            </a:r>
            <a:r>
              <a:rPr lang="de-DE" dirty="0" err="1"/>
              <a:t>business</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NEBs </a:t>
            </a:r>
            <a:r>
              <a:rPr lang="de-DE" dirty="0" err="1"/>
              <a:t>can</a:t>
            </a:r>
            <a:r>
              <a:rPr lang="de-DE" dirty="0"/>
              <a:t> </a:t>
            </a:r>
            <a:r>
              <a:rPr lang="de-DE" dirty="0" err="1"/>
              <a:t>affect</a:t>
            </a:r>
            <a:r>
              <a:rPr lang="de-DE" dirty="0"/>
              <a:t> </a:t>
            </a:r>
            <a:r>
              <a:rPr lang="de-DE" dirty="0" err="1"/>
              <a:t>how</a:t>
            </a:r>
            <a:r>
              <a:rPr lang="de-DE" dirty="0"/>
              <a:t> </a:t>
            </a:r>
            <a:r>
              <a:rPr lang="de-DE" dirty="0" err="1"/>
              <a:t>decisions</a:t>
            </a:r>
            <a:r>
              <a:rPr lang="de-DE" dirty="0"/>
              <a:t> </a:t>
            </a:r>
            <a:r>
              <a:rPr lang="de-DE" dirty="0" err="1"/>
              <a:t>are</a:t>
            </a:r>
            <a:r>
              <a:rPr lang="de-DE" dirty="0"/>
              <a:t> </a:t>
            </a:r>
            <a:r>
              <a:rPr lang="de-DE" dirty="0" err="1"/>
              <a:t>made</a:t>
            </a:r>
            <a:r>
              <a:rPr lang="de-DE" dirty="0"/>
              <a:t>, </a:t>
            </a:r>
            <a:r>
              <a:rPr lang="de-DE" dirty="0" err="1"/>
              <a:t>which</a:t>
            </a:r>
            <a:r>
              <a:rPr lang="de-DE" dirty="0"/>
              <a:t> </a:t>
            </a:r>
            <a:r>
              <a:rPr lang="de-DE" dirty="0" err="1"/>
              <a:t>budget</a:t>
            </a:r>
            <a:r>
              <a:rPr lang="de-DE" dirty="0"/>
              <a:t> </a:t>
            </a:r>
            <a:r>
              <a:rPr lang="de-DE" dirty="0" err="1"/>
              <a:t>it</a:t>
            </a:r>
            <a:r>
              <a:rPr lang="de-DE" dirty="0"/>
              <a:t> </a:t>
            </a:r>
            <a:r>
              <a:rPr lang="de-DE" dirty="0" err="1"/>
              <a:t>gets</a:t>
            </a:r>
            <a:r>
              <a:rPr lang="de-DE" dirty="0"/>
              <a:t> </a:t>
            </a:r>
            <a:r>
              <a:rPr lang="de-DE" dirty="0" err="1"/>
              <a:t>paid</a:t>
            </a:r>
            <a:r>
              <a:rPr lang="de-DE" dirty="0"/>
              <a:t> </a:t>
            </a:r>
            <a:r>
              <a:rPr lang="de-DE" dirty="0" err="1"/>
              <a:t>from</a:t>
            </a:r>
            <a:r>
              <a:rPr lang="de-DE" dirty="0"/>
              <a:t>, also </a:t>
            </a:r>
            <a:r>
              <a:rPr lang="de-DE" dirty="0" err="1"/>
              <a:t>when</a:t>
            </a:r>
            <a:r>
              <a:rPr lang="de-DE" dirty="0"/>
              <a:t> </a:t>
            </a:r>
            <a:r>
              <a:rPr lang="de-DE" dirty="0" err="1"/>
              <a:t>it‘s</a:t>
            </a:r>
            <a:r>
              <a:rPr lang="de-DE" dirty="0"/>
              <a:t> </a:t>
            </a:r>
            <a:r>
              <a:rPr lang="de-DE" dirty="0" err="1"/>
              <a:t>described</a:t>
            </a:r>
            <a:r>
              <a:rPr lang="de-DE" dirty="0"/>
              <a:t> </a:t>
            </a:r>
            <a:r>
              <a:rPr lang="de-DE" dirty="0" err="1"/>
              <a:t>qualitatively</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44</a:t>
            </a:fld>
            <a:endParaRPr lang="de-DE"/>
          </a:p>
        </p:txBody>
      </p:sp>
    </p:spTree>
    <p:extLst>
      <p:ext uri="{BB962C8B-B14F-4D97-AF65-F5344CB8AC3E}">
        <p14:creationId xmlns:p14="http://schemas.microsoft.com/office/powerpoint/2010/main" val="5544250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You</a:t>
            </a:r>
            <a:r>
              <a:rPr lang="de-DE" sz="1200" i="1" u="none" dirty="0"/>
              <a:t> </a:t>
            </a:r>
            <a:r>
              <a:rPr lang="de-DE" sz="1200" i="1" u="none" dirty="0" err="1"/>
              <a:t>can</a:t>
            </a:r>
            <a:r>
              <a:rPr lang="de-DE" sz="1200" i="1" u="none" dirty="0"/>
              <a:t> </a:t>
            </a:r>
            <a:r>
              <a:rPr lang="de-DE" sz="1200" i="1" u="none" dirty="0" err="1"/>
              <a:t>introduce</a:t>
            </a:r>
            <a:r>
              <a:rPr lang="de-DE" sz="1200" i="1" u="none" dirty="0"/>
              <a:t> </a:t>
            </a:r>
            <a:r>
              <a:rPr lang="de-DE" sz="1200" i="1" u="none" dirty="0" err="1"/>
              <a:t>the</a:t>
            </a:r>
            <a:r>
              <a:rPr lang="de-DE" sz="1200" i="1" u="none" dirty="0"/>
              <a:t> Business Case Tool and </a:t>
            </a:r>
            <a:r>
              <a:rPr lang="de-DE" sz="1200" i="1" u="none" dirty="0" err="1"/>
              <a:t>more</a:t>
            </a:r>
            <a:r>
              <a:rPr lang="de-DE" sz="1200" i="1" u="none" dirty="0"/>
              <a:t> </a:t>
            </a:r>
            <a:r>
              <a:rPr lang="de-DE" sz="1200" i="1" u="none" dirty="0" err="1"/>
              <a:t>specifically</a:t>
            </a:r>
            <a:r>
              <a:rPr lang="de-DE" sz="1200" i="1" u="none" dirty="0"/>
              <a:t> </a:t>
            </a:r>
            <a:r>
              <a:rPr lang="de-DE" sz="1200" i="1" u="none" dirty="0" err="1"/>
              <a:t>the</a:t>
            </a:r>
            <a:r>
              <a:rPr lang="de-DE" sz="1200" i="1" u="none" dirty="0"/>
              <a:t> </a:t>
            </a:r>
            <a:r>
              <a:rPr lang="de-DE" sz="1200" i="1" u="none" dirty="0" err="1"/>
              <a:t>Mbenefits</a:t>
            </a:r>
            <a:r>
              <a:rPr lang="de-DE" sz="1200" i="1" u="none" dirty="0"/>
              <a:t> </a:t>
            </a:r>
            <a:r>
              <a:rPr lang="de-DE" sz="1200" i="1" u="none" dirty="0" err="1"/>
              <a:t>list</a:t>
            </a:r>
            <a:r>
              <a:rPr lang="de-DE" sz="1200" i="1" u="none" dirty="0"/>
              <a:t> </a:t>
            </a:r>
            <a:r>
              <a:rPr lang="de-DE" sz="1200" i="1" u="none" dirty="0" err="1"/>
              <a:t>included</a:t>
            </a:r>
            <a:r>
              <a:rPr lang="de-DE" sz="1200" i="1" u="none" dirty="0"/>
              <a:t>. </a:t>
            </a:r>
            <a:r>
              <a:rPr lang="de-DE" sz="1200" i="1" u="none" dirty="0" err="1"/>
              <a:t>Some</a:t>
            </a:r>
            <a:r>
              <a:rPr lang="de-DE" sz="1200" i="1" u="none" dirty="0"/>
              <a:t> </a:t>
            </a:r>
            <a:r>
              <a:rPr lang="de-DE" sz="1200" i="1" u="none" dirty="0" err="1"/>
              <a:t>indicators</a:t>
            </a:r>
            <a:r>
              <a:rPr lang="de-DE" sz="1200" i="1" u="none" dirty="0"/>
              <a:t> </a:t>
            </a:r>
            <a:r>
              <a:rPr lang="de-DE" sz="1200" i="1" u="none" dirty="0" err="1"/>
              <a:t>are</a:t>
            </a:r>
            <a:r>
              <a:rPr lang="de-DE" sz="1200" i="1" u="none" dirty="0"/>
              <a:t> </a:t>
            </a:r>
            <a:r>
              <a:rPr lang="de-DE" sz="1200" i="1" u="none" dirty="0" err="1"/>
              <a:t>listed</a:t>
            </a:r>
            <a:r>
              <a:rPr lang="de-DE" sz="1200" i="1" u="none" dirty="0"/>
              <a:t> </a:t>
            </a:r>
            <a:r>
              <a:rPr lang="de-DE" sz="1200" i="1" u="none" dirty="0" err="1"/>
              <a:t>to</a:t>
            </a:r>
            <a:r>
              <a:rPr lang="de-DE" sz="1200" i="1" u="none" dirty="0"/>
              <a:t> </a:t>
            </a:r>
            <a:r>
              <a:rPr lang="de-DE" sz="1200" i="1" u="none" dirty="0" err="1"/>
              <a:t>help</a:t>
            </a:r>
            <a:r>
              <a:rPr lang="de-DE" sz="1200" i="1" u="none" dirty="0"/>
              <a:t> </a:t>
            </a:r>
            <a:r>
              <a:rPr lang="de-DE" sz="1200" i="1" u="none" dirty="0" err="1"/>
              <a:t>quantify</a:t>
            </a:r>
            <a:r>
              <a:rPr lang="de-DE" sz="1200" i="1" u="none" dirty="0"/>
              <a:t> </a:t>
            </a:r>
            <a:r>
              <a:rPr lang="de-DE" sz="1200" i="1" u="none" dirty="0" err="1"/>
              <a:t>or</a:t>
            </a:r>
            <a:r>
              <a:rPr lang="de-DE" sz="1200" i="1" u="none" dirty="0"/>
              <a:t> </a:t>
            </a:r>
            <a:r>
              <a:rPr lang="de-DE" sz="1200" i="1" u="none" dirty="0" err="1"/>
              <a:t>monetize</a:t>
            </a:r>
            <a:r>
              <a:rPr lang="de-DE" sz="1200" i="1" u="none" dirty="0"/>
              <a:t> NEBs.</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45</a:t>
            </a:fld>
            <a:endParaRPr lang="de-DE"/>
          </a:p>
        </p:txBody>
      </p:sp>
    </p:spTree>
    <p:extLst>
      <p:ext uri="{BB962C8B-B14F-4D97-AF65-F5344CB8AC3E}">
        <p14:creationId xmlns:p14="http://schemas.microsoft.com/office/powerpoint/2010/main" val="14322630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46</a:t>
            </a:fld>
            <a:endParaRPr lang="de-DE"/>
          </a:p>
        </p:txBody>
      </p:sp>
    </p:spTree>
    <p:extLst>
      <p:ext uri="{BB962C8B-B14F-4D97-AF65-F5344CB8AC3E}">
        <p14:creationId xmlns:p14="http://schemas.microsoft.com/office/powerpoint/2010/main" val="2871848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47</a:t>
            </a:fld>
            <a:endParaRPr lang="de-DE"/>
          </a:p>
        </p:txBody>
      </p:sp>
    </p:spTree>
    <p:extLst>
      <p:ext uri="{BB962C8B-B14F-4D97-AF65-F5344CB8AC3E}">
        <p14:creationId xmlns:p14="http://schemas.microsoft.com/office/powerpoint/2010/main" val="1103749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a:t>Show </a:t>
            </a:r>
            <a:r>
              <a:rPr lang="de-DE" sz="1200" i="1" u="none" dirty="0" err="1"/>
              <a:t>one</a:t>
            </a:r>
            <a:r>
              <a:rPr lang="de-DE" sz="1200" i="1" u="none" dirty="0"/>
              <a:t> </a:t>
            </a:r>
            <a:r>
              <a:rPr lang="de-DE" sz="1200" i="1" u="none" dirty="0" err="1"/>
              <a:t>or</a:t>
            </a:r>
            <a:r>
              <a:rPr lang="de-DE" sz="1200" i="1" u="none" dirty="0"/>
              <a:t> </a:t>
            </a:r>
            <a:r>
              <a:rPr lang="de-DE" sz="1200" i="1" u="none" dirty="0" err="1"/>
              <a:t>several</a:t>
            </a:r>
            <a:r>
              <a:rPr lang="de-DE" sz="1200" i="1" u="none" dirty="0"/>
              <a:t> </a:t>
            </a:r>
            <a:r>
              <a:rPr lang="de-DE" sz="1200" i="1" u="none" dirty="0" err="1"/>
              <a:t>case</a:t>
            </a:r>
            <a:r>
              <a:rPr lang="de-DE" sz="1200" i="1" u="none" dirty="0"/>
              <a:t> </a:t>
            </a:r>
            <a:r>
              <a:rPr lang="de-DE" sz="1200" i="1" u="none" dirty="0" err="1"/>
              <a:t>studies</a:t>
            </a:r>
            <a:r>
              <a:rPr lang="de-DE" sz="1200" i="1" u="none" dirty="0"/>
              <a:t> </a:t>
            </a:r>
            <a:r>
              <a:rPr lang="de-DE" sz="1200" i="1" u="none" dirty="0" err="1"/>
              <a:t>to</a:t>
            </a:r>
            <a:r>
              <a:rPr lang="de-DE" sz="1200" i="1" u="none" dirty="0"/>
              <a:t> </a:t>
            </a:r>
            <a:r>
              <a:rPr lang="de-DE" sz="1200" i="1" u="none" dirty="0" err="1"/>
              <a:t>illustrate</a:t>
            </a:r>
            <a:r>
              <a:rPr lang="de-DE" sz="1200" i="1" u="none" dirty="0"/>
              <a:t> </a:t>
            </a:r>
            <a:r>
              <a:rPr lang="de-DE" sz="1200" i="1" u="none" dirty="0" err="1"/>
              <a:t>the</a:t>
            </a:r>
            <a:r>
              <a:rPr lang="de-DE" sz="1200" i="1" u="none" dirty="0"/>
              <a:t> </a:t>
            </a:r>
            <a:r>
              <a:rPr lang="de-DE" sz="1200" i="1" u="none" dirty="0" err="1"/>
              <a:t>calculation</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48</a:t>
            </a:fld>
            <a:endParaRPr lang="de-DE"/>
          </a:p>
        </p:txBody>
      </p:sp>
    </p:spTree>
    <p:extLst>
      <p:ext uri="{BB962C8B-B14F-4D97-AF65-F5344CB8AC3E}">
        <p14:creationId xmlns:p14="http://schemas.microsoft.com/office/powerpoint/2010/main" val="25277780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Source: Case Study </a:t>
            </a:r>
            <a:r>
              <a:rPr lang="de-DE" dirty="0" err="1"/>
              <a:t>Mbenefits</a:t>
            </a:r>
            <a:r>
              <a:rPr lang="de-DE" dirty="0"/>
              <a:t>, </a:t>
            </a:r>
            <a:r>
              <a:rPr lang="de-DE" dirty="0" err="1"/>
              <a:t>available</a:t>
            </a:r>
            <a:r>
              <a:rPr lang="de-DE" dirty="0"/>
              <a:t> at: https://www.mbenefits.eu/news-resources/library/ (last </a:t>
            </a:r>
            <a:r>
              <a:rPr lang="de-DE" dirty="0" err="1"/>
              <a:t>accessed</a:t>
            </a:r>
            <a:r>
              <a:rPr lang="de-DE" dirty="0"/>
              <a:t> 9.11.2021)</a:t>
            </a:r>
          </a:p>
          <a:p>
            <a:endParaRPr lang="de-DE" dirty="0"/>
          </a:p>
          <a:p>
            <a:r>
              <a:rPr lang="de-DE" b="1" dirty="0" err="1"/>
              <a:t>Introduction</a:t>
            </a:r>
            <a:r>
              <a:rPr lang="de-DE" dirty="0"/>
              <a:t> </a:t>
            </a:r>
          </a:p>
          <a:p>
            <a:pPr algn="l"/>
            <a:r>
              <a:rPr lang="en-US" b="0" i="0" u="none" strike="noStrike" baseline="0" dirty="0"/>
              <a:t>Alfa-Beta (AB) Vassilopoulos S.A. is a supermarket chain based in Greece. Their value proposition is to provide a great shopping experience</a:t>
            </a:r>
          </a:p>
          <a:p>
            <a:pPr algn="l"/>
            <a:r>
              <a:rPr lang="en-US" b="0" i="0" u="none" strike="noStrike" baseline="0" dirty="0"/>
              <a:t>that meets consumers’ changing needs and builds loyalty, all provided </a:t>
            </a:r>
            <a:r>
              <a:rPr lang="de-DE" b="0" i="0" u="none" strike="noStrike" baseline="0" dirty="0" err="1"/>
              <a:t>with</a:t>
            </a:r>
            <a:r>
              <a:rPr lang="de-DE" b="0" i="0" u="none" strike="noStrike" baseline="0" dirty="0"/>
              <a:t> 24-hour </a:t>
            </a:r>
            <a:r>
              <a:rPr lang="de-DE" b="0" i="0" u="none" strike="noStrike" baseline="0" dirty="0" err="1"/>
              <a:t>technical</a:t>
            </a:r>
            <a:r>
              <a:rPr lang="de-DE" b="0" i="0" u="none" strike="noStrike" baseline="0" dirty="0"/>
              <a:t> support.</a:t>
            </a:r>
          </a:p>
          <a:p>
            <a:pPr algn="l"/>
            <a:endParaRPr lang="de-DE" b="0" i="0" u="none" strike="noStrike" baseline="0" dirty="0"/>
          </a:p>
          <a:p>
            <a:pPr algn="l"/>
            <a:r>
              <a:rPr lang="en-US" b="0" i="0" u="none" strike="noStrike" baseline="0" dirty="0"/>
              <a:t>They aim to inspire customers to make healthier choices, increase product transparency, and eliminate waste. Part of AB </a:t>
            </a:r>
            <a:r>
              <a:rPr lang="en-US" b="0" i="0" u="none" strike="noStrike" baseline="0" dirty="0" err="1"/>
              <a:t>Vassilopoulo’s</a:t>
            </a:r>
            <a:endParaRPr lang="en-US" b="0" i="0" u="none" strike="noStrike" baseline="0" dirty="0"/>
          </a:p>
          <a:p>
            <a:pPr algn="l"/>
            <a:r>
              <a:rPr lang="en-US" b="0" i="0" u="none" strike="noStrike" baseline="0" dirty="0"/>
              <a:t>goal is to target smarter and more efficient operations. Given the staff’s time constraints and the fact that an energy audit</a:t>
            </a:r>
          </a:p>
          <a:p>
            <a:pPr algn="l"/>
            <a:r>
              <a:rPr lang="en-US" b="0" i="0" u="none" strike="noStrike" baseline="0" dirty="0"/>
              <a:t>was not legally required at the warehouse in focus, participating in the Multiple Benefits project offered a unique opportunity to investigate</a:t>
            </a:r>
          </a:p>
          <a:p>
            <a:pPr algn="l"/>
            <a:r>
              <a:rPr lang="en-US" b="0" i="0" u="none" strike="noStrike" baseline="0" dirty="0"/>
              <a:t>energy saving opportunities and additional benefits.</a:t>
            </a:r>
            <a:endParaRPr lang="de-DE" b="0" i="0" u="none" strike="noStrike" baseline="0" dirty="0"/>
          </a:p>
          <a:p>
            <a:pPr algn="l"/>
            <a:endParaRPr lang="de-DE" dirty="0"/>
          </a:p>
          <a:p>
            <a:r>
              <a:rPr lang="de-DE" dirty="0"/>
              <a:t>Energy </a:t>
            </a:r>
            <a:r>
              <a:rPr lang="de-DE" dirty="0" err="1"/>
              <a:t>insights</a:t>
            </a:r>
            <a:r>
              <a:rPr lang="de-DE" dirty="0"/>
              <a:t> -2,2% </a:t>
            </a:r>
            <a:r>
              <a:rPr lang="de-DE" dirty="0" err="1"/>
              <a:t>reduction</a:t>
            </a:r>
            <a:r>
              <a:rPr lang="de-DE" dirty="0"/>
              <a:t> </a:t>
            </a:r>
            <a:r>
              <a:rPr lang="de-DE" dirty="0" err="1"/>
              <a:t>of</a:t>
            </a:r>
            <a:r>
              <a:rPr lang="de-DE" dirty="0"/>
              <a:t> </a:t>
            </a:r>
            <a:r>
              <a:rPr lang="de-DE" dirty="0" err="1"/>
              <a:t>energy</a:t>
            </a:r>
            <a:r>
              <a:rPr lang="de-DE" dirty="0"/>
              <a:t> </a:t>
            </a:r>
            <a:r>
              <a:rPr lang="de-DE" dirty="0" err="1"/>
              <a:t>demand</a:t>
            </a:r>
            <a:r>
              <a:rPr lang="de-DE" dirty="0"/>
              <a:t> (</a:t>
            </a:r>
            <a:r>
              <a:rPr lang="de-DE" dirty="0" err="1"/>
              <a:t>heat</a:t>
            </a:r>
            <a:r>
              <a:rPr lang="de-DE" dirty="0"/>
              <a:t> </a:t>
            </a:r>
            <a:r>
              <a:rPr lang="de-DE" dirty="0" err="1"/>
              <a:t>exchanger</a:t>
            </a:r>
            <a:r>
              <a:rPr lang="de-DE" dirty="0"/>
              <a:t>)</a:t>
            </a:r>
            <a:endParaRPr lang="de-DE" b="0" i="0" u="none" strike="noStrike" baseline="0" dirty="0"/>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49</a:t>
            </a:fld>
            <a:endParaRPr lang="de-DE"/>
          </a:p>
        </p:txBody>
      </p:sp>
    </p:spTree>
    <p:extLst>
      <p:ext uri="{BB962C8B-B14F-4D97-AF65-F5344CB8AC3E}">
        <p14:creationId xmlns:p14="http://schemas.microsoft.com/office/powerpoint/2010/main" val="1709200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i="1" u="sng" dirty="0"/>
              <a:t>Instructions to trainer: </a:t>
            </a:r>
            <a:r>
              <a:rPr lang="en-GB" i="1" dirty="0"/>
              <a:t>Use this slide (or a similar one) to introduce yourself/selves to the group, AND to let the participants introduce themselves to each other in a “round-the-table”. </a:t>
            </a:r>
          </a:p>
          <a:p>
            <a:r>
              <a:rPr lang="en-GB" i="1" dirty="0"/>
              <a:t>Start with presenting yourself/selves: Who are you? What is your role and experience from working with Energy Efficiency in SMEs? With networking and collective approaches?</a:t>
            </a:r>
          </a:p>
          <a:p>
            <a:r>
              <a:rPr lang="en-GB" i="1" dirty="0"/>
              <a:t>Summarize after the round table introduction.</a:t>
            </a:r>
          </a:p>
          <a:p>
            <a:endParaRPr lang="de-DE" b="0" i="1" dirty="0"/>
          </a:p>
          <a:p>
            <a:r>
              <a:rPr lang="de-DE" b="0" i="1" dirty="0"/>
              <a:t>Find out (</a:t>
            </a:r>
            <a:r>
              <a:rPr lang="de-DE" b="0" i="1" dirty="0" err="1"/>
              <a:t>best</a:t>
            </a:r>
            <a:r>
              <a:rPr lang="de-DE" b="0" i="1" dirty="0"/>
              <a:t> </a:t>
            </a:r>
            <a:r>
              <a:rPr lang="de-DE" b="0" i="1" dirty="0" err="1"/>
              <a:t>before</a:t>
            </a:r>
            <a:r>
              <a:rPr lang="de-DE" b="0" i="1" dirty="0"/>
              <a:t> </a:t>
            </a:r>
            <a:r>
              <a:rPr lang="de-DE" b="0" i="1" dirty="0" err="1"/>
              <a:t>the</a:t>
            </a:r>
            <a:r>
              <a:rPr lang="de-DE" b="0" i="1" dirty="0"/>
              <a:t> </a:t>
            </a:r>
            <a:r>
              <a:rPr lang="de-DE" b="0" i="1" dirty="0" err="1"/>
              <a:t>training</a:t>
            </a:r>
            <a:r>
              <a:rPr lang="de-DE" b="0" i="1" dirty="0"/>
              <a:t>) </a:t>
            </a:r>
            <a:r>
              <a:rPr lang="de-DE" b="0" i="1" dirty="0" err="1"/>
              <a:t>if</a:t>
            </a:r>
            <a:r>
              <a:rPr lang="de-DE" b="0" i="1" dirty="0"/>
              <a:t> </a:t>
            </a:r>
            <a:r>
              <a:rPr lang="de-DE" b="0" i="1" dirty="0" err="1"/>
              <a:t>they</a:t>
            </a:r>
            <a:r>
              <a:rPr lang="de-DE" b="0" i="1" dirty="0"/>
              <a:t> </a:t>
            </a:r>
            <a:r>
              <a:rPr lang="de-DE" b="0" i="1" dirty="0" err="1"/>
              <a:t>have</a:t>
            </a:r>
            <a:r>
              <a:rPr lang="de-DE" b="0" i="1" dirty="0"/>
              <a:t> a TP </a:t>
            </a:r>
            <a:r>
              <a:rPr lang="de-DE" b="0" i="1" dirty="0" err="1"/>
              <a:t>or</a:t>
            </a:r>
            <a:r>
              <a:rPr lang="de-DE" b="0" i="1" dirty="0"/>
              <a:t> ESS </a:t>
            </a:r>
            <a:r>
              <a:rPr lang="de-DE" b="0" i="1" dirty="0" err="1"/>
              <a:t>role</a:t>
            </a:r>
            <a:r>
              <a:rPr lang="de-DE" b="0" i="1" dirty="0"/>
              <a:t>. </a:t>
            </a:r>
            <a:r>
              <a:rPr lang="de-DE" b="0" i="1" dirty="0" err="1"/>
              <a:t>While</a:t>
            </a:r>
            <a:r>
              <a:rPr lang="de-DE" b="0" i="1" dirty="0"/>
              <a:t> Unit 1 </a:t>
            </a:r>
            <a:r>
              <a:rPr lang="de-DE" b="0" i="1" dirty="0" err="1"/>
              <a:t>of</a:t>
            </a:r>
            <a:r>
              <a:rPr lang="de-DE" b="0" i="1" dirty="0"/>
              <a:t> </a:t>
            </a:r>
            <a:r>
              <a:rPr lang="de-DE" b="0" i="1" dirty="0" err="1"/>
              <a:t>this</a:t>
            </a:r>
            <a:r>
              <a:rPr lang="de-DE" b="0" i="1" dirty="0"/>
              <a:t> </a:t>
            </a:r>
            <a:r>
              <a:rPr lang="de-DE" b="0" i="1" dirty="0" err="1"/>
              <a:t>training</a:t>
            </a:r>
            <a:r>
              <a:rPr lang="de-DE" b="0" i="1" dirty="0"/>
              <a:t> will </a:t>
            </a:r>
            <a:r>
              <a:rPr lang="de-DE" b="0" i="1" dirty="0" err="1"/>
              <a:t>be</a:t>
            </a:r>
            <a:r>
              <a:rPr lang="de-DE" b="0" i="1" dirty="0"/>
              <a:t> </a:t>
            </a:r>
            <a:r>
              <a:rPr lang="de-DE" b="0" i="1" dirty="0" err="1"/>
              <a:t>of</a:t>
            </a:r>
            <a:r>
              <a:rPr lang="de-DE" b="0" i="1" dirty="0"/>
              <a:t> </a:t>
            </a:r>
            <a:r>
              <a:rPr lang="de-DE" b="0" i="1" dirty="0" err="1"/>
              <a:t>interest</a:t>
            </a:r>
            <a:r>
              <a:rPr lang="de-DE" b="0" i="1" dirty="0"/>
              <a:t> </a:t>
            </a:r>
            <a:r>
              <a:rPr lang="de-DE" b="0" i="1" dirty="0" err="1"/>
              <a:t>to</a:t>
            </a:r>
            <a:r>
              <a:rPr lang="de-DE" b="0" i="1" dirty="0"/>
              <a:t> </a:t>
            </a:r>
            <a:r>
              <a:rPr lang="de-DE" b="0" i="1" dirty="0" err="1"/>
              <a:t>both</a:t>
            </a:r>
            <a:r>
              <a:rPr lang="de-DE" b="0" i="1" dirty="0"/>
              <a:t> </a:t>
            </a:r>
            <a:r>
              <a:rPr lang="de-DE" b="0" i="1" dirty="0" err="1"/>
              <a:t>groups</a:t>
            </a:r>
            <a:r>
              <a:rPr lang="de-DE" b="0" i="1" dirty="0"/>
              <a:t>, </a:t>
            </a:r>
            <a:r>
              <a:rPr lang="de-DE" b="0" i="1" dirty="0" err="1"/>
              <a:t>we</a:t>
            </a:r>
            <a:r>
              <a:rPr lang="de-DE" b="0" i="1" dirty="0"/>
              <a:t> </a:t>
            </a:r>
            <a:r>
              <a:rPr lang="de-DE" b="0" i="1" dirty="0" err="1"/>
              <a:t>expect</a:t>
            </a:r>
            <a:r>
              <a:rPr lang="de-DE" b="0" i="1" dirty="0"/>
              <a:t> </a:t>
            </a:r>
            <a:r>
              <a:rPr lang="de-DE" b="0" i="1" dirty="0" err="1"/>
              <a:t>that</a:t>
            </a:r>
            <a:r>
              <a:rPr lang="de-DE" b="0" i="1" dirty="0"/>
              <a:t> Unit 2 </a:t>
            </a:r>
            <a:r>
              <a:rPr lang="de-DE" b="0" i="1" dirty="0" err="1"/>
              <a:t>is</a:t>
            </a:r>
            <a:r>
              <a:rPr lang="de-DE" b="0" i="1" dirty="0"/>
              <a:t> </a:t>
            </a:r>
            <a:r>
              <a:rPr lang="de-DE" b="0" i="1" dirty="0" err="1"/>
              <a:t>mainly</a:t>
            </a:r>
            <a:r>
              <a:rPr lang="de-DE" b="0" i="1" dirty="0"/>
              <a:t> </a:t>
            </a:r>
            <a:r>
              <a:rPr lang="de-DE" b="0" i="1" dirty="0" err="1"/>
              <a:t>interesting</a:t>
            </a:r>
            <a:r>
              <a:rPr lang="de-DE" b="0" i="1" dirty="0"/>
              <a:t> </a:t>
            </a:r>
            <a:r>
              <a:rPr lang="de-DE" b="0" i="1" dirty="0" err="1"/>
              <a:t>for</a:t>
            </a:r>
            <a:r>
              <a:rPr lang="de-DE" b="0" i="1" dirty="0"/>
              <a:t> ESS </a:t>
            </a:r>
            <a:r>
              <a:rPr lang="de-DE" b="0" i="1" dirty="0" err="1"/>
              <a:t>or</a:t>
            </a:r>
            <a:r>
              <a:rPr lang="de-DE" b="0" i="1" dirty="0"/>
              <a:t> </a:t>
            </a:r>
            <a:r>
              <a:rPr lang="de-DE" b="0" i="1" dirty="0" err="1"/>
              <a:t>for</a:t>
            </a:r>
            <a:r>
              <a:rPr lang="de-DE" b="0" i="1" dirty="0"/>
              <a:t> Energy Managers </a:t>
            </a:r>
            <a:r>
              <a:rPr lang="de-DE" b="0" i="1" dirty="0" err="1"/>
              <a:t>within</a:t>
            </a:r>
            <a:r>
              <a:rPr lang="de-DE" b="0" i="1" dirty="0"/>
              <a:t> larger SMEs.</a:t>
            </a:r>
          </a:p>
          <a:p>
            <a:endParaRPr lang="de-DE" b="0" i="1" dirty="0"/>
          </a:p>
          <a:p>
            <a:r>
              <a:rPr lang="de-DE" b="0" i="0" dirty="0" err="1"/>
              <a:t>Before</a:t>
            </a:r>
            <a:r>
              <a:rPr lang="de-DE" b="0" i="0" dirty="0"/>
              <a:t> </a:t>
            </a:r>
            <a:r>
              <a:rPr lang="de-DE" b="0" i="0" dirty="0" err="1"/>
              <a:t>getting</a:t>
            </a:r>
            <a:r>
              <a:rPr lang="de-DE" b="0" i="0" dirty="0"/>
              <a:t> </a:t>
            </a:r>
            <a:r>
              <a:rPr lang="de-DE" b="0" i="0" dirty="0" err="1"/>
              <a:t>started</a:t>
            </a:r>
            <a:r>
              <a:rPr lang="de-DE" b="0" i="0" dirty="0"/>
              <a:t>, </a:t>
            </a:r>
            <a:r>
              <a:rPr lang="de-DE" b="0" i="0" dirty="0" err="1"/>
              <a:t>we</a:t>
            </a:r>
            <a:r>
              <a:rPr lang="de-DE" b="0" i="0" dirty="0"/>
              <a:t> will </a:t>
            </a:r>
            <a:r>
              <a:rPr lang="de-DE" b="0" i="0" dirty="0" err="1"/>
              <a:t>start</a:t>
            </a:r>
            <a:r>
              <a:rPr lang="de-DE" b="0" i="0" dirty="0"/>
              <a:t> an </a:t>
            </a:r>
            <a:r>
              <a:rPr lang="de-DE" b="0" i="0" dirty="0" err="1"/>
              <a:t>introducing</a:t>
            </a:r>
            <a:r>
              <a:rPr lang="de-DE" b="0" i="0" dirty="0"/>
              <a:t> </a:t>
            </a:r>
            <a:r>
              <a:rPr lang="de-DE" b="0" i="0" dirty="0" err="1"/>
              <a:t>round</a:t>
            </a:r>
            <a:r>
              <a:rPr lang="de-DE" b="0" i="0" dirty="0"/>
              <a:t>. </a:t>
            </a:r>
            <a:r>
              <a:rPr lang="de-DE" b="0" i="0" dirty="0" err="1"/>
              <a:t>Each</a:t>
            </a:r>
            <a:r>
              <a:rPr lang="de-DE" b="0" i="0" dirty="0"/>
              <a:t> </a:t>
            </a:r>
            <a:r>
              <a:rPr lang="de-DE" b="0" i="0" dirty="0" err="1"/>
              <a:t>participant</a:t>
            </a:r>
            <a:r>
              <a:rPr lang="de-DE" b="0" i="0" dirty="0"/>
              <a:t> </a:t>
            </a:r>
            <a:r>
              <a:rPr lang="de-DE" b="0" i="0" dirty="0" err="1"/>
              <a:t>could</a:t>
            </a:r>
            <a:r>
              <a:rPr lang="de-DE" b="0" i="0" dirty="0"/>
              <a:t> </a:t>
            </a:r>
            <a:r>
              <a:rPr lang="de-DE" b="0" i="0" dirty="0" err="1"/>
              <a:t>start</a:t>
            </a:r>
            <a:r>
              <a:rPr lang="de-DE" b="0" i="0" dirty="0"/>
              <a:t> </a:t>
            </a:r>
            <a:r>
              <a:rPr lang="de-DE" b="0" i="0" dirty="0" err="1"/>
              <a:t>with</a:t>
            </a:r>
            <a:r>
              <a:rPr lang="de-DE" b="0" i="0" dirty="0"/>
              <a:t> </a:t>
            </a:r>
            <a:r>
              <a:rPr lang="de-DE" b="0" i="0" dirty="0" err="1"/>
              <a:t>answering</a:t>
            </a:r>
            <a:r>
              <a:rPr lang="de-DE" b="0" i="0" dirty="0"/>
              <a:t> </a:t>
            </a:r>
            <a:r>
              <a:rPr lang="de-DE" b="0" i="0" dirty="0" err="1"/>
              <a:t>these</a:t>
            </a:r>
            <a:r>
              <a:rPr lang="de-DE" b="0" i="0" dirty="0"/>
              <a:t> </a:t>
            </a:r>
            <a:r>
              <a:rPr lang="de-DE" b="0" i="0" dirty="0" err="1"/>
              <a:t>questions</a:t>
            </a:r>
            <a:r>
              <a:rPr lang="de-DE" b="0" i="0" dirty="0"/>
              <a:t>: </a:t>
            </a:r>
          </a:p>
          <a:p>
            <a:pPr marL="228600" indent="-228600">
              <a:buFont typeface="+mj-lt"/>
              <a:buAutoNum type="arabicPeriod"/>
            </a:pPr>
            <a:r>
              <a:rPr lang="en-GB" dirty="0"/>
              <a:t>Who are you? (Name, organisation)</a:t>
            </a:r>
          </a:p>
          <a:p>
            <a:pPr marL="228600" indent="-228600">
              <a:buFont typeface="+mj-lt"/>
              <a:buAutoNum type="arabicPeriod"/>
            </a:pPr>
            <a:r>
              <a:rPr lang="en-GB" dirty="0"/>
              <a:t>What is your experience from supporting/interacting with SMEs? (Energy related or not!)</a:t>
            </a:r>
          </a:p>
          <a:p>
            <a:pPr marL="228600" indent="-228600">
              <a:buFont typeface="+mj-lt"/>
              <a:buAutoNum type="arabicPeriod"/>
            </a:pPr>
            <a:r>
              <a:rPr lang="en-GB" dirty="0"/>
              <a:t>What do you expect from this training?</a:t>
            </a:r>
          </a:p>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5</a:t>
            </a:fld>
            <a:endParaRPr lang="de-DE"/>
          </a:p>
        </p:txBody>
      </p:sp>
    </p:spTree>
    <p:extLst>
      <p:ext uri="{BB962C8B-B14F-4D97-AF65-F5344CB8AC3E}">
        <p14:creationId xmlns:p14="http://schemas.microsoft.com/office/powerpoint/2010/main" val="40594326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08919" y="4400550"/>
            <a:ext cx="6091881" cy="3600450"/>
          </a:xfrm>
        </p:spPr>
        <p:txBody>
          <a:bodyPr/>
          <a:lstStyle/>
          <a:p>
            <a:pPr algn="l"/>
            <a:r>
              <a:rPr lang="de-DE" i="1" u="sng" dirty="0" err="1"/>
              <a:t>Instruction</a:t>
            </a:r>
            <a:r>
              <a:rPr lang="de-DE" i="1" u="sng" dirty="0"/>
              <a:t> </a:t>
            </a:r>
            <a:r>
              <a:rPr lang="de-DE" i="1" u="sng" dirty="0" err="1"/>
              <a:t>to</a:t>
            </a:r>
            <a:r>
              <a:rPr lang="de-DE" i="1" u="sng" dirty="0"/>
              <a:t> </a:t>
            </a:r>
            <a:r>
              <a:rPr lang="de-DE" i="1" u="sng" dirty="0" err="1"/>
              <a:t>trainer</a:t>
            </a:r>
            <a:r>
              <a:rPr lang="de-DE" i="1" u="none" dirty="0"/>
              <a:t>:  </a:t>
            </a:r>
            <a:r>
              <a:rPr lang="de-DE" i="1" u="none" dirty="0" err="1"/>
              <a:t>Only</a:t>
            </a:r>
            <a:r>
              <a:rPr lang="de-DE" i="1" u="none" dirty="0"/>
              <a:t> </a:t>
            </a:r>
            <a:r>
              <a:rPr lang="de-DE" i="1" u="none" dirty="0" err="1"/>
              <a:t>this</a:t>
            </a:r>
            <a:r>
              <a:rPr lang="de-DE" i="1" u="none" dirty="0"/>
              <a:t> </a:t>
            </a:r>
            <a:r>
              <a:rPr lang="de-DE" i="1" u="none" dirty="0" err="1"/>
              <a:t>example</a:t>
            </a:r>
            <a:r>
              <a:rPr lang="de-DE" i="1" u="none" dirty="0"/>
              <a:t> </a:t>
            </a:r>
            <a:r>
              <a:rPr lang="de-DE" i="1" u="none" dirty="0" err="1"/>
              <a:t>contains</a:t>
            </a:r>
            <a:r>
              <a:rPr lang="de-DE" i="1" u="none" dirty="0"/>
              <a:t> </a:t>
            </a:r>
            <a:r>
              <a:rPr lang="de-DE" i="1" u="none" dirty="0" err="1"/>
              <a:t>some</a:t>
            </a:r>
            <a:r>
              <a:rPr lang="de-DE" i="1" u="none" dirty="0"/>
              <a:t> </a:t>
            </a:r>
            <a:r>
              <a:rPr lang="de-DE" i="1" u="none" dirty="0" err="1"/>
              <a:t>hypothesis</a:t>
            </a:r>
            <a:r>
              <a:rPr lang="de-DE" i="1" u="none" dirty="0"/>
              <a:t> on </a:t>
            </a:r>
            <a:r>
              <a:rPr lang="de-DE" i="1" u="none" dirty="0" err="1"/>
              <a:t>how</a:t>
            </a:r>
            <a:r>
              <a:rPr lang="de-DE" i="1" u="none" dirty="0"/>
              <a:t> </a:t>
            </a:r>
            <a:r>
              <a:rPr lang="de-DE" i="1" u="none" dirty="0" err="1"/>
              <a:t>the</a:t>
            </a:r>
            <a:r>
              <a:rPr lang="de-DE" i="1" u="none" dirty="0"/>
              <a:t> </a:t>
            </a:r>
            <a:r>
              <a:rPr lang="de-DE" i="1" u="none" dirty="0" err="1"/>
              <a:t>calculation</a:t>
            </a:r>
            <a:r>
              <a:rPr lang="de-DE" i="1" u="none" dirty="0"/>
              <a:t> </a:t>
            </a:r>
            <a:r>
              <a:rPr lang="de-DE" i="1" u="none" dirty="0" err="1"/>
              <a:t>of</a:t>
            </a:r>
            <a:r>
              <a:rPr lang="de-DE" i="1" u="none" dirty="0"/>
              <a:t> </a:t>
            </a:r>
            <a:r>
              <a:rPr lang="de-DE" i="1" u="none" dirty="0" err="1"/>
              <a:t>the</a:t>
            </a:r>
            <a:r>
              <a:rPr lang="de-DE" i="1" u="none" dirty="0"/>
              <a:t> NEBs </a:t>
            </a:r>
            <a:r>
              <a:rPr lang="de-DE" i="1" u="none" dirty="0" err="1"/>
              <a:t>has</a:t>
            </a:r>
            <a:r>
              <a:rPr lang="de-DE" i="1" u="none" dirty="0"/>
              <a:t> </a:t>
            </a:r>
            <a:r>
              <a:rPr lang="de-DE" i="1" u="none" dirty="0" err="1"/>
              <a:t>been</a:t>
            </a:r>
            <a:r>
              <a:rPr lang="de-DE" i="1" u="none" dirty="0"/>
              <a:t> </a:t>
            </a:r>
            <a:r>
              <a:rPr lang="de-DE" i="1" u="none" dirty="0" err="1"/>
              <a:t>made</a:t>
            </a:r>
            <a:endParaRPr lang="de-DE" u="none" dirty="0"/>
          </a:p>
          <a:p>
            <a:pPr algn="l"/>
            <a:endParaRPr lang="de-DE" dirty="0"/>
          </a:p>
          <a:p>
            <a:pPr algn="l"/>
            <a:r>
              <a:rPr lang="de-DE" dirty="0"/>
              <a:t>Source: Part </a:t>
            </a:r>
            <a:r>
              <a:rPr lang="de-DE" dirty="0" err="1"/>
              <a:t>of</a:t>
            </a:r>
            <a:r>
              <a:rPr lang="de-DE" dirty="0"/>
              <a:t> </a:t>
            </a:r>
            <a:r>
              <a:rPr lang="de-DE" dirty="0" err="1"/>
              <a:t>the</a:t>
            </a:r>
            <a:r>
              <a:rPr lang="de-DE" dirty="0"/>
              <a:t> </a:t>
            </a:r>
            <a:r>
              <a:rPr lang="de-DE" kern="1200" dirty="0" err="1">
                <a:solidFill>
                  <a:schemeClr val="tx1"/>
                </a:solidFill>
                <a:ea typeface="+mn-ea"/>
                <a:cs typeface="+mn-cs"/>
              </a:rPr>
              <a:t>presentation</a:t>
            </a:r>
            <a:r>
              <a:rPr lang="de-DE" kern="1200" dirty="0">
                <a:solidFill>
                  <a:schemeClr val="tx1"/>
                </a:solidFill>
                <a:ea typeface="+mn-ea"/>
                <a:cs typeface="+mn-cs"/>
              </a:rPr>
              <a:t> </a:t>
            </a:r>
            <a:r>
              <a:rPr lang="de-DE" kern="1200" dirty="0" err="1">
                <a:solidFill>
                  <a:schemeClr val="tx1"/>
                </a:solidFill>
                <a:ea typeface="+mn-ea"/>
                <a:cs typeface="+mn-cs"/>
              </a:rPr>
              <a:t>of</a:t>
            </a:r>
            <a:r>
              <a:rPr lang="de-DE" kern="1200" dirty="0">
                <a:solidFill>
                  <a:schemeClr val="tx1"/>
                </a:solidFill>
                <a:ea typeface="+mn-ea"/>
                <a:cs typeface="+mn-cs"/>
              </a:rPr>
              <a:t> </a:t>
            </a:r>
            <a:r>
              <a:rPr lang="en-US" kern="1200" dirty="0">
                <a:solidFill>
                  <a:schemeClr val="tx1"/>
                </a:solidFill>
                <a:ea typeface="+mn-ea"/>
                <a:cs typeface="+mn-cs"/>
              </a:rPr>
              <a:t>Beyond Energy Savings: Quantifying the Additional Benefits from Energy Efficiency, from Catherine Cooremans, 12.01.2020, available at : https://www.mbenefits.eu/news-resources/library/ (last accessed 09.11.2021)</a:t>
            </a:r>
            <a:endParaRPr lang="de-DE" kern="1200" dirty="0">
              <a:solidFill>
                <a:schemeClr val="tx1"/>
              </a:solidFill>
              <a:ea typeface="+mn-ea"/>
              <a:cs typeface="+mn-cs"/>
            </a:endParaRPr>
          </a:p>
          <a:p>
            <a:endParaRPr lang="de-DE" dirty="0"/>
          </a:p>
          <a:p>
            <a:pPr algn="l"/>
            <a:r>
              <a:rPr lang="de-DE" b="0" i="0" u="none" strike="noStrike" baseline="0" dirty="0" err="1">
                <a:solidFill>
                  <a:srgbClr val="000000"/>
                </a:solidFill>
              </a:rPr>
              <a:t>With</a:t>
            </a:r>
            <a:r>
              <a:rPr lang="de-DE" b="0" i="0" u="none" strike="noStrike" baseline="0" dirty="0">
                <a:solidFill>
                  <a:srgbClr val="000000"/>
                </a:solidFill>
              </a:rPr>
              <a:t> </a:t>
            </a:r>
            <a:r>
              <a:rPr lang="de-DE" b="0" i="0" u="none" strike="noStrike" baseline="0" dirty="0" err="1">
                <a:solidFill>
                  <a:srgbClr val="000000"/>
                </a:solidFill>
              </a:rPr>
              <a:t>energy-only</a:t>
            </a:r>
            <a:r>
              <a:rPr lang="de-DE" b="0" i="0" u="none" strike="noStrike" baseline="0" dirty="0">
                <a:solidFill>
                  <a:srgbClr val="000000"/>
                </a:solidFill>
              </a:rPr>
              <a:t> </a:t>
            </a:r>
            <a:r>
              <a:rPr lang="de-DE" b="0" i="0" u="none" strike="noStrike" baseline="0" dirty="0" err="1">
                <a:solidFill>
                  <a:srgbClr val="000000"/>
                </a:solidFill>
              </a:rPr>
              <a:t>benefits</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project</a:t>
            </a:r>
            <a:r>
              <a:rPr lang="de-DE" b="0" i="0" u="none" strike="noStrike" baseline="0" dirty="0">
                <a:solidFill>
                  <a:srgbClr val="000000"/>
                </a:solidFill>
              </a:rPr>
              <a:t> </a:t>
            </a:r>
            <a:r>
              <a:rPr lang="de-DE" b="0" i="0" u="none" strike="noStrike" baseline="0" dirty="0" err="1">
                <a:solidFill>
                  <a:srgbClr val="000000"/>
                </a:solidFill>
              </a:rPr>
              <a:t>doesn‘t</a:t>
            </a:r>
            <a:r>
              <a:rPr lang="de-DE" b="0" i="0" u="none" strike="noStrike" baseline="0" dirty="0">
                <a:solidFill>
                  <a:srgbClr val="000000"/>
                </a:solidFill>
              </a:rPr>
              <a:t> </a:t>
            </a:r>
            <a:r>
              <a:rPr lang="de-DE" b="0" i="0" u="none" strike="noStrike" baseline="0" dirty="0" err="1">
                <a:solidFill>
                  <a:srgbClr val="000000"/>
                </a:solidFill>
              </a:rPr>
              <a:t>make</a:t>
            </a:r>
            <a:r>
              <a:rPr lang="de-DE" b="0" i="0" u="none" strike="noStrike" baseline="0" dirty="0">
                <a:solidFill>
                  <a:srgbClr val="000000"/>
                </a:solidFill>
              </a:rPr>
              <a:t> sense in </a:t>
            </a:r>
            <a:r>
              <a:rPr lang="de-DE" b="0" i="0" u="none" strike="noStrike" baseline="0" dirty="0" err="1">
                <a:solidFill>
                  <a:srgbClr val="000000"/>
                </a:solidFill>
              </a:rPr>
              <a:t>financial</a:t>
            </a:r>
            <a:r>
              <a:rPr lang="de-DE" b="0" i="0" u="none" strike="noStrike" baseline="0" dirty="0">
                <a:solidFill>
                  <a:srgbClr val="000000"/>
                </a:solidFill>
              </a:rPr>
              <a:t> </a:t>
            </a:r>
            <a:r>
              <a:rPr lang="de-DE" b="0" i="0" u="none" strike="noStrike" baseline="0" dirty="0" err="1">
                <a:solidFill>
                  <a:srgbClr val="000000"/>
                </a:solidFill>
              </a:rPr>
              <a:t>terms</a:t>
            </a:r>
            <a:r>
              <a:rPr lang="de-DE" b="0" i="0" u="none" strike="noStrike" baseline="0" dirty="0">
                <a:solidFill>
                  <a:srgbClr val="000000"/>
                </a:solidFill>
              </a:rPr>
              <a:t>. NPV and IRR </a:t>
            </a:r>
            <a:r>
              <a:rPr lang="de-DE" b="0" i="0" u="none" strike="noStrike" baseline="0" dirty="0" err="1">
                <a:solidFill>
                  <a:srgbClr val="000000"/>
                </a:solidFill>
              </a:rPr>
              <a:t>are</a:t>
            </a:r>
            <a:r>
              <a:rPr lang="de-DE" b="0" i="0" u="none" strike="noStrike" baseline="0" dirty="0">
                <a:solidFill>
                  <a:srgbClr val="000000"/>
                </a:solidFill>
              </a:rPr>
              <a:t> negative. </a:t>
            </a:r>
            <a:r>
              <a:rPr lang="de-DE" b="0" i="0" u="none" strike="noStrike" baseline="0" dirty="0" err="1">
                <a:solidFill>
                  <a:srgbClr val="000000"/>
                </a:solidFill>
              </a:rPr>
              <a:t>If</a:t>
            </a:r>
            <a:r>
              <a:rPr lang="de-DE" b="0" i="0" u="none" strike="noStrike" baseline="0" dirty="0">
                <a:solidFill>
                  <a:srgbClr val="000000"/>
                </a:solidFill>
              </a:rPr>
              <a:t> </a:t>
            </a:r>
            <a:r>
              <a:rPr lang="de-DE" b="0" i="0" u="none" strike="noStrike" baseline="0" dirty="0" err="1">
                <a:solidFill>
                  <a:srgbClr val="000000"/>
                </a:solidFill>
              </a:rPr>
              <a:t>you</a:t>
            </a:r>
            <a:r>
              <a:rPr lang="de-DE" b="0" i="0" u="none" strike="noStrike" baseline="0" dirty="0">
                <a:solidFill>
                  <a:srgbClr val="000000"/>
                </a:solidFill>
              </a:rPr>
              <a:t> </a:t>
            </a:r>
            <a:r>
              <a:rPr lang="de-DE" b="0" i="0" u="none" strike="noStrike" baseline="0" dirty="0" err="1">
                <a:solidFill>
                  <a:srgbClr val="000000"/>
                </a:solidFill>
              </a:rPr>
              <a:t>add</a:t>
            </a:r>
            <a:r>
              <a:rPr lang="de-DE" b="0" i="0" u="none" strike="noStrike" baseline="0" dirty="0">
                <a:solidFill>
                  <a:srgbClr val="000000"/>
                </a:solidFill>
              </a:rPr>
              <a:t> Non-Energy Benefits, </a:t>
            </a:r>
            <a:r>
              <a:rPr lang="de-DE" b="0" i="0" u="none" strike="noStrike" baseline="0" dirty="0" err="1">
                <a:solidFill>
                  <a:srgbClr val="000000"/>
                </a:solidFill>
              </a:rPr>
              <a:t>the</a:t>
            </a:r>
            <a:r>
              <a:rPr lang="de-DE" b="0" i="0" u="none" strike="noStrike" baseline="0" dirty="0">
                <a:solidFill>
                  <a:srgbClr val="000000"/>
                </a:solidFill>
              </a:rPr>
              <a:t> CAPEX </a:t>
            </a:r>
            <a:r>
              <a:rPr lang="de-DE" b="0" i="0" u="none" strike="noStrike" baseline="0" dirty="0" err="1">
                <a:solidFill>
                  <a:srgbClr val="000000"/>
                </a:solidFill>
              </a:rPr>
              <a:t>is</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same, NPV </a:t>
            </a:r>
            <a:r>
              <a:rPr lang="de-DE" b="0" i="0" u="none" strike="noStrike" baseline="0" dirty="0" err="1">
                <a:solidFill>
                  <a:srgbClr val="000000"/>
                </a:solidFill>
              </a:rPr>
              <a:t>is</a:t>
            </a:r>
            <a:r>
              <a:rPr lang="de-DE" b="0" i="0" u="none" strike="noStrike" baseline="0" dirty="0">
                <a:solidFill>
                  <a:srgbClr val="000000"/>
                </a:solidFill>
              </a:rPr>
              <a:t> positive and IRR </a:t>
            </a:r>
            <a:r>
              <a:rPr lang="de-DE" b="0" i="0" u="none" strike="noStrike" baseline="0" dirty="0" err="1">
                <a:solidFill>
                  <a:srgbClr val="000000"/>
                </a:solidFill>
              </a:rPr>
              <a:t>is</a:t>
            </a:r>
            <a:r>
              <a:rPr lang="de-DE" b="0" i="0" u="none" strike="noStrike" baseline="0" dirty="0">
                <a:solidFill>
                  <a:srgbClr val="000000"/>
                </a:solidFill>
              </a:rPr>
              <a:t> 11%. </a:t>
            </a:r>
            <a:r>
              <a:rPr lang="de-DE" b="0" i="0" u="none" strike="noStrike" baseline="0" dirty="0" err="1">
                <a:solidFill>
                  <a:srgbClr val="000000"/>
                </a:solidFill>
              </a:rPr>
              <a:t>It‘s</a:t>
            </a:r>
            <a:r>
              <a:rPr lang="de-DE" b="0" i="0" u="none" strike="noStrike" baseline="0" dirty="0">
                <a:solidFill>
                  <a:srgbClr val="000000"/>
                </a:solidFill>
              </a:rPr>
              <a:t> a </a:t>
            </a:r>
            <a:r>
              <a:rPr lang="de-DE" b="0" i="0" u="none" strike="noStrike" baseline="0" dirty="0" err="1">
                <a:solidFill>
                  <a:srgbClr val="000000"/>
                </a:solidFill>
              </a:rPr>
              <a:t>long</a:t>
            </a:r>
            <a:r>
              <a:rPr lang="de-DE" b="0" i="0" u="none" strike="noStrike" baseline="0" dirty="0">
                <a:solidFill>
                  <a:srgbClr val="000000"/>
                </a:solidFill>
              </a:rPr>
              <a:t> </a:t>
            </a:r>
            <a:r>
              <a:rPr lang="de-DE" b="0" i="0" u="none" strike="noStrike" baseline="0" dirty="0" err="1">
                <a:solidFill>
                  <a:srgbClr val="000000"/>
                </a:solidFill>
              </a:rPr>
              <a:t>investment</a:t>
            </a:r>
            <a:r>
              <a:rPr lang="de-DE" b="0" i="0" u="none" strike="noStrike" baseline="0" dirty="0">
                <a:solidFill>
                  <a:srgbClr val="000000"/>
                </a:solidFill>
              </a:rPr>
              <a:t> </a:t>
            </a:r>
            <a:r>
              <a:rPr lang="de-DE" b="0" i="0" u="none" strike="noStrike" baseline="0" dirty="0" err="1">
                <a:solidFill>
                  <a:srgbClr val="000000"/>
                </a:solidFill>
              </a:rPr>
              <a:t>duration</a:t>
            </a:r>
            <a:r>
              <a:rPr lang="de-DE" b="0" i="0" u="none" strike="noStrike" baseline="0" dirty="0">
                <a:solidFill>
                  <a:srgbClr val="000000"/>
                </a:solidFill>
              </a:rPr>
              <a:t> (15 </a:t>
            </a:r>
            <a:r>
              <a:rPr lang="de-DE" b="0" i="0" u="none" strike="noStrike" baseline="0" dirty="0" err="1">
                <a:solidFill>
                  <a:srgbClr val="000000"/>
                </a:solidFill>
              </a:rPr>
              <a:t>years</a:t>
            </a:r>
            <a:r>
              <a:rPr lang="de-DE" b="0" i="0" u="none" strike="noStrike" baseline="0" dirty="0">
                <a:solidFill>
                  <a:srgbClr val="000000"/>
                </a:solidFill>
              </a:rPr>
              <a:t>) but </a:t>
            </a:r>
            <a:r>
              <a:rPr lang="de-DE" b="0" i="0" u="none" strike="noStrike" baseline="0" dirty="0" err="1">
                <a:solidFill>
                  <a:srgbClr val="000000"/>
                </a:solidFill>
              </a:rPr>
              <a:t>regarding</a:t>
            </a:r>
            <a:r>
              <a:rPr lang="de-DE" b="0" i="0" u="none" strike="noStrike" baseline="0" dirty="0">
                <a:solidFill>
                  <a:srgbClr val="000000"/>
                </a:solidFill>
              </a:rPr>
              <a:t> heavy </a:t>
            </a:r>
            <a:r>
              <a:rPr lang="de-DE" b="0" i="0" u="none" strike="noStrike" baseline="0" dirty="0" err="1">
                <a:solidFill>
                  <a:srgbClr val="000000"/>
                </a:solidFill>
              </a:rPr>
              <a:t>renovation</a:t>
            </a:r>
            <a:r>
              <a:rPr lang="de-DE" b="0" i="0" u="none" strike="noStrike" baseline="0" dirty="0">
                <a:solidFill>
                  <a:srgbClr val="000000"/>
                </a:solidFill>
              </a:rPr>
              <a:t> </a:t>
            </a:r>
            <a:r>
              <a:rPr lang="de-DE" b="0" i="0" u="none" strike="noStrike" baseline="0" dirty="0" err="1">
                <a:solidFill>
                  <a:srgbClr val="000000"/>
                </a:solidFill>
              </a:rPr>
              <a:t>of</a:t>
            </a:r>
            <a:r>
              <a:rPr lang="de-DE" b="0" i="0" u="none" strike="noStrike" baseline="0" dirty="0">
                <a:solidFill>
                  <a:srgbClr val="000000"/>
                </a:solidFill>
              </a:rPr>
              <a:t> a </a:t>
            </a:r>
            <a:r>
              <a:rPr lang="de-DE" b="0" i="0" u="none" strike="noStrike" baseline="0" dirty="0" err="1">
                <a:solidFill>
                  <a:srgbClr val="000000"/>
                </a:solidFill>
              </a:rPr>
              <a:t>building</a:t>
            </a:r>
            <a:r>
              <a:rPr lang="de-DE" b="0" i="0" u="none" strike="noStrike" baseline="0" dirty="0">
                <a:solidFill>
                  <a:srgbClr val="000000"/>
                </a:solidFill>
              </a:rPr>
              <a:t>, so </a:t>
            </a:r>
            <a:r>
              <a:rPr lang="de-DE" b="0" i="0" u="none" strike="noStrike" baseline="0" dirty="0" err="1">
                <a:solidFill>
                  <a:srgbClr val="000000"/>
                </a:solidFill>
              </a:rPr>
              <a:t>it</a:t>
            </a:r>
            <a:r>
              <a:rPr lang="de-DE" b="0" i="0" u="none" strike="noStrike" baseline="0" dirty="0">
                <a:solidFill>
                  <a:srgbClr val="000000"/>
                </a:solidFill>
              </a:rPr>
              <a:t> </a:t>
            </a:r>
            <a:r>
              <a:rPr lang="de-DE" b="0" i="0" u="none" strike="noStrike" baseline="0" dirty="0" err="1">
                <a:solidFill>
                  <a:srgbClr val="000000"/>
                </a:solidFill>
              </a:rPr>
              <a:t>make</a:t>
            </a:r>
            <a:r>
              <a:rPr lang="de-DE" b="0" i="0" u="none" strike="noStrike" baseline="0" dirty="0">
                <a:solidFill>
                  <a:srgbClr val="000000"/>
                </a:solidFill>
              </a:rPr>
              <a:t> sense.</a:t>
            </a:r>
          </a:p>
          <a:p>
            <a:pPr algn="l"/>
            <a:endParaRPr lang="de-DE"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Investment </a:t>
            </a:r>
            <a:r>
              <a:rPr lang="de-DE" dirty="0" err="1"/>
              <a:t>income</a:t>
            </a:r>
            <a:r>
              <a:rPr lang="de-DE" dirty="0"/>
              <a:t> </a:t>
            </a:r>
            <a:r>
              <a:rPr lang="de-DE" dirty="0" err="1"/>
              <a:t>before</a:t>
            </a:r>
            <a:r>
              <a:rPr lang="de-DE" dirty="0"/>
              <a:t> </a:t>
            </a:r>
            <a:r>
              <a:rPr lang="de-DE" dirty="0" err="1"/>
              <a:t>taxes</a:t>
            </a:r>
            <a:r>
              <a:rPr lang="de-DE" dirty="0"/>
              <a:t>: </a:t>
            </a:r>
            <a:r>
              <a:rPr lang="de-DE" dirty="0" err="1"/>
              <a:t>sum</a:t>
            </a:r>
            <a:r>
              <a:rPr lang="de-DE" dirty="0"/>
              <a:t> </a:t>
            </a:r>
            <a:r>
              <a:rPr lang="de-DE" dirty="0" err="1"/>
              <a:t>of</a:t>
            </a:r>
            <a:r>
              <a:rPr lang="de-DE" dirty="0"/>
              <a:t> </a:t>
            </a:r>
            <a:r>
              <a:rPr lang="de-DE" dirty="0" err="1"/>
              <a:t>benefits</a:t>
            </a:r>
            <a:r>
              <a:rPr lang="de-DE" dirty="0"/>
              <a:t> </a:t>
            </a:r>
            <a:r>
              <a:rPr lang="de-DE" dirty="0" err="1"/>
              <a:t>of</a:t>
            </a:r>
            <a:r>
              <a:rPr lang="de-DE" dirty="0"/>
              <a:t> </a:t>
            </a:r>
            <a:r>
              <a:rPr lang="de-DE" dirty="0" err="1"/>
              <a:t>the</a:t>
            </a:r>
            <a:r>
              <a:rPr lang="de-DE" dirty="0"/>
              <a:t> </a:t>
            </a:r>
            <a:r>
              <a:rPr lang="de-DE" dirty="0" err="1"/>
              <a:t>measure</a:t>
            </a:r>
            <a:r>
              <a:rPr lang="de-DE" dirty="0"/>
              <a:t>. Energy </a:t>
            </a:r>
            <a:r>
              <a:rPr lang="de-DE" dirty="0" err="1"/>
              <a:t>only</a:t>
            </a:r>
            <a:r>
              <a:rPr lang="de-DE" dirty="0"/>
              <a:t> and </a:t>
            </a:r>
            <a:r>
              <a:rPr lang="de-DE" dirty="0" err="1"/>
              <a:t>sum</a:t>
            </a:r>
            <a:r>
              <a:rPr lang="de-DE" dirty="0"/>
              <a:t> </a:t>
            </a:r>
            <a:r>
              <a:rPr lang="de-DE" dirty="0" err="1"/>
              <a:t>of</a:t>
            </a:r>
            <a:r>
              <a:rPr lang="de-DE" dirty="0"/>
              <a:t> all non </a:t>
            </a:r>
            <a:r>
              <a:rPr lang="de-DE" dirty="0" err="1"/>
              <a:t>energy</a:t>
            </a:r>
            <a:r>
              <a:rPr lang="de-DE" dirty="0"/>
              <a:t> </a:t>
            </a:r>
            <a:r>
              <a:rPr lang="de-DE" dirty="0" err="1"/>
              <a:t>benefits</a:t>
            </a:r>
            <a:r>
              <a:rPr lang="de-DE" dirty="0"/>
              <a:t>.</a:t>
            </a:r>
          </a:p>
          <a:p>
            <a:pPr algn="l"/>
            <a:endParaRPr lang="de-DE" b="0" i="0" u="none" strike="noStrike" baseline="0" dirty="0">
              <a:solidFill>
                <a:srgbClr val="000000"/>
              </a:solidFill>
            </a:endParaRPr>
          </a:p>
          <a:p>
            <a:pPr algn="l"/>
            <a:r>
              <a:rPr lang="de-DE" b="0" i="0" u="none" strike="noStrike" baseline="0" dirty="0">
                <a:solidFill>
                  <a:srgbClr val="000000"/>
                </a:solidFill>
              </a:rPr>
              <a:t>CO</a:t>
            </a:r>
            <a:r>
              <a:rPr lang="de-DE" b="0" i="0" u="none" strike="noStrike" baseline="-25000" dirty="0">
                <a:solidFill>
                  <a:srgbClr val="000000"/>
                </a:solidFill>
              </a:rPr>
              <a:t>2</a:t>
            </a:r>
            <a:r>
              <a:rPr lang="de-DE" b="0" i="0" u="none" strike="noStrike" baseline="0" dirty="0">
                <a:solidFill>
                  <a:srgbClr val="000000"/>
                </a:solidFill>
              </a:rPr>
              <a:t> </a:t>
            </a:r>
            <a:r>
              <a:rPr lang="de-DE" b="0" i="0" u="none" strike="noStrike" baseline="0" dirty="0" err="1">
                <a:solidFill>
                  <a:srgbClr val="000000"/>
                </a:solidFill>
              </a:rPr>
              <a:t>cost</a:t>
            </a:r>
            <a:r>
              <a:rPr lang="de-DE" b="0" i="0" u="none" strike="noStrike" baseline="0" dirty="0">
                <a:solidFill>
                  <a:srgbClr val="000000"/>
                </a:solidFill>
              </a:rPr>
              <a:t> </a:t>
            </a:r>
            <a:r>
              <a:rPr lang="de-DE" b="0" i="0" u="none" strike="noStrike" baseline="0" dirty="0" err="1">
                <a:solidFill>
                  <a:srgbClr val="000000"/>
                </a:solidFill>
              </a:rPr>
              <a:t>reduction</a:t>
            </a:r>
            <a:r>
              <a:rPr lang="de-DE" b="0" i="0" u="none" strike="noStrike" baseline="0" dirty="0">
                <a:solidFill>
                  <a:srgbClr val="000000"/>
                </a:solidFill>
              </a:rPr>
              <a:t> </a:t>
            </a:r>
            <a:r>
              <a:rPr lang="de-DE" b="0" i="0" u="none" strike="noStrike" baseline="0" dirty="0" err="1">
                <a:solidFill>
                  <a:srgbClr val="000000"/>
                </a:solidFill>
              </a:rPr>
              <a:t>because</a:t>
            </a:r>
            <a:r>
              <a:rPr lang="de-DE" b="0" i="0" u="none" strike="noStrike" baseline="0" dirty="0">
                <a:solidFill>
                  <a:srgbClr val="000000"/>
                </a:solidFill>
              </a:rPr>
              <a:t> </a:t>
            </a:r>
            <a:r>
              <a:rPr lang="de-DE" b="0" i="0" u="none" strike="noStrike" baseline="0" dirty="0" err="1">
                <a:solidFill>
                  <a:srgbClr val="000000"/>
                </a:solidFill>
              </a:rPr>
              <a:t>there</a:t>
            </a:r>
            <a:r>
              <a:rPr lang="de-DE" b="0" i="0" u="none" strike="noStrike" baseline="0" dirty="0">
                <a:solidFill>
                  <a:srgbClr val="000000"/>
                </a:solidFill>
              </a:rPr>
              <a:t> </a:t>
            </a:r>
            <a:r>
              <a:rPr lang="de-DE" b="0" i="0" u="none" strike="noStrike" baseline="0" dirty="0" err="1">
                <a:solidFill>
                  <a:srgbClr val="000000"/>
                </a:solidFill>
              </a:rPr>
              <a:t>is</a:t>
            </a:r>
            <a:r>
              <a:rPr lang="de-DE" b="0" i="0" u="none" strike="noStrike" baseline="0" dirty="0">
                <a:solidFill>
                  <a:srgbClr val="000000"/>
                </a:solidFill>
              </a:rPr>
              <a:t> a CO2 </a:t>
            </a:r>
            <a:r>
              <a:rPr lang="de-DE" b="0" i="0" u="none" strike="noStrike" baseline="0" dirty="0" err="1">
                <a:solidFill>
                  <a:srgbClr val="000000"/>
                </a:solidFill>
              </a:rPr>
              <a:t>tax</a:t>
            </a:r>
            <a:r>
              <a:rPr lang="de-DE" b="0" i="0" u="none" strike="noStrike" baseline="0" dirty="0">
                <a:solidFill>
                  <a:srgbClr val="000000"/>
                </a:solidFill>
              </a:rPr>
              <a:t> in </a:t>
            </a:r>
            <a:r>
              <a:rPr lang="de-DE" b="0" i="0" u="none" strike="noStrike" baseline="0" dirty="0" err="1">
                <a:solidFill>
                  <a:srgbClr val="000000"/>
                </a:solidFill>
              </a:rPr>
              <a:t>Switzerland</a:t>
            </a:r>
            <a:r>
              <a:rPr lang="de-DE" b="0" i="0" u="none" strike="noStrike" baseline="0" dirty="0">
                <a:solidFill>
                  <a:srgbClr val="000000"/>
                </a:solidFill>
              </a:rPr>
              <a:t>.</a:t>
            </a:r>
          </a:p>
          <a:p>
            <a:pPr algn="l"/>
            <a:r>
              <a:rPr lang="de-DE" b="0" i="0" u="none" strike="noStrike" baseline="0" dirty="0">
                <a:solidFill>
                  <a:srgbClr val="000000"/>
                </a:solidFill>
              </a:rPr>
              <a:t>Hypothesis </a:t>
            </a:r>
            <a:r>
              <a:rPr lang="de-DE" b="0" i="0" u="none" strike="noStrike" baseline="0" dirty="0" err="1">
                <a:solidFill>
                  <a:srgbClr val="000000"/>
                </a:solidFill>
              </a:rPr>
              <a:t>that</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turnover</a:t>
            </a:r>
            <a:r>
              <a:rPr lang="de-DE" b="0" i="0" u="none" strike="noStrike" baseline="0" dirty="0">
                <a:solidFill>
                  <a:srgbClr val="000000"/>
                </a:solidFill>
              </a:rPr>
              <a:t> </a:t>
            </a:r>
            <a:r>
              <a:rPr lang="de-DE" b="0" i="0" u="none" strike="noStrike" baseline="0" dirty="0" err="1">
                <a:solidFill>
                  <a:srgbClr val="000000"/>
                </a:solidFill>
              </a:rPr>
              <a:t>would</a:t>
            </a:r>
            <a:r>
              <a:rPr lang="de-DE" b="0" i="0" u="none" strike="noStrike" baseline="0" dirty="0">
                <a:solidFill>
                  <a:srgbClr val="000000"/>
                </a:solidFill>
              </a:rPr>
              <a:t> </a:t>
            </a:r>
            <a:r>
              <a:rPr lang="de-DE" b="0" i="0" u="none" strike="noStrike" baseline="0" dirty="0" err="1">
                <a:solidFill>
                  <a:srgbClr val="000000"/>
                </a:solidFill>
              </a:rPr>
              <a:t>be</a:t>
            </a:r>
            <a:r>
              <a:rPr lang="de-DE" b="0" i="0" u="none" strike="noStrike" baseline="0" dirty="0">
                <a:solidFill>
                  <a:srgbClr val="000000"/>
                </a:solidFill>
              </a:rPr>
              <a:t> </a:t>
            </a:r>
            <a:r>
              <a:rPr lang="de-DE" b="0" i="0" u="none" strike="noStrike" baseline="0" dirty="0" err="1">
                <a:solidFill>
                  <a:srgbClr val="000000"/>
                </a:solidFill>
              </a:rPr>
              <a:t>reduced</a:t>
            </a:r>
            <a:r>
              <a:rPr lang="de-DE" b="0" i="0" u="none" strike="noStrike" baseline="0" dirty="0">
                <a:solidFill>
                  <a:srgbClr val="000000"/>
                </a:solidFill>
              </a:rPr>
              <a:t> by 0,5% </a:t>
            </a:r>
            <a:r>
              <a:rPr lang="de-DE" b="0" i="0" u="none" strike="noStrike" baseline="0" dirty="0" err="1">
                <a:solidFill>
                  <a:srgbClr val="000000"/>
                </a:solidFill>
              </a:rPr>
              <a:t>because</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building</a:t>
            </a:r>
            <a:r>
              <a:rPr lang="de-DE" b="0" i="0" u="none" strike="noStrike" baseline="0" dirty="0">
                <a:solidFill>
                  <a:srgbClr val="000000"/>
                </a:solidFill>
              </a:rPr>
              <a:t> </a:t>
            </a:r>
            <a:r>
              <a:rPr lang="de-DE" b="0" i="0" u="none" strike="noStrike" baseline="0" dirty="0" err="1">
                <a:solidFill>
                  <a:srgbClr val="000000"/>
                </a:solidFill>
              </a:rPr>
              <a:t>is</a:t>
            </a:r>
            <a:r>
              <a:rPr lang="de-DE" b="0" i="0" u="none" strike="noStrike" baseline="0" dirty="0">
                <a:solidFill>
                  <a:srgbClr val="000000"/>
                </a:solidFill>
              </a:rPr>
              <a:t> </a:t>
            </a:r>
            <a:r>
              <a:rPr lang="de-DE" b="0" i="0" u="none" strike="noStrike" baseline="0" dirty="0" err="1">
                <a:solidFill>
                  <a:srgbClr val="000000"/>
                </a:solidFill>
              </a:rPr>
              <a:t>morecomfortable</a:t>
            </a:r>
            <a:r>
              <a:rPr lang="de-DE" b="0" i="0" u="none" strike="noStrike" baseline="0" dirty="0">
                <a:solidFill>
                  <a:srgbClr val="000000"/>
                </a:solidFill>
              </a:rPr>
              <a:t> and </a:t>
            </a:r>
            <a:r>
              <a:rPr lang="de-DE" b="0" i="0" u="none" strike="noStrike" baseline="0" dirty="0" err="1">
                <a:solidFill>
                  <a:srgbClr val="000000"/>
                </a:solidFill>
              </a:rPr>
              <a:t>because</a:t>
            </a:r>
            <a:r>
              <a:rPr lang="de-DE" b="0" i="0" u="none" strike="noStrike" baseline="0" dirty="0">
                <a:solidFill>
                  <a:srgbClr val="000000"/>
                </a:solidFill>
              </a:rPr>
              <a:t> </a:t>
            </a:r>
            <a:r>
              <a:rPr lang="de-DE" b="0" i="0" u="none" strike="noStrike" baseline="0" dirty="0" err="1">
                <a:solidFill>
                  <a:srgbClr val="000000"/>
                </a:solidFill>
              </a:rPr>
              <a:t>of</a:t>
            </a:r>
            <a:r>
              <a:rPr lang="de-DE" b="0" i="0" u="none" strike="noStrike" baseline="0" dirty="0">
                <a:solidFill>
                  <a:srgbClr val="000000"/>
                </a:solidFill>
              </a:rPr>
              <a:t> a </a:t>
            </a:r>
            <a:r>
              <a:rPr lang="de-DE" b="0" i="0" u="none" strike="noStrike" baseline="0" dirty="0" err="1">
                <a:solidFill>
                  <a:srgbClr val="000000"/>
                </a:solidFill>
              </a:rPr>
              <a:t>better</a:t>
            </a:r>
            <a:r>
              <a:rPr lang="de-DE" b="0" i="0" u="none" strike="noStrike" baseline="0" dirty="0">
                <a:solidFill>
                  <a:srgbClr val="000000"/>
                </a:solidFill>
              </a:rPr>
              <a:t> </a:t>
            </a:r>
            <a:r>
              <a:rPr lang="de-DE" b="0" i="0" u="none" strike="noStrike" baseline="0" dirty="0" err="1">
                <a:solidFill>
                  <a:srgbClr val="000000"/>
                </a:solidFill>
              </a:rPr>
              <a:t>image</a:t>
            </a:r>
            <a:r>
              <a:rPr lang="de-DE" b="0" i="0" u="none" strike="noStrike" baseline="0" dirty="0">
                <a:solidFill>
                  <a:srgbClr val="000000"/>
                </a:solidFill>
              </a:rPr>
              <a:t> </a:t>
            </a:r>
            <a:r>
              <a:rPr lang="de-DE" b="0" i="0" u="none" strike="noStrike" baseline="0" dirty="0" err="1">
                <a:solidFill>
                  <a:srgbClr val="000000"/>
                </a:solidFill>
              </a:rPr>
              <a:t>of</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company</a:t>
            </a:r>
            <a:r>
              <a:rPr lang="de-DE" b="0" i="0" u="none" strike="noStrike" baseline="0" dirty="0">
                <a:solidFill>
                  <a:srgbClr val="000000"/>
                </a:solidFill>
              </a:rPr>
              <a:t>.</a:t>
            </a:r>
          </a:p>
          <a:p>
            <a:pPr algn="l"/>
            <a:r>
              <a:rPr lang="de-DE" b="0" i="0" u="none" strike="noStrike" baseline="0" dirty="0" err="1">
                <a:solidFill>
                  <a:srgbClr val="000000"/>
                </a:solidFill>
              </a:rPr>
              <a:t>There</a:t>
            </a:r>
            <a:r>
              <a:rPr lang="de-DE" b="0" i="0" u="none" strike="noStrike" baseline="0" dirty="0">
                <a:solidFill>
                  <a:srgbClr val="000000"/>
                </a:solidFill>
              </a:rPr>
              <a:t> </a:t>
            </a:r>
            <a:r>
              <a:rPr lang="de-DE" b="0" i="0" u="none" strike="noStrike" baseline="0" dirty="0" err="1">
                <a:solidFill>
                  <a:srgbClr val="000000"/>
                </a:solidFill>
              </a:rPr>
              <a:t>were</a:t>
            </a:r>
            <a:r>
              <a:rPr lang="de-DE" b="0" i="0" u="none" strike="noStrike" baseline="0" dirty="0">
                <a:solidFill>
                  <a:srgbClr val="000000"/>
                </a:solidFill>
              </a:rPr>
              <a:t> a lots </a:t>
            </a:r>
            <a:r>
              <a:rPr lang="de-DE" b="0" i="0" u="none" strike="noStrike" baseline="0" dirty="0" err="1">
                <a:solidFill>
                  <a:srgbClr val="000000"/>
                </a:solidFill>
              </a:rPr>
              <a:t>of</a:t>
            </a:r>
            <a:r>
              <a:rPr lang="de-DE" b="0" i="0" u="none" strike="noStrike" baseline="0" dirty="0">
                <a:solidFill>
                  <a:srgbClr val="000000"/>
                </a:solidFill>
              </a:rPr>
              <a:t> </a:t>
            </a:r>
            <a:r>
              <a:rPr lang="de-DE" b="0" i="0" u="none" strike="noStrike" baseline="0" dirty="0" err="1">
                <a:solidFill>
                  <a:srgbClr val="000000"/>
                </a:solidFill>
              </a:rPr>
              <a:t>complaints</a:t>
            </a:r>
            <a:r>
              <a:rPr lang="de-DE" b="0" i="0" u="none" strike="noStrike" baseline="0" dirty="0">
                <a:solidFill>
                  <a:srgbClr val="000000"/>
                </a:solidFill>
              </a:rPr>
              <a:t> </a:t>
            </a:r>
            <a:r>
              <a:rPr lang="de-DE" b="0" i="0" u="none" strike="noStrike" baseline="0" dirty="0" err="1">
                <a:solidFill>
                  <a:srgbClr val="000000"/>
                </a:solidFill>
              </a:rPr>
              <a:t>before</a:t>
            </a:r>
            <a:r>
              <a:rPr lang="de-DE" b="0" i="0" u="none" strike="noStrike" baseline="0" dirty="0">
                <a:solidFill>
                  <a:srgbClr val="000000"/>
                </a:solidFill>
              </a:rPr>
              <a:t> </a:t>
            </a:r>
            <a:r>
              <a:rPr lang="de-DE" b="0" i="0" u="none" strike="noStrike" baseline="0" dirty="0" err="1">
                <a:solidFill>
                  <a:srgbClr val="000000"/>
                </a:solidFill>
              </a:rPr>
              <a:t>because</a:t>
            </a:r>
            <a:r>
              <a:rPr lang="de-DE" b="0" i="0" u="none" strike="noStrike" baseline="0" dirty="0">
                <a:solidFill>
                  <a:srgbClr val="000000"/>
                </a:solidFill>
              </a:rPr>
              <a:t>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building</a:t>
            </a:r>
            <a:r>
              <a:rPr lang="de-DE" b="0" i="0" u="none" strike="noStrike" baseline="0" dirty="0">
                <a:solidFill>
                  <a:srgbClr val="000000"/>
                </a:solidFill>
              </a:rPr>
              <a:t> was </a:t>
            </a:r>
            <a:r>
              <a:rPr lang="de-DE" b="0" i="0" u="none" strike="noStrike" baseline="0" dirty="0" err="1">
                <a:solidFill>
                  <a:srgbClr val="000000"/>
                </a:solidFill>
              </a:rPr>
              <a:t>very</a:t>
            </a:r>
            <a:r>
              <a:rPr lang="de-DE" b="0" i="0" u="none" strike="noStrike" baseline="0" dirty="0">
                <a:solidFill>
                  <a:srgbClr val="000000"/>
                </a:solidFill>
              </a:rPr>
              <a:t> </a:t>
            </a:r>
            <a:r>
              <a:rPr lang="de-DE" b="0" i="0" u="none" strike="noStrike" baseline="0" dirty="0" err="1">
                <a:solidFill>
                  <a:srgbClr val="000000"/>
                </a:solidFill>
              </a:rPr>
              <a:t>old</a:t>
            </a:r>
            <a:r>
              <a:rPr lang="de-DE" b="0" i="0" u="none" strike="noStrike" baseline="0" dirty="0">
                <a:solidFill>
                  <a:srgbClr val="000000"/>
                </a:solidFill>
              </a:rPr>
              <a:t>.</a:t>
            </a:r>
          </a:p>
          <a:p>
            <a:pPr algn="l"/>
            <a:r>
              <a:rPr lang="de-DE" b="0" i="0" u="none" strike="noStrike" baseline="0" dirty="0">
                <a:solidFill>
                  <a:srgbClr val="000000"/>
                </a:solidFill>
              </a:rPr>
              <a:t>Looking at </a:t>
            </a:r>
            <a:r>
              <a:rPr lang="de-DE" b="0" i="0" u="none" strike="noStrike" baseline="0" dirty="0" err="1">
                <a:solidFill>
                  <a:srgbClr val="000000"/>
                </a:solidFill>
              </a:rPr>
              <a:t>invoices</a:t>
            </a:r>
            <a:r>
              <a:rPr lang="de-DE" b="0" i="0" u="none" strike="noStrike" baseline="0" dirty="0">
                <a:solidFill>
                  <a:srgbClr val="000000"/>
                </a:solidFill>
              </a:rPr>
              <a:t>, </a:t>
            </a:r>
            <a:r>
              <a:rPr lang="de-DE" b="0" i="0" u="none" strike="noStrike" baseline="0" dirty="0" err="1">
                <a:solidFill>
                  <a:srgbClr val="000000"/>
                </a:solidFill>
              </a:rPr>
              <a:t>they</a:t>
            </a:r>
            <a:r>
              <a:rPr lang="de-DE" b="0" i="0" u="none" strike="noStrike" baseline="0" dirty="0">
                <a:solidFill>
                  <a:srgbClr val="000000"/>
                </a:solidFill>
              </a:rPr>
              <a:t> </a:t>
            </a:r>
            <a:r>
              <a:rPr lang="de-DE" b="0" i="0" u="none" strike="noStrike" baseline="0" dirty="0" err="1">
                <a:solidFill>
                  <a:srgbClr val="000000"/>
                </a:solidFill>
              </a:rPr>
              <a:t>could</a:t>
            </a:r>
            <a:r>
              <a:rPr lang="de-DE" b="0" i="0" u="none" strike="noStrike" baseline="0" dirty="0">
                <a:solidFill>
                  <a:srgbClr val="000000"/>
                </a:solidFill>
              </a:rPr>
              <a:t> </a:t>
            </a:r>
            <a:r>
              <a:rPr lang="de-DE" b="0" i="0" u="none" strike="noStrike" baseline="0" dirty="0" err="1">
                <a:solidFill>
                  <a:srgbClr val="000000"/>
                </a:solidFill>
              </a:rPr>
              <a:t>asses</a:t>
            </a:r>
            <a:r>
              <a:rPr lang="de-DE" b="0" i="0" u="none" strike="noStrike" baseline="0" dirty="0">
                <a:solidFill>
                  <a:srgbClr val="000000"/>
                </a:solidFill>
              </a:rPr>
              <a:t> all </a:t>
            </a:r>
            <a:r>
              <a:rPr lang="de-DE" b="0" i="0" u="none" strike="noStrike" baseline="0" dirty="0" err="1">
                <a:solidFill>
                  <a:srgbClr val="000000"/>
                </a:solidFill>
              </a:rPr>
              <a:t>benefits</a:t>
            </a:r>
            <a:r>
              <a:rPr lang="de-DE" b="0" i="0" u="none" strike="noStrike" baseline="0" dirty="0">
                <a:solidFill>
                  <a:srgbClr val="000000"/>
                </a:solidFill>
              </a:rPr>
              <a:t> </a:t>
            </a:r>
            <a:r>
              <a:rPr lang="de-DE" b="0" i="0" u="none" strike="noStrike" baseline="0" dirty="0" err="1">
                <a:solidFill>
                  <a:srgbClr val="000000"/>
                </a:solidFill>
              </a:rPr>
              <a:t>involved</a:t>
            </a:r>
            <a:r>
              <a:rPr lang="de-DE" b="0" i="0" u="none" strike="noStrike" baseline="0" dirty="0">
                <a:solidFill>
                  <a:srgbClr val="000000"/>
                </a:solidFill>
              </a:rPr>
              <a:t> in </a:t>
            </a:r>
            <a:r>
              <a:rPr lang="de-DE" b="0" i="0" u="none" strike="noStrike" baseline="0" dirty="0" err="1">
                <a:solidFill>
                  <a:srgbClr val="000000"/>
                </a:solidFill>
              </a:rPr>
              <a:t>the</a:t>
            </a:r>
            <a:r>
              <a:rPr lang="de-DE" b="0" i="0" u="none" strike="noStrike" baseline="0" dirty="0">
                <a:solidFill>
                  <a:srgbClr val="000000"/>
                </a:solidFill>
              </a:rPr>
              <a:t> </a:t>
            </a:r>
            <a:r>
              <a:rPr lang="de-DE" b="0" i="0" u="none" strike="noStrike" baseline="0" dirty="0" err="1">
                <a:solidFill>
                  <a:srgbClr val="000000"/>
                </a:solidFill>
              </a:rPr>
              <a:t>project</a:t>
            </a:r>
            <a:r>
              <a:rPr lang="de-DE" b="0" i="0" u="none" strike="noStrike" baseline="0" dirty="0">
                <a:solidFill>
                  <a:srgbClr val="000000"/>
                </a:solidFill>
              </a:rPr>
              <a:t>.</a:t>
            </a:r>
          </a:p>
          <a:p>
            <a:pPr algn="l"/>
            <a:r>
              <a:rPr lang="en-US" b="0" i="0" u="none" strike="noStrike" baseline="0" dirty="0">
                <a:solidFill>
                  <a:srgbClr val="000000"/>
                </a:solidFill>
              </a:rPr>
              <a:t>For the productivity they made a hypothesis of an increase of 1,25% so it's a very conservative hypothesis. They made this hypothesis together with people of the company. </a:t>
            </a:r>
            <a:endParaRPr lang="de-DE" b="0" i="0" u="none" strike="noStrike" baseline="0" dirty="0">
              <a:solidFill>
                <a:srgbClr val="000000"/>
              </a:solidFill>
            </a:endParaRPr>
          </a:p>
          <a:p>
            <a:pPr algn="l"/>
            <a:endParaRPr lang="de-DE" b="0" i="0" u="none" strike="noStrike" baseline="0" dirty="0">
              <a:solidFill>
                <a:srgbClr val="000000"/>
              </a:solidFill>
            </a:endParaRPr>
          </a:p>
          <a:p>
            <a:r>
              <a:rPr lang="de-DE" b="0" i="0" u="none" strike="noStrike" baseline="0" dirty="0"/>
              <a:t>In </a:t>
            </a:r>
            <a:r>
              <a:rPr lang="de-DE" b="0" i="0" u="none" strike="noStrike" baseline="0" dirty="0" err="1"/>
              <a:t>this</a:t>
            </a:r>
            <a:r>
              <a:rPr lang="de-DE" b="0" i="0" u="none" strike="noStrike" baseline="0" dirty="0"/>
              <a:t> </a:t>
            </a:r>
            <a:r>
              <a:rPr lang="de-DE" b="0" i="0" u="none" strike="noStrike" baseline="0" dirty="0" err="1"/>
              <a:t>example,Non</a:t>
            </a:r>
            <a:r>
              <a:rPr lang="de-DE" b="0" i="0" u="none" strike="noStrike" baseline="0" dirty="0"/>
              <a:t>-Energy Benefits </a:t>
            </a:r>
            <a:r>
              <a:rPr lang="de-DE" b="0" i="0" u="none" strike="noStrike" baseline="0" dirty="0" err="1"/>
              <a:t>figures</a:t>
            </a:r>
            <a:r>
              <a:rPr lang="de-DE" b="0" i="0" u="none" strike="noStrike" baseline="0" dirty="0"/>
              <a:t> do not </a:t>
            </a:r>
            <a:r>
              <a:rPr lang="de-DE" b="0" i="0" u="none" strike="noStrike" baseline="0" dirty="0" err="1"/>
              <a:t>take</a:t>
            </a:r>
            <a:r>
              <a:rPr lang="de-DE" b="0" i="0" u="none" strike="noStrike" baseline="0" dirty="0"/>
              <a:t> </a:t>
            </a:r>
            <a:r>
              <a:rPr lang="de-DE" b="0" i="0" u="none" strike="noStrike" baseline="0" dirty="0" err="1"/>
              <a:t>into</a:t>
            </a:r>
            <a:r>
              <a:rPr lang="de-DE" b="0" i="0" u="none" strike="noStrike" baseline="0" dirty="0"/>
              <a:t> </a:t>
            </a:r>
            <a:r>
              <a:rPr lang="de-DE" b="0" i="0" u="none" strike="noStrike" baseline="0" dirty="0" err="1"/>
              <a:t>account</a:t>
            </a:r>
            <a:r>
              <a:rPr lang="de-DE" b="0" i="0" u="none" strike="noStrike" baseline="0" dirty="0"/>
              <a:t> an </a:t>
            </a:r>
            <a:r>
              <a:rPr lang="de-DE" b="0" i="0" u="none" strike="noStrike" baseline="0" dirty="0" err="1"/>
              <a:t>increased</a:t>
            </a:r>
            <a:r>
              <a:rPr lang="de-DE" b="0" i="0" u="none" strike="noStrike" baseline="0" dirty="0"/>
              <a:t> </a:t>
            </a:r>
            <a:r>
              <a:rPr lang="de-DE" b="0" i="0" u="none" strike="noStrike" baseline="0" dirty="0" err="1"/>
              <a:t>value</a:t>
            </a:r>
            <a:r>
              <a:rPr lang="de-DE" b="0" i="0" u="none" strike="noStrike" baseline="0" dirty="0"/>
              <a:t> </a:t>
            </a:r>
            <a:r>
              <a:rPr lang="de-DE" b="0" i="0" u="none" strike="noStrike" baseline="0" dirty="0" err="1"/>
              <a:t>of</a:t>
            </a:r>
            <a:r>
              <a:rPr lang="de-DE" b="0" i="0" u="none" strike="noStrike" baseline="0" dirty="0"/>
              <a:t> </a:t>
            </a:r>
            <a:r>
              <a:rPr lang="de-DE" b="0" i="0" u="none" strike="noStrike" baseline="0" dirty="0" err="1"/>
              <a:t>the</a:t>
            </a:r>
            <a:r>
              <a:rPr lang="de-DE" b="0" i="0" u="none" strike="noStrike" baseline="0" dirty="0"/>
              <a:t> real </a:t>
            </a:r>
            <a:r>
              <a:rPr lang="de-DE" b="0" i="0" u="none" strike="noStrike" baseline="0" dirty="0" err="1"/>
              <a:t>estate</a:t>
            </a:r>
            <a:r>
              <a:rPr lang="de-DE" b="0" i="0" u="none" strike="noStrike" baseline="0" dirty="0"/>
              <a:t> </a:t>
            </a:r>
            <a:r>
              <a:rPr lang="de-DE" b="0" i="0" u="none" strike="noStrike" baseline="0" dirty="0" err="1"/>
              <a:t>asset</a:t>
            </a:r>
            <a:r>
              <a:rPr lang="de-DE" b="0" i="0" u="none" strike="noStrike" baseline="0" dirty="0"/>
              <a:t> </a:t>
            </a:r>
            <a:r>
              <a:rPr lang="en-US" b="0" i="0" u="none" strike="noStrike" baseline="0" dirty="0"/>
              <a:t>or possible increases in energy and CO</a:t>
            </a:r>
            <a:r>
              <a:rPr lang="en-US" b="0" i="0" u="none" strike="noStrike" baseline="-25000" dirty="0"/>
              <a:t>2</a:t>
            </a:r>
            <a:r>
              <a:rPr lang="en-US" b="0" i="0" u="none" strike="noStrike" baseline="0" dirty="0"/>
              <a:t> prices.</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50</a:t>
            </a:fld>
            <a:endParaRPr lang="de-DE"/>
          </a:p>
        </p:txBody>
      </p:sp>
    </p:spTree>
    <p:extLst>
      <p:ext uri="{BB962C8B-B14F-4D97-AF65-F5344CB8AC3E}">
        <p14:creationId xmlns:p14="http://schemas.microsoft.com/office/powerpoint/2010/main" val="22531609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b="0" i="0" u="none" strike="noStrike" baseline="0" dirty="0"/>
              <a:t>Source: Metal surface treatment industry example, </a:t>
            </a:r>
            <a:r>
              <a:rPr lang="en-US" b="0" i="0" u="none" strike="noStrike" baseline="0" dirty="0" err="1"/>
              <a:t>Mbenefits</a:t>
            </a:r>
            <a:r>
              <a:rPr lang="en-US" b="0" i="0" u="none" strike="noStrike" baseline="0" dirty="0"/>
              <a:t> Case study, available at: https://www.mbenefits.eu/news-resources/library/ (last accessed 09.11.2021)</a:t>
            </a:r>
          </a:p>
          <a:p>
            <a:pPr algn="l"/>
            <a:endParaRPr lang="en-US" b="0" i="0" u="none" strike="noStrike" baseline="0" dirty="0"/>
          </a:p>
          <a:p>
            <a:pPr algn="l"/>
            <a:r>
              <a:rPr lang="en-US" b="0" i="0" u="none" strike="noStrike" baseline="0" dirty="0"/>
              <a:t>A </a:t>
            </a:r>
            <a:r>
              <a:rPr lang="en-US" b="1" i="0" u="none" strike="noStrike" baseline="0" dirty="0"/>
              <a:t>rectifier</a:t>
            </a:r>
            <a:r>
              <a:rPr lang="en-US" b="0" i="0" u="none" strike="noStrike" baseline="0" dirty="0"/>
              <a:t>: an electrical device that converts alternating current, which periodically reverses direction, to direct current (DC), which flows in only one direction. The process is known as </a:t>
            </a:r>
            <a:r>
              <a:rPr lang="en-US" b="0" i="1" u="none" strike="noStrike" baseline="0" dirty="0"/>
              <a:t>rectification</a:t>
            </a:r>
            <a:r>
              <a:rPr lang="en-US" b="0" i="0" u="none" strike="noStrike" baseline="0" dirty="0"/>
              <a:t>, since it "straightens" the direction </a:t>
            </a:r>
          </a:p>
          <a:p>
            <a:pPr algn="l"/>
            <a:endParaRPr lang="en-US" b="0" i="0" u="none" strike="noStrike" baseline="0" dirty="0"/>
          </a:p>
          <a:p>
            <a:pPr algn="l"/>
            <a:r>
              <a:rPr lang="de-DE" b="1" i="0" u="none" strike="noStrike" baseline="0" dirty="0"/>
              <a:t>Situational </a:t>
            </a:r>
            <a:r>
              <a:rPr lang="de-DE" b="1" i="0" u="none" strike="noStrike" baseline="0" dirty="0" err="1"/>
              <a:t>analysis</a:t>
            </a:r>
            <a:endParaRPr lang="de-DE" b="1" i="0" u="none" strike="noStrike" baseline="0" dirty="0"/>
          </a:p>
          <a:p>
            <a:pPr algn="l"/>
            <a:r>
              <a:rPr lang="de-DE" b="0" i="0" u="none" strike="noStrike" baseline="0" dirty="0"/>
              <a:t>• Rectifiers1 obsolete &gt; 35 </a:t>
            </a:r>
            <a:r>
              <a:rPr lang="de-DE" b="0" i="0" u="none" strike="noStrike" baseline="0" dirty="0" err="1"/>
              <a:t>years</a:t>
            </a:r>
            <a:endParaRPr lang="de-DE" b="0" i="0" u="none" strike="noStrike" baseline="0" dirty="0"/>
          </a:p>
          <a:p>
            <a:pPr algn="l"/>
            <a:r>
              <a:rPr lang="de-DE" b="0" i="0" u="none" strike="noStrike" baseline="0" dirty="0"/>
              <a:t>• Low </a:t>
            </a:r>
            <a:r>
              <a:rPr lang="de-DE" b="0" i="0" u="none" strike="noStrike" baseline="0" dirty="0" err="1"/>
              <a:t>performance</a:t>
            </a:r>
            <a:r>
              <a:rPr lang="de-DE" b="0" i="0" u="none" strike="noStrike" baseline="0" dirty="0"/>
              <a:t> (50-60%)</a:t>
            </a:r>
          </a:p>
          <a:p>
            <a:pPr algn="l"/>
            <a:r>
              <a:rPr lang="de-DE" b="0" i="0" u="none" strike="noStrike" baseline="0" dirty="0"/>
              <a:t>• </a:t>
            </a:r>
            <a:r>
              <a:rPr lang="de-DE" b="0" i="0" u="none" strike="noStrike" baseline="0" dirty="0" err="1"/>
              <a:t>Insufficient</a:t>
            </a:r>
            <a:r>
              <a:rPr lang="de-DE" b="0" i="0" u="none" strike="noStrike" baseline="0" dirty="0"/>
              <a:t> </a:t>
            </a:r>
            <a:r>
              <a:rPr lang="de-DE" b="0" i="0" u="none" strike="noStrike" baseline="0" dirty="0" err="1"/>
              <a:t>capacity</a:t>
            </a:r>
            <a:r>
              <a:rPr lang="de-DE" b="0" i="0" u="none" strike="noStrike" baseline="0" dirty="0"/>
              <a:t> </a:t>
            </a:r>
            <a:r>
              <a:rPr lang="de-DE" b="0" i="0" u="none" strike="noStrike" baseline="0" dirty="0" err="1"/>
              <a:t>limits</a:t>
            </a:r>
            <a:r>
              <a:rPr lang="de-DE" b="0" i="0" u="none" strike="noStrike" baseline="0" dirty="0"/>
              <a:t> </a:t>
            </a:r>
            <a:r>
              <a:rPr lang="en-US" b="0" i="0" u="none" strike="noStrike" baseline="0" dirty="0"/>
              <a:t>number and size of pieces </a:t>
            </a:r>
            <a:r>
              <a:rPr lang="de-DE" b="0" i="0" u="none" strike="noStrike" baseline="0" dirty="0" err="1"/>
              <a:t>processed</a:t>
            </a:r>
            <a:r>
              <a:rPr lang="de-DE" b="0" i="0" u="none" strike="noStrike" baseline="0" dirty="0"/>
              <a:t> </a:t>
            </a:r>
            <a:r>
              <a:rPr lang="de-DE" b="0" i="0" u="none" strike="noStrike" baseline="0" dirty="0" err="1"/>
              <a:t>simultaneously</a:t>
            </a:r>
            <a:endParaRPr lang="de-DE" b="0" i="0" u="none" strike="noStrike" baseline="0" dirty="0"/>
          </a:p>
          <a:p>
            <a:pPr algn="l"/>
            <a:r>
              <a:rPr lang="en-US" b="0" i="0" u="none" strike="noStrike" baseline="0" dirty="0"/>
              <a:t>• Difficult and expensive to repair</a:t>
            </a:r>
          </a:p>
          <a:p>
            <a:pPr algn="l"/>
            <a:endParaRPr lang="en-US" b="0" i="0" u="none" strike="noStrike" baseline="0" dirty="0"/>
          </a:p>
          <a:p>
            <a:pPr algn="l"/>
            <a:r>
              <a:rPr lang="de-DE" b="1" i="0" u="none" strike="noStrike" baseline="0" dirty="0"/>
              <a:t>Project </a:t>
            </a:r>
            <a:r>
              <a:rPr lang="de-DE" b="1" i="0" u="none" strike="noStrike" baseline="0" dirty="0" err="1"/>
              <a:t>description</a:t>
            </a:r>
            <a:endParaRPr lang="de-DE" b="1" i="0" u="none" strike="noStrike" baseline="0" dirty="0"/>
          </a:p>
          <a:p>
            <a:pPr algn="l"/>
            <a:r>
              <a:rPr lang="de-DE" b="0" i="0" u="none" strike="noStrike" baseline="0" dirty="0"/>
              <a:t>• </a:t>
            </a:r>
            <a:r>
              <a:rPr lang="de-DE" b="0" i="0" u="none" strike="noStrike" baseline="0" dirty="0" err="1"/>
              <a:t>Replace</a:t>
            </a:r>
            <a:r>
              <a:rPr lang="de-DE" b="0" i="0" u="none" strike="noStrike" baseline="0" dirty="0"/>
              <a:t> </a:t>
            </a:r>
            <a:r>
              <a:rPr lang="de-DE" b="0" i="0" u="none" strike="noStrike" baseline="0" dirty="0" err="1"/>
              <a:t>rectifiers</a:t>
            </a:r>
            <a:r>
              <a:rPr lang="de-DE" b="0" i="0" u="none" strike="noStrike" baseline="0" dirty="0"/>
              <a:t> </a:t>
            </a:r>
            <a:r>
              <a:rPr lang="de-DE" b="0" i="0" u="none" strike="noStrike" baseline="0" dirty="0" err="1"/>
              <a:t>with</a:t>
            </a:r>
            <a:r>
              <a:rPr lang="de-DE" b="0" i="0" u="none" strike="noStrike" baseline="0" dirty="0"/>
              <a:t> high </a:t>
            </a:r>
            <a:r>
              <a:rPr lang="de-DE" b="0" i="0" u="none" strike="noStrike" baseline="0" dirty="0" err="1"/>
              <a:t>performance</a:t>
            </a:r>
            <a:r>
              <a:rPr lang="de-DE" b="0" i="0" u="none" strike="noStrike" baseline="0" dirty="0"/>
              <a:t> electronic </a:t>
            </a:r>
            <a:r>
              <a:rPr lang="de-DE" b="0" i="0" u="none" strike="noStrike" baseline="0" dirty="0" err="1"/>
              <a:t>models</a:t>
            </a:r>
            <a:r>
              <a:rPr lang="de-DE" b="0" i="0" u="none" strike="noStrike" baseline="0" dirty="0"/>
              <a:t> (85-93%)</a:t>
            </a:r>
          </a:p>
          <a:p>
            <a:pPr algn="l"/>
            <a:r>
              <a:rPr lang="de-DE" b="0" i="0" u="none" strike="noStrike" baseline="0" dirty="0"/>
              <a:t>• </a:t>
            </a:r>
            <a:r>
              <a:rPr lang="de-DE" b="0" i="0" u="none" strike="noStrike" baseline="0" dirty="0" err="1"/>
              <a:t>Reduced</a:t>
            </a:r>
            <a:r>
              <a:rPr lang="de-DE" b="0" i="0" u="none" strike="noStrike" baseline="0" dirty="0"/>
              <a:t> </a:t>
            </a:r>
            <a:r>
              <a:rPr lang="de-DE" b="0" i="0" u="none" strike="noStrike" baseline="0" dirty="0" err="1"/>
              <a:t>energy</a:t>
            </a:r>
            <a:r>
              <a:rPr lang="de-DE" b="0" i="0" u="none" strike="noStrike" baseline="0" dirty="0"/>
              <a:t> </a:t>
            </a:r>
            <a:r>
              <a:rPr lang="de-DE" b="0" i="0" u="none" strike="noStrike" baseline="0" dirty="0" err="1"/>
              <a:t>consumption</a:t>
            </a:r>
            <a:endParaRPr lang="de-DE" b="0" i="0" u="none" strike="noStrike" baseline="0" dirty="0"/>
          </a:p>
          <a:p>
            <a:pPr algn="l"/>
            <a:r>
              <a:rPr lang="de-DE" b="0" i="0" u="none" strike="noStrike" baseline="0" dirty="0"/>
              <a:t>• Cooling </a:t>
            </a:r>
            <a:r>
              <a:rPr lang="de-DE" b="0" i="0" u="none" strike="noStrike" baseline="0" dirty="0" err="1"/>
              <a:t>system</a:t>
            </a:r>
            <a:r>
              <a:rPr lang="de-DE" b="0" i="0" u="none" strike="noStrike" baseline="0" dirty="0"/>
              <a:t> </a:t>
            </a:r>
            <a:r>
              <a:rPr lang="de-DE" b="0" i="0" u="none" strike="noStrike" baseline="0" dirty="0" err="1"/>
              <a:t>improvement</a:t>
            </a:r>
            <a:endParaRPr lang="de-DE" b="0" i="0" u="none" strike="noStrike" baseline="0" dirty="0"/>
          </a:p>
          <a:p>
            <a:pPr algn="l"/>
            <a:r>
              <a:rPr lang="de-DE" b="0" i="0" u="none" strike="noStrike" baseline="0" dirty="0"/>
              <a:t>• More </a:t>
            </a:r>
            <a:r>
              <a:rPr lang="de-DE" b="0" i="0" u="none" strike="noStrike" baseline="0" dirty="0" err="1"/>
              <a:t>efficient</a:t>
            </a:r>
            <a:r>
              <a:rPr lang="de-DE" b="0" i="0" u="none" strike="noStrike" baseline="0" dirty="0"/>
              <a:t> </a:t>
            </a:r>
            <a:r>
              <a:rPr lang="de-DE" b="0" i="0" u="none" strike="noStrike" baseline="0" dirty="0" err="1"/>
              <a:t>control</a:t>
            </a:r>
            <a:r>
              <a:rPr lang="de-DE" b="0" i="0" u="none" strike="noStrike" baseline="0" dirty="0"/>
              <a:t> </a:t>
            </a:r>
            <a:r>
              <a:rPr lang="de-DE" b="0" i="0" u="none" strike="noStrike" baseline="0" dirty="0" err="1"/>
              <a:t>system</a:t>
            </a:r>
            <a:r>
              <a:rPr lang="en-US" b="0" i="0" u="none" strike="noStrike" baseline="0" dirty="0"/>
              <a:t>of current. (Source: Wikipedia)</a:t>
            </a:r>
          </a:p>
          <a:p>
            <a:pPr algn="l"/>
            <a:endParaRPr lang="en-US" b="0" i="0" u="none" strike="noStrike" baseline="0" dirty="0"/>
          </a:p>
          <a:p>
            <a:pPr algn="l"/>
            <a:r>
              <a:rPr lang="de-DE" b="1" i="0" u="none" strike="noStrike" baseline="0" dirty="0"/>
              <a:t>Post-installation</a:t>
            </a:r>
          </a:p>
          <a:p>
            <a:pPr algn="l"/>
            <a:r>
              <a:rPr lang="de-DE" b="0" i="0" u="none" strike="noStrike" baseline="0" dirty="0"/>
              <a:t>• </a:t>
            </a:r>
            <a:r>
              <a:rPr lang="de-DE" b="1" i="0" u="none" strike="noStrike" baseline="0" dirty="0"/>
              <a:t>10% </a:t>
            </a:r>
            <a:r>
              <a:rPr lang="de-DE" b="0" i="0" u="none" strike="noStrike" baseline="0" dirty="0" err="1"/>
              <a:t>improvement</a:t>
            </a:r>
            <a:endParaRPr lang="de-DE" b="0" i="0" u="none" strike="noStrike" baseline="0" dirty="0"/>
          </a:p>
          <a:p>
            <a:pPr algn="l"/>
            <a:r>
              <a:rPr lang="de-DE" b="0" i="0" u="none" strike="noStrike" baseline="0" dirty="0"/>
              <a:t>• </a:t>
            </a:r>
            <a:r>
              <a:rPr lang="de-DE" b="1" i="0" u="none" strike="noStrike" baseline="0" dirty="0"/>
              <a:t>63,000 kWh </a:t>
            </a:r>
            <a:r>
              <a:rPr lang="de-DE" b="0" i="0" u="none" strike="noStrike" baseline="0" dirty="0"/>
              <a:t>annual </a:t>
            </a:r>
            <a:r>
              <a:rPr lang="de-DE" b="0" i="0" u="none" strike="noStrike" baseline="0" dirty="0" err="1"/>
              <a:t>energy</a:t>
            </a:r>
            <a:r>
              <a:rPr lang="de-DE" b="0" i="0" u="none" strike="noStrike" baseline="0" dirty="0"/>
              <a:t> </a:t>
            </a:r>
            <a:r>
              <a:rPr lang="de-DE" b="0" i="0" u="none" strike="noStrike" baseline="0" dirty="0" err="1"/>
              <a:t>consumption</a:t>
            </a:r>
            <a:r>
              <a:rPr lang="de-DE" b="0" i="0" u="none" strike="noStrike" baseline="0" dirty="0"/>
              <a:t> </a:t>
            </a:r>
            <a:r>
              <a:rPr lang="de-DE" b="0" i="0" u="none" strike="noStrike" baseline="0" dirty="0" err="1"/>
              <a:t>savings</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51</a:t>
            </a:fld>
            <a:endParaRPr lang="de-DE"/>
          </a:p>
        </p:txBody>
      </p:sp>
    </p:spTree>
    <p:extLst>
      <p:ext uri="{BB962C8B-B14F-4D97-AF65-F5344CB8AC3E}">
        <p14:creationId xmlns:p14="http://schemas.microsoft.com/office/powerpoint/2010/main" val="8573306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Source: Case Study </a:t>
            </a:r>
            <a:r>
              <a:rPr lang="de-DE" dirty="0" err="1"/>
              <a:t>Mbenefits</a:t>
            </a:r>
            <a:r>
              <a:rPr lang="de-DE" dirty="0"/>
              <a:t>, </a:t>
            </a:r>
            <a:r>
              <a:rPr lang="de-DE" dirty="0" err="1"/>
              <a:t>available</a:t>
            </a:r>
            <a:r>
              <a:rPr lang="de-DE" dirty="0"/>
              <a:t> at: https://www.mbenefits.eu/news-resources/library/ (last </a:t>
            </a:r>
            <a:r>
              <a:rPr lang="de-DE" dirty="0" err="1"/>
              <a:t>accessed</a:t>
            </a:r>
            <a:r>
              <a:rPr lang="de-DE" dirty="0"/>
              <a:t> 9.11.2021)</a:t>
            </a:r>
          </a:p>
          <a:p>
            <a:endParaRPr lang="de-DE" dirty="0"/>
          </a:p>
          <a:p>
            <a:r>
              <a:rPr lang="de-DE" b="1" dirty="0" err="1"/>
              <a:t>Introduction</a:t>
            </a:r>
            <a:r>
              <a:rPr lang="de-DE" dirty="0"/>
              <a:t> </a:t>
            </a:r>
          </a:p>
          <a:p>
            <a:pPr algn="l"/>
            <a:r>
              <a:rPr lang="en-US" b="0" i="0" u="none" strike="noStrike" baseline="0" dirty="0"/>
              <a:t>Alfa-Beta (AB) Vassilopoulos S.A. is a supermarket chain based in Greece. Their value proposition is to provide a great shopping experience that meets consumers’ changing needs and builds loyalty, all provided </a:t>
            </a:r>
            <a:r>
              <a:rPr lang="de-DE" b="0" i="0" u="none" strike="noStrike" baseline="0" dirty="0" err="1"/>
              <a:t>with</a:t>
            </a:r>
            <a:r>
              <a:rPr lang="de-DE" b="0" i="0" u="none" strike="noStrike" baseline="0" dirty="0"/>
              <a:t> 24-hour </a:t>
            </a:r>
            <a:r>
              <a:rPr lang="de-DE" b="0" i="0" u="none" strike="noStrike" baseline="0" dirty="0" err="1"/>
              <a:t>technical</a:t>
            </a:r>
            <a:r>
              <a:rPr lang="de-DE" b="0" i="0" u="none" strike="noStrike" baseline="0" dirty="0"/>
              <a:t> support.</a:t>
            </a:r>
          </a:p>
          <a:p>
            <a:pPr algn="l"/>
            <a:endParaRPr lang="de-DE" b="0" i="0" u="none" strike="noStrike" baseline="0" dirty="0"/>
          </a:p>
          <a:p>
            <a:pPr algn="l"/>
            <a:r>
              <a:rPr lang="en-US" b="0" i="0" u="none" strike="noStrike" baseline="0" dirty="0"/>
              <a:t>They aim to inspire customers to make healthier choices, increase product transparency, and eliminate waste. Part of AB </a:t>
            </a:r>
            <a:r>
              <a:rPr lang="en-US" b="0" i="0" u="none" strike="noStrike" baseline="0" dirty="0" err="1"/>
              <a:t>Vassilopoulo’s</a:t>
            </a:r>
            <a:r>
              <a:rPr lang="en-US" b="0" i="0" u="none" strike="noStrike" baseline="0" dirty="0"/>
              <a:t> goal is to target smarter and more efficient operations. Given the staff’s time constraints and the fact that an energy audit was not legally required at the warehouse in focus, participating in the Multiple Benefits project offered a unique opportunity to investigate energy saving opportunities and additional benefits.</a:t>
            </a:r>
            <a:endParaRPr lang="de-DE" b="0" i="0" u="none" strike="noStrike" baseline="0" dirty="0"/>
          </a:p>
          <a:p>
            <a:pPr algn="l"/>
            <a:endParaRPr lang="de-DE" dirty="0"/>
          </a:p>
          <a:p>
            <a:r>
              <a:rPr lang="de-DE" dirty="0"/>
              <a:t>Energy </a:t>
            </a:r>
            <a:r>
              <a:rPr lang="de-DE" dirty="0" err="1"/>
              <a:t>insights</a:t>
            </a:r>
            <a:r>
              <a:rPr lang="de-DE" dirty="0"/>
              <a:t> -2,6% </a:t>
            </a:r>
            <a:r>
              <a:rPr lang="de-DE" dirty="0" err="1"/>
              <a:t>reduction</a:t>
            </a:r>
            <a:r>
              <a:rPr lang="de-DE" dirty="0"/>
              <a:t> </a:t>
            </a:r>
            <a:r>
              <a:rPr lang="de-DE" dirty="0" err="1"/>
              <a:t>of</a:t>
            </a:r>
            <a:r>
              <a:rPr lang="de-DE" dirty="0"/>
              <a:t> </a:t>
            </a:r>
            <a:r>
              <a:rPr lang="de-DE" dirty="0" err="1"/>
              <a:t>energy</a:t>
            </a:r>
            <a:r>
              <a:rPr lang="de-DE" dirty="0"/>
              <a:t> </a:t>
            </a:r>
            <a:r>
              <a:rPr lang="de-DE" dirty="0" err="1"/>
              <a:t>demand</a:t>
            </a:r>
            <a:endParaRPr lang="de-DE" dirty="0"/>
          </a:p>
          <a:p>
            <a:r>
              <a:rPr lang="de-DE" dirty="0"/>
              <a:t>Audit </a:t>
            </a:r>
            <a:r>
              <a:rPr lang="de-DE" dirty="0" err="1"/>
              <a:t>identified</a:t>
            </a:r>
            <a:r>
              <a:rPr lang="de-DE" dirty="0"/>
              <a:t> </a:t>
            </a:r>
            <a:r>
              <a:rPr lang="de-DE" dirty="0" err="1"/>
              <a:t>following</a:t>
            </a:r>
            <a:r>
              <a:rPr lang="de-DE" dirty="0"/>
              <a:t> </a:t>
            </a:r>
            <a:r>
              <a:rPr lang="de-DE" dirty="0" err="1"/>
              <a:t>measures</a:t>
            </a:r>
            <a:r>
              <a:rPr lang="de-DE" dirty="0"/>
              <a:t>: </a:t>
            </a:r>
          </a:p>
          <a:p>
            <a:pPr algn="l"/>
            <a:r>
              <a:rPr lang="en-US" b="0" i="0" u="none" strike="noStrike" baseline="0" dirty="0"/>
              <a:t>• Replace Lead-Acid Batteries with Lithium-Ion </a:t>
            </a:r>
            <a:r>
              <a:rPr lang="de-DE" b="0" i="0" u="none" strike="noStrike" baseline="0" dirty="0" err="1"/>
              <a:t>Batteries</a:t>
            </a:r>
            <a:r>
              <a:rPr lang="de-DE" b="0" i="0" u="none" strike="noStrike" baseline="0" dirty="0"/>
              <a:t> </a:t>
            </a:r>
            <a:r>
              <a:rPr lang="de-DE" b="0" i="0" u="none" strike="noStrike" baseline="0" dirty="0" err="1"/>
              <a:t>for</a:t>
            </a:r>
            <a:r>
              <a:rPr lang="de-DE" b="0" i="0" u="none" strike="noStrike" baseline="0" dirty="0"/>
              <a:t> </a:t>
            </a:r>
            <a:r>
              <a:rPr lang="de-DE" b="0" i="0" u="none" strike="noStrike" baseline="0" dirty="0" err="1"/>
              <a:t>forklifts</a:t>
            </a:r>
            <a:endParaRPr lang="de-DE" b="0" i="0" u="none" strike="noStrike" baseline="0" dirty="0"/>
          </a:p>
          <a:p>
            <a:pPr algn="l"/>
            <a:r>
              <a:rPr lang="en-US" b="0" i="0" u="none" strike="noStrike" baseline="0" dirty="0"/>
              <a:t>• Replace existing chargers with modern chargers designed to provide fast battery </a:t>
            </a:r>
            <a:r>
              <a:rPr lang="de-DE" b="0" i="0" u="none" strike="noStrike" baseline="0" dirty="0" err="1"/>
              <a:t>charging</a:t>
            </a:r>
            <a:r>
              <a:rPr lang="de-DE" b="0" i="0" u="none" strike="noStrike" baseline="0" dirty="0"/>
              <a:t>.</a:t>
            </a:r>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52</a:t>
            </a:fld>
            <a:endParaRPr lang="de-DE"/>
          </a:p>
        </p:txBody>
      </p:sp>
    </p:spTree>
    <p:extLst>
      <p:ext uri="{BB962C8B-B14F-4D97-AF65-F5344CB8AC3E}">
        <p14:creationId xmlns:p14="http://schemas.microsoft.com/office/powerpoint/2010/main" val="38844404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latin typeface="+mn-lt"/>
                <a:ea typeface="+mn-ea"/>
                <a:cs typeface="+mn-cs"/>
              </a:rPr>
              <a:t>Source: Multiple Benefits Webinar 1: Einführung und Überblick in die Mehrfachnutzen-Analyse </a:t>
            </a:r>
            <a:r>
              <a:rPr lang="de-DE" sz="1200" kern="1200" dirty="0" err="1">
                <a:solidFill>
                  <a:schemeClr val="tx1"/>
                </a:solidFill>
                <a:latin typeface="+mn-lt"/>
                <a:ea typeface="+mn-ea"/>
                <a:cs typeface="+mn-cs"/>
              </a:rPr>
              <a:t>accessible</a:t>
            </a:r>
            <a:r>
              <a:rPr lang="de-DE" sz="1200" kern="1200" dirty="0">
                <a:solidFill>
                  <a:schemeClr val="tx1"/>
                </a:solidFill>
                <a:latin typeface="+mn-lt"/>
                <a:ea typeface="+mn-ea"/>
                <a:cs typeface="+mn-cs"/>
              </a:rPr>
              <a:t> on https://www.youtube.com/watch?v=Rx9_LQqFSR8 (last </a:t>
            </a:r>
            <a:r>
              <a:rPr lang="de-DE" sz="1200" kern="1200" dirty="0" err="1">
                <a:solidFill>
                  <a:schemeClr val="tx1"/>
                </a:solidFill>
                <a:latin typeface="+mn-lt"/>
                <a:ea typeface="+mn-ea"/>
                <a:cs typeface="+mn-cs"/>
              </a:rPr>
              <a:t>accessed</a:t>
            </a:r>
            <a:r>
              <a:rPr lang="de-DE" sz="1200" kern="1200" dirty="0">
                <a:solidFill>
                  <a:schemeClr val="tx1"/>
                </a:solidFill>
                <a:latin typeface="+mn-lt"/>
                <a:ea typeface="+mn-ea"/>
                <a:cs typeface="+mn-cs"/>
              </a:rPr>
              <a:t> on 17.11.2020)</a:t>
            </a:r>
          </a:p>
          <a:p>
            <a:endParaRPr lang="de-DE" dirty="0"/>
          </a:p>
          <a:p>
            <a:r>
              <a:rPr lang="de-DE" b="1" dirty="0" err="1"/>
              <a:t>Missing</a:t>
            </a:r>
            <a:r>
              <a:rPr lang="de-DE" b="1" dirty="0"/>
              <a:t> </a:t>
            </a:r>
            <a:r>
              <a:rPr lang="de-DE" b="1" dirty="0" err="1"/>
              <a:t>data</a:t>
            </a:r>
            <a:r>
              <a:rPr lang="de-DE" b="1" dirty="0"/>
              <a:t>: </a:t>
            </a:r>
            <a:r>
              <a:rPr lang="de-DE" dirty="0" err="1"/>
              <a:t>There</a:t>
            </a:r>
            <a:r>
              <a:rPr lang="de-DE" dirty="0"/>
              <a:t> </a:t>
            </a:r>
            <a:r>
              <a:rPr lang="de-DE" dirty="0" err="1"/>
              <a:t>are</a:t>
            </a:r>
            <a:r>
              <a:rPr lang="de-DE" dirty="0"/>
              <a:t> </a:t>
            </a:r>
            <a:r>
              <a:rPr lang="de-DE" dirty="0" err="1"/>
              <a:t>often</a:t>
            </a:r>
            <a:r>
              <a:rPr lang="de-DE" dirty="0"/>
              <a:t> </a:t>
            </a:r>
            <a:r>
              <a:rPr lang="de-DE" dirty="0" err="1"/>
              <a:t>missing</a:t>
            </a:r>
            <a:r>
              <a:rPr lang="de-DE" dirty="0"/>
              <a:t> </a:t>
            </a:r>
            <a:r>
              <a:rPr lang="de-DE" dirty="0" err="1"/>
              <a:t>data</a:t>
            </a:r>
            <a:r>
              <a:rPr lang="de-DE" dirty="0"/>
              <a:t> on </a:t>
            </a:r>
            <a:r>
              <a:rPr lang="de-DE" dirty="0" err="1"/>
              <a:t>the</a:t>
            </a:r>
            <a:r>
              <a:rPr lang="de-DE" dirty="0"/>
              <a:t> </a:t>
            </a:r>
            <a:r>
              <a:rPr lang="de-DE" dirty="0" err="1"/>
              <a:t>process</a:t>
            </a:r>
            <a:r>
              <a:rPr lang="de-DE" dirty="0"/>
              <a:t>/</a:t>
            </a:r>
            <a:r>
              <a:rPr lang="de-DE" dirty="0" err="1"/>
              <a:t>equipment</a:t>
            </a:r>
            <a:r>
              <a:rPr lang="de-DE" dirty="0"/>
              <a:t> </a:t>
            </a:r>
            <a:r>
              <a:rPr lang="de-DE" dirty="0" err="1"/>
              <a:t>level</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Interdepartmental communication: Addressing MB requires</a:t>
            </a:r>
            <a:r>
              <a:rPr lang="de-DE" dirty="0"/>
              <a:t> </a:t>
            </a:r>
            <a:r>
              <a:rPr lang="de-DE" dirty="0" err="1"/>
              <a:t>communication</a:t>
            </a:r>
            <a:r>
              <a:rPr lang="de-DE" dirty="0"/>
              <a:t> </a:t>
            </a:r>
            <a:r>
              <a:rPr lang="de-DE" dirty="0" err="1"/>
              <a:t>between</a:t>
            </a:r>
            <a:r>
              <a:rPr lang="de-DE" dirty="0"/>
              <a:t> different </a:t>
            </a:r>
            <a:r>
              <a:rPr lang="de-DE" dirty="0" err="1"/>
              <a:t>departments</a:t>
            </a:r>
            <a:r>
              <a:rPr lang="de-DE" dirty="0"/>
              <a:t>, </a:t>
            </a:r>
            <a:r>
              <a:rPr lang="de-DE" dirty="0" err="1"/>
              <a:t>the</a:t>
            </a:r>
            <a:r>
              <a:rPr lang="de-DE" dirty="0"/>
              <a:t> </a:t>
            </a:r>
            <a:r>
              <a:rPr lang="de-DE" dirty="0" err="1"/>
              <a:t>communication</a:t>
            </a:r>
            <a:r>
              <a:rPr lang="de-DE" dirty="0"/>
              <a:t> </a:t>
            </a:r>
            <a:r>
              <a:rPr lang="de-DE" dirty="0" err="1"/>
              <a:t>can</a:t>
            </a:r>
            <a:r>
              <a:rPr lang="de-DE" dirty="0"/>
              <a:t> also fail at </a:t>
            </a:r>
            <a:r>
              <a:rPr lang="de-DE" dirty="0" err="1"/>
              <a:t>this</a:t>
            </a:r>
            <a:r>
              <a:rPr lang="de-DE" dirty="0"/>
              <a:t> </a:t>
            </a:r>
            <a:r>
              <a:rPr lang="de-DE" dirty="0" err="1"/>
              <a:t>level</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Average values difficult to determine:</a:t>
            </a:r>
            <a:r>
              <a:rPr lang="de-DE" b="1" dirty="0"/>
              <a:t> </a:t>
            </a:r>
            <a:r>
              <a:rPr lang="de-DE" dirty="0" err="1"/>
              <a:t>average</a:t>
            </a:r>
            <a:r>
              <a:rPr lang="de-DE" dirty="0"/>
              <a:t> </a:t>
            </a:r>
            <a:r>
              <a:rPr lang="de-DE" dirty="0" err="1"/>
              <a:t>values</a:t>
            </a:r>
            <a:r>
              <a:rPr lang="de-DE" dirty="0"/>
              <a:t> </a:t>
            </a:r>
            <a:r>
              <a:rPr lang="de-DE" dirty="0" err="1"/>
              <a:t>could</a:t>
            </a:r>
            <a:r>
              <a:rPr lang="de-DE" dirty="0"/>
              <a:t> </a:t>
            </a:r>
            <a:r>
              <a:rPr lang="de-DE" dirty="0" err="1"/>
              <a:t>be</a:t>
            </a:r>
            <a:r>
              <a:rPr lang="de-DE" dirty="0"/>
              <a:t> </a:t>
            </a:r>
            <a:r>
              <a:rPr lang="de-DE" dirty="0" err="1"/>
              <a:t>used</a:t>
            </a:r>
            <a:r>
              <a:rPr lang="de-DE" dirty="0"/>
              <a:t> in </a:t>
            </a:r>
            <a:r>
              <a:rPr lang="de-DE" dirty="0" err="1"/>
              <a:t>the</a:t>
            </a:r>
            <a:r>
              <a:rPr lang="de-DE" dirty="0"/>
              <a:t> </a:t>
            </a:r>
            <a:r>
              <a:rPr lang="de-DE" dirty="0" err="1"/>
              <a:t>quantification</a:t>
            </a:r>
            <a:r>
              <a:rPr lang="de-DE" dirty="0"/>
              <a:t> </a:t>
            </a:r>
            <a:r>
              <a:rPr lang="de-DE" dirty="0" err="1"/>
              <a:t>of</a:t>
            </a:r>
            <a:r>
              <a:rPr lang="de-DE" dirty="0"/>
              <a:t> MB, </a:t>
            </a:r>
            <a:r>
              <a:rPr lang="de-DE" dirty="0" err="1"/>
              <a:t>when</a:t>
            </a:r>
            <a:r>
              <a:rPr lang="de-DE" dirty="0"/>
              <a:t> </a:t>
            </a:r>
            <a:r>
              <a:rPr lang="de-DE" dirty="0" err="1"/>
              <a:t>company</a:t>
            </a:r>
            <a:r>
              <a:rPr lang="de-DE" dirty="0"/>
              <a:t> </a:t>
            </a:r>
            <a:r>
              <a:rPr lang="de-DE" dirty="0" err="1"/>
              <a:t>specific</a:t>
            </a:r>
            <a:r>
              <a:rPr lang="de-DE" dirty="0"/>
              <a:t> </a:t>
            </a:r>
            <a:r>
              <a:rPr lang="de-DE" dirty="0" err="1"/>
              <a:t>data</a:t>
            </a:r>
            <a:r>
              <a:rPr lang="de-DE" dirty="0"/>
              <a:t> </a:t>
            </a:r>
            <a:r>
              <a:rPr lang="de-DE" dirty="0" err="1"/>
              <a:t>are</a:t>
            </a:r>
            <a:r>
              <a:rPr lang="de-DE" dirty="0"/>
              <a:t> </a:t>
            </a:r>
            <a:r>
              <a:rPr lang="de-DE" dirty="0" err="1"/>
              <a:t>too</a:t>
            </a:r>
            <a:r>
              <a:rPr lang="de-DE" dirty="0"/>
              <a:t> </a:t>
            </a:r>
            <a:r>
              <a:rPr lang="de-DE" dirty="0" err="1"/>
              <a:t>complicated</a:t>
            </a:r>
            <a:r>
              <a:rPr lang="de-DE" dirty="0"/>
              <a:t> </a:t>
            </a:r>
            <a:r>
              <a:rPr lang="de-DE" dirty="0" err="1"/>
              <a:t>to</a:t>
            </a:r>
            <a:r>
              <a:rPr lang="de-DE" dirty="0"/>
              <a:t> </a:t>
            </a:r>
            <a:r>
              <a:rPr lang="de-DE" dirty="0" err="1"/>
              <a:t>gather</a:t>
            </a:r>
            <a:r>
              <a:rPr lang="de-DE" dirty="0"/>
              <a:t>. </a:t>
            </a:r>
            <a:r>
              <a:rPr lang="de-DE" dirty="0" err="1"/>
              <a:t>However</a:t>
            </a:r>
            <a:r>
              <a:rPr lang="de-DE" dirty="0"/>
              <a:t>, </a:t>
            </a:r>
            <a:r>
              <a:rPr lang="de-DE" dirty="0" err="1"/>
              <a:t>these</a:t>
            </a:r>
            <a:r>
              <a:rPr lang="de-DE" dirty="0"/>
              <a:t> </a:t>
            </a:r>
            <a:r>
              <a:rPr lang="de-DE" dirty="0" err="1"/>
              <a:t>average</a:t>
            </a:r>
            <a:r>
              <a:rPr lang="de-DE" dirty="0"/>
              <a:t> </a:t>
            </a:r>
            <a:r>
              <a:rPr lang="de-DE" dirty="0" err="1"/>
              <a:t>values</a:t>
            </a:r>
            <a:r>
              <a:rPr lang="de-DE" dirty="0"/>
              <a:t> </a:t>
            </a:r>
            <a:r>
              <a:rPr lang="de-DE" dirty="0" err="1"/>
              <a:t>are</a:t>
            </a:r>
            <a:r>
              <a:rPr lang="de-DE" dirty="0"/>
              <a:t> </a:t>
            </a:r>
            <a:r>
              <a:rPr lang="de-DE" dirty="0" err="1"/>
              <a:t>difficult</a:t>
            </a:r>
            <a:r>
              <a:rPr lang="de-DE" dirty="0"/>
              <a:t> </a:t>
            </a:r>
            <a:r>
              <a:rPr lang="de-DE" dirty="0" err="1"/>
              <a:t>to</a:t>
            </a:r>
            <a:r>
              <a:rPr lang="de-DE" dirty="0"/>
              <a:t> </a:t>
            </a:r>
            <a:r>
              <a:rPr lang="de-DE" dirty="0" err="1"/>
              <a:t>determine</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Site-specific factors: </a:t>
            </a:r>
            <a:r>
              <a:rPr lang="en-US" dirty="0">
                <a:solidFill>
                  <a:schemeClr val="tx1"/>
                </a:solidFill>
              </a:rPr>
              <a:t>the MB depend not only on the EEM itself but also depends on site-specific factors. The same EEM doesn’t always bring the same benefits.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Time and ability: </a:t>
            </a:r>
            <a:r>
              <a:rPr lang="en-US" dirty="0">
                <a:solidFill>
                  <a:schemeClr val="tx1"/>
                </a:solidFill>
              </a:rPr>
              <a:t>are necessary to follow the benefits. The data collection is time consuming.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Often negative risk assessment of MB: the investment decision often still depend only from the financial results. The risk assessment of an EEM is not always done, but when it is, </a:t>
            </a:r>
            <a:r>
              <a:rPr lang="de-DE" dirty="0" err="1">
                <a:solidFill>
                  <a:schemeClr val="tx1"/>
                </a:solidFill>
              </a:rPr>
              <a:t>the</a:t>
            </a:r>
            <a:r>
              <a:rPr lang="de-DE" dirty="0">
                <a:solidFill>
                  <a:schemeClr val="tx1"/>
                </a:solidFill>
              </a:rPr>
              <a:t> </a:t>
            </a:r>
            <a:r>
              <a:rPr lang="de-DE" dirty="0" err="1">
                <a:solidFill>
                  <a:schemeClr val="tx1"/>
                </a:solidFill>
              </a:rPr>
              <a:t>risk</a:t>
            </a:r>
            <a:r>
              <a:rPr lang="de-DE" dirty="0">
                <a:solidFill>
                  <a:schemeClr val="tx1"/>
                </a:solidFill>
              </a:rPr>
              <a:t> </a:t>
            </a:r>
            <a:r>
              <a:rPr lang="de-DE" dirty="0" err="1">
                <a:solidFill>
                  <a:schemeClr val="tx1"/>
                </a:solidFill>
              </a:rPr>
              <a:t>assessement</a:t>
            </a:r>
            <a:r>
              <a:rPr lang="de-DE" dirty="0">
                <a:solidFill>
                  <a:schemeClr val="tx1"/>
                </a:solidFill>
              </a:rPr>
              <a:t> </a:t>
            </a:r>
            <a:r>
              <a:rPr lang="de-DE" dirty="0" err="1">
                <a:solidFill>
                  <a:schemeClr val="tx1"/>
                </a:solidFill>
              </a:rPr>
              <a:t>is</a:t>
            </a:r>
            <a:r>
              <a:rPr lang="de-DE" dirty="0">
                <a:solidFill>
                  <a:schemeClr val="tx1"/>
                </a:solidFill>
              </a:rPr>
              <a:t> </a:t>
            </a:r>
            <a:r>
              <a:rPr lang="de-DE" dirty="0" err="1">
                <a:solidFill>
                  <a:schemeClr val="tx1"/>
                </a:solidFill>
              </a:rPr>
              <a:t>often</a:t>
            </a:r>
            <a:r>
              <a:rPr lang="de-DE" dirty="0">
                <a:solidFill>
                  <a:schemeClr val="tx1"/>
                </a:solidFill>
              </a:rPr>
              <a:t> </a:t>
            </a:r>
            <a:r>
              <a:rPr lang="de-DE" dirty="0" err="1">
                <a:solidFill>
                  <a:schemeClr val="tx1"/>
                </a:solidFill>
              </a:rPr>
              <a:t>vague</a:t>
            </a:r>
            <a:r>
              <a:rPr lang="de-DE" dirty="0">
                <a:solidFill>
                  <a:schemeClr val="tx1"/>
                </a:solidFill>
              </a:rPr>
              <a:t> and negative, </a:t>
            </a:r>
            <a:r>
              <a:rPr lang="de-DE" dirty="0" err="1">
                <a:solidFill>
                  <a:schemeClr val="tx1"/>
                </a:solidFill>
              </a:rPr>
              <a:t>although</a:t>
            </a:r>
            <a:r>
              <a:rPr lang="de-DE" dirty="0">
                <a:solidFill>
                  <a:schemeClr val="tx1"/>
                </a:solidFill>
              </a:rPr>
              <a:t> </a:t>
            </a:r>
            <a:r>
              <a:rPr lang="de-DE" dirty="0" err="1">
                <a:solidFill>
                  <a:schemeClr val="tx1"/>
                </a:solidFill>
              </a:rPr>
              <a:t>many</a:t>
            </a:r>
            <a:r>
              <a:rPr lang="de-DE" dirty="0">
                <a:solidFill>
                  <a:schemeClr val="tx1"/>
                </a:solidFill>
              </a:rPr>
              <a:t> positive </a:t>
            </a:r>
            <a:r>
              <a:rPr lang="de-DE" dirty="0" err="1">
                <a:solidFill>
                  <a:schemeClr val="tx1"/>
                </a:solidFill>
              </a:rPr>
              <a:t>impacts</a:t>
            </a:r>
            <a:r>
              <a:rPr lang="de-DE" dirty="0">
                <a:solidFill>
                  <a:schemeClr val="tx1"/>
                </a:solidFill>
              </a:rPr>
              <a:t> </a:t>
            </a:r>
            <a:r>
              <a:rPr lang="de-DE" dirty="0" err="1">
                <a:solidFill>
                  <a:schemeClr val="tx1"/>
                </a:solidFill>
              </a:rPr>
              <a:t>or</a:t>
            </a:r>
            <a:r>
              <a:rPr lang="de-DE" dirty="0">
                <a:solidFill>
                  <a:schemeClr val="tx1"/>
                </a:solidFill>
              </a:rPr>
              <a:t> </a:t>
            </a:r>
            <a:r>
              <a:rPr lang="de-DE" dirty="0" err="1">
                <a:solidFill>
                  <a:schemeClr val="tx1"/>
                </a:solidFill>
              </a:rPr>
              <a:t>benefits</a:t>
            </a:r>
            <a:r>
              <a:rPr lang="de-DE" dirty="0">
                <a:solidFill>
                  <a:schemeClr val="tx1"/>
                </a:solidFill>
              </a:rPr>
              <a:t> </a:t>
            </a:r>
            <a:r>
              <a:rPr lang="de-DE" dirty="0" err="1">
                <a:solidFill>
                  <a:schemeClr val="tx1"/>
                </a:solidFill>
              </a:rPr>
              <a:t>can</a:t>
            </a:r>
            <a:r>
              <a:rPr lang="de-DE" dirty="0">
                <a:solidFill>
                  <a:schemeClr val="tx1"/>
                </a:solidFill>
              </a:rPr>
              <a:t> </a:t>
            </a:r>
            <a:r>
              <a:rPr lang="de-DE" dirty="0" err="1">
                <a:solidFill>
                  <a:schemeClr val="tx1"/>
                </a:solidFill>
              </a:rPr>
              <a:t>be</a:t>
            </a:r>
            <a:r>
              <a:rPr lang="de-DE" dirty="0">
                <a:solidFill>
                  <a:schemeClr val="tx1"/>
                </a:solidFill>
              </a:rPr>
              <a:t> </a:t>
            </a:r>
            <a:r>
              <a:rPr lang="de-DE" dirty="0" err="1">
                <a:solidFill>
                  <a:schemeClr val="tx1"/>
                </a:solidFill>
              </a:rPr>
              <a:t>evaluated</a:t>
            </a:r>
            <a:r>
              <a:rPr lang="de-DE"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Management and communication deficiency: </a:t>
            </a:r>
            <a:r>
              <a:rPr lang="en-US" dirty="0">
                <a:solidFill>
                  <a:schemeClr val="tx1"/>
                </a:solidFill>
              </a:rPr>
              <a:t>the approach and arguments that energy service supplier / energy people usually use doesn’t correspond to the </a:t>
            </a:r>
            <a:r>
              <a:rPr lang="de-DE" dirty="0" err="1">
                <a:solidFill>
                  <a:schemeClr val="tx1"/>
                </a:solidFill>
              </a:rPr>
              <a:t>interests</a:t>
            </a:r>
            <a:r>
              <a:rPr lang="de-DE" dirty="0">
                <a:solidFill>
                  <a:schemeClr val="tx1"/>
                </a:solidFill>
              </a:rPr>
              <a:t> </a:t>
            </a:r>
            <a:r>
              <a:rPr lang="de-DE" dirty="0" err="1">
                <a:solidFill>
                  <a:schemeClr val="tx1"/>
                </a:solidFill>
              </a:rPr>
              <a:t>or</a:t>
            </a:r>
            <a:r>
              <a:rPr lang="de-DE" dirty="0">
                <a:solidFill>
                  <a:schemeClr val="tx1"/>
                </a:solidFill>
              </a:rPr>
              <a:t> </a:t>
            </a:r>
            <a:r>
              <a:rPr lang="de-DE" dirty="0" err="1">
                <a:solidFill>
                  <a:schemeClr val="tx1"/>
                </a:solidFill>
              </a:rPr>
              <a:t>language</a:t>
            </a:r>
            <a:r>
              <a:rPr lang="de-DE" dirty="0">
                <a:solidFill>
                  <a:schemeClr val="tx1"/>
                </a:solidFill>
              </a:rPr>
              <a:t> </a:t>
            </a:r>
            <a:r>
              <a:rPr lang="de-DE" dirty="0" err="1">
                <a:solidFill>
                  <a:schemeClr val="tx1"/>
                </a:solidFill>
              </a:rPr>
              <a:t>from</a:t>
            </a:r>
            <a:r>
              <a:rPr lang="de-DE" dirty="0">
                <a:solidFill>
                  <a:schemeClr val="tx1"/>
                </a:solidFill>
              </a:rPr>
              <a:t> </a:t>
            </a:r>
            <a:r>
              <a:rPr lang="de-DE" dirty="0" err="1">
                <a:solidFill>
                  <a:schemeClr val="tx1"/>
                </a:solidFill>
              </a:rPr>
              <a:t>the</a:t>
            </a:r>
            <a:r>
              <a:rPr lang="de-DE" dirty="0">
                <a:solidFill>
                  <a:schemeClr val="tx1"/>
                </a:solidFill>
              </a:rPr>
              <a:t> top-management / </a:t>
            </a:r>
            <a:r>
              <a:rPr lang="de-DE" dirty="0" err="1">
                <a:solidFill>
                  <a:schemeClr val="tx1"/>
                </a:solidFill>
              </a:rPr>
              <a:t>people</a:t>
            </a:r>
            <a:r>
              <a:rPr lang="de-DE" dirty="0">
                <a:solidFill>
                  <a:schemeClr val="tx1"/>
                </a:solidFill>
              </a:rPr>
              <a:t> </a:t>
            </a:r>
            <a:r>
              <a:rPr lang="de-DE" dirty="0" err="1">
                <a:solidFill>
                  <a:schemeClr val="tx1"/>
                </a:solidFill>
              </a:rPr>
              <a:t>making</a:t>
            </a:r>
            <a:r>
              <a:rPr lang="de-DE" dirty="0">
                <a:solidFill>
                  <a:schemeClr val="tx1"/>
                </a:solidFill>
              </a:rPr>
              <a:t> </a:t>
            </a:r>
            <a:r>
              <a:rPr lang="de-DE" dirty="0" err="1">
                <a:solidFill>
                  <a:schemeClr val="tx1"/>
                </a:solidFill>
              </a:rPr>
              <a:t>the</a:t>
            </a:r>
            <a:r>
              <a:rPr lang="de-DE" dirty="0">
                <a:solidFill>
                  <a:schemeClr val="tx1"/>
                </a:solidFill>
              </a:rPr>
              <a:t> </a:t>
            </a:r>
            <a:r>
              <a:rPr lang="de-DE" dirty="0" err="1">
                <a:solidFill>
                  <a:schemeClr val="tx1"/>
                </a:solidFill>
              </a:rPr>
              <a:t>decisions</a:t>
            </a:r>
            <a:r>
              <a:rPr lang="de-DE" dirty="0">
                <a:solidFill>
                  <a:schemeClr val="tx1"/>
                </a:solidFill>
              </a:rPr>
              <a:t>. </a:t>
            </a:r>
            <a:r>
              <a:rPr lang="de-DE" dirty="0" err="1">
                <a:solidFill>
                  <a:schemeClr val="tx1"/>
                </a:solidFill>
              </a:rPr>
              <a:t>It‘s</a:t>
            </a:r>
            <a:r>
              <a:rPr lang="de-DE" dirty="0">
                <a:solidFill>
                  <a:schemeClr val="tx1"/>
                </a:solidFill>
              </a:rPr>
              <a:t> </a:t>
            </a:r>
            <a:r>
              <a:rPr lang="de-DE" dirty="0" err="1">
                <a:solidFill>
                  <a:schemeClr val="tx1"/>
                </a:solidFill>
              </a:rPr>
              <a:t>more</a:t>
            </a:r>
            <a:r>
              <a:rPr lang="de-DE" dirty="0">
                <a:solidFill>
                  <a:schemeClr val="tx1"/>
                </a:solidFill>
              </a:rPr>
              <a:t> </a:t>
            </a:r>
            <a:r>
              <a:rPr lang="de-DE" dirty="0" err="1">
                <a:solidFill>
                  <a:schemeClr val="tx1"/>
                </a:solidFill>
              </a:rPr>
              <a:t>efficient</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change</a:t>
            </a:r>
            <a:r>
              <a:rPr lang="de-DE" dirty="0">
                <a:solidFill>
                  <a:schemeClr val="tx1"/>
                </a:solidFill>
              </a:rPr>
              <a:t> </a:t>
            </a:r>
            <a:r>
              <a:rPr lang="de-DE" dirty="0" err="1">
                <a:solidFill>
                  <a:schemeClr val="tx1"/>
                </a:solidFill>
              </a:rPr>
              <a:t>from</a:t>
            </a:r>
            <a:r>
              <a:rPr lang="de-DE" dirty="0">
                <a:solidFill>
                  <a:schemeClr val="tx1"/>
                </a:solidFill>
              </a:rPr>
              <a:t> </a:t>
            </a:r>
            <a:r>
              <a:rPr lang="de-DE" dirty="0" err="1">
                <a:solidFill>
                  <a:schemeClr val="tx1"/>
                </a:solidFill>
              </a:rPr>
              <a:t>the</a:t>
            </a:r>
            <a:r>
              <a:rPr lang="de-DE" dirty="0">
                <a:solidFill>
                  <a:schemeClr val="tx1"/>
                </a:solidFill>
              </a:rPr>
              <a:t> </a:t>
            </a:r>
            <a:r>
              <a:rPr lang="de-DE" dirty="0" err="1">
                <a:solidFill>
                  <a:schemeClr val="tx1"/>
                </a:solidFill>
              </a:rPr>
              <a:t>cost</a:t>
            </a:r>
            <a:r>
              <a:rPr lang="de-DE" dirty="0">
                <a:solidFill>
                  <a:schemeClr val="tx1"/>
                </a:solidFill>
              </a:rPr>
              <a:t>/ </a:t>
            </a:r>
            <a:r>
              <a:rPr lang="de-DE" dirty="0" err="1">
                <a:solidFill>
                  <a:schemeClr val="tx1"/>
                </a:solidFill>
              </a:rPr>
              <a:t>benefit</a:t>
            </a:r>
            <a:r>
              <a:rPr lang="de-DE" dirty="0">
                <a:solidFill>
                  <a:schemeClr val="tx1"/>
                </a:solidFill>
              </a:rPr>
              <a:t> </a:t>
            </a:r>
            <a:r>
              <a:rPr lang="de-DE" dirty="0" err="1">
                <a:solidFill>
                  <a:schemeClr val="tx1"/>
                </a:solidFill>
              </a:rPr>
              <a:t>approach</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the</a:t>
            </a:r>
            <a:r>
              <a:rPr lang="de-DE" dirty="0">
                <a:solidFill>
                  <a:schemeClr val="tx1"/>
                </a:solidFill>
              </a:rPr>
              <a:t> </a:t>
            </a:r>
            <a:r>
              <a:rPr lang="de-DE" dirty="0" err="1">
                <a:solidFill>
                  <a:schemeClr val="tx1"/>
                </a:solidFill>
              </a:rPr>
              <a:t>strategical</a:t>
            </a:r>
            <a:r>
              <a:rPr lang="de-DE" dirty="0">
                <a:solidFill>
                  <a:schemeClr val="tx1"/>
                </a:solidFill>
              </a:rPr>
              <a:t> </a:t>
            </a:r>
            <a:r>
              <a:rPr lang="de-DE" dirty="0" err="1">
                <a:solidFill>
                  <a:schemeClr val="tx1"/>
                </a:solidFill>
              </a:rPr>
              <a:t>approach</a:t>
            </a:r>
            <a:r>
              <a:rPr lang="de-DE"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Possible negative impacts: </a:t>
            </a:r>
            <a:r>
              <a:rPr lang="en-US" dirty="0">
                <a:solidFill>
                  <a:schemeClr val="tx1"/>
                </a:solidFill>
              </a:rPr>
              <a:t>Negative impacts are also possible, which could cancel the identified benefits. These negative impacts can be as difficult to assess as the benefits on the productivity for example. With the change of a new technology, there is a need to form the employees. The maintenance can be more difficult for the company. Or the implementation of a measure can involve a downtime for the production, and a production loss.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53</a:t>
            </a:fld>
            <a:endParaRPr lang="de-DE"/>
          </a:p>
        </p:txBody>
      </p:sp>
    </p:spTree>
    <p:extLst>
      <p:ext uri="{BB962C8B-B14F-4D97-AF65-F5344CB8AC3E}">
        <p14:creationId xmlns:p14="http://schemas.microsoft.com/office/powerpoint/2010/main" val="15202872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If</a:t>
            </a:r>
            <a:r>
              <a:rPr lang="de-DE" dirty="0"/>
              <a:t> </a:t>
            </a:r>
            <a:r>
              <a:rPr lang="de-DE" dirty="0" err="1"/>
              <a:t>partcipants</a:t>
            </a:r>
            <a:r>
              <a:rPr lang="de-DE" dirty="0"/>
              <a:t> </a:t>
            </a:r>
            <a:r>
              <a:rPr lang="de-DE" dirty="0" err="1"/>
              <a:t>should</a:t>
            </a:r>
            <a:r>
              <a:rPr lang="de-DE" dirty="0"/>
              <a:t> </a:t>
            </a:r>
            <a:r>
              <a:rPr lang="de-DE" dirty="0" err="1"/>
              <a:t>take</a:t>
            </a:r>
            <a:r>
              <a:rPr lang="de-DE" dirty="0"/>
              <a:t> </a:t>
            </a:r>
            <a:r>
              <a:rPr lang="de-DE" dirty="0" err="1"/>
              <a:t>away</a:t>
            </a:r>
            <a:r>
              <a:rPr lang="de-DE" dirty="0"/>
              <a:t> a </a:t>
            </a:r>
            <a:r>
              <a:rPr lang="de-DE" dirty="0" err="1"/>
              <a:t>few</a:t>
            </a:r>
            <a:r>
              <a:rPr lang="de-DE" dirty="0"/>
              <a:t> </a:t>
            </a:r>
            <a:r>
              <a:rPr lang="de-DE" dirty="0" err="1"/>
              <a:t>elements</a:t>
            </a:r>
            <a:r>
              <a:rPr lang="de-DE" dirty="0"/>
              <a:t> </a:t>
            </a:r>
            <a:r>
              <a:rPr lang="de-DE" dirty="0" err="1"/>
              <a:t>from</a:t>
            </a:r>
            <a:r>
              <a:rPr lang="de-DE" dirty="0"/>
              <a:t> Unit II, </a:t>
            </a:r>
            <a:r>
              <a:rPr lang="de-DE" dirty="0" err="1"/>
              <a:t>it</a:t>
            </a:r>
            <a:r>
              <a:rPr lang="de-DE" dirty="0"/>
              <a:t> will </a:t>
            </a:r>
            <a:r>
              <a:rPr lang="de-DE" dirty="0" err="1"/>
              <a:t>be</a:t>
            </a:r>
            <a:r>
              <a:rPr lang="de-DE" dirty="0"/>
              <a:t> …</a:t>
            </a:r>
          </a:p>
        </p:txBody>
      </p:sp>
      <p:sp>
        <p:nvSpPr>
          <p:cNvPr id="4" name="Foliennummernplatzhalter 3"/>
          <p:cNvSpPr>
            <a:spLocks noGrp="1"/>
          </p:cNvSpPr>
          <p:nvPr>
            <p:ph type="sldNum" sz="quarter" idx="5"/>
          </p:nvPr>
        </p:nvSpPr>
        <p:spPr/>
        <p:txBody>
          <a:bodyPr/>
          <a:lstStyle/>
          <a:p>
            <a:fld id="{FC42A464-CEEB-46BE-BA78-99FAC69E9C00}" type="slidenum">
              <a:rPr lang="de-DE" smtClean="0"/>
              <a:t>54</a:t>
            </a:fld>
            <a:endParaRPr lang="de-DE"/>
          </a:p>
        </p:txBody>
      </p:sp>
    </p:spTree>
    <p:extLst>
      <p:ext uri="{BB962C8B-B14F-4D97-AF65-F5344CB8AC3E}">
        <p14:creationId xmlns:p14="http://schemas.microsoft.com/office/powerpoint/2010/main" val="32962282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none" dirty="0"/>
              <a:t>: Ask </a:t>
            </a:r>
            <a:r>
              <a:rPr lang="de-DE" sz="1200" i="1" u="none" dirty="0" err="1"/>
              <a:t>participants</a:t>
            </a:r>
            <a:r>
              <a:rPr lang="de-DE" sz="1200" i="1" u="none" dirty="0"/>
              <a:t> </a:t>
            </a:r>
            <a:r>
              <a:rPr lang="de-DE" sz="1200" i="1" u="none" dirty="0" err="1"/>
              <a:t>if</a:t>
            </a:r>
            <a:r>
              <a:rPr lang="de-DE" sz="1200" i="1" u="none" dirty="0"/>
              <a:t> </a:t>
            </a:r>
            <a:r>
              <a:rPr lang="de-DE" sz="1200" i="1" u="none" dirty="0" err="1"/>
              <a:t>they</a:t>
            </a:r>
            <a:r>
              <a:rPr lang="de-DE" sz="1200" i="1" u="none" dirty="0"/>
              <a:t> </a:t>
            </a:r>
            <a:r>
              <a:rPr lang="de-DE" sz="1200" i="1" u="none" dirty="0" err="1"/>
              <a:t>have</a:t>
            </a:r>
            <a:r>
              <a:rPr lang="de-DE" sz="1200" i="1" u="none" dirty="0"/>
              <a:t> </a:t>
            </a:r>
            <a:r>
              <a:rPr lang="de-DE" sz="1200" i="1" u="none" dirty="0" err="1"/>
              <a:t>questions</a:t>
            </a:r>
            <a:r>
              <a:rPr lang="de-DE" sz="1200" i="1" u="none" dirty="0"/>
              <a:t> </a:t>
            </a:r>
            <a:r>
              <a:rPr lang="de-DE" sz="1200" i="1" u="none" dirty="0" err="1"/>
              <a:t>about</a:t>
            </a:r>
            <a:r>
              <a:rPr lang="de-DE" sz="1200" i="1" u="none" dirty="0"/>
              <a:t> </a:t>
            </a:r>
            <a:r>
              <a:rPr lang="de-DE" sz="1200" i="1" u="none" dirty="0" err="1"/>
              <a:t>the</a:t>
            </a:r>
            <a:r>
              <a:rPr lang="de-DE" sz="1200" i="1" u="none" dirty="0"/>
              <a:t> </a:t>
            </a:r>
            <a:r>
              <a:rPr lang="de-DE" sz="1200" i="1" u="none" dirty="0" err="1"/>
              <a:t>training</a:t>
            </a:r>
            <a:r>
              <a:rPr lang="de-DE" sz="1200" i="1" u="none" dirty="0"/>
              <a:t>. </a:t>
            </a:r>
            <a:r>
              <a:rPr lang="de-DE" sz="1200" i="1" u="none" dirty="0" err="1"/>
              <a:t>Don‘t</a:t>
            </a:r>
            <a:r>
              <a:rPr lang="de-DE" sz="1200" i="1" u="none" dirty="0"/>
              <a:t> </a:t>
            </a:r>
            <a:r>
              <a:rPr lang="de-DE" sz="1200" i="1" u="none" dirty="0" err="1"/>
              <a:t>forget</a:t>
            </a:r>
            <a:r>
              <a:rPr lang="de-DE" sz="1200" i="1" u="none" dirty="0"/>
              <a:t> </a:t>
            </a:r>
            <a:r>
              <a:rPr lang="de-DE" sz="1200" i="1" u="none" dirty="0" err="1"/>
              <a:t>to</a:t>
            </a:r>
            <a:r>
              <a:rPr lang="de-DE" sz="1200" i="1" u="none" dirty="0"/>
              <a:t> </a:t>
            </a:r>
            <a:r>
              <a:rPr lang="de-DE" sz="1200" i="1" u="none" dirty="0" err="1"/>
              <a:t>ask</a:t>
            </a:r>
            <a:r>
              <a:rPr lang="de-DE" sz="1200" i="1" u="none" dirty="0"/>
              <a:t> </a:t>
            </a:r>
            <a:r>
              <a:rPr lang="de-DE" sz="1200" i="1" u="none" dirty="0" err="1"/>
              <a:t>participants</a:t>
            </a:r>
            <a:r>
              <a:rPr lang="de-DE" sz="1200" i="1" u="none" dirty="0"/>
              <a:t> </a:t>
            </a:r>
            <a:r>
              <a:rPr lang="de-DE" sz="1200" i="1" u="none" dirty="0" err="1"/>
              <a:t>for</a:t>
            </a:r>
            <a:r>
              <a:rPr lang="de-DE" sz="1200" i="1" u="none" dirty="0"/>
              <a:t> </a:t>
            </a:r>
            <a:r>
              <a:rPr lang="de-DE" sz="1200" i="1" u="none" dirty="0" err="1"/>
              <a:t>feedback</a:t>
            </a:r>
            <a:r>
              <a:rPr lang="de-DE" sz="1200" i="1" u="none" dirty="0"/>
              <a:t>  and </a:t>
            </a:r>
            <a:r>
              <a:rPr lang="de-DE" sz="1200" i="1" u="none" dirty="0" err="1"/>
              <a:t>ask</a:t>
            </a:r>
            <a:r>
              <a:rPr lang="de-DE" sz="1200" i="1" u="none" dirty="0"/>
              <a:t> </a:t>
            </a:r>
            <a:r>
              <a:rPr lang="de-DE" sz="1200" i="1" u="none" dirty="0" err="1"/>
              <a:t>questions</a:t>
            </a:r>
            <a:r>
              <a:rPr lang="de-DE" sz="1200" i="1" u="none" dirty="0"/>
              <a:t> </a:t>
            </a:r>
            <a:r>
              <a:rPr lang="de-DE" sz="1200" i="1" u="none" dirty="0" err="1"/>
              <a:t>for</a:t>
            </a:r>
            <a:r>
              <a:rPr lang="de-DE" sz="1200" i="1" u="none" dirty="0"/>
              <a:t> „</a:t>
            </a:r>
            <a:r>
              <a:rPr lang="de-DE" sz="1200" i="1" u="none" dirty="0" err="1"/>
              <a:t>verification</a:t>
            </a:r>
            <a:r>
              <a:rPr lang="de-DE" sz="1200" i="1" u="none" dirty="0"/>
              <a:t>“ </a:t>
            </a:r>
            <a:r>
              <a:rPr lang="de-DE" sz="1200" i="1" u="none" dirty="0" err="1"/>
              <a:t>purpose</a:t>
            </a:r>
            <a:r>
              <a:rPr lang="de-DE" sz="1200" i="1" u="none" dirty="0"/>
              <a:t>. Use </a:t>
            </a:r>
            <a:r>
              <a:rPr lang="de-DE" sz="1200" i="1" u="none" dirty="0" err="1"/>
              <a:t>the</a:t>
            </a:r>
            <a:r>
              <a:rPr lang="de-DE" sz="1200" i="1" u="none" dirty="0"/>
              <a:t> </a:t>
            </a:r>
            <a:r>
              <a:rPr lang="de-DE" sz="1200" i="1" u="none" dirty="0" err="1"/>
              <a:t>questionnaire</a:t>
            </a:r>
            <a:r>
              <a:rPr lang="de-DE" sz="1200" i="1" u="none" dirty="0"/>
              <a:t> </a:t>
            </a:r>
            <a:r>
              <a:rPr lang="de-DE" sz="1200" i="1" u="none" dirty="0" err="1"/>
              <a:t>for</a:t>
            </a:r>
            <a:r>
              <a:rPr lang="de-DE" sz="1200" i="1" u="none" dirty="0"/>
              <a:t> </a:t>
            </a:r>
            <a:r>
              <a:rPr lang="de-DE" sz="1200" i="1" u="none" dirty="0" err="1"/>
              <a:t>participants</a:t>
            </a:r>
            <a:r>
              <a:rPr lang="de-DE" sz="1200" i="1" u="none" dirty="0"/>
              <a:t> in </a:t>
            </a:r>
            <a:r>
              <a:rPr lang="de-DE" sz="1200" i="1" u="none" dirty="0" err="1"/>
              <a:t>the</a:t>
            </a:r>
            <a:r>
              <a:rPr lang="de-DE" sz="1200" i="1" u="none" dirty="0"/>
              <a:t> Template Monitoring Training – Multiple Benefits.</a:t>
            </a:r>
            <a:endParaRPr lang="de-DE" u="non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55</a:t>
            </a:fld>
            <a:endParaRPr lang="de-DE"/>
          </a:p>
        </p:txBody>
      </p:sp>
    </p:spTree>
    <p:extLst>
      <p:ext uri="{BB962C8B-B14F-4D97-AF65-F5344CB8AC3E}">
        <p14:creationId xmlns:p14="http://schemas.microsoft.com/office/powerpoint/2010/main" val="3406585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6</a:t>
            </a:fld>
            <a:endParaRPr lang="de-DE"/>
          </a:p>
        </p:txBody>
      </p:sp>
    </p:spTree>
    <p:extLst>
      <p:ext uri="{BB962C8B-B14F-4D97-AF65-F5344CB8AC3E}">
        <p14:creationId xmlns:p14="http://schemas.microsoft.com/office/powerpoint/2010/main" val="3803574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7</a:t>
            </a:fld>
            <a:endParaRPr lang="de-DE"/>
          </a:p>
        </p:txBody>
      </p:sp>
    </p:spTree>
    <p:extLst>
      <p:ext uri="{BB962C8B-B14F-4D97-AF65-F5344CB8AC3E}">
        <p14:creationId xmlns:p14="http://schemas.microsoft.com/office/powerpoint/2010/main" val="1209330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a:t>
            </a:r>
            <a:r>
              <a:rPr lang="en-GB" i="1" u="none" dirty="0"/>
              <a:t>: You can start here by asking who participated in the first unit, if the units were organized separately. </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8</a:t>
            </a:fld>
            <a:endParaRPr lang="de-DE"/>
          </a:p>
        </p:txBody>
      </p:sp>
    </p:spTree>
    <p:extLst>
      <p:ext uri="{BB962C8B-B14F-4D97-AF65-F5344CB8AC3E}">
        <p14:creationId xmlns:p14="http://schemas.microsoft.com/office/powerpoint/2010/main" val="7556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a:t>
            </a:r>
            <a:r>
              <a:rPr lang="en-GB" i="1" u="none" dirty="0"/>
              <a:t>: </a:t>
            </a:r>
            <a:r>
              <a:rPr lang="de-DE" i="1" u="none" dirty="0"/>
              <a:t>Start </a:t>
            </a:r>
            <a:r>
              <a:rPr lang="de-DE" i="1" u="none" dirty="0" err="1"/>
              <a:t>with</a:t>
            </a:r>
            <a:r>
              <a:rPr lang="de-DE" i="1" u="none" dirty="0"/>
              <a:t> a </a:t>
            </a:r>
            <a:r>
              <a:rPr lang="de-DE" i="1" u="none" dirty="0" err="1"/>
              <a:t>definition</a:t>
            </a:r>
            <a:r>
              <a:rPr lang="de-DE" i="1" u="none" dirty="0"/>
              <a:t> </a:t>
            </a:r>
            <a:r>
              <a:rPr lang="de-DE" i="1" u="none" dirty="0" err="1"/>
              <a:t>of</a:t>
            </a:r>
            <a:r>
              <a:rPr lang="de-DE" i="1" u="none" dirty="0"/>
              <a:t> Multiple Benefits</a:t>
            </a:r>
          </a:p>
          <a:p>
            <a:endParaRPr lang="de-DE" dirty="0"/>
          </a:p>
          <a:p>
            <a:r>
              <a:rPr lang="de-DE" dirty="0" err="1"/>
              <a:t>We</a:t>
            </a:r>
            <a:r>
              <a:rPr lang="de-DE" dirty="0"/>
              <a:t> will </a:t>
            </a:r>
            <a:r>
              <a:rPr lang="de-DE" dirty="0" err="1"/>
              <a:t>discuss</a:t>
            </a:r>
            <a:r>
              <a:rPr lang="de-DE" dirty="0"/>
              <a:t> Multiple Benefits </a:t>
            </a:r>
            <a:r>
              <a:rPr lang="de-DE" dirty="0" err="1"/>
              <a:t>of</a:t>
            </a:r>
            <a:r>
              <a:rPr lang="de-DE" dirty="0"/>
              <a:t> Energy Efficiency </a:t>
            </a:r>
            <a:r>
              <a:rPr lang="de-DE" dirty="0" err="1"/>
              <a:t>or</a:t>
            </a:r>
            <a:r>
              <a:rPr lang="de-DE" dirty="0"/>
              <a:t> </a:t>
            </a:r>
            <a:r>
              <a:rPr lang="de-DE" dirty="0" err="1"/>
              <a:t>of</a:t>
            </a:r>
            <a:r>
              <a:rPr lang="de-DE" dirty="0"/>
              <a:t> an Energy Efficiency </a:t>
            </a:r>
            <a:r>
              <a:rPr lang="de-DE" dirty="0" err="1"/>
              <a:t>measure</a:t>
            </a:r>
            <a:r>
              <a:rPr lang="de-DE" dirty="0"/>
              <a:t> in </a:t>
            </a:r>
            <a:r>
              <a:rPr lang="de-DE" dirty="0" err="1"/>
              <a:t>particular</a:t>
            </a:r>
            <a:r>
              <a:rPr lang="de-DE" dirty="0"/>
              <a:t>.</a:t>
            </a:r>
          </a:p>
          <a:p>
            <a:endParaRPr lang="de-DE" dirty="0"/>
          </a:p>
          <a:p>
            <a:r>
              <a:rPr lang="de-DE" dirty="0"/>
              <a:t>Multiple Benefits </a:t>
            </a:r>
            <a:r>
              <a:rPr lang="de-DE" dirty="0" err="1"/>
              <a:t>have</a:t>
            </a:r>
            <a:r>
              <a:rPr lang="de-DE" dirty="0"/>
              <a:t> </a:t>
            </a:r>
            <a:r>
              <a:rPr lang="de-DE" dirty="0" err="1"/>
              <a:t>two</a:t>
            </a:r>
            <a:r>
              <a:rPr lang="de-DE" dirty="0"/>
              <a:t> </a:t>
            </a:r>
            <a:r>
              <a:rPr lang="de-DE" dirty="0" err="1"/>
              <a:t>components</a:t>
            </a:r>
            <a:r>
              <a:rPr lang="de-DE" dirty="0"/>
              <a:t>: </a:t>
            </a:r>
            <a:r>
              <a:rPr lang="de-DE" dirty="0" err="1"/>
              <a:t>energy</a:t>
            </a:r>
            <a:r>
              <a:rPr lang="de-DE" dirty="0"/>
              <a:t> </a:t>
            </a:r>
            <a:r>
              <a:rPr lang="de-DE" dirty="0" err="1"/>
              <a:t>benefits</a:t>
            </a:r>
            <a:r>
              <a:rPr lang="de-DE" dirty="0"/>
              <a:t> and non- </a:t>
            </a:r>
            <a:r>
              <a:rPr lang="de-DE" dirty="0" err="1"/>
              <a:t>energy</a:t>
            </a:r>
            <a:r>
              <a:rPr lang="de-DE" dirty="0"/>
              <a:t> </a:t>
            </a:r>
            <a:r>
              <a:rPr lang="de-DE" dirty="0" err="1"/>
              <a:t>benefits</a:t>
            </a:r>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9</a:t>
            </a:fld>
            <a:endParaRPr lang="de-DE"/>
          </a:p>
        </p:txBody>
      </p:sp>
    </p:spTree>
    <p:extLst>
      <p:ext uri="{BB962C8B-B14F-4D97-AF65-F5344CB8AC3E}">
        <p14:creationId xmlns:p14="http://schemas.microsoft.com/office/powerpoint/2010/main" val="424970147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6" Type="http://schemas.openxmlformats.org/officeDocument/2006/relationships/hyperlink" Target="mailto:benny.badweather@berliner-e-Agentur.de" TargetMode="External"/><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Susan.Sunshine@tno.nl" TargetMode="External"/><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2"/>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9" name="Titel 38"/>
          <p:cNvSpPr>
            <a:spLocks noGrp="1"/>
          </p:cNvSpPr>
          <p:nvPr>
            <p:ph type="title"/>
          </p:nvPr>
        </p:nvSpPr>
        <p:spPr>
          <a:xfrm>
            <a:off x="6103087" y="1486284"/>
            <a:ext cx="5881575" cy="503882"/>
          </a:xfrm>
        </p:spPr>
        <p:txBody>
          <a:bodyPr/>
          <a:lstStyle>
            <a:lvl1pPr>
              <a:defRPr>
                <a:solidFill>
                  <a:srgbClr val="034EA8"/>
                </a:solidFill>
              </a:defRPr>
            </a:lvl1pPr>
          </a:lstStyle>
          <a:p>
            <a:endParaRPr lang="de-DE" dirty="0"/>
          </a:p>
        </p:txBody>
      </p:sp>
      <p:sp>
        <p:nvSpPr>
          <p:cNvPr id="20" name="Titel 38"/>
          <p:cNvSpPr txBox="1">
            <a:spLocks/>
          </p:cNvSpPr>
          <p:nvPr userDrawn="1"/>
        </p:nvSpPr>
        <p:spPr>
          <a:xfrm>
            <a:off x="6103086" y="2110294"/>
            <a:ext cx="5881575" cy="503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stStyle>
          <a:p>
            <a:endParaRPr lang="de-DE" sz="2400" dirty="0">
              <a:solidFill>
                <a:srgbClr val="034EA8"/>
              </a:solidFill>
            </a:endParaRPr>
          </a:p>
        </p:txBody>
      </p:sp>
      <p:sp>
        <p:nvSpPr>
          <p:cNvPr id="6"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8"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175506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86141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
        <p:nvSpPr>
          <p:cNvPr id="18" name="TextBox 25"/>
          <p:cNvSpPr txBox="1"/>
          <p:nvPr userDrawn="1"/>
        </p:nvSpPr>
        <p:spPr>
          <a:xfrm>
            <a:off x="8982058" y="2741908"/>
            <a:ext cx="2328672" cy="1261884"/>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Susan Sunshine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Lead Engineer</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+123456788900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Susan</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.Sunshine@tno.nl</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sp>
        <p:nvSpPr>
          <p:cNvPr id="19" name="TextBox 25"/>
          <p:cNvSpPr txBox="1"/>
          <p:nvPr userDrawn="1"/>
        </p:nvSpPr>
        <p:spPr>
          <a:xfrm>
            <a:off x="1648047" y="2682433"/>
            <a:ext cx="2780274" cy="1415772"/>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Simon Smile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Consulting</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+ 1234567788990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6"/>
              </a:rPr>
              <a:t>Simon.smile@berliner-e-Agentur.de</a:t>
            </a:r>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pic>
        <p:nvPicPr>
          <p:cNvPr id="22" name="Grafik 21"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69775" y="2749175"/>
            <a:ext cx="517496" cy="288447"/>
          </a:xfrm>
          <a:prstGeom prst="rect">
            <a:avLst/>
          </a:prstGeom>
          <a:noFill/>
          <a:ln>
            <a:noFill/>
          </a:ln>
        </p:spPr>
      </p:pic>
      <p:pic>
        <p:nvPicPr>
          <p:cNvPr id="23"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7905374" y="2796098"/>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956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8829" y="1465518"/>
            <a:ext cx="3095847" cy="3095847"/>
          </a:xfrm>
          <a:prstGeom prst="rect">
            <a:avLst/>
          </a:prstGeom>
        </p:spPr>
      </p:pic>
      <p:sp>
        <p:nvSpPr>
          <p:cNvPr id="9" name="Inhaltsplatzhalter 8"/>
          <p:cNvSpPr>
            <a:spLocks noGrp="1"/>
          </p:cNvSpPr>
          <p:nvPr>
            <p:ph sz="quarter" idx="12" hasCustomPrompt="1"/>
          </p:nvPr>
        </p:nvSpPr>
        <p:spPr>
          <a:xfrm>
            <a:off x="4519613" y="5040313"/>
            <a:ext cx="3390900" cy="669925"/>
          </a:xfrm>
        </p:spPr>
        <p:txBody>
          <a:bodyPr>
            <a:normAutofit/>
          </a:bodyPr>
          <a:lstStyle>
            <a:lvl1pPr algn="ctr">
              <a:defRPr sz="1600"/>
            </a:lvl1pPr>
          </a:lstStyle>
          <a:p>
            <a:pPr lvl="0"/>
            <a:r>
              <a:rPr lang="de-DE" dirty="0"/>
              <a:t>Lunch Time</a:t>
            </a:r>
          </a:p>
          <a:p>
            <a:pPr lvl="0"/>
            <a:r>
              <a:rPr lang="de-DE" dirty="0"/>
              <a:t>13:00 - 13:45</a:t>
            </a:r>
          </a:p>
        </p:txBody>
      </p:sp>
    </p:spTree>
    <p:extLst>
      <p:ext uri="{BB962C8B-B14F-4D97-AF65-F5344CB8AC3E}">
        <p14:creationId xmlns:p14="http://schemas.microsoft.com/office/powerpoint/2010/main" val="345235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Ellipse 6"/>
          <p:cNvSpPr/>
          <p:nvPr userDrawn="1"/>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Break</a:t>
            </a:r>
          </a:p>
          <a:p>
            <a:pPr algn="ctr"/>
            <a:r>
              <a:rPr lang="de-DE" dirty="0">
                <a:latin typeface="Noto Sans" panose="020B0502040504020204" pitchFamily="34" charset="0"/>
                <a:ea typeface="Noto Sans" panose="020B0502040504020204" pitchFamily="34" charset="0"/>
                <a:cs typeface="Noto Sans" panose="020B0502040504020204" pitchFamily="34" charset="0"/>
              </a:rPr>
              <a:t>14:00 – 14:30</a:t>
            </a:r>
          </a:p>
        </p:txBody>
      </p:sp>
    </p:spTree>
    <p:extLst>
      <p:ext uri="{BB962C8B-B14F-4D97-AF65-F5344CB8AC3E}">
        <p14:creationId xmlns:p14="http://schemas.microsoft.com/office/powerpoint/2010/main" val="1497888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28491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F5F8200D-B3B4-4148-9C6D-568491394D5E}"/>
              </a:ext>
            </a:extLst>
          </p:cNvPr>
          <p:cNvSpPr/>
          <p:nvPr userDrawn="1"/>
        </p:nvSpPr>
        <p:spPr>
          <a:xfrm>
            <a:off x="130906" y="2196422"/>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7" name="Ellipse 6">
            <a:extLst>
              <a:ext uri="{FF2B5EF4-FFF2-40B4-BE49-F238E27FC236}">
                <a16:creationId xmlns:a16="http://schemas.microsoft.com/office/drawing/2014/main" id="{729D34ED-79DE-2446-9395-DDA4722F187C}"/>
              </a:ext>
            </a:extLst>
          </p:cNvPr>
          <p:cNvSpPr/>
          <p:nvPr userDrawn="1"/>
        </p:nvSpPr>
        <p:spPr>
          <a:xfrm>
            <a:off x="2277318"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8" name="Ellipse 7">
            <a:extLst>
              <a:ext uri="{FF2B5EF4-FFF2-40B4-BE49-F238E27FC236}">
                <a16:creationId xmlns:a16="http://schemas.microsoft.com/office/drawing/2014/main" id="{94068D8B-FCBD-9043-A778-F9E3EB1FB9D3}"/>
              </a:ext>
            </a:extLst>
          </p:cNvPr>
          <p:cNvSpPr/>
          <p:nvPr userDrawn="1"/>
        </p:nvSpPr>
        <p:spPr>
          <a:xfrm>
            <a:off x="6552623"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10" name="Ellipse 9">
            <a:extLst>
              <a:ext uri="{FF2B5EF4-FFF2-40B4-BE49-F238E27FC236}">
                <a16:creationId xmlns:a16="http://schemas.microsoft.com/office/drawing/2014/main" id="{B7AA7307-0F3C-BE4F-8289-31F0B27316F2}"/>
              </a:ext>
            </a:extLst>
          </p:cNvPr>
          <p:cNvSpPr/>
          <p:nvPr userDrawn="1"/>
        </p:nvSpPr>
        <p:spPr>
          <a:xfrm>
            <a:off x="8684997"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3" name="Ellipse 32">
            <a:extLst>
              <a:ext uri="{FF2B5EF4-FFF2-40B4-BE49-F238E27FC236}">
                <a16:creationId xmlns:a16="http://schemas.microsoft.com/office/drawing/2014/main" id="{3F985EA3-C591-1F46-B398-FF28856FDB78}"/>
              </a:ext>
            </a:extLst>
          </p:cNvPr>
          <p:cNvSpPr/>
          <p:nvPr userDrawn="1"/>
        </p:nvSpPr>
        <p:spPr>
          <a:xfrm>
            <a:off x="124004" y="2198506"/>
            <a:ext cx="1369517" cy="1369516"/>
          </a:xfrm>
          <a:prstGeom prst="ellipse">
            <a:avLst/>
          </a:prstGeom>
          <a:solidFill>
            <a:schemeClr val="accent2">
              <a:lumMod val="75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4" name="Ellipse 33">
            <a:extLst>
              <a:ext uri="{FF2B5EF4-FFF2-40B4-BE49-F238E27FC236}">
                <a16:creationId xmlns:a16="http://schemas.microsoft.com/office/drawing/2014/main" id="{D0AA7426-D0A9-1144-BDFB-A2CD3ABBF841}"/>
              </a:ext>
            </a:extLst>
          </p:cNvPr>
          <p:cNvSpPr/>
          <p:nvPr userDrawn="1"/>
        </p:nvSpPr>
        <p:spPr>
          <a:xfrm>
            <a:off x="2277316" y="2197540"/>
            <a:ext cx="1369516" cy="1369516"/>
          </a:xfrm>
          <a:prstGeom prst="ellipse">
            <a:avLst/>
          </a:prstGeom>
          <a:solidFill>
            <a:schemeClr val="accent4">
              <a:lumMod val="75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5" name="Ellipse 34">
            <a:extLst>
              <a:ext uri="{FF2B5EF4-FFF2-40B4-BE49-F238E27FC236}">
                <a16:creationId xmlns:a16="http://schemas.microsoft.com/office/drawing/2014/main" id="{3A541760-3579-3541-8582-EE306D55BFFB}"/>
              </a:ext>
            </a:extLst>
          </p:cNvPr>
          <p:cNvSpPr/>
          <p:nvPr userDrawn="1"/>
        </p:nvSpPr>
        <p:spPr>
          <a:xfrm>
            <a:off x="6559499" y="2197540"/>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6" name="Ellipse 35">
            <a:extLst>
              <a:ext uri="{FF2B5EF4-FFF2-40B4-BE49-F238E27FC236}">
                <a16:creationId xmlns:a16="http://schemas.microsoft.com/office/drawing/2014/main" id="{35A8E1DC-C43B-074B-8A90-6F9EABBB4BA4}"/>
              </a:ext>
            </a:extLst>
          </p:cNvPr>
          <p:cNvSpPr/>
          <p:nvPr userDrawn="1"/>
        </p:nvSpPr>
        <p:spPr>
          <a:xfrm>
            <a:off x="4412540"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7" name="Ellipse 36">
            <a:extLst>
              <a:ext uri="{FF2B5EF4-FFF2-40B4-BE49-F238E27FC236}">
                <a16:creationId xmlns:a16="http://schemas.microsoft.com/office/drawing/2014/main" id="{FEE3A366-64CF-F74B-92EE-2A831059C7E9}"/>
              </a:ext>
            </a:extLst>
          </p:cNvPr>
          <p:cNvSpPr/>
          <p:nvPr userDrawn="1"/>
        </p:nvSpPr>
        <p:spPr>
          <a:xfrm>
            <a:off x="8678119" y="2197540"/>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8" name="Ellipse 37">
            <a:extLst>
              <a:ext uri="{FF2B5EF4-FFF2-40B4-BE49-F238E27FC236}">
                <a16:creationId xmlns:a16="http://schemas.microsoft.com/office/drawing/2014/main" id="{AF57B189-54BE-4647-8C20-06C0DB75C419}"/>
              </a:ext>
            </a:extLst>
          </p:cNvPr>
          <p:cNvSpPr/>
          <p:nvPr userDrawn="1"/>
        </p:nvSpPr>
        <p:spPr>
          <a:xfrm>
            <a:off x="10822486"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9" name="Ellipse 38">
            <a:extLst>
              <a:ext uri="{FF2B5EF4-FFF2-40B4-BE49-F238E27FC236}">
                <a16:creationId xmlns:a16="http://schemas.microsoft.com/office/drawing/2014/main" id="{0AAF55E1-7B1E-D444-B87C-2908C39FEE77}"/>
              </a:ext>
            </a:extLst>
          </p:cNvPr>
          <p:cNvSpPr/>
          <p:nvPr userDrawn="1"/>
        </p:nvSpPr>
        <p:spPr>
          <a:xfrm>
            <a:off x="4412540" y="2196497"/>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0" name="Ellipse 39">
            <a:extLst>
              <a:ext uri="{FF2B5EF4-FFF2-40B4-BE49-F238E27FC236}">
                <a16:creationId xmlns:a16="http://schemas.microsoft.com/office/drawing/2014/main" id="{0C752DD5-E82A-4D49-B083-42200C07519A}"/>
              </a:ext>
            </a:extLst>
          </p:cNvPr>
          <p:cNvSpPr/>
          <p:nvPr userDrawn="1"/>
        </p:nvSpPr>
        <p:spPr>
          <a:xfrm>
            <a:off x="10822484" y="2196497"/>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1" name="AutoForm 110">
            <a:extLst>
              <a:ext uri="{FF2B5EF4-FFF2-40B4-BE49-F238E27FC236}">
                <a16:creationId xmlns:a16="http://schemas.microsoft.com/office/drawing/2014/main" id="{4740BF11-121E-FA4F-A0B2-545FE62EA0D2}"/>
              </a:ext>
            </a:extLst>
          </p:cNvPr>
          <p:cNvSpPr>
            <a:spLocks noChangeArrowheads="1"/>
          </p:cNvSpPr>
          <p:nvPr userDrawn="1"/>
        </p:nvSpPr>
        <p:spPr bwMode="auto">
          <a:xfrm>
            <a:off x="3646832"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2" name="AutoForm 110">
            <a:extLst>
              <a:ext uri="{FF2B5EF4-FFF2-40B4-BE49-F238E27FC236}">
                <a16:creationId xmlns:a16="http://schemas.microsoft.com/office/drawing/2014/main" id="{AFA85E8E-6A00-3044-BBBA-588898110DAE}"/>
              </a:ext>
            </a:extLst>
          </p:cNvPr>
          <p:cNvSpPr>
            <a:spLocks noChangeArrowheads="1"/>
          </p:cNvSpPr>
          <p:nvPr userDrawn="1"/>
        </p:nvSpPr>
        <p:spPr bwMode="auto">
          <a:xfrm>
            <a:off x="1500421"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3" name="AutoForm 110">
            <a:extLst>
              <a:ext uri="{FF2B5EF4-FFF2-40B4-BE49-F238E27FC236}">
                <a16:creationId xmlns:a16="http://schemas.microsoft.com/office/drawing/2014/main" id="{BD7D58B3-98A6-4649-8A78-96DF75261432}"/>
              </a:ext>
            </a:extLst>
          </p:cNvPr>
          <p:cNvSpPr>
            <a:spLocks noChangeArrowheads="1"/>
          </p:cNvSpPr>
          <p:nvPr userDrawn="1"/>
        </p:nvSpPr>
        <p:spPr bwMode="auto">
          <a:xfrm>
            <a:off x="5773806"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4" name="AutoForm 110">
            <a:extLst>
              <a:ext uri="{FF2B5EF4-FFF2-40B4-BE49-F238E27FC236}">
                <a16:creationId xmlns:a16="http://schemas.microsoft.com/office/drawing/2014/main" id="{99C182F0-8A7C-504A-9A54-449A83F388B6}"/>
              </a:ext>
            </a:extLst>
          </p:cNvPr>
          <p:cNvSpPr>
            <a:spLocks noChangeArrowheads="1"/>
          </p:cNvSpPr>
          <p:nvPr userDrawn="1"/>
        </p:nvSpPr>
        <p:spPr bwMode="auto">
          <a:xfrm>
            <a:off x="790280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5" name="AutoForm 110">
            <a:extLst>
              <a:ext uri="{FF2B5EF4-FFF2-40B4-BE49-F238E27FC236}">
                <a16:creationId xmlns:a16="http://schemas.microsoft.com/office/drawing/2014/main" id="{9D1051D0-507B-AD4A-B0AD-E475849C00B9}"/>
              </a:ext>
            </a:extLst>
          </p:cNvPr>
          <p:cNvSpPr>
            <a:spLocks noChangeArrowheads="1"/>
          </p:cNvSpPr>
          <p:nvPr userDrawn="1"/>
        </p:nvSpPr>
        <p:spPr bwMode="auto">
          <a:xfrm>
            <a:off x="1004971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8" name="Textplatzhalter 47">
            <a:extLst>
              <a:ext uri="{FF2B5EF4-FFF2-40B4-BE49-F238E27FC236}">
                <a16:creationId xmlns:a16="http://schemas.microsoft.com/office/drawing/2014/main" id="{C7AC686A-1508-BF48-911D-61D82AABC76B}"/>
              </a:ext>
            </a:extLst>
          </p:cNvPr>
          <p:cNvSpPr>
            <a:spLocks noGrp="1"/>
          </p:cNvSpPr>
          <p:nvPr>
            <p:ph type="body" sz="quarter" idx="10"/>
          </p:nvPr>
        </p:nvSpPr>
        <p:spPr>
          <a:xfrm>
            <a:off x="17066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49" name="Textplatzhalter 47">
            <a:extLst>
              <a:ext uri="{FF2B5EF4-FFF2-40B4-BE49-F238E27FC236}">
                <a16:creationId xmlns:a16="http://schemas.microsoft.com/office/drawing/2014/main" id="{B876D68E-F284-354A-92F8-5F77347449B8}"/>
              </a:ext>
            </a:extLst>
          </p:cNvPr>
          <p:cNvSpPr>
            <a:spLocks noGrp="1"/>
          </p:cNvSpPr>
          <p:nvPr>
            <p:ph type="body" sz="quarter" idx="11"/>
          </p:nvPr>
        </p:nvSpPr>
        <p:spPr>
          <a:xfrm>
            <a:off x="17066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0" name="Textplatzhalter 47">
            <a:extLst>
              <a:ext uri="{FF2B5EF4-FFF2-40B4-BE49-F238E27FC236}">
                <a16:creationId xmlns:a16="http://schemas.microsoft.com/office/drawing/2014/main" id="{72B3DBB3-1959-194A-B523-EB85330EEDEC}"/>
              </a:ext>
            </a:extLst>
          </p:cNvPr>
          <p:cNvSpPr>
            <a:spLocks noGrp="1"/>
          </p:cNvSpPr>
          <p:nvPr>
            <p:ph type="body" sz="quarter" idx="12"/>
          </p:nvPr>
        </p:nvSpPr>
        <p:spPr>
          <a:xfrm>
            <a:off x="2267819"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1" name="Textplatzhalter 47">
            <a:extLst>
              <a:ext uri="{FF2B5EF4-FFF2-40B4-BE49-F238E27FC236}">
                <a16:creationId xmlns:a16="http://schemas.microsoft.com/office/drawing/2014/main" id="{22B58263-52CE-A840-BE43-6EC1E908E01E}"/>
              </a:ext>
            </a:extLst>
          </p:cNvPr>
          <p:cNvSpPr>
            <a:spLocks noGrp="1"/>
          </p:cNvSpPr>
          <p:nvPr>
            <p:ph type="body" sz="quarter" idx="13"/>
          </p:nvPr>
        </p:nvSpPr>
        <p:spPr>
          <a:xfrm>
            <a:off x="2267819"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2" name="Textplatzhalt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848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3" name="Textplatzhalt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848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4" name="Textplatzhalter 47">
            <a:extLst>
              <a:ext uri="{FF2B5EF4-FFF2-40B4-BE49-F238E27FC236}">
                <a16:creationId xmlns:a16="http://schemas.microsoft.com/office/drawing/2014/main" id="{E0489ECC-6BF5-5B4E-90C3-BEE52E42473B}"/>
              </a:ext>
            </a:extLst>
          </p:cNvPr>
          <p:cNvSpPr>
            <a:spLocks noGrp="1"/>
          </p:cNvSpPr>
          <p:nvPr>
            <p:ph type="body" sz="quarter" idx="16"/>
          </p:nvPr>
        </p:nvSpPr>
        <p:spPr>
          <a:xfrm>
            <a:off x="6521768"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5" name="Textplatzhalter 47">
            <a:extLst>
              <a:ext uri="{FF2B5EF4-FFF2-40B4-BE49-F238E27FC236}">
                <a16:creationId xmlns:a16="http://schemas.microsoft.com/office/drawing/2014/main" id="{F5FDBE0B-BF91-454F-884E-BD1DBC7FBAD9}"/>
              </a:ext>
            </a:extLst>
          </p:cNvPr>
          <p:cNvSpPr>
            <a:spLocks noGrp="1"/>
          </p:cNvSpPr>
          <p:nvPr>
            <p:ph type="body" sz="quarter" idx="17"/>
          </p:nvPr>
        </p:nvSpPr>
        <p:spPr>
          <a:xfrm>
            <a:off x="6521768"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6" name="Textplatzhalter 47">
            <a:extLst>
              <a:ext uri="{FF2B5EF4-FFF2-40B4-BE49-F238E27FC236}">
                <a16:creationId xmlns:a16="http://schemas.microsoft.com/office/drawing/2014/main" id="{BFA5A588-B7EF-C54C-845B-1DE2DEB66411}"/>
              </a:ext>
            </a:extLst>
          </p:cNvPr>
          <p:cNvSpPr>
            <a:spLocks noGrp="1"/>
          </p:cNvSpPr>
          <p:nvPr>
            <p:ph type="body" sz="quarter" idx="18"/>
          </p:nvPr>
        </p:nvSpPr>
        <p:spPr>
          <a:xfrm>
            <a:off x="864874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7" name="Textplatzhalter 47">
            <a:extLst>
              <a:ext uri="{FF2B5EF4-FFF2-40B4-BE49-F238E27FC236}">
                <a16:creationId xmlns:a16="http://schemas.microsoft.com/office/drawing/2014/main" id="{EB929D32-6BE2-A740-9A19-3C58C9989F3F}"/>
              </a:ext>
            </a:extLst>
          </p:cNvPr>
          <p:cNvSpPr>
            <a:spLocks noGrp="1"/>
          </p:cNvSpPr>
          <p:nvPr>
            <p:ph type="body" sz="quarter" idx="19"/>
          </p:nvPr>
        </p:nvSpPr>
        <p:spPr>
          <a:xfrm>
            <a:off x="864874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8" name="Textplatzhalt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856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9" name="Textplatzhalt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856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61"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4068057"/>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2"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559499" y="4048248"/>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6" name="Freihandform 23" descr="Fragezeichensymbol"/>
          <p:cNvSpPr>
            <a:spLocks noEditPoints="1"/>
          </p:cNvSpPr>
          <p:nvPr userDrawn="1"/>
        </p:nvSpPr>
        <p:spPr bwMode="auto">
          <a:xfrm>
            <a:off x="11243645" y="2486630"/>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rtlCol="0" anchor="t" anchorCtr="0" compatLnSpc="1">
            <a:prstTxWarp prst="textNoShape">
              <a:avLst/>
            </a:prstTxWarp>
          </a:bodyPr>
          <a:lstStyle/>
          <a:p>
            <a:pPr rtl="0"/>
            <a:endParaRPr lang="de-DE"/>
          </a:p>
        </p:txBody>
      </p:sp>
      <p:sp>
        <p:nvSpPr>
          <p:cNvPr id="47" name="Freihandform 5" descr="Symbol für Puzzleteil"/>
          <p:cNvSpPr>
            <a:spLocks/>
          </p:cNvSpPr>
          <p:nvPr userDrawn="1"/>
        </p:nvSpPr>
        <p:spPr bwMode="auto">
          <a:xfrm rot="2700000">
            <a:off x="9057788" y="2456911"/>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100" b="1"/>
          </a:p>
        </p:txBody>
      </p:sp>
      <p:grpSp>
        <p:nvGrpSpPr>
          <p:cNvPr id="60" name="Gruppieren 54" descr="Diagrammsymbol"/>
          <p:cNvGrpSpPr/>
          <p:nvPr userDrawn="1"/>
        </p:nvGrpSpPr>
        <p:grpSpPr>
          <a:xfrm>
            <a:off x="6868293" y="2550009"/>
            <a:ext cx="714967" cy="609858"/>
            <a:chOff x="1490663" y="846138"/>
            <a:chExt cx="381000" cy="323850"/>
          </a:xfrm>
          <a:solidFill>
            <a:srgbClr val="FFFFFF"/>
          </a:solidFill>
        </p:grpSpPr>
        <p:sp>
          <p:nvSpPr>
            <p:cNvPr id="63" name="Freihandform 23"/>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4" name="Rechteck 24"/>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700" b="1"/>
            </a:p>
          </p:txBody>
        </p:sp>
        <p:sp>
          <p:nvSpPr>
            <p:cNvPr id="65" name="Rechteck 25"/>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1400" b="1"/>
            </a:p>
          </p:txBody>
        </p:sp>
        <p:sp>
          <p:nvSpPr>
            <p:cNvPr id="66" name="Rechteck 26"/>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7" name="Rechteck 27"/>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grpSp>
        <p:nvGrpSpPr>
          <p:cNvPr id="68" name="Gruppieren 365" descr="Glühbirnensymbol"/>
          <p:cNvGrpSpPr>
            <a:grpSpLocks noChangeAspect="1"/>
          </p:cNvGrpSpPr>
          <p:nvPr userDrawn="1"/>
        </p:nvGrpSpPr>
        <p:grpSpPr>
          <a:xfrm>
            <a:off x="4877828" y="2465504"/>
            <a:ext cx="463383" cy="816853"/>
            <a:chOff x="5102225" y="1727200"/>
            <a:chExt cx="2289175" cy="4035425"/>
          </a:xfrm>
          <a:solidFill>
            <a:srgbClr val="FFFFFF"/>
          </a:solidFill>
        </p:grpSpPr>
        <p:sp>
          <p:nvSpPr>
            <p:cNvPr id="69" name="Freihandform 44"/>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800" b="1"/>
            </a:p>
          </p:txBody>
        </p:sp>
        <p:sp>
          <p:nvSpPr>
            <p:cNvPr id="70" name="Freihandform 45"/>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sp>
        <p:nvSpPr>
          <p:cNvPr id="71" name="Freihandform 71" descr="Zahnradsymbol"/>
          <p:cNvSpPr>
            <a:spLocks noEditPoints="1"/>
          </p:cNvSpPr>
          <p:nvPr userDrawn="1"/>
        </p:nvSpPr>
        <p:spPr bwMode="auto">
          <a:xfrm>
            <a:off x="2574221" y="2465504"/>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72" name="Freihandform 18" descr="Flussdiagrammsymbol"/>
          <p:cNvSpPr>
            <a:spLocks/>
          </p:cNvSpPr>
          <p:nvPr userDrawn="1"/>
        </p:nvSpPr>
        <p:spPr bwMode="auto">
          <a:xfrm>
            <a:off x="343930" y="2518662"/>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Tree>
    <p:extLst>
      <p:ext uri="{BB962C8B-B14F-4D97-AF65-F5344CB8AC3E}">
        <p14:creationId xmlns:p14="http://schemas.microsoft.com/office/powerpoint/2010/main" val="2545747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ihand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7" name="Rechteck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8" name="Rechteck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9" name="Freihand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0" name="Rechteck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1" name="Rechteck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2" name="Rechteck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3" name="Freihand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4" name="Freihand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5" name="Rechteck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6" name="Rechteck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7" name="Rechteck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8" name="Freihand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9" name="Freihand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0" name="Freihand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1" name="Rechteck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2" name="Rechteck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3" name="Freihand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7" name="Rechteck 66">
              <a:extLst>
                <a:ext uri="{FF2B5EF4-FFF2-40B4-BE49-F238E27FC236}">
                  <a16:creationId xmlns:a16="http://schemas.microsoft.com/office/drawing/2014/main" id="{8BA5C25D-8B04-E449-8398-ED746F8F13F8}"/>
                </a:ext>
              </a:extLst>
            </p:cNvPr>
            <p:cNvSpPr>
              <a:spLocks noChangeArrowheads="1"/>
            </p:cNvSpPr>
            <p:nvPr userDrawn="1"/>
          </p:nvSpPr>
          <p:spPr bwMode="auto">
            <a:xfrm>
              <a:off x="6749285" y="381000"/>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8" name="Freihandform 5">
              <a:extLst>
                <a:ext uri="{FF2B5EF4-FFF2-40B4-BE49-F238E27FC236}">
                  <a16:creationId xmlns:a16="http://schemas.microsoft.com/office/drawing/2014/main" id="{7A850F63-58A8-914F-B36B-53BD94BEEFE7}"/>
                </a:ext>
              </a:extLst>
            </p:cNvPr>
            <p:cNvSpPr>
              <a:spLocks/>
            </p:cNvSpPr>
            <p:nvPr userDrawn="1"/>
          </p:nvSpPr>
          <p:spPr bwMode="auto">
            <a:xfrm rot="10800000">
              <a:off x="962529"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9" name="Rechteck 6">
              <a:extLst>
                <a:ext uri="{FF2B5EF4-FFF2-40B4-BE49-F238E27FC236}">
                  <a16:creationId xmlns:a16="http://schemas.microsoft.com/office/drawing/2014/main" id="{4ABF5809-C05D-9E41-8FD3-CBFCBD7D43BF}"/>
                </a:ext>
              </a:extLst>
            </p:cNvPr>
            <p:cNvSpPr>
              <a:spLocks noChangeArrowheads="1"/>
            </p:cNvSpPr>
            <p:nvPr userDrawn="1"/>
          </p:nvSpPr>
          <p:spPr bwMode="auto">
            <a:xfrm>
              <a:off x="3629528" y="5265531"/>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grpSp>
      <p:sp>
        <p:nvSpPr>
          <p:cNvPr id="26" name="Textplatzhalt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1" name="Textplatzhalt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2" name="Textplatzhalt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3" name="Textplatzhalt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4" name="Textplatzhalt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5" name="Textplatzhalt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6" name="Textplatzhalt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7" name="Textplatzhalt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9" name="Textplatzhalt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0" name="Textplatzhalt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1" name="Textplatzhalt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2" name="Textplatzhalt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3" name="Textplatzhalt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4" name="Textplatzhalt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5" name="Textplatzhalt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6" name="Textplatzhalt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7" name="Textplatzhalt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8" name="Textplatzhalt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9" name="Textplatzhalt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0" name="Textplatzhalt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1" name="Textplatzhalt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2" name="Textplatzhalt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3" name="Textplatzhalt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4" name="Textplatzhalt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5" name="Textplatzhalt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6" name="Textplatzhalt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7" name="Textplatzhalt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8" name="Textplatzhalt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9" name="Textplatzhalt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0" name="Textplatzhalt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1" name="Textplatzhalt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2" name="Textplatzhalt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3" name="Textplatzhalt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4" name="Textplatzhalt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5" name="Textplatzhalt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6" name="Textplatzhalt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Tree>
    <p:extLst>
      <p:ext uri="{BB962C8B-B14F-4D97-AF65-F5344CB8AC3E}">
        <p14:creationId xmlns:p14="http://schemas.microsoft.com/office/powerpoint/2010/main" val="596352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0631F54-D530-4403-AEE1-BE2233351EE7}"/>
              </a:ext>
            </a:extLst>
          </p:cNvPr>
          <p:cNvSpPr/>
          <p:nvPr/>
        </p:nvSpPr>
        <p:spPr bwMode="auto">
          <a:xfrm>
            <a:off x="0" y="5867400"/>
            <a:ext cx="12192000" cy="571500"/>
          </a:xfrm>
          <a:prstGeom prst="rect">
            <a:avLst/>
          </a:prstGeom>
          <a:gradFill flip="none" rotWithShape="1">
            <a:gsLst>
              <a:gs pos="0">
                <a:schemeClr val="bg1">
                  <a:lumMod val="85000"/>
                </a:scheme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rtl="0"/>
            <a:endParaRPr lang="de-DE" noProof="0"/>
          </a:p>
        </p:txBody>
      </p:sp>
      <p:sp>
        <p:nvSpPr>
          <p:cNvPr id="9" name="Linie 5">
            <a:extLst>
              <a:ext uri="{FF2B5EF4-FFF2-40B4-BE49-F238E27FC236}">
                <a16:creationId xmlns:a16="http://schemas.microsoft.com/office/drawing/2014/main" id="{61B8C521-5D73-45FE-B47A-06AC6E45BD85}"/>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0" name="Linie 6">
            <a:extLst>
              <a:ext uri="{FF2B5EF4-FFF2-40B4-BE49-F238E27FC236}">
                <a16:creationId xmlns:a16="http://schemas.microsoft.com/office/drawing/2014/main" id="{17D6A544-22BA-409A-9884-411C6B4D7BF6}"/>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1" name="Linie 7">
            <a:extLst>
              <a:ext uri="{FF2B5EF4-FFF2-40B4-BE49-F238E27FC236}">
                <a16:creationId xmlns:a16="http://schemas.microsoft.com/office/drawing/2014/main" id="{E440C1BE-D65B-4CF4-BF7A-F36CD7D069C1}"/>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2" name="Freihandform 8">
            <a:extLst>
              <a:ext uri="{FF2B5EF4-FFF2-40B4-BE49-F238E27FC236}">
                <a16:creationId xmlns:a16="http://schemas.microsoft.com/office/drawing/2014/main" id="{E853FC93-62E0-4007-B1D3-D62DAE9BB5D7}"/>
              </a:ext>
            </a:extLst>
          </p:cNvPr>
          <p:cNvSpPr>
            <a:spLocks/>
          </p:cNvSpPr>
          <p:nvPr/>
        </p:nvSpPr>
        <p:spPr bwMode="auto">
          <a:xfrm>
            <a:off x="5088720" y="843566"/>
            <a:ext cx="1007280" cy="2280634"/>
          </a:xfrm>
          <a:custGeom>
            <a:avLst/>
            <a:gdLst/>
            <a:ahLst/>
            <a:cxnLst>
              <a:cxn ang="0">
                <a:pos x="641" y="566"/>
              </a:cxn>
              <a:cxn ang="0">
                <a:pos x="641" y="566"/>
              </a:cxn>
              <a:cxn ang="0">
                <a:pos x="598" y="485"/>
              </a:cxn>
              <a:cxn ang="0">
                <a:pos x="598" y="485"/>
              </a:cxn>
              <a:cxn ang="0">
                <a:pos x="564" y="422"/>
              </a:cxn>
              <a:cxn ang="0">
                <a:pos x="526" y="359"/>
              </a:cxn>
              <a:cxn ang="0">
                <a:pos x="526" y="359"/>
              </a:cxn>
              <a:cxn ang="0">
                <a:pos x="488" y="297"/>
              </a:cxn>
              <a:cxn ang="0">
                <a:pos x="446" y="236"/>
              </a:cxn>
              <a:cxn ang="0">
                <a:pos x="446" y="236"/>
              </a:cxn>
              <a:cxn ang="0">
                <a:pos x="402" y="176"/>
              </a:cxn>
              <a:cxn ang="0">
                <a:pos x="356" y="116"/>
              </a:cxn>
              <a:cxn ang="0">
                <a:pos x="356" y="116"/>
              </a:cxn>
              <a:cxn ang="0">
                <a:pos x="332" y="86"/>
              </a:cxn>
              <a:cxn ang="0">
                <a:pos x="306" y="57"/>
              </a:cxn>
              <a:cxn ang="0">
                <a:pos x="281" y="29"/>
              </a:cxn>
              <a:cxn ang="0">
                <a:pos x="252" y="0"/>
              </a:cxn>
              <a:cxn ang="0">
                <a:pos x="252" y="0"/>
              </a:cxn>
              <a:cxn ang="0">
                <a:pos x="246" y="40"/>
              </a:cxn>
              <a:cxn ang="0">
                <a:pos x="242" y="79"/>
              </a:cxn>
              <a:cxn ang="0">
                <a:pos x="238" y="117"/>
              </a:cxn>
              <a:cxn ang="0">
                <a:pos x="236" y="156"/>
              </a:cxn>
              <a:cxn ang="0">
                <a:pos x="236" y="156"/>
              </a:cxn>
              <a:cxn ang="0">
                <a:pos x="233" y="230"/>
              </a:cxn>
              <a:cxn ang="0">
                <a:pos x="233" y="304"/>
              </a:cxn>
              <a:cxn ang="0">
                <a:pos x="233" y="304"/>
              </a:cxn>
              <a:cxn ang="0">
                <a:pos x="236" y="379"/>
              </a:cxn>
              <a:cxn ang="0">
                <a:pos x="241" y="452"/>
              </a:cxn>
              <a:cxn ang="0">
                <a:pos x="241" y="452"/>
              </a:cxn>
              <a:cxn ang="0">
                <a:pos x="248" y="525"/>
              </a:cxn>
              <a:cxn ang="0">
                <a:pos x="258" y="596"/>
              </a:cxn>
              <a:cxn ang="0">
                <a:pos x="258" y="596"/>
              </a:cxn>
              <a:cxn ang="0">
                <a:pos x="271" y="686"/>
              </a:cxn>
              <a:cxn ang="0">
                <a:pos x="271" y="686"/>
              </a:cxn>
              <a:cxn ang="0">
                <a:pos x="236" y="703"/>
              </a:cxn>
              <a:cxn ang="0">
                <a:pos x="202" y="720"/>
              </a:cxn>
              <a:cxn ang="0">
                <a:pos x="168" y="739"/>
              </a:cxn>
              <a:cxn ang="0">
                <a:pos x="135" y="759"/>
              </a:cxn>
              <a:cxn ang="0">
                <a:pos x="100" y="781"/>
              </a:cxn>
              <a:cxn ang="0">
                <a:pos x="68" y="802"/>
              </a:cxn>
              <a:cxn ang="0">
                <a:pos x="33" y="825"/>
              </a:cxn>
              <a:cxn ang="0">
                <a:pos x="0" y="848"/>
              </a:cxn>
              <a:cxn ang="0">
                <a:pos x="954" y="2160"/>
              </a:cxn>
              <a:cxn ang="0">
                <a:pos x="954" y="537"/>
              </a:cxn>
              <a:cxn ang="0">
                <a:pos x="954" y="537"/>
              </a:cxn>
              <a:cxn ang="0">
                <a:pos x="914" y="539"/>
              </a:cxn>
              <a:cxn ang="0">
                <a:pos x="872" y="540"/>
              </a:cxn>
              <a:cxn ang="0">
                <a:pos x="834" y="542"/>
              </a:cxn>
              <a:cxn ang="0">
                <a:pos x="794" y="545"/>
              </a:cxn>
              <a:cxn ang="0">
                <a:pos x="755" y="549"/>
              </a:cxn>
              <a:cxn ang="0">
                <a:pos x="717" y="553"/>
              </a:cxn>
              <a:cxn ang="0">
                <a:pos x="678" y="559"/>
              </a:cxn>
              <a:cxn ang="0">
                <a:pos x="641" y="566"/>
              </a:cxn>
              <a:cxn ang="0">
                <a:pos x="641" y="566"/>
              </a:cxn>
            </a:cxnLst>
            <a:rect l="0" t="0" r="r" b="b"/>
            <a:pathLst>
              <a:path w="954" h="216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3" name="Freihandform 9">
            <a:extLst>
              <a:ext uri="{FF2B5EF4-FFF2-40B4-BE49-F238E27FC236}">
                <a16:creationId xmlns:a16="http://schemas.microsoft.com/office/drawing/2014/main" id="{A6727DDE-CBCF-4AFD-AB74-A919724802A8}"/>
              </a:ext>
            </a:extLst>
          </p:cNvPr>
          <p:cNvSpPr>
            <a:spLocks/>
          </p:cNvSpPr>
          <p:nvPr/>
        </p:nvSpPr>
        <p:spPr bwMode="auto">
          <a:xfrm>
            <a:off x="4156406" y="1714642"/>
            <a:ext cx="1939595" cy="1409559"/>
          </a:xfrm>
          <a:custGeom>
            <a:avLst/>
            <a:gdLst/>
            <a:ahLst/>
            <a:cxnLst>
              <a:cxn ang="0">
                <a:pos x="1837" y="1335"/>
              </a:cxn>
              <a:cxn ang="0">
                <a:pos x="883" y="23"/>
              </a:cxn>
              <a:cxn ang="0">
                <a:pos x="883" y="23"/>
              </a:cxn>
              <a:cxn ang="0">
                <a:pos x="850" y="47"/>
              </a:cxn>
              <a:cxn ang="0">
                <a:pos x="819" y="71"/>
              </a:cxn>
              <a:cxn ang="0">
                <a:pos x="788" y="97"/>
              </a:cxn>
              <a:cxn ang="0">
                <a:pos x="757" y="123"/>
              </a:cxn>
              <a:cxn ang="0">
                <a:pos x="729" y="149"/>
              </a:cxn>
              <a:cxn ang="0">
                <a:pos x="700" y="176"/>
              </a:cxn>
              <a:cxn ang="0">
                <a:pos x="673" y="203"/>
              </a:cxn>
              <a:cxn ang="0">
                <a:pos x="646" y="230"/>
              </a:cxn>
              <a:cxn ang="0">
                <a:pos x="646" y="230"/>
              </a:cxn>
              <a:cxn ang="0">
                <a:pos x="564" y="189"/>
              </a:cxn>
              <a:cxn ang="0">
                <a:pos x="564" y="189"/>
              </a:cxn>
              <a:cxn ang="0">
                <a:pos x="499" y="159"/>
              </a:cxn>
              <a:cxn ang="0">
                <a:pos x="499" y="159"/>
              </a:cxn>
              <a:cxn ang="0">
                <a:pos x="433" y="128"/>
              </a:cxn>
              <a:cxn ang="0">
                <a:pos x="433" y="128"/>
              </a:cxn>
              <a:cxn ang="0">
                <a:pos x="364" y="101"/>
              </a:cxn>
              <a:cxn ang="0">
                <a:pos x="296" y="77"/>
              </a:cxn>
              <a:cxn ang="0">
                <a:pos x="296" y="77"/>
              </a:cxn>
              <a:cxn ang="0">
                <a:pos x="224" y="53"/>
              </a:cxn>
              <a:cxn ang="0">
                <a:pos x="151" y="33"/>
              </a:cxn>
              <a:cxn ang="0">
                <a:pos x="151" y="33"/>
              </a:cxn>
              <a:cxn ang="0">
                <a:pos x="115" y="23"/>
              </a:cxn>
              <a:cxn ang="0">
                <a:pos x="77" y="14"/>
              </a:cxn>
              <a:cxn ang="0">
                <a:pos x="38" y="7"/>
              </a:cxn>
              <a:cxn ang="0">
                <a:pos x="0" y="0"/>
              </a:cxn>
              <a:cxn ang="0">
                <a:pos x="0" y="0"/>
              </a:cxn>
              <a:cxn ang="0">
                <a:pos x="17" y="36"/>
              </a:cxn>
              <a:cxn ang="0">
                <a:pos x="37" y="70"/>
              </a:cxn>
              <a:cxn ang="0">
                <a:pos x="57" y="103"/>
              </a:cxn>
              <a:cxn ang="0">
                <a:pos x="77" y="136"/>
              </a:cxn>
              <a:cxn ang="0">
                <a:pos x="77" y="136"/>
              </a:cxn>
              <a:cxn ang="0">
                <a:pos x="118" y="199"/>
              </a:cxn>
              <a:cxn ang="0">
                <a:pos x="163" y="259"/>
              </a:cxn>
              <a:cxn ang="0">
                <a:pos x="163" y="259"/>
              </a:cxn>
              <a:cxn ang="0">
                <a:pos x="208" y="316"/>
              </a:cxn>
              <a:cxn ang="0">
                <a:pos x="256" y="373"/>
              </a:cxn>
              <a:cxn ang="0">
                <a:pos x="256" y="373"/>
              </a:cxn>
              <a:cxn ang="0">
                <a:pos x="304" y="427"/>
              </a:cxn>
              <a:cxn ang="0">
                <a:pos x="304" y="427"/>
              </a:cxn>
              <a:cxn ang="0">
                <a:pos x="353" y="480"/>
              </a:cxn>
              <a:cxn ang="0">
                <a:pos x="353" y="480"/>
              </a:cxn>
              <a:cxn ang="0">
                <a:pos x="417" y="544"/>
              </a:cxn>
              <a:cxn ang="0">
                <a:pos x="417" y="544"/>
              </a:cxn>
              <a:cxn ang="0">
                <a:pos x="400" y="579"/>
              </a:cxn>
              <a:cxn ang="0">
                <a:pos x="383" y="613"/>
              </a:cxn>
              <a:cxn ang="0">
                <a:pos x="366" y="649"/>
              </a:cxn>
              <a:cxn ang="0">
                <a:pos x="350" y="685"/>
              </a:cxn>
              <a:cxn ang="0">
                <a:pos x="336" y="720"/>
              </a:cxn>
              <a:cxn ang="0">
                <a:pos x="320" y="757"/>
              </a:cxn>
              <a:cxn ang="0">
                <a:pos x="307" y="796"/>
              </a:cxn>
              <a:cxn ang="0">
                <a:pos x="294" y="835"/>
              </a:cxn>
              <a:cxn ang="0">
                <a:pos x="1837" y="1335"/>
              </a:cxn>
            </a:cxnLst>
            <a:rect l="0" t="0" r="r" b="b"/>
            <a:pathLst>
              <a:path w="1837" h="1335">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4" name="Freihandform 10">
            <a:extLst>
              <a:ext uri="{FF2B5EF4-FFF2-40B4-BE49-F238E27FC236}">
                <a16:creationId xmlns:a16="http://schemas.microsoft.com/office/drawing/2014/main" id="{A50C05C2-C008-4147-8385-88CA1DA4F5EE}"/>
              </a:ext>
            </a:extLst>
          </p:cNvPr>
          <p:cNvSpPr>
            <a:spLocks/>
          </p:cNvSpPr>
          <p:nvPr/>
        </p:nvSpPr>
        <p:spPr bwMode="auto">
          <a:xfrm>
            <a:off x="3697111" y="2596275"/>
            <a:ext cx="2398889" cy="1057961"/>
          </a:xfrm>
          <a:custGeom>
            <a:avLst/>
            <a:gdLst/>
            <a:ahLst/>
            <a:cxnLst>
              <a:cxn ang="0">
                <a:pos x="2272" y="500"/>
              </a:cxn>
              <a:cxn ang="0">
                <a:pos x="729" y="0"/>
              </a:cxn>
              <a:cxn ang="0">
                <a:pos x="729" y="0"/>
              </a:cxn>
              <a:cxn ang="0">
                <a:pos x="716" y="38"/>
              </a:cxn>
              <a:cxn ang="0">
                <a:pos x="706" y="77"/>
              </a:cxn>
              <a:cxn ang="0">
                <a:pos x="695" y="115"/>
              </a:cxn>
              <a:cxn ang="0">
                <a:pos x="686" y="153"/>
              </a:cxn>
              <a:cxn ang="0">
                <a:pos x="678" y="191"/>
              </a:cxn>
              <a:cxn ang="0">
                <a:pos x="671" y="230"/>
              </a:cxn>
              <a:cxn ang="0">
                <a:pos x="665" y="267"/>
              </a:cxn>
              <a:cxn ang="0">
                <a:pos x="659" y="306"/>
              </a:cxn>
              <a:cxn ang="0">
                <a:pos x="659" y="306"/>
              </a:cxn>
              <a:cxn ang="0">
                <a:pos x="569" y="320"/>
              </a:cxn>
              <a:cxn ang="0">
                <a:pos x="569" y="320"/>
              </a:cxn>
              <a:cxn ang="0">
                <a:pos x="498" y="334"/>
              </a:cxn>
              <a:cxn ang="0">
                <a:pos x="498" y="334"/>
              </a:cxn>
              <a:cxn ang="0">
                <a:pos x="426" y="350"/>
              </a:cxn>
              <a:cxn ang="0">
                <a:pos x="426" y="350"/>
              </a:cxn>
              <a:cxn ang="0">
                <a:pos x="356" y="367"/>
              </a:cxn>
              <a:cxn ang="0">
                <a:pos x="285" y="388"/>
              </a:cxn>
              <a:cxn ang="0">
                <a:pos x="285" y="388"/>
              </a:cxn>
              <a:cxn ang="0">
                <a:pos x="213" y="411"/>
              </a:cxn>
              <a:cxn ang="0">
                <a:pos x="143" y="436"/>
              </a:cxn>
              <a:cxn ang="0">
                <a:pos x="143" y="436"/>
              </a:cxn>
              <a:cxn ang="0">
                <a:pos x="107" y="450"/>
              </a:cxn>
              <a:cxn ang="0">
                <a:pos x="71" y="466"/>
              </a:cxn>
              <a:cxn ang="0">
                <a:pos x="36" y="483"/>
              </a:cxn>
              <a:cxn ang="0">
                <a:pos x="0" y="500"/>
              </a:cxn>
              <a:cxn ang="0">
                <a:pos x="0" y="500"/>
              </a:cxn>
              <a:cxn ang="0">
                <a:pos x="36" y="519"/>
              </a:cxn>
              <a:cxn ang="0">
                <a:pos x="71" y="534"/>
              </a:cxn>
              <a:cxn ang="0">
                <a:pos x="107" y="550"/>
              </a:cxn>
              <a:cxn ang="0">
                <a:pos x="143" y="564"/>
              </a:cxn>
              <a:cxn ang="0">
                <a:pos x="143" y="564"/>
              </a:cxn>
              <a:cxn ang="0">
                <a:pos x="213" y="590"/>
              </a:cxn>
              <a:cxn ang="0">
                <a:pos x="285" y="613"/>
              </a:cxn>
              <a:cxn ang="0">
                <a:pos x="285" y="613"/>
              </a:cxn>
              <a:cxn ang="0">
                <a:pos x="356" y="633"/>
              </a:cxn>
              <a:cxn ang="0">
                <a:pos x="426" y="652"/>
              </a:cxn>
              <a:cxn ang="0">
                <a:pos x="426" y="652"/>
              </a:cxn>
              <a:cxn ang="0">
                <a:pos x="498" y="667"/>
              </a:cxn>
              <a:cxn ang="0">
                <a:pos x="498" y="667"/>
              </a:cxn>
              <a:cxn ang="0">
                <a:pos x="569" y="680"/>
              </a:cxn>
              <a:cxn ang="0">
                <a:pos x="569" y="680"/>
              </a:cxn>
              <a:cxn ang="0">
                <a:pos x="659" y="696"/>
              </a:cxn>
              <a:cxn ang="0">
                <a:pos x="659" y="696"/>
              </a:cxn>
              <a:cxn ang="0">
                <a:pos x="665" y="733"/>
              </a:cxn>
              <a:cxn ang="0">
                <a:pos x="671" y="772"/>
              </a:cxn>
              <a:cxn ang="0">
                <a:pos x="678" y="809"/>
              </a:cxn>
              <a:cxn ang="0">
                <a:pos x="686" y="847"/>
              </a:cxn>
              <a:cxn ang="0">
                <a:pos x="695" y="886"/>
              </a:cxn>
              <a:cxn ang="0">
                <a:pos x="706" y="925"/>
              </a:cxn>
              <a:cxn ang="0">
                <a:pos x="716" y="963"/>
              </a:cxn>
              <a:cxn ang="0">
                <a:pos x="729" y="1002"/>
              </a:cxn>
              <a:cxn ang="0">
                <a:pos x="2272" y="500"/>
              </a:cxn>
            </a:cxnLst>
            <a:rect l="0" t="0" r="r" b="b"/>
            <a:pathLst>
              <a:path w="2272" h="1002">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5" name="Freihandform 11">
            <a:extLst>
              <a:ext uri="{FF2B5EF4-FFF2-40B4-BE49-F238E27FC236}">
                <a16:creationId xmlns:a16="http://schemas.microsoft.com/office/drawing/2014/main" id="{D1B9C79B-5940-4B15-A964-6B4AD24866BE}"/>
              </a:ext>
            </a:extLst>
          </p:cNvPr>
          <p:cNvSpPr>
            <a:spLocks/>
          </p:cNvSpPr>
          <p:nvPr/>
        </p:nvSpPr>
        <p:spPr bwMode="auto">
          <a:xfrm>
            <a:off x="4156406" y="3124200"/>
            <a:ext cx="1939595" cy="1409559"/>
          </a:xfrm>
          <a:custGeom>
            <a:avLst/>
            <a:gdLst/>
            <a:ahLst/>
            <a:cxnLst>
              <a:cxn ang="0">
                <a:pos x="294" y="502"/>
              </a:cxn>
              <a:cxn ang="0">
                <a:pos x="294" y="502"/>
              </a:cxn>
              <a:cxn ang="0">
                <a:pos x="307" y="540"/>
              </a:cxn>
              <a:cxn ang="0">
                <a:pos x="320" y="578"/>
              </a:cxn>
              <a:cxn ang="0">
                <a:pos x="336" y="615"/>
              </a:cxn>
              <a:cxn ang="0">
                <a:pos x="350" y="652"/>
              </a:cxn>
              <a:cxn ang="0">
                <a:pos x="366" y="688"/>
              </a:cxn>
              <a:cxn ang="0">
                <a:pos x="383" y="722"/>
              </a:cxn>
              <a:cxn ang="0">
                <a:pos x="400" y="756"/>
              </a:cxn>
              <a:cxn ang="0">
                <a:pos x="417" y="791"/>
              </a:cxn>
              <a:cxn ang="0">
                <a:pos x="417" y="791"/>
              </a:cxn>
              <a:cxn ang="0">
                <a:pos x="353" y="856"/>
              </a:cxn>
              <a:cxn ang="0">
                <a:pos x="353" y="856"/>
              </a:cxn>
              <a:cxn ang="0">
                <a:pos x="304" y="909"/>
              </a:cxn>
              <a:cxn ang="0">
                <a:pos x="304" y="909"/>
              </a:cxn>
              <a:cxn ang="0">
                <a:pos x="256" y="963"/>
              </a:cxn>
              <a:cxn ang="0">
                <a:pos x="256" y="963"/>
              </a:cxn>
              <a:cxn ang="0">
                <a:pos x="208" y="1019"/>
              </a:cxn>
              <a:cxn ang="0">
                <a:pos x="163" y="1078"/>
              </a:cxn>
              <a:cxn ang="0">
                <a:pos x="163" y="1078"/>
              </a:cxn>
              <a:cxn ang="0">
                <a:pos x="118" y="1138"/>
              </a:cxn>
              <a:cxn ang="0">
                <a:pos x="77" y="1199"/>
              </a:cxn>
              <a:cxn ang="0">
                <a:pos x="77" y="1199"/>
              </a:cxn>
              <a:cxn ang="0">
                <a:pos x="57" y="1232"/>
              </a:cxn>
              <a:cxn ang="0">
                <a:pos x="37" y="1265"/>
              </a:cxn>
              <a:cxn ang="0">
                <a:pos x="17" y="1299"/>
              </a:cxn>
              <a:cxn ang="0">
                <a:pos x="0" y="1335"/>
              </a:cxn>
              <a:cxn ang="0">
                <a:pos x="0" y="1335"/>
              </a:cxn>
              <a:cxn ang="0">
                <a:pos x="38" y="1329"/>
              </a:cxn>
              <a:cxn ang="0">
                <a:pos x="77" y="1321"/>
              </a:cxn>
              <a:cxn ang="0">
                <a:pos x="115" y="1312"/>
              </a:cxn>
              <a:cxn ang="0">
                <a:pos x="151" y="1304"/>
              </a:cxn>
              <a:cxn ang="0">
                <a:pos x="151" y="1304"/>
              </a:cxn>
              <a:cxn ang="0">
                <a:pos x="224" y="1282"/>
              </a:cxn>
              <a:cxn ang="0">
                <a:pos x="296" y="1259"/>
              </a:cxn>
              <a:cxn ang="0">
                <a:pos x="296" y="1259"/>
              </a:cxn>
              <a:cxn ang="0">
                <a:pos x="364" y="1234"/>
              </a:cxn>
              <a:cxn ang="0">
                <a:pos x="433" y="1207"/>
              </a:cxn>
              <a:cxn ang="0">
                <a:pos x="433" y="1207"/>
              </a:cxn>
              <a:cxn ang="0">
                <a:pos x="499" y="1178"/>
              </a:cxn>
              <a:cxn ang="0">
                <a:pos x="499" y="1178"/>
              </a:cxn>
              <a:cxn ang="0">
                <a:pos x="564" y="1146"/>
              </a:cxn>
              <a:cxn ang="0">
                <a:pos x="564" y="1146"/>
              </a:cxn>
              <a:cxn ang="0">
                <a:pos x="646" y="1106"/>
              </a:cxn>
              <a:cxn ang="0">
                <a:pos x="646" y="1106"/>
              </a:cxn>
              <a:cxn ang="0">
                <a:pos x="673" y="1134"/>
              </a:cxn>
              <a:cxn ang="0">
                <a:pos x="700" y="1161"/>
              </a:cxn>
              <a:cxn ang="0">
                <a:pos x="729" y="1186"/>
              </a:cxn>
              <a:cxn ang="0">
                <a:pos x="757" y="1214"/>
              </a:cxn>
              <a:cxn ang="0">
                <a:pos x="788" y="1239"/>
              </a:cxn>
              <a:cxn ang="0">
                <a:pos x="819" y="1264"/>
              </a:cxn>
              <a:cxn ang="0">
                <a:pos x="850" y="1288"/>
              </a:cxn>
              <a:cxn ang="0">
                <a:pos x="883" y="1312"/>
              </a:cxn>
              <a:cxn ang="0">
                <a:pos x="1837" y="0"/>
              </a:cxn>
              <a:cxn ang="0">
                <a:pos x="294" y="502"/>
              </a:cxn>
            </a:cxnLst>
            <a:rect l="0" t="0" r="r" b="b"/>
            <a:pathLst>
              <a:path w="1837" h="1335">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6" name="Freihandform 12">
            <a:extLst>
              <a:ext uri="{FF2B5EF4-FFF2-40B4-BE49-F238E27FC236}">
                <a16:creationId xmlns:a16="http://schemas.microsoft.com/office/drawing/2014/main" id="{CCAFE2AA-C234-4842-A403-D38F62089AC7}"/>
              </a:ext>
            </a:extLst>
          </p:cNvPr>
          <p:cNvSpPr>
            <a:spLocks/>
          </p:cNvSpPr>
          <p:nvPr/>
        </p:nvSpPr>
        <p:spPr bwMode="auto">
          <a:xfrm>
            <a:off x="5088720" y="3124200"/>
            <a:ext cx="1007280" cy="2280634"/>
          </a:xfrm>
          <a:custGeom>
            <a:avLst/>
            <a:gdLst/>
            <a:ahLst/>
            <a:cxnLst>
              <a:cxn ang="0">
                <a:pos x="954" y="0"/>
              </a:cxn>
              <a:cxn ang="0">
                <a:pos x="0" y="1312"/>
              </a:cxn>
              <a:cxn ang="0">
                <a:pos x="0" y="1312"/>
              </a:cxn>
              <a:cxn ang="0">
                <a:pos x="33" y="1337"/>
              </a:cxn>
              <a:cxn ang="0">
                <a:pos x="68" y="1359"/>
              </a:cxn>
              <a:cxn ang="0">
                <a:pos x="100" y="1381"/>
              </a:cxn>
              <a:cxn ang="0">
                <a:pos x="133" y="1401"/>
              </a:cxn>
              <a:cxn ang="0">
                <a:pos x="168" y="1421"/>
              </a:cxn>
              <a:cxn ang="0">
                <a:pos x="202" y="1440"/>
              </a:cxn>
              <a:cxn ang="0">
                <a:pos x="236" y="1457"/>
              </a:cxn>
              <a:cxn ang="0">
                <a:pos x="271" y="1474"/>
              </a:cxn>
              <a:cxn ang="0">
                <a:pos x="271" y="1474"/>
              </a:cxn>
              <a:cxn ang="0">
                <a:pos x="256" y="1565"/>
              </a:cxn>
              <a:cxn ang="0">
                <a:pos x="256" y="1565"/>
              </a:cxn>
              <a:cxn ang="0">
                <a:pos x="248" y="1637"/>
              </a:cxn>
              <a:cxn ang="0">
                <a:pos x="248" y="1637"/>
              </a:cxn>
              <a:cxn ang="0">
                <a:pos x="241" y="1708"/>
              </a:cxn>
              <a:cxn ang="0">
                <a:pos x="241" y="1708"/>
              </a:cxn>
              <a:cxn ang="0">
                <a:pos x="236" y="1781"/>
              </a:cxn>
              <a:cxn ang="0">
                <a:pos x="233" y="1856"/>
              </a:cxn>
              <a:cxn ang="0">
                <a:pos x="233" y="1856"/>
              </a:cxn>
              <a:cxn ang="0">
                <a:pos x="233" y="1930"/>
              </a:cxn>
              <a:cxn ang="0">
                <a:pos x="235" y="2006"/>
              </a:cxn>
              <a:cxn ang="0">
                <a:pos x="235" y="2006"/>
              </a:cxn>
              <a:cxn ang="0">
                <a:pos x="238" y="2044"/>
              </a:cxn>
              <a:cxn ang="0">
                <a:pos x="241" y="2081"/>
              </a:cxn>
              <a:cxn ang="0">
                <a:pos x="246" y="2121"/>
              </a:cxn>
              <a:cxn ang="0">
                <a:pos x="252" y="2160"/>
              </a:cxn>
              <a:cxn ang="0">
                <a:pos x="252" y="2160"/>
              </a:cxn>
              <a:cxn ang="0">
                <a:pos x="281" y="2131"/>
              </a:cxn>
              <a:cxn ang="0">
                <a:pos x="308" y="2103"/>
              </a:cxn>
              <a:cxn ang="0">
                <a:pos x="332" y="2074"/>
              </a:cxn>
              <a:cxn ang="0">
                <a:pos x="356" y="2046"/>
              </a:cxn>
              <a:cxn ang="0">
                <a:pos x="356" y="2046"/>
              </a:cxn>
              <a:cxn ang="0">
                <a:pos x="404" y="1986"/>
              </a:cxn>
              <a:cxn ang="0">
                <a:pos x="446" y="1926"/>
              </a:cxn>
              <a:cxn ang="0">
                <a:pos x="446" y="1926"/>
              </a:cxn>
              <a:cxn ang="0">
                <a:pos x="488" y="1864"/>
              </a:cxn>
              <a:cxn ang="0">
                <a:pos x="526" y="1801"/>
              </a:cxn>
              <a:cxn ang="0">
                <a:pos x="526" y="1801"/>
              </a:cxn>
              <a:cxn ang="0">
                <a:pos x="564" y="1740"/>
              </a:cxn>
              <a:cxn ang="0">
                <a:pos x="564" y="1740"/>
              </a:cxn>
              <a:cxn ang="0">
                <a:pos x="599" y="1675"/>
              </a:cxn>
              <a:cxn ang="0">
                <a:pos x="599" y="1675"/>
              </a:cxn>
              <a:cxn ang="0">
                <a:pos x="641" y="1594"/>
              </a:cxn>
              <a:cxn ang="0">
                <a:pos x="641" y="1594"/>
              </a:cxn>
              <a:cxn ang="0">
                <a:pos x="678" y="1601"/>
              </a:cxn>
              <a:cxn ang="0">
                <a:pos x="717" y="1607"/>
              </a:cxn>
              <a:cxn ang="0">
                <a:pos x="755" y="1611"/>
              </a:cxn>
              <a:cxn ang="0">
                <a:pos x="794" y="1615"/>
              </a:cxn>
              <a:cxn ang="0">
                <a:pos x="834" y="1618"/>
              </a:cxn>
              <a:cxn ang="0">
                <a:pos x="874" y="1621"/>
              </a:cxn>
              <a:cxn ang="0">
                <a:pos x="914" y="1623"/>
              </a:cxn>
              <a:cxn ang="0">
                <a:pos x="954" y="1623"/>
              </a:cxn>
              <a:cxn ang="0">
                <a:pos x="954" y="0"/>
              </a:cxn>
            </a:cxnLst>
            <a:rect l="0" t="0" r="r" b="b"/>
            <a:pathLst>
              <a:path w="954" h="216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7" name="Freihandform 13">
            <a:extLst>
              <a:ext uri="{FF2B5EF4-FFF2-40B4-BE49-F238E27FC236}">
                <a16:creationId xmlns:a16="http://schemas.microsoft.com/office/drawing/2014/main" id="{564B2B2F-3830-467F-BD13-B0D68587C220}"/>
              </a:ext>
            </a:extLst>
          </p:cNvPr>
          <p:cNvSpPr>
            <a:spLocks/>
          </p:cNvSpPr>
          <p:nvPr/>
        </p:nvSpPr>
        <p:spPr bwMode="auto">
          <a:xfrm>
            <a:off x="6096000" y="3124200"/>
            <a:ext cx="1007280" cy="2280634"/>
          </a:xfrm>
          <a:custGeom>
            <a:avLst/>
            <a:gdLst/>
            <a:ahLst/>
            <a:cxnLst>
              <a:cxn ang="0">
                <a:pos x="713" y="1708"/>
              </a:cxn>
              <a:cxn ang="0">
                <a:pos x="713" y="1708"/>
              </a:cxn>
              <a:cxn ang="0">
                <a:pos x="706" y="1637"/>
              </a:cxn>
              <a:cxn ang="0">
                <a:pos x="706" y="1637"/>
              </a:cxn>
              <a:cxn ang="0">
                <a:pos x="698" y="1564"/>
              </a:cxn>
              <a:cxn ang="0">
                <a:pos x="698" y="1564"/>
              </a:cxn>
              <a:cxn ang="0">
                <a:pos x="683" y="1474"/>
              </a:cxn>
              <a:cxn ang="0">
                <a:pos x="683" y="1474"/>
              </a:cxn>
              <a:cxn ang="0">
                <a:pos x="718" y="1457"/>
              </a:cxn>
              <a:cxn ang="0">
                <a:pos x="752" y="1440"/>
              </a:cxn>
              <a:cxn ang="0">
                <a:pos x="786" y="1421"/>
              </a:cxn>
              <a:cxn ang="0">
                <a:pos x="821" y="1401"/>
              </a:cxn>
              <a:cxn ang="0">
                <a:pos x="854" y="1381"/>
              </a:cxn>
              <a:cxn ang="0">
                <a:pos x="888" y="1359"/>
              </a:cxn>
              <a:cxn ang="0">
                <a:pos x="921" y="1337"/>
              </a:cxn>
              <a:cxn ang="0">
                <a:pos x="954" y="1312"/>
              </a:cxn>
              <a:cxn ang="0">
                <a:pos x="0" y="0"/>
              </a:cxn>
              <a:cxn ang="0">
                <a:pos x="0" y="1623"/>
              </a:cxn>
              <a:cxn ang="0">
                <a:pos x="0" y="1623"/>
              </a:cxn>
              <a:cxn ang="0">
                <a:pos x="40" y="1623"/>
              </a:cxn>
              <a:cxn ang="0">
                <a:pos x="82" y="1621"/>
              </a:cxn>
              <a:cxn ang="0">
                <a:pos x="120" y="1618"/>
              </a:cxn>
              <a:cxn ang="0">
                <a:pos x="160" y="1615"/>
              </a:cxn>
              <a:cxn ang="0">
                <a:pos x="199" y="1611"/>
              </a:cxn>
              <a:cxn ang="0">
                <a:pos x="237" y="1607"/>
              </a:cxn>
              <a:cxn ang="0">
                <a:pos x="276" y="1601"/>
              </a:cxn>
              <a:cxn ang="0">
                <a:pos x="313" y="1594"/>
              </a:cxn>
              <a:cxn ang="0">
                <a:pos x="313" y="1594"/>
              </a:cxn>
              <a:cxn ang="0">
                <a:pos x="355" y="1675"/>
              </a:cxn>
              <a:cxn ang="0">
                <a:pos x="355" y="1675"/>
              </a:cxn>
              <a:cxn ang="0">
                <a:pos x="390" y="1740"/>
              </a:cxn>
              <a:cxn ang="0">
                <a:pos x="390" y="1740"/>
              </a:cxn>
              <a:cxn ang="0">
                <a:pos x="428" y="1801"/>
              </a:cxn>
              <a:cxn ang="0">
                <a:pos x="428" y="1801"/>
              </a:cxn>
              <a:cxn ang="0">
                <a:pos x="466" y="1864"/>
              </a:cxn>
              <a:cxn ang="0">
                <a:pos x="508" y="1926"/>
              </a:cxn>
              <a:cxn ang="0">
                <a:pos x="508" y="1926"/>
              </a:cxn>
              <a:cxn ang="0">
                <a:pos x="550" y="1986"/>
              </a:cxn>
              <a:cxn ang="0">
                <a:pos x="598" y="2046"/>
              </a:cxn>
              <a:cxn ang="0">
                <a:pos x="598" y="2046"/>
              </a:cxn>
              <a:cxn ang="0">
                <a:pos x="622" y="2074"/>
              </a:cxn>
              <a:cxn ang="0">
                <a:pos x="648" y="2103"/>
              </a:cxn>
              <a:cxn ang="0">
                <a:pos x="673" y="2131"/>
              </a:cxn>
              <a:cxn ang="0">
                <a:pos x="702" y="2160"/>
              </a:cxn>
              <a:cxn ang="0">
                <a:pos x="702" y="2160"/>
              </a:cxn>
              <a:cxn ang="0">
                <a:pos x="708" y="2121"/>
              </a:cxn>
              <a:cxn ang="0">
                <a:pos x="713" y="2081"/>
              </a:cxn>
              <a:cxn ang="0">
                <a:pos x="716" y="2044"/>
              </a:cxn>
              <a:cxn ang="0">
                <a:pos x="719" y="2006"/>
              </a:cxn>
              <a:cxn ang="0">
                <a:pos x="719" y="2006"/>
              </a:cxn>
              <a:cxn ang="0">
                <a:pos x="722" y="1930"/>
              </a:cxn>
              <a:cxn ang="0">
                <a:pos x="721" y="1856"/>
              </a:cxn>
              <a:cxn ang="0">
                <a:pos x="721" y="1856"/>
              </a:cxn>
              <a:cxn ang="0">
                <a:pos x="719" y="1781"/>
              </a:cxn>
              <a:cxn ang="0">
                <a:pos x="713" y="1708"/>
              </a:cxn>
              <a:cxn ang="0">
                <a:pos x="713" y="1708"/>
              </a:cxn>
            </a:cxnLst>
            <a:rect l="0" t="0" r="r" b="b"/>
            <a:pathLst>
              <a:path w="954" h="216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8" name="Freihandform 14">
            <a:extLst>
              <a:ext uri="{FF2B5EF4-FFF2-40B4-BE49-F238E27FC236}">
                <a16:creationId xmlns:a16="http://schemas.microsoft.com/office/drawing/2014/main" id="{DAB76C76-BF06-4541-BF64-C7309216854B}"/>
              </a:ext>
            </a:extLst>
          </p:cNvPr>
          <p:cNvSpPr>
            <a:spLocks/>
          </p:cNvSpPr>
          <p:nvPr/>
        </p:nvSpPr>
        <p:spPr bwMode="auto">
          <a:xfrm>
            <a:off x="6096000" y="3124200"/>
            <a:ext cx="1939595" cy="1409559"/>
          </a:xfrm>
          <a:custGeom>
            <a:avLst/>
            <a:gdLst/>
            <a:ahLst/>
            <a:cxnLst>
              <a:cxn ang="0">
                <a:pos x="1760" y="1199"/>
              </a:cxn>
              <a:cxn ang="0">
                <a:pos x="1760" y="1199"/>
              </a:cxn>
              <a:cxn ang="0">
                <a:pos x="1719" y="1138"/>
              </a:cxn>
              <a:cxn ang="0">
                <a:pos x="1674" y="1078"/>
              </a:cxn>
              <a:cxn ang="0">
                <a:pos x="1674" y="1078"/>
              </a:cxn>
              <a:cxn ang="0">
                <a:pos x="1629" y="1019"/>
              </a:cxn>
              <a:cxn ang="0">
                <a:pos x="1581" y="963"/>
              </a:cxn>
              <a:cxn ang="0">
                <a:pos x="1581" y="963"/>
              </a:cxn>
              <a:cxn ang="0">
                <a:pos x="1534" y="909"/>
              </a:cxn>
              <a:cxn ang="0">
                <a:pos x="1534" y="909"/>
              </a:cxn>
              <a:cxn ang="0">
                <a:pos x="1484" y="856"/>
              </a:cxn>
              <a:cxn ang="0">
                <a:pos x="1484" y="856"/>
              </a:cxn>
              <a:cxn ang="0">
                <a:pos x="1420" y="791"/>
              </a:cxn>
              <a:cxn ang="0">
                <a:pos x="1420" y="791"/>
              </a:cxn>
              <a:cxn ang="0">
                <a:pos x="1438" y="756"/>
              </a:cxn>
              <a:cxn ang="0">
                <a:pos x="1456" y="722"/>
              </a:cxn>
              <a:cxn ang="0">
                <a:pos x="1471" y="688"/>
              </a:cxn>
              <a:cxn ang="0">
                <a:pos x="1487" y="652"/>
              </a:cxn>
              <a:cxn ang="0">
                <a:pos x="1503" y="615"/>
              </a:cxn>
              <a:cxn ang="0">
                <a:pos x="1517" y="578"/>
              </a:cxn>
              <a:cxn ang="0">
                <a:pos x="1530" y="540"/>
              </a:cxn>
              <a:cxn ang="0">
                <a:pos x="1543" y="502"/>
              </a:cxn>
              <a:cxn ang="0">
                <a:pos x="0" y="0"/>
              </a:cxn>
              <a:cxn ang="0">
                <a:pos x="954" y="1312"/>
              </a:cxn>
              <a:cxn ang="0">
                <a:pos x="954" y="1312"/>
              </a:cxn>
              <a:cxn ang="0">
                <a:pos x="987" y="1288"/>
              </a:cxn>
              <a:cxn ang="0">
                <a:pos x="1018" y="1264"/>
              </a:cxn>
              <a:cxn ang="0">
                <a:pos x="1049" y="1239"/>
              </a:cxn>
              <a:cxn ang="0">
                <a:pos x="1080" y="1214"/>
              </a:cxn>
              <a:cxn ang="0">
                <a:pos x="1108" y="1186"/>
              </a:cxn>
              <a:cxn ang="0">
                <a:pos x="1137" y="1161"/>
              </a:cxn>
              <a:cxn ang="0">
                <a:pos x="1164" y="1134"/>
              </a:cxn>
              <a:cxn ang="0">
                <a:pos x="1191" y="1106"/>
              </a:cxn>
              <a:cxn ang="0">
                <a:pos x="1191" y="1106"/>
              </a:cxn>
              <a:cxn ang="0">
                <a:pos x="1273" y="1146"/>
              </a:cxn>
              <a:cxn ang="0">
                <a:pos x="1273" y="1146"/>
              </a:cxn>
              <a:cxn ang="0">
                <a:pos x="1338" y="1178"/>
              </a:cxn>
              <a:cxn ang="0">
                <a:pos x="1338" y="1178"/>
              </a:cxn>
              <a:cxn ang="0">
                <a:pos x="1404" y="1207"/>
              </a:cxn>
              <a:cxn ang="0">
                <a:pos x="1404" y="1207"/>
              </a:cxn>
              <a:cxn ang="0">
                <a:pos x="1473" y="1234"/>
              </a:cxn>
              <a:cxn ang="0">
                <a:pos x="1541" y="1259"/>
              </a:cxn>
              <a:cxn ang="0">
                <a:pos x="1541" y="1259"/>
              </a:cxn>
              <a:cxn ang="0">
                <a:pos x="1613" y="1282"/>
              </a:cxn>
              <a:cxn ang="0">
                <a:pos x="1686" y="1304"/>
              </a:cxn>
              <a:cxn ang="0">
                <a:pos x="1686" y="1304"/>
              </a:cxn>
              <a:cxn ang="0">
                <a:pos x="1723" y="1312"/>
              </a:cxn>
              <a:cxn ang="0">
                <a:pos x="1760" y="1321"/>
              </a:cxn>
              <a:cxn ang="0">
                <a:pos x="1799" y="1329"/>
              </a:cxn>
              <a:cxn ang="0">
                <a:pos x="1837" y="1335"/>
              </a:cxn>
              <a:cxn ang="0">
                <a:pos x="1837" y="1335"/>
              </a:cxn>
              <a:cxn ang="0">
                <a:pos x="1820" y="1299"/>
              </a:cxn>
              <a:cxn ang="0">
                <a:pos x="1800" y="1265"/>
              </a:cxn>
              <a:cxn ang="0">
                <a:pos x="1782" y="1232"/>
              </a:cxn>
              <a:cxn ang="0">
                <a:pos x="1760" y="1199"/>
              </a:cxn>
              <a:cxn ang="0">
                <a:pos x="1760" y="1199"/>
              </a:cxn>
            </a:cxnLst>
            <a:rect l="0" t="0" r="r" b="b"/>
            <a:pathLst>
              <a:path w="1837" h="1335">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9" name="Freihandform 15">
            <a:extLst>
              <a:ext uri="{FF2B5EF4-FFF2-40B4-BE49-F238E27FC236}">
                <a16:creationId xmlns:a16="http://schemas.microsoft.com/office/drawing/2014/main" id="{42DB5D1D-9911-4034-A2B0-82C25314DC7C}"/>
              </a:ext>
            </a:extLst>
          </p:cNvPr>
          <p:cNvSpPr>
            <a:spLocks/>
          </p:cNvSpPr>
          <p:nvPr/>
        </p:nvSpPr>
        <p:spPr bwMode="auto">
          <a:xfrm>
            <a:off x="6096000" y="2596275"/>
            <a:ext cx="2398889" cy="1057961"/>
          </a:xfrm>
          <a:custGeom>
            <a:avLst/>
            <a:gdLst/>
            <a:ahLst/>
            <a:cxnLst>
              <a:cxn ang="0">
                <a:pos x="2129" y="437"/>
              </a:cxn>
              <a:cxn ang="0">
                <a:pos x="2129" y="437"/>
              </a:cxn>
              <a:cxn ang="0">
                <a:pos x="2059" y="411"/>
              </a:cxn>
              <a:cxn ang="0">
                <a:pos x="1987" y="388"/>
              </a:cxn>
              <a:cxn ang="0">
                <a:pos x="1987" y="388"/>
              </a:cxn>
              <a:cxn ang="0">
                <a:pos x="1917" y="367"/>
              </a:cxn>
              <a:cxn ang="0">
                <a:pos x="1846" y="350"/>
              </a:cxn>
              <a:cxn ang="0">
                <a:pos x="1846" y="350"/>
              </a:cxn>
              <a:cxn ang="0">
                <a:pos x="1774" y="334"/>
              </a:cxn>
              <a:cxn ang="0">
                <a:pos x="1774" y="334"/>
              </a:cxn>
              <a:cxn ang="0">
                <a:pos x="1704" y="320"/>
              </a:cxn>
              <a:cxn ang="0">
                <a:pos x="1704" y="320"/>
              </a:cxn>
              <a:cxn ang="0">
                <a:pos x="1613" y="306"/>
              </a:cxn>
              <a:cxn ang="0">
                <a:pos x="1613" y="306"/>
              </a:cxn>
              <a:cxn ang="0">
                <a:pos x="1609" y="267"/>
              </a:cxn>
              <a:cxn ang="0">
                <a:pos x="1601" y="230"/>
              </a:cxn>
              <a:cxn ang="0">
                <a:pos x="1594" y="191"/>
              </a:cxn>
              <a:cxn ang="0">
                <a:pos x="1586" y="153"/>
              </a:cxn>
              <a:cxn ang="0">
                <a:pos x="1577" y="115"/>
              </a:cxn>
              <a:cxn ang="0">
                <a:pos x="1567" y="77"/>
              </a:cxn>
              <a:cxn ang="0">
                <a:pos x="1556" y="38"/>
              </a:cxn>
              <a:cxn ang="0">
                <a:pos x="1543" y="0"/>
              </a:cxn>
              <a:cxn ang="0">
                <a:pos x="0" y="500"/>
              </a:cxn>
              <a:cxn ang="0">
                <a:pos x="1543" y="1002"/>
              </a:cxn>
              <a:cxn ang="0">
                <a:pos x="1543" y="1002"/>
              </a:cxn>
              <a:cxn ang="0">
                <a:pos x="1556" y="963"/>
              </a:cxn>
              <a:cxn ang="0">
                <a:pos x="1567" y="925"/>
              </a:cxn>
              <a:cxn ang="0">
                <a:pos x="1577" y="886"/>
              </a:cxn>
              <a:cxn ang="0">
                <a:pos x="1586" y="847"/>
              </a:cxn>
              <a:cxn ang="0">
                <a:pos x="1594" y="809"/>
              </a:cxn>
              <a:cxn ang="0">
                <a:pos x="1601" y="772"/>
              </a:cxn>
              <a:cxn ang="0">
                <a:pos x="1609" y="733"/>
              </a:cxn>
              <a:cxn ang="0">
                <a:pos x="1613" y="696"/>
              </a:cxn>
              <a:cxn ang="0">
                <a:pos x="1613" y="696"/>
              </a:cxn>
              <a:cxn ang="0">
                <a:pos x="1704" y="680"/>
              </a:cxn>
              <a:cxn ang="0">
                <a:pos x="1704" y="680"/>
              </a:cxn>
              <a:cxn ang="0">
                <a:pos x="1774" y="667"/>
              </a:cxn>
              <a:cxn ang="0">
                <a:pos x="1774" y="667"/>
              </a:cxn>
              <a:cxn ang="0">
                <a:pos x="1846" y="652"/>
              </a:cxn>
              <a:cxn ang="0">
                <a:pos x="1846" y="652"/>
              </a:cxn>
              <a:cxn ang="0">
                <a:pos x="1917" y="633"/>
              </a:cxn>
              <a:cxn ang="0">
                <a:pos x="1987" y="613"/>
              </a:cxn>
              <a:cxn ang="0">
                <a:pos x="1987" y="613"/>
              </a:cxn>
              <a:cxn ang="0">
                <a:pos x="2059" y="590"/>
              </a:cxn>
              <a:cxn ang="0">
                <a:pos x="2129" y="564"/>
              </a:cxn>
              <a:cxn ang="0">
                <a:pos x="2129" y="564"/>
              </a:cxn>
              <a:cxn ang="0">
                <a:pos x="2165" y="550"/>
              </a:cxn>
              <a:cxn ang="0">
                <a:pos x="2201" y="534"/>
              </a:cxn>
              <a:cxn ang="0">
                <a:pos x="2236" y="519"/>
              </a:cxn>
              <a:cxn ang="0">
                <a:pos x="2272" y="500"/>
              </a:cxn>
              <a:cxn ang="0">
                <a:pos x="2272" y="500"/>
              </a:cxn>
              <a:cxn ang="0">
                <a:pos x="2236" y="483"/>
              </a:cxn>
              <a:cxn ang="0">
                <a:pos x="2201" y="466"/>
              </a:cxn>
              <a:cxn ang="0">
                <a:pos x="2165" y="450"/>
              </a:cxn>
              <a:cxn ang="0">
                <a:pos x="2129" y="437"/>
              </a:cxn>
              <a:cxn ang="0">
                <a:pos x="2129" y="437"/>
              </a:cxn>
            </a:cxnLst>
            <a:rect l="0" t="0" r="r" b="b"/>
            <a:pathLst>
              <a:path w="2272" h="1002">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0" name="Freihandform 16">
            <a:extLst>
              <a:ext uri="{FF2B5EF4-FFF2-40B4-BE49-F238E27FC236}">
                <a16:creationId xmlns:a16="http://schemas.microsoft.com/office/drawing/2014/main" id="{D210CEEE-41BE-476D-B5C1-1B471636F23C}"/>
              </a:ext>
            </a:extLst>
          </p:cNvPr>
          <p:cNvSpPr>
            <a:spLocks/>
          </p:cNvSpPr>
          <p:nvPr/>
        </p:nvSpPr>
        <p:spPr bwMode="auto">
          <a:xfrm>
            <a:off x="6096000" y="1714642"/>
            <a:ext cx="1939595" cy="1409559"/>
          </a:xfrm>
          <a:custGeom>
            <a:avLst/>
            <a:gdLst/>
            <a:ahLst/>
            <a:cxnLst>
              <a:cxn ang="0">
                <a:pos x="1686" y="33"/>
              </a:cxn>
              <a:cxn ang="0">
                <a:pos x="1686" y="33"/>
              </a:cxn>
              <a:cxn ang="0">
                <a:pos x="1613" y="53"/>
              </a:cxn>
              <a:cxn ang="0">
                <a:pos x="1541" y="77"/>
              </a:cxn>
              <a:cxn ang="0">
                <a:pos x="1541" y="77"/>
              </a:cxn>
              <a:cxn ang="0">
                <a:pos x="1473" y="101"/>
              </a:cxn>
              <a:cxn ang="0">
                <a:pos x="1404" y="128"/>
              </a:cxn>
              <a:cxn ang="0">
                <a:pos x="1404" y="128"/>
              </a:cxn>
              <a:cxn ang="0">
                <a:pos x="1338" y="159"/>
              </a:cxn>
              <a:cxn ang="0">
                <a:pos x="1338" y="159"/>
              </a:cxn>
              <a:cxn ang="0">
                <a:pos x="1273" y="189"/>
              </a:cxn>
              <a:cxn ang="0">
                <a:pos x="1273" y="189"/>
              </a:cxn>
              <a:cxn ang="0">
                <a:pos x="1191" y="230"/>
              </a:cxn>
              <a:cxn ang="0">
                <a:pos x="1191" y="230"/>
              </a:cxn>
              <a:cxn ang="0">
                <a:pos x="1164" y="201"/>
              </a:cxn>
              <a:cxn ang="0">
                <a:pos x="1137" y="176"/>
              </a:cxn>
              <a:cxn ang="0">
                <a:pos x="1108" y="149"/>
              </a:cxn>
              <a:cxn ang="0">
                <a:pos x="1080" y="123"/>
              </a:cxn>
              <a:cxn ang="0">
                <a:pos x="1049" y="97"/>
              </a:cxn>
              <a:cxn ang="0">
                <a:pos x="1018" y="71"/>
              </a:cxn>
              <a:cxn ang="0">
                <a:pos x="987" y="47"/>
              </a:cxn>
              <a:cxn ang="0">
                <a:pos x="954" y="23"/>
              </a:cxn>
              <a:cxn ang="0">
                <a:pos x="0" y="1335"/>
              </a:cxn>
              <a:cxn ang="0">
                <a:pos x="1543" y="835"/>
              </a:cxn>
              <a:cxn ang="0">
                <a:pos x="1543" y="835"/>
              </a:cxn>
              <a:cxn ang="0">
                <a:pos x="1530" y="796"/>
              </a:cxn>
              <a:cxn ang="0">
                <a:pos x="1517" y="757"/>
              </a:cxn>
              <a:cxn ang="0">
                <a:pos x="1503" y="720"/>
              </a:cxn>
              <a:cxn ang="0">
                <a:pos x="1487" y="685"/>
              </a:cxn>
              <a:cxn ang="0">
                <a:pos x="1471" y="649"/>
              </a:cxn>
              <a:cxn ang="0">
                <a:pos x="1456" y="613"/>
              </a:cxn>
              <a:cxn ang="0">
                <a:pos x="1438" y="579"/>
              </a:cxn>
              <a:cxn ang="0">
                <a:pos x="1420" y="544"/>
              </a:cxn>
              <a:cxn ang="0">
                <a:pos x="1420" y="544"/>
              </a:cxn>
              <a:cxn ang="0">
                <a:pos x="1484" y="480"/>
              </a:cxn>
              <a:cxn ang="0">
                <a:pos x="1484" y="480"/>
              </a:cxn>
              <a:cxn ang="0">
                <a:pos x="1534" y="427"/>
              </a:cxn>
              <a:cxn ang="0">
                <a:pos x="1534" y="427"/>
              </a:cxn>
              <a:cxn ang="0">
                <a:pos x="1581" y="373"/>
              </a:cxn>
              <a:cxn ang="0">
                <a:pos x="1581" y="373"/>
              </a:cxn>
              <a:cxn ang="0">
                <a:pos x="1629" y="316"/>
              </a:cxn>
              <a:cxn ang="0">
                <a:pos x="1674" y="259"/>
              </a:cxn>
              <a:cxn ang="0">
                <a:pos x="1674" y="259"/>
              </a:cxn>
              <a:cxn ang="0">
                <a:pos x="1719" y="199"/>
              </a:cxn>
              <a:cxn ang="0">
                <a:pos x="1760" y="136"/>
              </a:cxn>
              <a:cxn ang="0">
                <a:pos x="1760" y="136"/>
              </a:cxn>
              <a:cxn ang="0">
                <a:pos x="1782" y="103"/>
              </a:cxn>
              <a:cxn ang="0">
                <a:pos x="1800" y="70"/>
              </a:cxn>
              <a:cxn ang="0">
                <a:pos x="1820" y="36"/>
              </a:cxn>
              <a:cxn ang="0">
                <a:pos x="1837" y="0"/>
              </a:cxn>
              <a:cxn ang="0">
                <a:pos x="1837" y="0"/>
              </a:cxn>
              <a:cxn ang="0">
                <a:pos x="1799" y="7"/>
              </a:cxn>
              <a:cxn ang="0">
                <a:pos x="1760" y="14"/>
              </a:cxn>
              <a:cxn ang="0">
                <a:pos x="1723" y="23"/>
              </a:cxn>
              <a:cxn ang="0">
                <a:pos x="1686" y="33"/>
              </a:cxn>
              <a:cxn ang="0">
                <a:pos x="1686" y="33"/>
              </a:cxn>
            </a:cxnLst>
            <a:rect l="0" t="0" r="r" b="b"/>
            <a:pathLst>
              <a:path w="1837" h="1335">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1" name="Freihandform 17">
            <a:extLst>
              <a:ext uri="{FF2B5EF4-FFF2-40B4-BE49-F238E27FC236}">
                <a16:creationId xmlns:a16="http://schemas.microsoft.com/office/drawing/2014/main" id="{83235E8A-3EAA-456F-B734-58F5963EFD7D}"/>
              </a:ext>
            </a:extLst>
          </p:cNvPr>
          <p:cNvSpPr>
            <a:spLocks/>
          </p:cNvSpPr>
          <p:nvPr/>
        </p:nvSpPr>
        <p:spPr bwMode="auto">
          <a:xfrm>
            <a:off x="6096000" y="843566"/>
            <a:ext cx="1007280" cy="2280634"/>
          </a:xfrm>
          <a:custGeom>
            <a:avLst/>
            <a:gdLst/>
            <a:ahLst/>
            <a:cxnLst>
              <a:cxn ang="0">
                <a:pos x="683" y="686"/>
              </a:cxn>
              <a:cxn ang="0">
                <a:pos x="683" y="686"/>
              </a:cxn>
              <a:cxn ang="0">
                <a:pos x="698" y="596"/>
              </a:cxn>
              <a:cxn ang="0">
                <a:pos x="698" y="596"/>
              </a:cxn>
              <a:cxn ang="0">
                <a:pos x="706" y="525"/>
              </a:cxn>
              <a:cxn ang="0">
                <a:pos x="706" y="525"/>
              </a:cxn>
              <a:cxn ang="0">
                <a:pos x="713" y="452"/>
              </a:cxn>
              <a:cxn ang="0">
                <a:pos x="713" y="452"/>
              </a:cxn>
              <a:cxn ang="0">
                <a:pos x="719" y="379"/>
              </a:cxn>
              <a:cxn ang="0">
                <a:pos x="721" y="306"/>
              </a:cxn>
              <a:cxn ang="0">
                <a:pos x="721" y="306"/>
              </a:cxn>
              <a:cxn ang="0">
                <a:pos x="722" y="230"/>
              </a:cxn>
              <a:cxn ang="0">
                <a:pos x="719" y="156"/>
              </a:cxn>
              <a:cxn ang="0">
                <a:pos x="719" y="156"/>
              </a:cxn>
              <a:cxn ang="0">
                <a:pos x="716" y="117"/>
              </a:cxn>
              <a:cxn ang="0">
                <a:pos x="713" y="79"/>
              </a:cxn>
              <a:cxn ang="0">
                <a:pos x="708" y="40"/>
              </a:cxn>
              <a:cxn ang="0">
                <a:pos x="702" y="0"/>
              </a:cxn>
              <a:cxn ang="0">
                <a:pos x="702" y="0"/>
              </a:cxn>
              <a:cxn ang="0">
                <a:pos x="673" y="29"/>
              </a:cxn>
              <a:cxn ang="0">
                <a:pos x="648" y="57"/>
              </a:cxn>
              <a:cxn ang="0">
                <a:pos x="622" y="86"/>
              </a:cxn>
              <a:cxn ang="0">
                <a:pos x="598" y="116"/>
              </a:cxn>
              <a:cxn ang="0">
                <a:pos x="598" y="116"/>
              </a:cxn>
              <a:cxn ang="0">
                <a:pos x="550" y="176"/>
              </a:cxn>
              <a:cxn ang="0">
                <a:pos x="508" y="236"/>
              </a:cxn>
              <a:cxn ang="0">
                <a:pos x="508" y="236"/>
              </a:cxn>
              <a:cxn ang="0">
                <a:pos x="466" y="297"/>
              </a:cxn>
              <a:cxn ang="0">
                <a:pos x="428" y="359"/>
              </a:cxn>
              <a:cxn ang="0">
                <a:pos x="428" y="359"/>
              </a:cxn>
              <a:cxn ang="0">
                <a:pos x="390" y="422"/>
              </a:cxn>
              <a:cxn ang="0">
                <a:pos x="390" y="422"/>
              </a:cxn>
              <a:cxn ang="0">
                <a:pos x="355" y="485"/>
              </a:cxn>
              <a:cxn ang="0">
                <a:pos x="355" y="485"/>
              </a:cxn>
              <a:cxn ang="0">
                <a:pos x="313" y="566"/>
              </a:cxn>
              <a:cxn ang="0">
                <a:pos x="313" y="566"/>
              </a:cxn>
              <a:cxn ang="0">
                <a:pos x="276" y="559"/>
              </a:cxn>
              <a:cxn ang="0">
                <a:pos x="237" y="553"/>
              </a:cxn>
              <a:cxn ang="0">
                <a:pos x="199" y="549"/>
              </a:cxn>
              <a:cxn ang="0">
                <a:pos x="160" y="545"/>
              </a:cxn>
              <a:cxn ang="0">
                <a:pos x="120" y="542"/>
              </a:cxn>
              <a:cxn ang="0">
                <a:pos x="82" y="540"/>
              </a:cxn>
              <a:cxn ang="0">
                <a:pos x="40" y="539"/>
              </a:cxn>
              <a:cxn ang="0">
                <a:pos x="0" y="537"/>
              </a:cxn>
              <a:cxn ang="0">
                <a:pos x="0" y="2160"/>
              </a:cxn>
              <a:cxn ang="0">
                <a:pos x="954" y="848"/>
              </a:cxn>
              <a:cxn ang="0">
                <a:pos x="954" y="848"/>
              </a:cxn>
              <a:cxn ang="0">
                <a:pos x="921" y="825"/>
              </a:cxn>
              <a:cxn ang="0">
                <a:pos x="888" y="802"/>
              </a:cxn>
              <a:cxn ang="0">
                <a:pos x="854" y="781"/>
              </a:cxn>
              <a:cxn ang="0">
                <a:pos x="821" y="759"/>
              </a:cxn>
              <a:cxn ang="0">
                <a:pos x="786" y="740"/>
              </a:cxn>
              <a:cxn ang="0">
                <a:pos x="752" y="722"/>
              </a:cxn>
              <a:cxn ang="0">
                <a:pos x="718" y="703"/>
              </a:cxn>
              <a:cxn ang="0">
                <a:pos x="683" y="686"/>
              </a:cxn>
              <a:cxn ang="0">
                <a:pos x="683" y="686"/>
              </a:cxn>
            </a:cxnLst>
            <a:rect l="0" t="0" r="r" b="b"/>
            <a:pathLst>
              <a:path w="954" h="216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2" name="Linie 18">
            <a:extLst>
              <a:ext uri="{FF2B5EF4-FFF2-40B4-BE49-F238E27FC236}">
                <a16:creationId xmlns:a16="http://schemas.microsoft.com/office/drawing/2014/main" id="{5499A9E9-D86B-4443-B66A-1B8237EFD714}"/>
              </a:ext>
            </a:extLst>
          </p:cNvPr>
          <p:cNvSpPr>
            <a:spLocks noChangeShapeType="1"/>
          </p:cNvSpPr>
          <p:nvPr/>
        </p:nvSpPr>
        <p:spPr bwMode="auto">
          <a:xfrm>
            <a:off x="6095787" y="3124589"/>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3" name="Linie 19">
            <a:extLst>
              <a:ext uri="{FF2B5EF4-FFF2-40B4-BE49-F238E27FC236}">
                <a16:creationId xmlns:a16="http://schemas.microsoft.com/office/drawing/2014/main" id="{8EA00E92-BD95-4E59-8898-E791064C50C1}"/>
              </a:ext>
            </a:extLst>
          </p:cNvPr>
          <p:cNvSpPr>
            <a:spLocks noChangeShapeType="1"/>
          </p:cNvSpPr>
          <p:nvPr/>
        </p:nvSpPr>
        <p:spPr bwMode="auto">
          <a:xfrm>
            <a:off x="6096403" y="3125097"/>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4" name="Linie 20">
            <a:extLst>
              <a:ext uri="{FF2B5EF4-FFF2-40B4-BE49-F238E27FC236}">
                <a16:creationId xmlns:a16="http://schemas.microsoft.com/office/drawing/2014/main" id="{94DD8583-D2D2-4DCC-98B6-BB49933741FA}"/>
              </a:ext>
            </a:extLst>
          </p:cNvPr>
          <p:cNvSpPr>
            <a:spLocks noChangeShapeType="1"/>
          </p:cNvSpPr>
          <p:nvPr/>
        </p:nvSpPr>
        <p:spPr bwMode="auto">
          <a:xfrm>
            <a:off x="6095880" y="3124705"/>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46" name="Textplatzhalter 45">
            <a:extLst>
              <a:ext uri="{FF2B5EF4-FFF2-40B4-BE49-F238E27FC236}">
                <a16:creationId xmlns:a16="http://schemas.microsoft.com/office/drawing/2014/main" id="{36AD24C1-02C7-4191-93E8-156FF8EB8E20}"/>
              </a:ext>
            </a:extLst>
          </p:cNvPr>
          <p:cNvSpPr>
            <a:spLocks noGrp="1"/>
          </p:cNvSpPr>
          <p:nvPr>
            <p:ph type="body" sz="quarter" idx="10"/>
          </p:nvPr>
        </p:nvSpPr>
        <p:spPr>
          <a:xfrm>
            <a:off x="84582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7" name="Textplatzhalter 45">
            <a:extLst>
              <a:ext uri="{FF2B5EF4-FFF2-40B4-BE49-F238E27FC236}">
                <a16:creationId xmlns:a16="http://schemas.microsoft.com/office/drawing/2014/main" id="{34F996E2-BC35-4007-9416-809AD7F81E74}"/>
              </a:ext>
            </a:extLst>
          </p:cNvPr>
          <p:cNvSpPr>
            <a:spLocks noGrp="1"/>
          </p:cNvSpPr>
          <p:nvPr>
            <p:ph type="body" sz="quarter" idx="11"/>
          </p:nvPr>
        </p:nvSpPr>
        <p:spPr>
          <a:xfrm>
            <a:off x="84583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8" name="Textplatzhalter 45">
            <a:extLst>
              <a:ext uri="{FF2B5EF4-FFF2-40B4-BE49-F238E27FC236}">
                <a16:creationId xmlns:a16="http://schemas.microsoft.com/office/drawing/2014/main" id="{73141092-17D2-4E0F-967C-4233B85335B5}"/>
              </a:ext>
            </a:extLst>
          </p:cNvPr>
          <p:cNvSpPr>
            <a:spLocks noGrp="1"/>
          </p:cNvSpPr>
          <p:nvPr>
            <p:ph type="body" sz="quarter" idx="12"/>
          </p:nvPr>
        </p:nvSpPr>
        <p:spPr>
          <a:xfrm>
            <a:off x="8077200" y="13716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9" name="Textplatzhalter 45">
            <a:extLst>
              <a:ext uri="{FF2B5EF4-FFF2-40B4-BE49-F238E27FC236}">
                <a16:creationId xmlns:a16="http://schemas.microsoft.com/office/drawing/2014/main" id="{5E1077D6-6553-4CE6-A49A-4B173652F047}"/>
              </a:ext>
            </a:extLst>
          </p:cNvPr>
          <p:cNvSpPr>
            <a:spLocks noGrp="1"/>
          </p:cNvSpPr>
          <p:nvPr>
            <p:ph type="body" sz="quarter" idx="13"/>
          </p:nvPr>
        </p:nvSpPr>
        <p:spPr>
          <a:xfrm>
            <a:off x="8077376" y="17150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0" name="Textplatzhalter 45">
            <a:extLst>
              <a:ext uri="{FF2B5EF4-FFF2-40B4-BE49-F238E27FC236}">
                <a16:creationId xmlns:a16="http://schemas.microsoft.com/office/drawing/2014/main" id="{FA4B7223-BCB0-4924-B9FF-0566E5056D0D}"/>
              </a:ext>
            </a:extLst>
          </p:cNvPr>
          <p:cNvSpPr>
            <a:spLocks noGrp="1"/>
          </p:cNvSpPr>
          <p:nvPr>
            <p:ph type="body" sz="quarter" idx="14"/>
          </p:nvPr>
        </p:nvSpPr>
        <p:spPr>
          <a:xfrm>
            <a:off x="8153048" y="4231464"/>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1" name="Textplatzhalter 45">
            <a:extLst>
              <a:ext uri="{FF2B5EF4-FFF2-40B4-BE49-F238E27FC236}">
                <a16:creationId xmlns:a16="http://schemas.microsoft.com/office/drawing/2014/main" id="{7186B426-0623-4C17-9BDA-C60F7C7235FA}"/>
              </a:ext>
            </a:extLst>
          </p:cNvPr>
          <p:cNvSpPr>
            <a:spLocks noGrp="1"/>
          </p:cNvSpPr>
          <p:nvPr>
            <p:ph type="body" sz="quarter" idx="15"/>
          </p:nvPr>
        </p:nvSpPr>
        <p:spPr>
          <a:xfrm>
            <a:off x="8153224" y="4574901"/>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2" name="Textplatzhalter 45">
            <a:extLst>
              <a:ext uri="{FF2B5EF4-FFF2-40B4-BE49-F238E27FC236}">
                <a16:creationId xmlns:a16="http://schemas.microsoft.com/office/drawing/2014/main" id="{CB81BB57-8139-43D4-8DD9-3CD6BE625B69}"/>
              </a:ext>
            </a:extLst>
          </p:cNvPr>
          <p:cNvSpPr>
            <a:spLocks noGrp="1"/>
          </p:cNvSpPr>
          <p:nvPr>
            <p:ph type="body" sz="quarter" idx="16"/>
          </p:nvPr>
        </p:nvSpPr>
        <p:spPr>
          <a:xfrm>
            <a:off x="66294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3" name="Textplatzhalter 45">
            <a:extLst>
              <a:ext uri="{FF2B5EF4-FFF2-40B4-BE49-F238E27FC236}">
                <a16:creationId xmlns:a16="http://schemas.microsoft.com/office/drawing/2014/main" id="{12BCC7AE-B750-4C77-AD35-B7DD61596F08}"/>
              </a:ext>
            </a:extLst>
          </p:cNvPr>
          <p:cNvSpPr>
            <a:spLocks noGrp="1"/>
          </p:cNvSpPr>
          <p:nvPr>
            <p:ph type="body" sz="quarter" idx="17"/>
          </p:nvPr>
        </p:nvSpPr>
        <p:spPr>
          <a:xfrm>
            <a:off x="66295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4" name="Textplatzhalter 45">
            <a:extLst>
              <a:ext uri="{FF2B5EF4-FFF2-40B4-BE49-F238E27FC236}">
                <a16:creationId xmlns:a16="http://schemas.microsoft.com/office/drawing/2014/main" id="{10A4398E-BDC4-4393-83B3-84A29A51F8A8}"/>
              </a:ext>
            </a:extLst>
          </p:cNvPr>
          <p:cNvSpPr>
            <a:spLocks noGrp="1"/>
          </p:cNvSpPr>
          <p:nvPr>
            <p:ph type="body" sz="quarter" idx="18"/>
          </p:nvPr>
        </p:nvSpPr>
        <p:spPr>
          <a:xfrm>
            <a:off x="32766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5" name="Textplatzhalter 45">
            <a:extLst>
              <a:ext uri="{FF2B5EF4-FFF2-40B4-BE49-F238E27FC236}">
                <a16:creationId xmlns:a16="http://schemas.microsoft.com/office/drawing/2014/main" id="{1F5D0842-E16E-4E3A-94EE-64EB21CACFDE}"/>
              </a:ext>
            </a:extLst>
          </p:cNvPr>
          <p:cNvSpPr>
            <a:spLocks noGrp="1"/>
          </p:cNvSpPr>
          <p:nvPr>
            <p:ph type="body" sz="quarter" idx="19"/>
          </p:nvPr>
        </p:nvSpPr>
        <p:spPr>
          <a:xfrm>
            <a:off x="32767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6" name="Textplatzhalter 45">
            <a:extLst>
              <a:ext uri="{FF2B5EF4-FFF2-40B4-BE49-F238E27FC236}">
                <a16:creationId xmlns:a16="http://schemas.microsoft.com/office/drawing/2014/main" id="{A2822D28-1607-41B4-A1AD-C999DCC78FE2}"/>
              </a:ext>
            </a:extLst>
          </p:cNvPr>
          <p:cNvSpPr>
            <a:spLocks noGrp="1"/>
          </p:cNvSpPr>
          <p:nvPr>
            <p:ph type="body" sz="quarter" idx="20"/>
          </p:nvPr>
        </p:nvSpPr>
        <p:spPr>
          <a:xfrm>
            <a:off x="1752600" y="42672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7" name="Textplatzhalter 45">
            <a:extLst>
              <a:ext uri="{FF2B5EF4-FFF2-40B4-BE49-F238E27FC236}">
                <a16:creationId xmlns:a16="http://schemas.microsoft.com/office/drawing/2014/main" id="{7015E7F2-459C-4D6D-B997-13DB5EA6427B}"/>
              </a:ext>
            </a:extLst>
          </p:cNvPr>
          <p:cNvSpPr>
            <a:spLocks noGrp="1"/>
          </p:cNvSpPr>
          <p:nvPr>
            <p:ph type="body" sz="quarter" idx="21"/>
          </p:nvPr>
        </p:nvSpPr>
        <p:spPr>
          <a:xfrm>
            <a:off x="1752776" y="46106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8" name="Textplatzhalter 45">
            <a:extLst>
              <a:ext uri="{FF2B5EF4-FFF2-40B4-BE49-F238E27FC236}">
                <a16:creationId xmlns:a16="http://schemas.microsoft.com/office/drawing/2014/main" id="{7B5C7C9E-A677-4429-BA89-5A9DCEEB242B}"/>
              </a:ext>
            </a:extLst>
          </p:cNvPr>
          <p:cNvSpPr>
            <a:spLocks noGrp="1"/>
          </p:cNvSpPr>
          <p:nvPr>
            <p:ph type="body" sz="quarter" idx="22"/>
          </p:nvPr>
        </p:nvSpPr>
        <p:spPr>
          <a:xfrm>
            <a:off x="12954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9" name="Textplatzhalter 45">
            <a:extLst>
              <a:ext uri="{FF2B5EF4-FFF2-40B4-BE49-F238E27FC236}">
                <a16:creationId xmlns:a16="http://schemas.microsoft.com/office/drawing/2014/main" id="{002E8C45-C0AE-4A45-B693-2A71D845FD74}"/>
              </a:ext>
            </a:extLst>
          </p:cNvPr>
          <p:cNvSpPr>
            <a:spLocks noGrp="1"/>
          </p:cNvSpPr>
          <p:nvPr>
            <p:ph type="body" sz="quarter" idx="23"/>
          </p:nvPr>
        </p:nvSpPr>
        <p:spPr>
          <a:xfrm>
            <a:off x="12955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0" name="Textplatzhalter 45">
            <a:extLst>
              <a:ext uri="{FF2B5EF4-FFF2-40B4-BE49-F238E27FC236}">
                <a16:creationId xmlns:a16="http://schemas.microsoft.com/office/drawing/2014/main" id="{1D708290-A882-4D7B-82D1-4B33D98553C3}"/>
              </a:ext>
            </a:extLst>
          </p:cNvPr>
          <p:cNvSpPr>
            <a:spLocks noGrp="1"/>
          </p:cNvSpPr>
          <p:nvPr>
            <p:ph type="body" sz="quarter" idx="24"/>
          </p:nvPr>
        </p:nvSpPr>
        <p:spPr>
          <a:xfrm>
            <a:off x="1676400" y="13932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1" name="Textplatzhalter 45">
            <a:extLst>
              <a:ext uri="{FF2B5EF4-FFF2-40B4-BE49-F238E27FC236}">
                <a16:creationId xmlns:a16="http://schemas.microsoft.com/office/drawing/2014/main" id="{BA980506-41EA-4166-BDC4-6672C08B928F}"/>
              </a:ext>
            </a:extLst>
          </p:cNvPr>
          <p:cNvSpPr>
            <a:spLocks noGrp="1"/>
          </p:cNvSpPr>
          <p:nvPr>
            <p:ph type="body" sz="quarter" idx="25"/>
          </p:nvPr>
        </p:nvSpPr>
        <p:spPr>
          <a:xfrm>
            <a:off x="1676576" y="17367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2" name="Textplatzhalter 45">
            <a:extLst>
              <a:ext uri="{FF2B5EF4-FFF2-40B4-BE49-F238E27FC236}">
                <a16:creationId xmlns:a16="http://schemas.microsoft.com/office/drawing/2014/main" id="{AA45EA62-476D-47F1-96ED-54F43099603F}"/>
              </a:ext>
            </a:extLst>
          </p:cNvPr>
          <p:cNvSpPr>
            <a:spLocks noGrp="1"/>
          </p:cNvSpPr>
          <p:nvPr>
            <p:ph type="body" sz="quarter" idx="16"/>
          </p:nvPr>
        </p:nvSpPr>
        <p:spPr>
          <a:xfrm>
            <a:off x="66294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3" name="Textplatzhalter 45">
            <a:extLst>
              <a:ext uri="{FF2B5EF4-FFF2-40B4-BE49-F238E27FC236}">
                <a16:creationId xmlns:a16="http://schemas.microsoft.com/office/drawing/2014/main" id="{ABD72D36-40B8-4EE5-8EF4-F398834DD9DA}"/>
              </a:ext>
            </a:extLst>
          </p:cNvPr>
          <p:cNvSpPr>
            <a:spLocks noGrp="1"/>
          </p:cNvSpPr>
          <p:nvPr>
            <p:ph type="body" sz="quarter" idx="17"/>
          </p:nvPr>
        </p:nvSpPr>
        <p:spPr>
          <a:xfrm>
            <a:off x="66295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4" name="Textplatzhalter 45">
            <a:extLst>
              <a:ext uri="{FF2B5EF4-FFF2-40B4-BE49-F238E27FC236}">
                <a16:creationId xmlns:a16="http://schemas.microsoft.com/office/drawing/2014/main" id="{E7A1D5E8-4C7C-4ADF-A363-54E4B1B793AA}"/>
              </a:ext>
            </a:extLst>
          </p:cNvPr>
          <p:cNvSpPr>
            <a:spLocks noGrp="1"/>
          </p:cNvSpPr>
          <p:nvPr>
            <p:ph type="body" sz="quarter" idx="18"/>
          </p:nvPr>
        </p:nvSpPr>
        <p:spPr>
          <a:xfrm>
            <a:off x="32766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5" name="Textplatzhalter 45">
            <a:extLst>
              <a:ext uri="{FF2B5EF4-FFF2-40B4-BE49-F238E27FC236}">
                <a16:creationId xmlns:a16="http://schemas.microsoft.com/office/drawing/2014/main" id="{A8479BD5-0D15-42CF-84BC-8F7F80ECD821}"/>
              </a:ext>
            </a:extLst>
          </p:cNvPr>
          <p:cNvSpPr>
            <a:spLocks noGrp="1"/>
          </p:cNvSpPr>
          <p:nvPr>
            <p:ph type="body" sz="quarter" idx="19"/>
          </p:nvPr>
        </p:nvSpPr>
        <p:spPr>
          <a:xfrm>
            <a:off x="32767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3" name="Titel 2">
            <a:extLst>
              <a:ext uri="{FF2B5EF4-FFF2-40B4-BE49-F238E27FC236}">
                <a16:creationId xmlns:a16="http://schemas.microsoft.com/office/drawing/2014/main" id="{2A27D752-F355-434D-9815-D11ECB7F9A87}"/>
              </a:ext>
            </a:extLst>
          </p:cNvPr>
          <p:cNvSpPr>
            <a:spLocks noGrp="1"/>
          </p:cNvSpPr>
          <p:nvPr>
            <p:ph type="title" hasCustomPrompt="1"/>
          </p:nvPr>
        </p:nvSpPr>
        <p:spPr>
          <a:xfrm>
            <a:off x="139964" y="173889"/>
            <a:ext cx="2819224" cy="964511"/>
          </a:xfrm>
        </p:spPr>
        <p:txBody>
          <a:bodyPr rtlCol="0">
            <a:noAutofit/>
          </a:bodyPr>
          <a:lstStyle>
            <a:lvl1pPr>
              <a:defRPr sz="4000"/>
            </a:lvl1pPr>
          </a:lstStyle>
          <a:p>
            <a:pPr rtl="0"/>
            <a:r>
              <a:rPr lang="de-DE" noProof="0" dirty="0"/>
              <a:t>Titelmasterformat durch Klicken bearbeiten</a:t>
            </a:r>
          </a:p>
        </p:txBody>
      </p:sp>
    </p:spTree>
    <p:extLst>
      <p:ext uri="{BB962C8B-B14F-4D97-AF65-F5344CB8AC3E}">
        <p14:creationId xmlns:p14="http://schemas.microsoft.com/office/powerpoint/2010/main" val="30758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0E305ED0-DE66-4E1A-976F-9A1CAA5D3098}"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187780757"/>
              </p:ext>
            </p:extLst>
          </p:nvPr>
        </p:nvGraphicFramePr>
        <p:xfrm>
          <a:off x="2032000" y="2241176"/>
          <a:ext cx="8128000" cy="38971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49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B766FBF-2044-4B22-9F86-097AC05B68B7}"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928775207"/>
              </p:ext>
            </p:extLst>
          </p:nvPr>
        </p:nvGraphicFramePr>
        <p:xfrm>
          <a:off x="2032000" y="2043953"/>
          <a:ext cx="8128000" cy="4094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79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7" name="Grafik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4"/>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8" name="Titel 38"/>
          <p:cNvSpPr>
            <a:spLocks noGrp="1"/>
          </p:cNvSpPr>
          <p:nvPr>
            <p:ph type="title"/>
          </p:nvPr>
        </p:nvSpPr>
        <p:spPr>
          <a:xfrm>
            <a:off x="6103087" y="1486284"/>
            <a:ext cx="5881575" cy="503882"/>
          </a:xfrm>
        </p:spPr>
        <p:txBody>
          <a:bodyPr/>
          <a:lstStyle>
            <a:lvl1pPr>
              <a:defRPr>
                <a:solidFill>
                  <a:schemeClr val="tx1"/>
                </a:solidFill>
              </a:defRPr>
            </a:lvl1pPr>
          </a:lstStyle>
          <a:p>
            <a:endParaRPr lang="de-DE" dirty="0"/>
          </a:p>
        </p:txBody>
      </p:sp>
      <p:sp>
        <p:nvSpPr>
          <p:cNvPr id="20"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21"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811430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99006DEA-1D4B-4130-B762-9476A970A0D3}"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796254439"/>
              </p:ext>
            </p:extLst>
          </p:nvPr>
        </p:nvGraphicFramePr>
        <p:xfrm>
          <a:off x="2032000" y="2088776"/>
          <a:ext cx="8128000" cy="40495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18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p>
            <a:fld id="{219406BA-32A4-43C6-B493-FEA857BBFBE1}"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343728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26862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08E689B5-5AA8-4508-808F-1FBE8EA763E5}"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283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solidFill>
                  <a:srgbClr val="034EA8"/>
                </a:solidFill>
              </a:defRPr>
            </a:lvl1pPr>
          </a:lstStyle>
          <a:p>
            <a:r>
              <a:rPr lang="de-DE" dirty="0"/>
              <a:t>Title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86200A39-86FF-4FAD-AB5C-9B8930BA6EE5}"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60880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631DC-CCE2-4118-AC2F-74F2EB1328B2}" type="datetime1">
              <a:rPr lang="en-GB" smtClean="0"/>
              <a:t>24/05/2022</a:t>
            </a:fld>
            <a:endParaRPr lang="de-DE"/>
          </a:p>
        </p:txBody>
      </p:sp>
      <p:pic>
        <p:nvPicPr>
          <p:cNvPr id="5" name="Grafik 4">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6"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68439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34EA8"/>
                </a:solidFill>
              </a:defRPr>
            </a:lvl1pPr>
          </a:lstStyle>
          <a:p>
            <a:r>
              <a:rPr lang="de-DE" dirty="0"/>
              <a:t>Title</a:t>
            </a:r>
            <a:endParaRPr lang="en-US" dirty="0"/>
          </a:p>
        </p:txBody>
      </p:sp>
      <p:sp>
        <p:nvSpPr>
          <p:cNvPr id="3" name="Content Placeholder 2"/>
          <p:cNvSpPr>
            <a:spLocks noGrp="1"/>
          </p:cNvSpPr>
          <p:nvPr>
            <p:ph idx="1"/>
          </p:nvPr>
        </p:nvSpPr>
        <p:spPr>
          <a:xfrm>
            <a:off x="5183188" y="987425"/>
            <a:ext cx="6172200" cy="4873625"/>
          </a:xfrm>
        </p:spPr>
        <p:txBody>
          <a:bodyPr/>
          <a:lstStyle>
            <a:lvl1pPr marL="0" indent="0">
              <a:buNone/>
              <a:defRPr sz="3200"/>
            </a:lvl1pPr>
            <a:lvl2pPr>
              <a:defRPr sz="2800" baseline="0"/>
            </a:lvl2pPr>
            <a:lvl3pPr>
              <a:defRPr sz="2400" baseline="0"/>
            </a:lvl3pPr>
            <a:lvl4pPr>
              <a:defRPr sz="2000" baseline="0"/>
            </a:lvl4pPr>
            <a:lvl5pPr>
              <a:defRPr sz="2000" baseline="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Date Placeholder 4"/>
          <p:cNvSpPr>
            <a:spLocks noGrp="1"/>
          </p:cNvSpPr>
          <p:nvPr>
            <p:ph type="dt" sz="half" idx="10"/>
          </p:nvPr>
        </p:nvSpPr>
        <p:spPr/>
        <p:txBody>
          <a:bodyPr/>
          <a:lstStyle/>
          <a:p>
            <a:fld id="{CEDDF665-CFF4-48A1-BFCE-139DB840FD69}" type="datetime1">
              <a:rPr lang="en-GB" smtClean="0"/>
              <a:t>24/05/2022</a:t>
            </a:fld>
            <a:endParaRPr lang="de-DE"/>
          </a:p>
        </p:txBody>
      </p:sp>
      <p:pic>
        <p:nvPicPr>
          <p:cNvPr id="8" name="Grafik 7">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9"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5486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8A1BF52-4AAC-4D68-8FBB-8ACDCF1B619D}"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396037"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Tree>
    <p:extLst>
      <p:ext uri="{BB962C8B-B14F-4D97-AF65-F5344CB8AC3E}">
        <p14:creationId xmlns:p14="http://schemas.microsoft.com/office/powerpoint/2010/main" val="6566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3017"/>
            <a:ext cx="10515600" cy="572608"/>
          </a:xfrm>
          <a:prstGeom prst="rect">
            <a:avLst/>
          </a:prstGeom>
        </p:spPr>
        <p:txBody>
          <a:bodyPr vert="horz" lIns="91440" tIns="45720" rIns="91440" bIns="45720" rtlCol="0" anchor="ctr">
            <a:normAutofit/>
          </a:bodyPr>
          <a:lstStyle/>
          <a:p>
            <a:r>
              <a:rPr lang="de-DE" dirty="0"/>
              <a:t>Title</a:t>
            </a:r>
            <a:endParaRPr lang="en-US" dirty="0"/>
          </a:p>
        </p:txBody>
      </p:sp>
      <p:sp>
        <p:nvSpPr>
          <p:cNvPr id="3" name="Text Placeholder 2"/>
          <p:cNvSpPr>
            <a:spLocks noGrp="1"/>
          </p:cNvSpPr>
          <p:nvPr>
            <p:ph type="body" idx="1"/>
          </p:nvPr>
        </p:nvSpPr>
        <p:spPr>
          <a:xfrm>
            <a:off x="838200" y="1890443"/>
            <a:ext cx="10515600" cy="4286519"/>
          </a:xfrm>
          <a:prstGeom prst="rect">
            <a:avLst/>
          </a:prstGeom>
        </p:spPr>
        <p:txBody>
          <a:bodyPr vert="horz" lIns="91440" tIns="45720" rIns="91440" bIns="45720" rtlCol="0">
            <a:normAutofit/>
          </a:bodyPr>
          <a:lstStyle/>
          <a:p>
            <a:pPr lvl="0"/>
            <a:r>
              <a:rPr lang="de-DE" dirty="0"/>
              <a:t>Text</a:t>
            </a:r>
          </a:p>
          <a:p>
            <a:pPr lvl="1"/>
            <a:r>
              <a:rPr lang="de-DE" dirty="0"/>
              <a:t>Second Level</a:t>
            </a:r>
          </a:p>
          <a:p>
            <a:pPr lvl="2"/>
            <a:r>
              <a:rPr lang="de-DE" dirty="0"/>
              <a:t>Third Level</a:t>
            </a:r>
          </a:p>
          <a:p>
            <a:pPr lvl="3"/>
            <a:r>
              <a:rPr lang="de-DE" dirty="0" err="1"/>
              <a:t>Fourth</a:t>
            </a:r>
            <a:r>
              <a:rPr lang="de-DE" dirty="0"/>
              <a:t> Level</a:t>
            </a:r>
          </a:p>
          <a:p>
            <a:pPr lvl="4"/>
            <a:r>
              <a:rPr lang="de-DE" dirty="0" err="1"/>
              <a:t>Fifth</a:t>
            </a:r>
            <a:r>
              <a:rPr lang="de-DE" dirty="0"/>
              <a:t>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1D482AD1-32F9-4A41-979B-560E3B08D667}" type="datetime1">
              <a:rPr lang="en-GB" smtClean="0"/>
              <a:t>24/05/2022</a:t>
            </a:fld>
            <a:endParaRPr lang="de-DE" dirty="0"/>
          </a:p>
        </p:txBody>
      </p:sp>
      <p:pic>
        <p:nvPicPr>
          <p:cNvPr id="9" name="Grafik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9157397" y="194387"/>
            <a:ext cx="2719170" cy="971602"/>
          </a:xfrm>
          <a:prstGeom prst="rect">
            <a:avLst/>
          </a:prstGeom>
        </p:spPr>
      </p:pic>
      <p:sp>
        <p:nvSpPr>
          <p:cNvPr id="13"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CD13C9F6-DA1F-4969-8B21-2E803A8A69C8}" type="slidenum">
              <a:rPr lang="de-DE" smtClean="0"/>
              <a:pPr/>
              <a:t>‹#›</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Tree>
    <p:extLst>
      <p:ext uri="{BB962C8B-B14F-4D97-AF65-F5344CB8AC3E}">
        <p14:creationId xmlns:p14="http://schemas.microsoft.com/office/powerpoint/2010/main" val="2529071352"/>
      </p:ext>
    </p:extLst>
  </p:cSld>
  <p:clrMap bg1="lt1" tx1="dk1" bg2="lt2" tx2="dk2" accent1="accent1" accent2="accent2" accent3="accent3" accent4="accent4" accent5="accent5" accent6="accent6" hlink="hlink" folHlink="folHlink"/>
  <p:sldLayoutIdLst>
    <p:sldLayoutId id="2147483673" r:id="rId1"/>
    <p:sldLayoutId id="2147483682" r:id="rId2"/>
    <p:sldLayoutId id="2147483674" r:id="rId3"/>
    <p:sldLayoutId id="2147483688" r:id="rId4"/>
    <p:sldLayoutId id="2147483692" r:id="rId5"/>
    <p:sldLayoutId id="2147483693" r:id="rId6"/>
    <p:sldLayoutId id="2147483695" r:id="rId7"/>
    <p:sldLayoutId id="2147483696" r:id="rId8"/>
    <p:sldLayoutId id="2147483711" r:id="rId9"/>
    <p:sldLayoutId id="2147483697" r:id="rId10"/>
    <p:sldLayoutId id="2147483698" r:id="rId11"/>
    <p:sldLayoutId id="2147483699" r:id="rId12"/>
    <p:sldLayoutId id="2147483700" r:id="rId13"/>
    <p:sldLayoutId id="2147483701" r:id="rId14"/>
    <p:sldLayoutId id="2147483704" r:id="rId15"/>
    <p:sldLayoutId id="2147483707" r:id="rId16"/>
    <p:sldLayoutId id="2147483710" r:id="rId17"/>
    <p:sldLayoutId id="2147483712" r:id="rId18"/>
    <p:sldLayoutId id="2147483713" r:id="rId19"/>
    <p:sldLayoutId id="2147483714" r:id="rId20"/>
  </p:sldLayoutIdLst>
  <p:hf hdr="0" ftr="0"/>
  <p:txStyles>
    <p:title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p:titleStyle>
    <p:body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entimeter.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s://jamboard.google.com/" TargetMode="External"/><Relationship Id="rId5" Type="http://schemas.openxmlformats.org/officeDocument/2006/relationships/hyperlink" Target="https://fr.padlet.com/" TargetMode="External"/><Relationship Id="rId4" Type="http://schemas.openxmlformats.org/officeDocument/2006/relationships/hyperlink" Target="https://www.sli.do/"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23.sv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9.xml"/><Relationship Id="rId4" Type="http://schemas.openxmlformats.org/officeDocument/2006/relationships/image" Target="../media/image29.svg"/></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3.xml"/><Relationship Id="rId1" Type="http://schemas.openxmlformats.org/officeDocument/2006/relationships/slideLayout" Target="../slideLayouts/slideLayout9.xml"/><Relationship Id="rId4" Type="http://schemas.openxmlformats.org/officeDocument/2006/relationships/image" Target="../media/image29.sv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5.png"/><Relationship Id="rId3" Type="http://schemas.openxmlformats.org/officeDocument/2006/relationships/image" Target="../media/image12.emf"/><Relationship Id="rId7" Type="http://schemas.openxmlformats.org/officeDocument/2006/relationships/image" Target="../media/image9.jpeg"/><Relationship Id="rId12"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8.jpeg"/><Relationship Id="rId11" Type="http://schemas.openxmlformats.org/officeDocument/2006/relationships/image" Target="../media/image7.jpeg"/><Relationship Id="rId5" Type="http://schemas.openxmlformats.org/officeDocument/2006/relationships/image" Target="file:////Users/dennispotter/Library/Containers/com.microsoft.Outlook/Data/Library/Caches/Signatures/signature_665750758" TargetMode="External"/><Relationship Id="rId10" Type="http://schemas.openxmlformats.org/officeDocument/2006/relationships/image" Target="../media/image6.jpeg"/><Relationship Id="rId4" Type="http://schemas.openxmlformats.org/officeDocument/2006/relationships/image" Target="../media/image13.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B212A-54F9-419F-B175-68AF54AE3F99}"/>
              </a:ext>
            </a:extLst>
          </p:cNvPr>
          <p:cNvSpPr>
            <a:spLocks noGrp="1"/>
          </p:cNvSpPr>
          <p:nvPr>
            <p:ph type="title"/>
          </p:nvPr>
        </p:nvSpPr>
        <p:spPr/>
        <p:txBody>
          <a:bodyPr/>
          <a:lstStyle/>
          <a:p>
            <a:r>
              <a:rPr lang="de-DE" dirty="0"/>
              <a:t>Note </a:t>
            </a:r>
            <a:r>
              <a:rPr lang="de-DE" dirty="0" err="1"/>
              <a:t>for</a:t>
            </a:r>
            <a:r>
              <a:rPr lang="de-DE" dirty="0"/>
              <a:t> </a:t>
            </a:r>
            <a:r>
              <a:rPr lang="de-DE" dirty="0" err="1"/>
              <a:t>the</a:t>
            </a:r>
            <a:r>
              <a:rPr lang="de-DE" dirty="0"/>
              <a:t> </a:t>
            </a:r>
            <a:r>
              <a:rPr lang="de-DE" dirty="0" err="1"/>
              <a:t>trainer</a:t>
            </a:r>
            <a:r>
              <a:rPr lang="de-DE" dirty="0"/>
              <a:t> (1/2)</a:t>
            </a:r>
          </a:p>
        </p:txBody>
      </p:sp>
      <p:sp>
        <p:nvSpPr>
          <p:cNvPr id="3" name="Inhaltsplatzhalter 2">
            <a:extLst>
              <a:ext uri="{FF2B5EF4-FFF2-40B4-BE49-F238E27FC236}">
                <a16:creationId xmlns:a16="http://schemas.microsoft.com/office/drawing/2014/main" id="{C42E02AD-2962-4393-83DB-319ADFD1EA86}"/>
              </a:ext>
            </a:extLst>
          </p:cNvPr>
          <p:cNvSpPr>
            <a:spLocks noGrp="1"/>
          </p:cNvSpPr>
          <p:nvPr>
            <p:ph idx="1"/>
          </p:nvPr>
        </p:nvSpPr>
        <p:spPr>
          <a:xfrm>
            <a:off x="838200" y="1890443"/>
            <a:ext cx="9701463" cy="4286519"/>
          </a:xfrm>
        </p:spPr>
        <p:txBody>
          <a:bodyPr>
            <a:normAutofit/>
          </a:bodyPr>
          <a:lstStyle/>
          <a:p>
            <a:pPr marL="457200" indent="-457200">
              <a:lnSpc>
                <a:spcPct val="120000"/>
              </a:lnSpc>
              <a:buFont typeface="Arial" panose="020B0604020202020204" pitchFamily="34" charset="0"/>
              <a:buChar char="•"/>
            </a:pPr>
            <a:r>
              <a:rPr lang="sv-SE" sz="1800" dirty="0"/>
              <a:t>This training can be carried out ’Live’ or as a trainer-led online training event. For online training the following tools could be used:</a:t>
            </a:r>
            <a:r>
              <a:rPr lang="sv-SE" sz="1800" dirty="0">
                <a:hlinkClick r:id="rId3"/>
              </a:rPr>
              <a:t> </a:t>
            </a:r>
            <a:r>
              <a:rPr lang="en-US" sz="1800" dirty="0" err="1">
                <a:hlinkClick r:id="rId3"/>
              </a:rPr>
              <a:t>Mentimeter</a:t>
            </a:r>
            <a:r>
              <a:rPr lang="en-US" sz="1800" dirty="0"/>
              <a:t>, </a:t>
            </a:r>
            <a:r>
              <a:rPr lang="en-US" sz="1800" dirty="0" err="1">
                <a:hlinkClick r:id="rId4"/>
              </a:rPr>
              <a:t>Slido</a:t>
            </a:r>
            <a:r>
              <a:rPr lang="en-US" sz="1800" dirty="0"/>
              <a:t>, </a:t>
            </a:r>
            <a:r>
              <a:rPr lang="en-US" sz="1800" dirty="0">
                <a:hlinkClick r:id="rId5"/>
              </a:rPr>
              <a:t>Padlet</a:t>
            </a:r>
            <a:r>
              <a:rPr lang="en-US" sz="1800" dirty="0"/>
              <a:t>, </a:t>
            </a:r>
            <a:r>
              <a:rPr lang="en-US" sz="1800" dirty="0" err="1">
                <a:hlinkClick r:id="rId6"/>
              </a:rPr>
              <a:t>Jamboard</a:t>
            </a:r>
            <a:r>
              <a:rPr lang="en-US" sz="1800" dirty="0"/>
              <a:t>,  (collaborative digital whiteboard).</a:t>
            </a:r>
          </a:p>
          <a:p>
            <a:pPr marL="457200" indent="-457200">
              <a:lnSpc>
                <a:spcPct val="120000"/>
              </a:lnSpc>
              <a:buFont typeface="Arial" panose="020B0604020202020204" pitchFamily="34" charset="0"/>
              <a:buChar char="•"/>
            </a:pPr>
            <a:r>
              <a:rPr lang="sv-SE" sz="1800" dirty="0"/>
              <a:t>The training should be</a:t>
            </a:r>
            <a:r>
              <a:rPr lang="sv-SE" sz="1800" b="1" dirty="0"/>
              <a:t> interactive </a:t>
            </a:r>
            <a:r>
              <a:rPr lang="sv-SE" sz="1800" dirty="0"/>
              <a:t>– with the aim that participants will actively contribute and learn both from you and each others’ experience. Interactive elements are marked with the symbol at the right. </a:t>
            </a:r>
          </a:p>
          <a:p>
            <a:pPr marL="457200" indent="-457200">
              <a:lnSpc>
                <a:spcPct val="120000"/>
              </a:lnSpc>
              <a:buFont typeface="Arial" panose="020B0604020202020204" pitchFamily="34" charset="0"/>
              <a:buChar char="•"/>
            </a:pPr>
            <a:r>
              <a:rPr lang="sv-SE" sz="1800" dirty="0"/>
              <a:t>Some slides contain notes with additional explanation and/or extra material to read. The </a:t>
            </a:r>
            <a:r>
              <a:rPr lang="sv-SE" sz="1800" i="1" dirty="0"/>
              <a:t>Instructions to trainer </a:t>
            </a:r>
            <a:r>
              <a:rPr lang="sv-SE" sz="1800" dirty="0"/>
              <a:t>contain guidance and tips for using the slide</a:t>
            </a:r>
            <a:r>
              <a:rPr lang="sv-SE" sz="1800" i="1" dirty="0"/>
              <a:t>.</a:t>
            </a:r>
          </a:p>
          <a:p>
            <a:pPr marL="457200" indent="-457200">
              <a:lnSpc>
                <a:spcPct val="120000"/>
              </a:lnSpc>
              <a:buFont typeface="Arial" panose="020B0604020202020204" pitchFamily="34" charset="0"/>
              <a:buChar char="•"/>
            </a:pPr>
            <a:r>
              <a:rPr lang="sv-SE" sz="1800" dirty="0"/>
              <a:t>You can decide to hide/add slides to fit your presentation and adapt to the context.</a:t>
            </a:r>
          </a:p>
          <a:p>
            <a:pPr marL="457200" indent="-457200">
              <a:lnSpc>
                <a:spcPct val="120000"/>
              </a:lnSpc>
              <a:buFont typeface="Arial" panose="020B0604020202020204" pitchFamily="34" charset="0"/>
              <a:buChar char="•"/>
            </a:pPr>
            <a:r>
              <a:rPr lang="sv-SE" sz="1800" dirty="0"/>
              <a:t>You will find all information about the training in the </a:t>
            </a:r>
            <a:r>
              <a:rPr lang="sv-SE" sz="1800" b="1" dirty="0"/>
              <a:t>Training Unit Information </a:t>
            </a:r>
            <a:r>
              <a:rPr lang="sv-SE" sz="1800" dirty="0"/>
              <a:t>(duration, target group, goal, etc).</a:t>
            </a:r>
          </a:p>
          <a:p>
            <a:pPr marL="457200" indent="-457200">
              <a:lnSpc>
                <a:spcPct val="120000"/>
              </a:lnSpc>
              <a:buFont typeface="Arial" panose="020B0604020202020204" pitchFamily="34" charset="0"/>
              <a:buChar char="•"/>
            </a:pPr>
            <a:endParaRPr lang="sv-SE" sz="1800" dirty="0"/>
          </a:p>
          <a:p>
            <a:pPr algn="l">
              <a:lnSpc>
                <a:spcPct val="107000"/>
              </a:lnSpc>
              <a:spcAft>
                <a:spcPts val="800"/>
              </a:spcAft>
            </a:pPr>
            <a:endParaRPr lang="de-DE" sz="1800" dirty="0">
              <a:effectLst/>
              <a:latin typeface="Noto Sans" panose="020B0502040504020204" pitchFamily="34" charset="0"/>
              <a:ea typeface="Calibri" panose="020F0502020204030204" pitchFamily="34" charset="0"/>
              <a:cs typeface="Times New Roman" panose="02020603050405020304" pitchFamily="18" charset="0"/>
            </a:endParaRPr>
          </a:p>
          <a:p>
            <a:endParaRPr lang="de-DE" dirty="0"/>
          </a:p>
        </p:txBody>
      </p:sp>
      <p:sp>
        <p:nvSpPr>
          <p:cNvPr id="4" name="Datumsplatzhalter 3">
            <a:extLst>
              <a:ext uri="{FF2B5EF4-FFF2-40B4-BE49-F238E27FC236}">
                <a16:creationId xmlns:a16="http://schemas.microsoft.com/office/drawing/2014/main" id="{39C3465B-D32B-4DCD-BE66-574BD53B4395}"/>
              </a:ext>
            </a:extLst>
          </p:cNvPr>
          <p:cNvSpPr>
            <a:spLocks noGrp="1"/>
          </p:cNvSpPr>
          <p:nvPr>
            <p:ph type="dt" sz="half" idx="10"/>
          </p:nvPr>
        </p:nvSpPr>
        <p:spPr/>
        <p:txBody>
          <a:bodyPr/>
          <a:lstStyle/>
          <a:p>
            <a:fld id="{9EFE8424-F996-4C0F-9B81-81C318311392}" type="datetime1">
              <a:rPr lang="en-GB" smtClean="0"/>
              <a:t>24/05/2022</a:t>
            </a:fld>
            <a:endParaRPr lang="de-DE"/>
          </a:p>
        </p:txBody>
      </p:sp>
      <p:sp>
        <p:nvSpPr>
          <p:cNvPr id="5" name="Foliennummernplatzhalter 4">
            <a:extLst>
              <a:ext uri="{FF2B5EF4-FFF2-40B4-BE49-F238E27FC236}">
                <a16:creationId xmlns:a16="http://schemas.microsoft.com/office/drawing/2014/main" id="{335DBD65-347A-4CF9-A54A-630D9A06F7EB}"/>
              </a:ext>
            </a:extLst>
          </p:cNvPr>
          <p:cNvSpPr>
            <a:spLocks noGrp="1"/>
          </p:cNvSpPr>
          <p:nvPr>
            <p:ph type="sldNum" sz="quarter" idx="11"/>
          </p:nvPr>
        </p:nvSpPr>
        <p:spPr/>
        <p:txBody>
          <a:bodyPr/>
          <a:lstStyle/>
          <a:p>
            <a:fld id="{CD13C9F6-DA1F-4969-8B21-2E803A8A69C8}" type="slidenum">
              <a:rPr lang="de-DE" smtClean="0"/>
              <a:t>1</a:t>
            </a:fld>
            <a:endParaRPr lang="de-DE" dirty="0"/>
          </a:p>
        </p:txBody>
      </p:sp>
      <p:grpSp>
        <p:nvGrpSpPr>
          <p:cNvPr id="6" name="Gruppieren 5">
            <a:extLst>
              <a:ext uri="{FF2B5EF4-FFF2-40B4-BE49-F238E27FC236}">
                <a16:creationId xmlns:a16="http://schemas.microsoft.com/office/drawing/2014/main" id="{D1831556-59A9-4F4E-BDA8-EEB3515FD45D}"/>
              </a:ext>
            </a:extLst>
          </p:cNvPr>
          <p:cNvGrpSpPr/>
          <p:nvPr/>
        </p:nvGrpSpPr>
        <p:grpSpPr>
          <a:xfrm>
            <a:off x="10700134" y="2929115"/>
            <a:ext cx="665698" cy="572609"/>
            <a:chOff x="135517" y="136525"/>
            <a:chExt cx="761950" cy="761950"/>
          </a:xfrm>
        </p:grpSpPr>
        <p:sp>
          <p:nvSpPr>
            <p:cNvPr id="7" name="Ellipse 6">
              <a:extLst>
                <a:ext uri="{FF2B5EF4-FFF2-40B4-BE49-F238E27FC236}">
                  <a16:creationId xmlns:a16="http://schemas.microsoft.com/office/drawing/2014/main" id="{8C0794E8-A239-4DD2-9E30-72AA3D285C2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sp>
          <p:nvSpPr>
            <p:cNvPr id="8" name="Sprechblase: oval 7">
              <a:extLst>
                <a:ext uri="{FF2B5EF4-FFF2-40B4-BE49-F238E27FC236}">
                  <a16:creationId xmlns:a16="http://schemas.microsoft.com/office/drawing/2014/main" id="{9FE32A1E-9371-4249-BEAF-9B93A54E1C37}"/>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grpSp>
      <p:sp>
        <p:nvSpPr>
          <p:cNvPr id="9" name="Rectangle 8">
            <a:extLst>
              <a:ext uri="{FF2B5EF4-FFF2-40B4-BE49-F238E27FC236}">
                <a16:creationId xmlns:a16="http://schemas.microsoft.com/office/drawing/2014/main" id="{92D508FF-DF96-4544-B267-407BF6D2AA8F}"/>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789946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842470"/>
            <a:ext cx="10515600" cy="572608"/>
          </a:xfrm>
        </p:spPr>
        <p:txBody>
          <a:bodyPr/>
          <a:lstStyle/>
          <a:p>
            <a:r>
              <a:rPr lang="de-DE" dirty="0"/>
              <a:t>Take-aways</a:t>
            </a:r>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a:xfrm>
            <a:off x="903515" y="1591864"/>
            <a:ext cx="10274558" cy="4286519"/>
          </a:xfrm>
        </p:spPr>
        <p:txBody>
          <a:bodyPr>
            <a:noAutofit/>
          </a:bodyPr>
          <a:lstStyle/>
          <a:p>
            <a:pPr marL="457200" indent="-457200">
              <a:lnSpc>
                <a:spcPct val="110000"/>
              </a:lnSpc>
              <a:buFont typeface="Arial" panose="020B0604020202020204" pitchFamily="34" charset="0"/>
              <a:buChar char="•"/>
            </a:pPr>
            <a:r>
              <a:rPr lang="de-DE" sz="2200" dirty="0"/>
              <a:t>An Energy Efficiency </a:t>
            </a:r>
            <a:r>
              <a:rPr lang="de-DE" sz="2200" dirty="0" err="1"/>
              <a:t>Measure</a:t>
            </a:r>
            <a:r>
              <a:rPr lang="de-DE" sz="2200" dirty="0"/>
              <a:t> </a:t>
            </a:r>
            <a:r>
              <a:rPr lang="de-DE" sz="2200" dirty="0" err="1"/>
              <a:t>can</a:t>
            </a:r>
            <a:r>
              <a:rPr lang="de-DE" sz="2200" dirty="0"/>
              <a:t> </a:t>
            </a:r>
            <a:r>
              <a:rPr lang="de-DE" sz="2200" dirty="0" err="1"/>
              <a:t>often</a:t>
            </a:r>
            <a:r>
              <a:rPr lang="de-DE" sz="2200" dirty="0"/>
              <a:t> </a:t>
            </a:r>
            <a:r>
              <a:rPr lang="de-DE" sz="2200" dirty="0" err="1"/>
              <a:t>have</a:t>
            </a:r>
            <a:r>
              <a:rPr lang="de-DE" sz="2200" dirty="0"/>
              <a:t> additional positive </a:t>
            </a:r>
            <a:r>
              <a:rPr lang="de-DE" sz="2200" dirty="0" err="1"/>
              <a:t>effects</a:t>
            </a:r>
            <a:r>
              <a:rPr lang="de-DE" sz="2200" dirty="0"/>
              <a:t> on </a:t>
            </a:r>
            <a:r>
              <a:rPr lang="de-DE" sz="2200" dirty="0" err="1"/>
              <a:t>the</a:t>
            </a:r>
            <a:r>
              <a:rPr lang="de-DE" sz="2200" dirty="0"/>
              <a:t> </a:t>
            </a:r>
            <a:r>
              <a:rPr lang="de-DE" sz="2200" dirty="0" err="1"/>
              <a:t>production</a:t>
            </a:r>
            <a:r>
              <a:rPr lang="de-DE" sz="2200" dirty="0"/>
              <a:t>, </a:t>
            </a:r>
            <a:r>
              <a:rPr lang="de-DE" sz="2200" dirty="0" err="1"/>
              <a:t>the</a:t>
            </a:r>
            <a:r>
              <a:rPr lang="de-DE" sz="2200" dirty="0"/>
              <a:t> </a:t>
            </a:r>
            <a:r>
              <a:rPr lang="de-DE" sz="2200" dirty="0" err="1"/>
              <a:t>operation</a:t>
            </a:r>
            <a:r>
              <a:rPr lang="de-DE" sz="2200" dirty="0"/>
              <a:t> &amp; </a:t>
            </a:r>
            <a:r>
              <a:rPr lang="de-DE" sz="2200" dirty="0" err="1"/>
              <a:t>maintenance</a:t>
            </a:r>
            <a:r>
              <a:rPr lang="de-DE" sz="2200" dirty="0"/>
              <a:t>, </a:t>
            </a:r>
            <a:r>
              <a:rPr lang="de-DE" sz="2200" dirty="0" err="1"/>
              <a:t>the</a:t>
            </a:r>
            <a:r>
              <a:rPr lang="de-DE" sz="2200" dirty="0"/>
              <a:t> </a:t>
            </a:r>
            <a:r>
              <a:rPr lang="de-DE" sz="2200" dirty="0" err="1"/>
              <a:t>work</a:t>
            </a:r>
            <a:r>
              <a:rPr lang="de-DE" sz="2200" dirty="0"/>
              <a:t> </a:t>
            </a:r>
            <a:r>
              <a:rPr lang="de-DE" sz="2200" dirty="0" err="1"/>
              <a:t>environment</a:t>
            </a:r>
            <a:r>
              <a:rPr lang="de-DE" sz="2200" dirty="0"/>
              <a:t> </a:t>
            </a:r>
            <a:r>
              <a:rPr lang="de-DE" sz="2200" dirty="0" err="1"/>
              <a:t>or</a:t>
            </a:r>
            <a:r>
              <a:rPr lang="de-DE" sz="2200" dirty="0"/>
              <a:t> </a:t>
            </a:r>
            <a:r>
              <a:rPr lang="de-DE" sz="2200" dirty="0" err="1"/>
              <a:t>the</a:t>
            </a:r>
            <a:r>
              <a:rPr lang="de-DE" sz="2200" dirty="0"/>
              <a:t> </a:t>
            </a:r>
            <a:r>
              <a:rPr lang="de-DE" sz="2200" dirty="0" err="1"/>
              <a:t>environment</a:t>
            </a:r>
            <a:r>
              <a:rPr lang="de-DE" sz="2200" dirty="0"/>
              <a:t> </a:t>
            </a:r>
            <a:r>
              <a:rPr lang="de-DE" sz="2200" dirty="0" err="1"/>
              <a:t>or</a:t>
            </a:r>
            <a:r>
              <a:rPr lang="de-DE" sz="2200" dirty="0"/>
              <a:t> on </a:t>
            </a:r>
            <a:r>
              <a:rPr lang="de-DE" sz="2200" dirty="0" err="1"/>
              <a:t>the</a:t>
            </a:r>
            <a:r>
              <a:rPr lang="de-DE" sz="2200" dirty="0"/>
              <a:t> </a:t>
            </a:r>
            <a:r>
              <a:rPr lang="de-DE" sz="2200" dirty="0" err="1"/>
              <a:t>brand</a:t>
            </a:r>
            <a:r>
              <a:rPr lang="de-DE" sz="2200" dirty="0"/>
              <a:t> </a:t>
            </a:r>
            <a:r>
              <a:rPr lang="de-DE" sz="2200" dirty="0" err="1"/>
              <a:t>image</a:t>
            </a:r>
            <a:r>
              <a:rPr lang="de-DE" sz="2200" dirty="0"/>
              <a:t>. </a:t>
            </a:r>
          </a:p>
          <a:p>
            <a:pPr marL="457200" indent="-457200">
              <a:lnSpc>
                <a:spcPct val="110000"/>
              </a:lnSpc>
              <a:buFont typeface="Arial" panose="020B0604020202020204" pitchFamily="34" charset="0"/>
              <a:buChar char="•"/>
            </a:pPr>
            <a:r>
              <a:rPr lang="de-DE" sz="2200" dirty="0"/>
              <a:t>The Non-Energy Benefits (NEBs) </a:t>
            </a:r>
            <a:r>
              <a:rPr lang="de-DE" sz="2200" dirty="0" err="1"/>
              <a:t>are</a:t>
            </a:r>
            <a:r>
              <a:rPr lang="de-DE" sz="2200" dirty="0"/>
              <a:t> </a:t>
            </a:r>
            <a:r>
              <a:rPr lang="de-DE" sz="2200" dirty="0" err="1"/>
              <a:t>often</a:t>
            </a:r>
            <a:r>
              <a:rPr lang="de-DE" sz="2200" dirty="0"/>
              <a:t> </a:t>
            </a:r>
            <a:r>
              <a:rPr lang="de-DE" sz="2200" dirty="0" err="1"/>
              <a:t>overlooked</a:t>
            </a:r>
            <a:r>
              <a:rPr lang="de-DE" sz="2200" dirty="0"/>
              <a:t> in </a:t>
            </a:r>
            <a:r>
              <a:rPr lang="de-DE" sz="2200" dirty="0" err="1"/>
              <a:t>decision</a:t>
            </a:r>
            <a:r>
              <a:rPr lang="de-DE" sz="2200" dirty="0"/>
              <a:t> </a:t>
            </a:r>
            <a:r>
              <a:rPr lang="de-DE" sz="2200" dirty="0" err="1"/>
              <a:t>process</a:t>
            </a:r>
            <a:r>
              <a:rPr lang="de-DE" sz="2200" dirty="0"/>
              <a:t>.</a:t>
            </a:r>
          </a:p>
          <a:p>
            <a:pPr marL="457200" indent="-457200">
              <a:lnSpc>
                <a:spcPct val="110000"/>
              </a:lnSpc>
              <a:buFont typeface="Arial" panose="020B0604020202020204" pitchFamily="34" charset="0"/>
              <a:buChar char="•"/>
            </a:pPr>
            <a:r>
              <a:rPr lang="de-DE" sz="2200" dirty="0"/>
              <a:t>NEBs </a:t>
            </a:r>
            <a:r>
              <a:rPr lang="de-DE" sz="2200" dirty="0" err="1"/>
              <a:t>can</a:t>
            </a:r>
            <a:r>
              <a:rPr lang="de-DE" sz="2200" dirty="0"/>
              <a:t> </a:t>
            </a:r>
            <a:r>
              <a:rPr lang="de-DE" sz="2200" dirty="0" err="1"/>
              <a:t>be</a:t>
            </a:r>
            <a:r>
              <a:rPr lang="de-DE" sz="2200" dirty="0"/>
              <a:t> </a:t>
            </a:r>
            <a:r>
              <a:rPr lang="de-DE" sz="2200" dirty="0" err="1"/>
              <a:t>used</a:t>
            </a:r>
            <a:r>
              <a:rPr lang="de-DE" sz="2200" dirty="0"/>
              <a:t> </a:t>
            </a:r>
            <a:r>
              <a:rPr lang="de-DE" sz="2200" dirty="0" err="1"/>
              <a:t>to</a:t>
            </a:r>
            <a:r>
              <a:rPr lang="de-DE" sz="2200" dirty="0"/>
              <a:t> </a:t>
            </a:r>
            <a:r>
              <a:rPr lang="de-DE" sz="2200" dirty="0" err="1"/>
              <a:t>get</a:t>
            </a:r>
            <a:r>
              <a:rPr lang="de-DE" sz="2200" dirty="0"/>
              <a:t> internal support </a:t>
            </a:r>
            <a:r>
              <a:rPr lang="de-DE" sz="2200" dirty="0" err="1"/>
              <a:t>to</a:t>
            </a:r>
            <a:r>
              <a:rPr lang="de-DE" sz="2200" dirty="0"/>
              <a:t> </a:t>
            </a:r>
            <a:r>
              <a:rPr lang="de-DE" sz="2200" dirty="0" err="1"/>
              <a:t>implement</a:t>
            </a:r>
            <a:r>
              <a:rPr lang="de-DE" sz="2200" dirty="0"/>
              <a:t> an EEM </a:t>
            </a:r>
            <a:br>
              <a:rPr lang="de-DE" sz="2200" dirty="0"/>
            </a:br>
            <a:r>
              <a:rPr lang="de-DE" sz="2200" dirty="0"/>
              <a:t>(well-</a:t>
            </a:r>
            <a:r>
              <a:rPr lang="de-DE" sz="2200" dirty="0" err="1"/>
              <a:t>targeted</a:t>
            </a:r>
            <a:r>
              <a:rPr lang="de-DE" sz="2200" dirty="0"/>
              <a:t> </a:t>
            </a:r>
            <a:r>
              <a:rPr lang="de-DE" sz="2200" dirty="0" err="1"/>
              <a:t>communication</a:t>
            </a:r>
            <a:r>
              <a:rPr lang="de-DE" sz="2200" dirty="0"/>
              <a:t>)</a:t>
            </a:r>
          </a:p>
          <a:p>
            <a:pPr marL="457200" indent="-457200">
              <a:lnSpc>
                <a:spcPct val="110000"/>
              </a:lnSpc>
              <a:buFont typeface="Arial" panose="020B0604020202020204" pitchFamily="34" charset="0"/>
              <a:buChar char="•"/>
            </a:pPr>
            <a:r>
              <a:rPr lang="en-US" sz="2200" dirty="0"/>
              <a:t>Some NEBs are easy to quantify/monetize whereas others are almost impossible</a:t>
            </a:r>
          </a:p>
          <a:p>
            <a:pPr marL="457200" indent="-457200">
              <a:lnSpc>
                <a:spcPct val="110000"/>
              </a:lnSpc>
              <a:buFont typeface="Arial" panose="020B0604020202020204" pitchFamily="34" charset="0"/>
              <a:buChar char="•"/>
            </a:pPr>
            <a:r>
              <a:rPr lang="en-US" sz="2200" dirty="0"/>
              <a:t>Non-monetizable NEBs can contribute to a positive decision in the investment process </a:t>
            </a:r>
            <a:endParaRPr lang="de-DE" sz="2200" dirty="0"/>
          </a:p>
          <a:p>
            <a:pPr>
              <a:lnSpc>
                <a:spcPct val="110000"/>
              </a:lnSpc>
            </a:pPr>
            <a:endParaRPr lang="de-DE" sz="2200"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9FDD3CD0-700D-45B5-A035-B2A7F7724BD8}" type="datetime1">
              <a:rPr lang="en-GB" smtClean="0"/>
              <a:t>24/05/2022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10</a:t>
            </a:fld>
            <a:endParaRPr lang="de-DE" dirty="0"/>
          </a:p>
        </p:txBody>
      </p:sp>
      <p:sp>
        <p:nvSpPr>
          <p:cNvPr id="6" name="Rectangle 5">
            <a:extLst>
              <a:ext uri="{FF2B5EF4-FFF2-40B4-BE49-F238E27FC236}">
                <a16:creationId xmlns:a16="http://schemas.microsoft.com/office/drawing/2014/main" id="{994ED532-8508-4A86-8ECC-218D85785777}"/>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346715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902489-4D49-4B61-8C9F-7248E15F438B}"/>
              </a:ext>
            </a:extLst>
          </p:cNvPr>
          <p:cNvSpPr>
            <a:spLocks noGrp="1"/>
          </p:cNvSpPr>
          <p:nvPr>
            <p:ph type="title"/>
          </p:nvPr>
        </p:nvSpPr>
        <p:spPr/>
        <p:txBody>
          <a:bodyPr>
            <a:normAutofit/>
          </a:bodyPr>
          <a:lstStyle/>
          <a:p>
            <a:pPr lvl="0"/>
            <a:r>
              <a:rPr lang="de-DE" sz="5400" dirty="0"/>
              <a:t>Unit II: </a:t>
            </a:r>
            <a:r>
              <a:rPr lang="de-DE" sz="5400" dirty="0" err="1"/>
              <a:t>How</a:t>
            </a:r>
            <a:r>
              <a:rPr lang="de-DE" sz="5400" dirty="0"/>
              <a:t> </a:t>
            </a:r>
            <a:r>
              <a:rPr lang="de-DE" sz="5400" dirty="0" err="1"/>
              <a:t>to</a:t>
            </a:r>
            <a:r>
              <a:rPr lang="de-DE" sz="5400" dirty="0"/>
              <a:t> </a:t>
            </a:r>
            <a:r>
              <a:rPr lang="de-DE" sz="5400" dirty="0" err="1"/>
              <a:t>integrate</a:t>
            </a:r>
            <a:r>
              <a:rPr lang="de-DE" sz="5400" dirty="0"/>
              <a:t> MB </a:t>
            </a:r>
            <a:br>
              <a:rPr lang="de-DE" sz="5400" dirty="0"/>
            </a:br>
            <a:r>
              <a:rPr lang="de-DE" sz="5400" dirty="0"/>
              <a:t>in </a:t>
            </a:r>
            <a:r>
              <a:rPr lang="de-DE" sz="5400" dirty="0" err="1"/>
              <a:t>the</a:t>
            </a:r>
            <a:r>
              <a:rPr lang="de-DE" sz="5400" dirty="0"/>
              <a:t> </a:t>
            </a:r>
            <a:r>
              <a:rPr lang="de-DE" sz="5400" dirty="0" err="1"/>
              <a:t>company‘s</a:t>
            </a:r>
            <a:r>
              <a:rPr lang="de-DE" sz="5400" dirty="0"/>
              <a:t> </a:t>
            </a:r>
            <a:r>
              <a:rPr lang="de-DE" sz="5400" dirty="0" err="1"/>
              <a:t>strategy</a:t>
            </a:r>
            <a:r>
              <a:rPr lang="de-DE" sz="5400" dirty="0"/>
              <a:t>?</a:t>
            </a:r>
          </a:p>
        </p:txBody>
      </p:sp>
      <p:sp>
        <p:nvSpPr>
          <p:cNvPr id="3" name="Textplatzhalter 2">
            <a:extLst>
              <a:ext uri="{FF2B5EF4-FFF2-40B4-BE49-F238E27FC236}">
                <a16:creationId xmlns:a16="http://schemas.microsoft.com/office/drawing/2014/main" id="{3B94FA99-78EF-4D0D-B397-1BF7178FA285}"/>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E6DE1B6-24DA-4926-B6AA-15C6B142B35C}"/>
              </a:ext>
            </a:extLst>
          </p:cNvPr>
          <p:cNvSpPr>
            <a:spLocks noGrp="1"/>
          </p:cNvSpPr>
          <p:nvPr>
            <p:ph type="dt" sz="half" idx="10"/>
          </p:nvPr>
        </p:nvSpPr>
        <p:spPr/>
        <p:txBody>
          <a:bodyPr/>
          <a:lstStyle/>
          <a:p>
            <a:fld id="{10223569-2B68-4017-ADB6-F4A18F007012}" type="datetime1">
              <a:rPr lang="en-GB" smtClean="0"/>
              <a:t>24/05/2022</a:t>
            </a:fld>
            <a:endParaRPr lang="de-DE"/>
          </a:p>
        </p:txBody>
      </p:sp>
      <p:sp>
        <p:nvSpPr>
          <p:cNvPr id="5" name="Foliennummernplatzhalter 4">
            <a:extLst>
              <a:ext uri="{FF2B5EF4-FFF2-40B4-BE49-F238E27FC236}">
                <a16:creationId xmlns:a16="http://schemas.microsoft.com/office/drawing/2014/main" id="{36D8B1F6-F1DB-4BA6-9752-4A66A1A95339}"/>
              </a:ext>
            </a:extLst>
          </p:cNvPr>
          <p:cNvSpPr>
            <a:spLocks noGrp="1"/>
          </p:cNvSpPr>
          <p:nvPr>
            <p:ph type="sldNum" sz="quarter" idx="11"/>
          </p:nvPr>
        </p:nvSpPr>
        <p:spPr/>
        <p:txBody>
          <a:bodyPr/>
          <a:lstStyle/>
          <a:p>
            <a:fld id="{CD13C9F6-DA1F-4969-8B21-2E803A8A69C8}" type="slidenum">
              <a:rPr lang="de-DE" smtClean="0"/>
              <a:t>11</a:t>
            </a:fld>
            <a:endParaRPr lang="de-DE" dirty="0"/>
          </a:p>
        </p:txBody>
      </p:sp>
      <p:sp>
        <p:nvSpPr>
          <p:cNvPr id="6" name="Rectangle 5">
            <a:extLst>
              <a:ext uri="{FF2B5EF4-FFF2-40B4-BE49-F238E27FC236}">
                <a16:creationId xmlns:a16="http://schemas.microsoft.com/office/drawing/2014/main" id="{AAA0BB24-84EF-4EEF-BCCF-79BE8B86C05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22876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AF264F-5A41-408F-9E81-57924E0CFD1F}"/>
              </a:ext>
            </a:extLst>
          </p:cNvPr>
          <p:cNvSpPr>
            <a:spLocks noGrp="1"/>
          </p:cNvSpPr>
          <p:nvPr>
            <p:ph type="title"/>
          </p:nvPr>
        </p:nvSpPr>
        <p:spPr/>
        <p:txBody>
          <a:bodyPr/>
          <a:lstStyle/>
          <a:p>
            <a:r>
              <a:rPr lang="de-DE" dirty="0" err="1"/>
              <a:t>Discussion</a:t>
            </a:r>
            <a:endParaRPr lang="de-DE" dirty="0"/>
          </a:p>
        </p:txBody>
      </p:sp>
      <p:sp>
        <p:nvSpPr>
          <p:cNvPr id="3" name="Inhaltsplatzhalter 2">
            <a:extLst>
              <a:ext uri="{FF2B5EF4-FFF2-40B4-BE49-F238E27FC236}">
                <a16:creationId xmlns:a16="http://schemas.microsoft.com/office/drawing/2014/main" id="{89BD80AE-BFF6-472A-B0F9-BC51BB6EB613}"/>
              </a:ext>
            </a:extLst>
          </p:cNvPr>
          <p:cNvSpPr>
            <a:spLocks noGrp="1"/>
          </p:cNvSpPr>
          <p:nvPr>
            <p:ph idx="1"/>
          </p:nvPr>
        </p:nvSpPr>
        <p:spPr>
          <a:xfrm>
            <a:off x="838200" y="2295331"/>
            <a:ext cx="10515600" cy="3881631"/>
          </a:xfrm>
        </p:spPr>
        <p:txBody>
          <a:bodyPr/>
          <a:lstStyle/>
          <a:p>
            <a:pPr lvl="1" indent="0">
              <a:buNone/>
            </a:pPr>
            <a:r>
              <a:rPr lang="de-DE" sz="2800" dirty="0" err="1"/>
              <a:t>Give</a:t>
            </a:r>
            <a:r>
              <a:rPr lang="de-DE" sz="2800" dirty="0"/>
              <a:t> an </a:t>
            </a:r>
            <a:r>
              <a:rPr lang="de-DE" sz="2800" dirty="0" err="1"/>
              <a:t>example</a:t>
            </a:r>
            <a:r>
              <a:rPr lang="de-DE" sz="2800" dirty="0"/>
              <a:t> </a:t>
            </a:r>
            <a:r>
              <a:rPr lang="de-DE" sz="2800" dirty="0" err="1"/>
              <a:t>of</a:t>
            </a:r>
            <a:r>
              <a:rPr lang="de-DE" sz="2800" dirty="0"/>
              <a:t> Energy Efficiency </a:t>
            </a:r>
            <a:r>
              <a:rPr lang="de-DE" sz="2800" dirty="0" err="1"/>
              <a:t>measure</a:t>
            </a:r>
            <a:r>
              <a:rPr lang="de-DE" sz="2800" dirty="0"/>
              <a:t> </a:t>
            </a:r>
            <a:r>
              <a:rPr lang="de-DE" sz="2800" dirty="0" err="1"/>
              <a:t>that</a:t>
            </a:r>
            <a:r>
              <a:rPr lang="de-DE" sz="2800" dirty="0"/>
              <a:t> </a:t>
            </a:r>
            <a:r>
              <a:rPr lang="de-DE" sz="2800" dirty="0" err="1"/>
              <a:t>has</a:t>
            </a:r>
            <a:r>
              <a:rPr lang="de-DE" sz="2800" dirty="0"/>
              <a:t> </a:t>
            </a:r>
            <a:r>
              <a:rPr lang="de-DE" sz="2800" dirty="0" err="1"/>
              <a:t>been</a:t>
            </a:r>
            <a:r>
              <a:rPr lang="de-DE" sz="2800" dirty="0"/>
              <a:t> </a:t>
            </a:r>
            <a:r>
              <a:rPr lang="de-DE" sz="2800" dirty="0" err="1"/>
              <a:t>implemented</a:t>
            </a:r>
            <a:r>
              <a:rPr lang="de-DE" sz="2800" dirty="0"/>
              <a:t> </a:t>
            </a:r>
            <a:r>
              <a:rPr lang="de-DE" sz="2800" dirty="0" err="1"/>
              <a:t>by</a:t>
            </a:r>
            <a:r>
              <a:rPr lang="de-DE" sz="2800" dirty="0"/>
              <a:t> a </a:t>
            </a:r>
            <a:r>
              <a:rPr lang="de-DE" sz="2800" dirty="0" err="1"/>
              <a:t>company</a:t>
            </a:r>
            <a:r>
              <a:rPr lang="de-DE" sz="2800" dirty="0"/>
              <a:t>, </a:t>
            </a:r>
            <a:r>
              <a:rPr lang="de-DE" sz="2800" dirty="0" err="1"/>
              <a:t>think</a:t>
            </a:r>
            <a:r>
              <a:rPr lang="de-DE" sz="2800" dirty="0"/>
              <a:t> </a:t>
            </a:r>
            <a:r>
              <a:rPr lang="de-DE" sz="2800" dirty="0" err="1"/>
              <a:t>of</a:t>
            </a:r>
            <a:r>
              <a:rPr lang="de-DE" sz="2800" dirty="0"/>
              <a:t> </a:t>
            </a:r>
            <a:r>
              <a:rPr lang="de-DE" sz="2800" dirty="0" err="1"/>
              <a:t>the</a:t>
            </a:r>
            <a:r>
              <a:rPr lang="de-DE" sz="2800" dirty="0"/>
              <a:t> </a:t>
            </a:r>
            <a:r>
              <a:rPr lang="de-DE" sz="2800" dirty="0" err="1"/>
              <a:t>main</a:t>
            </a:r>
            <a:r>
              <a:rPr lang="de-DE" sz="2800" dirty="0"/>
              <a:t> </a:t>
            </a:r>
            <a:r>
              <a:rPr lang="de-DE" sz="2800" dirty="0" err="1"/>
              <a:t>arguments</a:t>
            </a:r>
            <a:r>
              <a:rPr lang="de-DE" sz="2800" dirty="0"/>
              <a:t> </a:t>
            </a:r>
            <a:r>
              <a:rPr lang="de-DE" sz="2800" dirty="0" err="1"/>
              <a:t>why</a:t>
            </a:r>
            <a:r>
              <a:rPr lang="de-DE" sz="2800" dirty="0"/>
              <a:t> </a:t>
            </a:r>
            <a:r>
              <a:rPr lang="de-DE" sz="2800" dirty="0" err="1"/>
              <a:t>the</a:t>
            </a:r>
            <a:r>
              <a:rPr lang="de-DE" sz="2800" dirty="0"/>
              <a:t> </a:t>
            </a:r>
            <a:r>
              <a:rPr lang="de-DE" sz="2800" dirty="0" err="1"/>
              <a:t>investment</a:t>
            </a:r>
            <a:r>
              <a:rPr lang="de-DE" sz="2800" dirty="0"/>
              <a:t> </a:t>
            </a:r>
            <a:r>
              <a:rPr lang="de-DE" sz="2800" dirty="0" err="1"/>
              <a:t>decision</a:t>
            </a:r>
            <a:r>
              <a:rPr lang="de-DE" sz="2800" dirty="0"/>
              <a:t> was </a:t>
            </a:r>
            <a:r>
              <a:rPr lang="de-DE" sz="2800" dirty="0" err="1"/>
              <a:t>successful</a:t>
            </a:r>
            <a:endParaRPr lang="de-DE" sz="2800" dirty="0"/>
          </a:p>
          <a:p>
            <a:pPr marL="1143000" lvl="1" indent="-457200">
              <a:buFontTx/>
              <a:buChar char="-"/>
            </a:pPr>
            <a:endParaRPr lang="de-DE" sz="2800" dirty="0"/>
          </a:p>
          <a:p>
            <a:pPr lvl="1" indent="0">
              <a:buNone/>
            </a:pPr>
            <a:r>
              <a:rPr lang="de-DE" sz="2800" dirty="0" err="1"/>
              <a:t>Give</a:t>
            </a:r>
            <a:r>
              <a:rPr lang="de-DE" sz="2800" dirty="0"/>
              <a:t> an </a:t>
            </a:r>
            <a:r>
              <a:rPr lang="de-DE" sz="2800" dirty="0" err="1"/>
              <a:t>example</a:t>
            </a:r>
            <a:r>
              <a:rPr lang="de-DE" sz="2800" dirty="0"/>
              <a:t> </a:t>
            </a:r>
            <a:r>
              <a:rPr lang="de-DE" sz="2800" dirty="0" err="1"/>
              <a:t>of</a:t>
            </a:r>
            <a:r>
              <a:rPr lang="de-DE" sz="2800" dirty="0"/>
              <a:t> an Energy Efficiency </a:t>
            </a:r>
            <a:r>
              <a:rPr lang="de-DE" sz="2800" dirty="0" err="1"/>
              <a:t>measure</a:t>
            </a:r>
            <a:r>
              <a:rPr lang="de-DE" sz="2800" dirty="0"/>
              <a:t> </a:t>
            </a:r>
            <a:r>
              <a:rPr lang="de-DE" sz="2800" dirty="0" err="1"/>
              <a:t>that</a:t>
            </a:r>
            <a:r>
              <a:rPr lang="de-DE" sz="2800" dirty="0"/>
              <a:t> </a:t>
            </a:r>
            <a:r>
              <a:rPr lang="de-DE" sz="2800" dirty="0" err="1"/>
              <a:t>failed</a:t>
            </a:r>
            <a:r>
              <a:rPr lang="de-DE" sz="2800" dirty="0"/>
              <a:t> </a:t>
            </a:r>
            <a:r>
              <a:rPr lang="de-DE" sz="2800" dirty="0" err="1"/>
              <a:t>to</a:t>
            </a:r>
            <a:r>
              <a:rPr lang="de-DE" sz="2800" dirty="0"/>
              <a:t> </a:t>
            </a:r>
            <a:r>
              <a:rPr lang="de-DE" sz="2800" dirty="0" err="1"/>
              <a:t>be</a:t>
            </a:r>
            <a:r>
              <a:rPr lang="de-DE" sz="2800" dirty="0"/>
              <a:t> </a:t>
            </a:r>
            <a:r>
              <a:rPr lang="de-DE" sz="2800" dirty="0" err="1"/>
              <a:t>implemented</a:t>
            </a:r>
            <a:r>
              <a:rPr lang="de-DE" sz="2800" dirty="0"/>
              <a:t>, </a:t>
            </a:r>
            <a:r>
              <a:rPr lang="de-DE" sz="2800" dirty="0" err="1"/>
              <a:t>think</a:t>
            </a:r>
            <a:r>
              <a:rPr lang="de-DE" sz="2800" dirty="0"/>
              <a:t> </a:t>
            </a:r>
            <a:r>
              <a:rPr lang="de-DE" sz="2800" dirty="0" err="1"/>
              <a:t>of</a:t>
            </a:r>
            <a:r>
              <a:rPr lang="de-DE" sz="2800" dirty="0"/>
              <a:t> </a:t>
            </a:r>
            <a:r>
              <a:rPr lang="de-DE" sz="2800" dirty="0" err="1"/>
              <a:t>the</a:t>
            </a:r>
            <a:r>
              <a:rPr lang="de-DE" sz="2800" dirty="0"/>
              <a:t> </a:t>
            </a:r>
            <a:r>
              <a:rPr lang="de-DE" sz="2800" dirty="0" err="1"/>
              <a:t>main</a:t>
            </a:r>
            <a:r>
              <a:rPr lang="de-DE" sz="2800" dirty="0"/>
              <a:t> </a:t>
            </a:r>
            <a:r>
              <a:rPr lang="de-DE" sz="2800" dirty="0" err="1"/>
              <a:t>reasons</a:t>
            </a:r>
            <a:endParaRPr lang="de-DE" sz="2800" dirty="0"/>
          </a:p>
          <a:p>
            <a:endParaRPr lang="de-DE" dirty="0"/>
          </a:p>
        </p:txBody>
      </p:sp>
      <p:sp>
        <p:nvSpPr>
          <p:cNvPr id="4" name="Datumsplatzhalter 3">
            <a:extLst>
              <a:ext uri="{FF2B5EF4-FFF2-40B4-BE49-F238E27FC236}">
                <a16:creationId xmlns:a16="http://schemas.microsoft.com/office/drawing/2014/main" id="{6F87B6B6-5689-4EA9-A181-6A0D44EFFC24}"/>
              </a:ext>
            </a:extLst>
          </p:cNvPr>
          <p:cNvSpPr>
            <a:spLocks noGrp="1"/>
          </p:cNvSpPr>
          <p:nvPr>
            <p:ph type="dt" sz="half" idx="10"/>
          </p:nvPr>
        </p:nvSpPr>
        <p:spPr/>
        <p:txBody>
          <a:bodyPr/>
          <a:lstStyle/>
          <a:p>
            <a:fld id="{531B626A-57A4-4404-AF02-E0B906B5126A}" type="datetime1">
              <a:rPr lang="en-GB" smtClean="0"/>
              <a:t>24/05/2022</a:t>
            </a:fld>
            <a:endParaRPr lang="de-DE"/>
          </a:p>
        </p:txBody>
      </p:sp>
      <p:sp>
        <p:nvSpPr>
          <p:cNvPr id="5" name="Foliennummernplatzhalter 4">
            <a:extLst>
              <a:ext uri="{FF2B5EF4-FFF2-40B4-BE49-F238E27FC236}">
                <a16:creationId xmlns:a16="http://schemas.microsoft.com/office/drawing/2014/main" id="{458925F1-BB20-48A1-B54B-0173BD641A0E}"/>
              </a:ext>
            </a:extLst>
          </p:cNvPr>
          <p:cNvSpPr>
            <a:spLocks noGrp="1"/>
          </p:cNvSpPr>
          <p:nvPr>
            <p:ph type="sldNum" sz="quarter" idx="11"/>
          </p:nvPr>
        </p:nvSpPr>
        <p:spPr/>
        <p:txBody>
          <a:bodyPr/>
          <a:lstStyle/>
          <a:p>
            <a:fld id="{CD13C9F6-DA1F-4969-8B21-2E803A8A69C8}" type="slidenum">
              <a:rPr lang="de-DE" smtClean="0"/>
              <a:t>12</a:t>
            </a:fld>
            <a:endParaRPr lang="de-DE" dirty="0"/>
          </a:p>
        </p:txBody>
      </p:sp>
      <p:grpSp>
        <p:nvGrpSpPr>
          <p:cNvPr id="7" name="Gruppieren 6">
            <a:extLst>
              <a:ext uri="{FF2B5EF4-FFF2-40B4-BE49-F238E27FC236}">
                <a16:creationId xmlns:a16="http://schemas.microsoft.com/office/drawing/2014/main" id="{9A2D3F57-DD29-42AA-B000-739A22590AEE}"/>
              </a:ext>
            </a:extLst>
          </p:cNvPr>
          <p:cNvGrpSpPr/>
          <p:nvPr/>
        </p:nvGrpSpPr>
        <p:grpSpPr>
          <a:xfrm>
            <a:off x="135517" y="136525"/>
            <a:ext cx="761950" cy="761950"/>
            <a:chOff x="135517" y="136525"/>
            <a:chExt cx="761950" cy="761950"/>
          </a:xfrm>
        </p:grpSpPr>
        <p:sp>
          <p:nvSpPr>
            <p:cNvPr id="8" name="Ellipse 7">
              <a:extLst>
                <a:ext uri="{FF2B5EF4-FFF2-40B4-BE49-F238E27FC236}">
                  <a16:creationId xmlns:a16="http://schemas.microsoft.com/office/drawing/2014/main" id="{DE7357F6-4D4F-4DC4-B4E5-4294B760D0E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8">
              <a:extLst>
                <a:ext uri="{FF2B5EF4-FFF2-40B4-BE49-F238E27FC236}">
                  <a16:creationId xmlns:a16="http://schemas.microsoft.com/office/drawing/2014/main" id="{7D39B346-5500-4479-B588-E1C870E167CB}"/>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0" name="Rectangle 9">
            <a:extLst>
              <a:ext uri="{FF2B5EF4-FFF2-40B4-BE49-F238E27FC236}">
                <a16:creationId xmlns:a16="http://schemas.microsoft.com/office/drawing/2014/main" id="{3F2B0469-4740-4F72-84A3-A897C212799B}"/>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41437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39C398-816F-4674-8833-772C140047CC}"/>
              </a:ext>
            </a:extLst>
          </p:cNvPr>
          <p:cNvSpPr>
            <a:spLocks noGrp="1"/>
          </p:cNvSpPr>
          <p:nvPr>
            <p:ph type="title"/>
          </p:nvPr>
        </p:nvSpPr>
        <p:spPr/>
        <p:txBody>
          <a:bodyPr/>
          <a:lstStyle/>
          <a:p>
            <a:r>
              <a:rPr lang="de-DE" dirty="0"/>
              <a:t>Problem</a:t>
            </a:r>
          </a:p>
        </p:txBody>
      </p:sp>
      <p:sp>
        <p:nvSpPr>
          <p:cNvPr id="3" name="Inhaltsplatzhalter 2">
            <a:extLst>
              <a:ext uri="{FF2B5EF4-FFF2-40B4-BE49-F238E27FC236}">
                <a16:creationId xmlns:a16="http://schemas.microsoft.com/office/drawing/2014/main" id="{D54D94A7-08D9-4A94-81C9-52B959B3D4D1}"/>
              </a:ext>
            </a:extLst>
          </p:cNvPr>
          <p:cNvSpPr>
            <a:spLocks noGrp="1"/>
          </p:cNvSpPr>
          <p:nvPr>
            <p:ph idx="1"/>
          </p:nvPr>
        </p:nvSpPr>
        <p:spPr>
          <a:xfrm>
            <a:off x="838200" y="1890443"/>
            <a:ext cx="9864012" cy="4286519"/>
          </a:xfrm>
        </p:spPr>
        <p:txBody>
          <a:bodyPr/>
          <a:lstStyle/>
          <a:p>
            <a:endParaRPr lang="de-DE" dirty="0"/>
          </a:p>
          <a:p>
            <a:pPr marL="457200" indent="-457200">
              <a:buFont typeface="Arial" panose="020B0604020202020204" pitchFamily="34" charset="0"/>
              <a:buChar char="•"/>
            </a:pPr>
            <a:r>
              <a:rPr lang="de-DE" dirty="0"/>
              <a:t>The ‘kWh </a:t>
            </a:r>
            <a:r>
              <a:rPr lang="de-DE" dirty="0" err="1"/>
              <a:t>approach</a:t>
            </a:r>
            <a:r>
              <a:rPr lang="de-DE" dirty="0"/>
              <a:t>‘ </a:t>
            </a:r>
            <a:r>
              <a:rPr lang="de-DE" dirty="0" err="1"/>
              <a:t>is</a:t>
            </a:r>
            <a:r>
              <a:rPr lang="de-DE" dirty="0"/>
              <a:t> not </a:t>
            </a:r>
            <a:r>
              <a:rPr lang="de-DE" dirty="0" err="1"/>
              <a:t>sufficient</a:t>
            </a:r>
            <a:r>
              <a:rPr lang="de-DE" dirty="0"/>
              <a:t>. </a:t>
            </a:r>
            <a:r>
              <a:rPr lang="de-DE" dirty="0" err="1"/>
              <a:t>Process</a:t>
            </a:r>
            <a:r>
              <a:rPr lang="de-DE" dirty="0"/>
              <a:t> and </a:t>
            </a:r>
            <a:r>
              <a:rPr lang="de-DE" dirty="0" err="1"/>
              <a:t>strategic</a:t>
            </a:r>
            <a:r>
              <a:rPr lang="de-DE" dirty="0"/>
              <a:t> </a:t>
            </a:r>
            <a:r>
              <a:rPr lang="de-DE" dirty="0" err="1"/>
              <a:t>considerations</a:t>
            </a:r>
            <a:r>
              <a:rPr lang="de-DE" dirty="0"/>
              <a:t> </a:t>
            </a:r>
            <a:r>
              <a:rPr lang="de-DE" dirty="0" err="1"/>
              <a:t>need</a:t>
            </a:r>
            <a:r>
              <a:rPr lang="de-DE" dirty="0"/>
              <a:t> </a:t>
            </a:r>
            <a:r>
              <a:rPr lang="de-DE" dirty="0" err="1"/>
              <a:t>to</a:t>
            </a:r>
            <a:r>
              <a:rPr lang="de-DE" dirty="0"/>
              <a:t> </a:t>
            </a:r>
            <a:r>
              <a:rPr lang="de-DE" dirty="0" err="1"/>
              <a:t>be</a:t>
            </a:r>
            <a:r>
              <a:rPr lang="de-DE" dirty="0"/>
              <a:t> </a:t>
            </a:r>
            <a:r>
              <a:rPr lang="de-DE" dirty="0" err="1"/>
              <a:t>taken</a:t>
            </a:r>
            <a:r>
              <a:rPr lang="de-DE" dirty="0"/>
              <a:t> </a:t>
            </a:r>
            <a:r>
              <a:rPr lang="de-DE" dirty="0" err="1"/>
              <a:t>into</a:t>
            </a:r>
            <a:r>
              <a:rPr lang="de-DE" dirty="0"/>
              <a:t> </a:t>
            </a:r>
            <a:r>
              <a:rPr lang="de-DE" dirty="0" err="1"/>
              <a:t>account</a:t>
            </a:r>
            <a:r>
              <a:rPr lang="de-DE" dirty="0"/>
              <a:t> </a:t>
            </a:r>
            <a:r>
              <a:rPr lang="de-DE" dirty="0" err="1"/>
              <a:t>for</a:t>
            </a:r>
            <a:r>
              <a:rPr lang="de-DE" dirty="0"/>
              <a:t> EEM </a:t>
            </a:r>
            <a:r>
              <a:rPr lang="de-DE" dirty="0" err="1"/>
              <a:t>to</a:t>
            </a:r>
            <a:r>
              <a:rPr lang="de-DE" dirty="0"/>
              <a:t> </a:t>
            </a:r>
            <a:r>
              <a:rPr lang="de-DE" dirty="0" err="1"/>
              <a:t>be</a:t>
            </a:r>
            <a:r>
              <a:rPr lang="de-DE" dirty="0"/>
              <a:t> </a:t>
            </a:r>
            <a:r>
              <a:rPr lang="de-DE" dirty="0" err="1"/>
              <a:t>prioritized</a:t>
            </a:r>
            <a:endParaRPr lang="de-DE" dirty="0"/>
          </a:p>
          <a:p>
            <a:pPr marL="457200" indent="-457200">
              <a:buFont typeface="Arial" panose="020B0604020202020204" pitchFamily="34" charset="0"/>
              <a:buChar char="•"/>
            </a:pPr>
            <a:r>
              <a:rPr lang="de-DE" dirty="0"/>
              <a:t>Energy </a:t>
            </a:r>
            <a:r>
              <a:rPr lang="de-DE" dirty="0" err="1"/>
              <a:t>people</a:t>
            </a:r>
            <a:r>
              <a:rPr lang="de-DE" dirty="0"/>
              <a:t> and </a:t>
            </a:r>
            <a:r>
              <a:rPr lang="de-DE" dirty="0" err="1"/>
              <a:t>process</a:t>
            </a:r>
            <a:r>
              <a:rPr lang="de-DE" dirty="0"/>
              <a:t>/</a:t>
            </a:r>
            <a:r>
              <a:rPr lang="de-DE" dirty="0" err="1"/>
              <a:t>production</a:t>
            </a:r>
            <a:r>
              <a:rPr lang="de-DE" dirty="0"/>
              <a:t> </a:t>
            </a:r>
            <a:r>
              <a:rPr lang="de-DE" dirty="0" err="1"/>
              <a:t>people</a:t>
            </a:r>
            <a:r>
              <a:rPr lang="de-DE" dirty="0"/>
              <a:t>, but also top-management </a:t>
            </a:r>
            <a:r>
              <a:rPr lang="de-DE" dirty="0" err="1"/>
              <a:t>people</a:t>
            </a:r>
            <a:r>
              <a:rPr lang="de-DE" dirty="0"/>
              <a:t>, </a:t>
            </a:r>
            <a:r>
              <a:rPr lang="de-DE" dirty="0" err="1"/>
              <a:t>are</a:t>
            </a:r>
            <a:r>
              <a:rPr lang="de-DE" dirty="0"/>
              <a:t> not </a:t>
            </a:r>
            <a:r>
              <a:rPr lang="de-DE" dirty="0" err="1"/>
              <a:t>speaking</a:t>
            </a:r>
            <a:r>
              <a:rPr lang="de-DE" dirty="0"/>
              <a:t> </a:t>
            </a:r>
            <a:r>
              <a:rPr lang="de-DE" dirty="0" err="1"/>
              <a:t>the</a:t>
            </a:r>
            <a:r>
              <a:rPr lang="de-DE" dirty="0"/>
              <a:t> ‘same </a:t>
            </a:r>
            <a:r>
              <a:rPr lang="de-DE" dirty="0" err="1"/>
              <a:t>language</a:t>
            </a:r>
            <a:r>
              <a:rPr lang="de-DE" dirty="0"/>
              <a:t>‘</a:t>
            </a:r>
          </a:p>
          <a:p>
            <a:endParaRPr lang="de-DE" dirty="0"/>
          </a:p>
          <a:p>
            <a:endParaRPr lang="de-DE" dirty="0"/>
          </a:p>
        </p:txBody>
      </p:sp>
      <p:sp>
        <p:nvSpPr>
          <p:cNvPr id="4" name="Datumsplatzhalter 3">
            <a:extLst>
              <a:ext uri="{FF2B5EF4-FFF2-40B4-BE49-F238E27FC236}">
                <a16:creationId xmlns:a16="http://schemas.microsoft.com/office/drawing/2014/main" id="{DCD5F9F7-2549-42B3-8EAB-1552D89F36C0}"/>
              </a:ext>
            </a:extLst>
          </p:cNvPr>
          <p:cNvSpPr>
            <a:spLocks noGrp="1"/>
          </p:cNvSpPr>
          <p:nvPr>
            <p:ph type="dt" sz="half" idx="10"/>
          </p:nvPr>
        </p:nvSpPr>
        <p:spPr/>
        <p:txBody>
          <a:bodyPr/>
          <a:lstStyle/>
          <a:p>
            <a:fld id="{F88582CF-46AD-4D2B-981D-7E563176D894}" type="datetime1">
              <a:rPr lang="en-GB" smtClean="0"/>
              <a:t>24/05/2022</a:t>
            </a:fld>
            <a:endParaRPr lang="de-DE"/>
          </a:p>
        </p:txBody>
      </p:sp>
      <p:sp>
        <p:nvSpPr>
          <p:cNvPr id="5" name="Foliennummernplatzhalter 4">
            <a:extLst>
              <a:ext uri="{FF2B5EF4-FFF2-40B4-BE49-F238E27FC236}">
                <a16:creationId xmlns:a16="http://schemas.microsoft.com/office/drawing/2014/main" id="{9FF1EAD7-0E0F-4097-B3BB-F7A06465A845}"/>
              </a:ext>
            </a:extLst>
          </p:cNvPr>
          <p:cNvSpPr>
            <a:spLocks noGrp="1"/>
          </p:cNvSpPr>
          <p:nvPr>
            <p:ph type="sldNum" sz="quarter" idx="11"/>
          </p:nvPr>
        </p:nvSpPr>
        <p:spPr/>
        <p:txBody>
          <a:bodyPr/>
          <a:lstStyle/>
          <a:p>
            <a:fld id="{CD13C9F6-DA1F-4969-8B21-2E803A8A69C8}" type="slidenum">
              <a:rPr lang="de-DE" smtClean="0"/>
              <a:t>13</a:t>
            </a:fld>
            <a:endParaRPr lang="de-DE" dirty="0"/>
          </a:p>
        </p:txBody>
      </p:sp>
      <p:sp>
        <p:nvSpPr>
          <p:cNvPr id="6" name="Rectangle 5">
            <a:extLst>
              <a:ext uri="{FF2B5EF4-FFF2-40B4-BE49-F238E27FC236}">
                <a16:creationId xmlns:a16="http://schemas.microsoft.com/office/drawing/2014/main" id="{033039D7-D90E-4811-B507-42FCCC4FEA2A}"/>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971226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4B1DE3-B7A6-42D7-8570-27A91C702B7B}"/>
              </a:ext>
            </a:extLst>
          </p:cNvPr>
          <p:cNvSpPr>
            <a:spLocks noGrp="1"/>
          </p:cNvSpPr>
          <p:nvPr>
            <p:ph type="title"/>
          </p:nvPr>
        </p:nvSpPr>
        <p:spPr/>
        <p:txBody>
          <a:bodyPr/>
          <a:lstStyle/>
          <a:p>
            <a:r>
              <a:rPr lang="de-DE" dirty="0"/>
              <a:t>Multiple Benefits </a:t>
            </a:r>
            <a:r>
              <a:rPr lang="de-DE" dirty="0" err="1"/>
              <a:t>approach</a:t>
            </a:r>
            <a:endParaRPr lang="de-DE" dirty="0"/>
          </a:p>
        </p:txBody>
      </p:sp>
      <p:sp>
        <p:nvSpPr>
          <p:cNvPr id="4" name="Datumsplatzhalter 3">
            <a:extLst>
              <a:ext uri="{FF2B5EF4-FFF2-40B4-BE49-F238E27FC236}">
                <a16:creationId xmlns:a16="http://schemas.microsoft.com/office/drawing/2014/main" id="{B1B23CF8-23DF-48F6-A653-086FB92FF284}"/>
              </a:ext>
            </a:extLst>
          </p:cNvPr>
          <p:cNvSpPr>
            <a:spLocks noGrp="1"/>
          </p:cNvSpPr>
          <p:nvPr>
            <p:ph type="dt" sz="half" idx="10"/>
          </p:nvPr>
        </p:nvSpPr>
        <p:spPr/>
        <p:txBody>
          <a:bodyPr/>
          <a:lstStyle/>
          <a:p>
            <a:fld id="{F0F8D77E-D047-4333-B48F-FAD7B06375A5}" type="datetime1">
              <a:rPr lang="en-GB" smtClean="0"/>
              <a:t>24/05/2022</a:t>
            </a:fld>
            <a:endParaRPr lang="de-DE"/>
          </a:p>
        </p:txBody>
      </p:sp>
      <p:sp>
        <p:nvSpPr>
          <p:cNvPr id="5" name="Foliennummernplatzhalter 4">
            <a:extLst>
              <a:ext uri="{FF2B5EF4-FFF2-40B4-BE49-F238E27FC236}">
                <a16:creationId xmlns:a16="http://schemas.microsoft.com/office/drawing/2014/main" id="{FAE8FE64-083F-484B-ABEB-C2CE899C3943}"/>
              </a:ext>
            </a:extLst>
          </p:cNvPr>
          <p:cNvSpPr>
            <a:spLocks noGrp="1"/>
          </p:cNvSpPr>
          <p:nvPr>
            <p:ph type="sldNum" sz="quarter" idx="11"/>
          </p:nvPr>
        </p:nvSpPr>
        <p:spPr/>
        <p:txBody>
          <a:bodyPr/>
          <a:lstStyle/>
          <a:p>
            <a:fld id="{CD13C9F6-DA1F-4969-8B21-2E803A8A69C8}" type="slidenum">
              <a:rPr lang="de-DE" smtClean="0"/>
              <a:t>14</a:t>
            </a:fld>
            <a:endParaRPr lang="de-DE" dirty="0"/>
          </a:p>
        </p:txBody>
      </p:sp>
      <p:sp>
        <p:nvSpPr>
          <p:cNvPr id="6" name="Textfeld 5" descr="Step by step figure from the MBenefits Approach, from the energy audit to the investment decision in 5 steps.">
            <a:extLst>
              <a:ext uri="{FF2B5EF4-FFF2-40B4-BE49-F238E27FC236}">
                <a16:creationId xmlns:a16="http://schemas.microsoft.com/office/drawing/2014/main" id="{CCCA1177-1434-44B0-AAE5-C52034FF0BA5}"/>
              </a:ext>
            </a:extLst>
          </p:cNvPr>
          <p:cNvSpPr txBox="1"/>
          <p:nvPr/>
        </p:nvSpPr>
        <p:spPr>
          <a:xfrm>
            <a:off x="4010526" y="6352143"/>
            <a:ext cx="6096000" cy="261610"/>
          </a:xfrm>
          <a:prstGeom prst="rect">
            <a:avLst/>
          </a:prstGeom>
          <a:noFill/>
        </p:spPr>
        <p:txBody>
          <a:bodyPr wrap="square">
            <a:spAutoFit/>
          </a:bodyPr>
          <a:lstStyle/>
          <a:p>
            <a:r>
              <a:rPr lang="de-DE" sz="1100" dirty="0">
                <a:latin typeface="Noto Sans" panose="020B0502040504020204" pitchFamily="34" charset="0"/>
                <a:ea typeface="Noto Sans" panose="020B0502040504020204" pitchFamily="34" charset="0"/>
                <a:cs typeface="Noto Sans" panose="020B0502040504020204" pitchFamily="34" charset="0"/>
              </a:rPr>
              <a:t>Source: https://www.mbenefits.eu/</a:t>
            </a:r>
          </a:p>
        </p:txBody>
      </p:sp>
      <p:pic>
        <p:nvPicPr>
          <p:cNvPr id="7" name="Inhaltsplatzhalter 8" descr="Step by step figure from the MBenefits Approach, from the energy audit to the investment decision in 5 steps.">
            <a:extLst>
              <a:ext uri="{FF2B5EF4-FFF2-40B4-BE49-F238E27FC236}">
                <a16:creationId xmlns:a16="http://schemas.microsoft.com/office/drawing/2014/main" id="{F4DCE11B-7799-4E7F-9EDA-461093D3BFC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7800" y="2281238"/>
            <a:ext cx="9296400" cy="3505200"/>
          </a:xfrm>
          <a:prstGeom prst="rect">
            <a:avLst/>
          </a:prstGeom>
        </p:spPr>
      </p:pic>
      <p:pic>
        <p:nvPicPr>
          <p:cNvPr id="8" name="Grafik 7">
            <a:extLst>
              <a:ext uri="{FF2B5EF4-FFF2-40B4-BE49-F238E27FC236}">
                <a16:creationId xmlns:a16="http://schemas.microsoft.com/office/drawing/2014/main" id="{A7A28276-E944-47A8-95F7-43C13B6F0605}"/>
              </a:ext>
            </a:extLst>
          </p:cNvPr>
          <p:cNvPicPr>
            <a:picLocks noChangeAspect="1"/>
          </p:cNvPicPr>
          <p:nvPr/>
        </p:nvPicPr>
        <p:blipFill>
          <a:blip r:embed="rId4"/>
          <a:stretch>
            <a:fillRect/>
          </a:stretch>
        </p:blipFill>
        <p:spPr>
          <a:xfrm>
            <a:off x="6375438" y="1120275"/>
            <a:ext cx="5577463" cy="769669"/>
          </a:xfrm>
          <a:prstGeom prst="rect">
            <a:avLst/>
          </a:prstGeom>
        </p:spPr>
      </p:pic>
      <p:sp>
        <p:nvSpPr>
          <p:cNvPr id="9" name="Rectangle 8">
            <a:extLst>
              <a:ext uri="{FF2B5EF4-FFF2-40B4-BE49-F238E27FC236}">
                <a16:creationId xmlns:a16="http://schemas.microsoft.com/office/drawing/2014/main" id="{78A011ED-6F06-4033-B2B0-5EE9CB01AB45}"/>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71912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Inhaltsplatzhalter 14">
            <a:extLst>
              <a:ext uri="{FF2B5EF4-FFF2-40B4-BE49-F238E27FC236}">
                <a16:creationId xmlns:a16="http://schemas.microsoft.com/office/drawing/2014/main" id="{91EB3310-1597-4893-AE98-EDCBBE6A69EC}"/>
              </a:ext>
            </a:extLst>
          </p:cNvPr>
          <p:cNvGraphicFramePr>
            <a:graphicFrameLocks noGrp="1"/>
          </p:cNvGraphicFramePr>
          <p:nvPr>
            <p:ph idx="1"/>
          </p:nvPr>
        </p:nvGraphicFramePr>
        <p:xfrm>
          <a:off x="838200" y="1890713"/>
          <a:ext cx="1051560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a:extLst>
              <a:ext uri="{FF2B5EF4-FFF2-40B4-BE49-F238E27FC236}">
                <a16:creationId xmlns:a16="http://schemas.microsoft.com/office/drawing/2014/main" id="{5511627C-0E7D-4054-8835-4B110ADEA515}"/>
              </a:ext>
            </a:extLst>
          </p:cNvPr>
          <p:cNvSpPr>
            <a:spLocks noGrp="1"/>
          </p:cNvSpPr>
          <p:nvPr>
            <p:ph type="title"/>
          </p:nvPr>
        </p:nvSpPr>
        <p:spPr/>
        <p:txBody>
          <a:bodyPr/>
          <a:lstStyle/>
          <a:p>
            <a:r>
              <a:rPr lang="de-DE" dirty="0" err="1"/>
              <a:t>Steps</a:t>
            </a:r>
            <a:r>
              <a:rPr lang="de-DE" dirty="0"/>
              <a:t> </a:t>
            </a:r>
            <a:r>
              <a:rPr lang="de-DE" dirty="0" err="1"/>
              <a:t>to</a:t>
            </a:r>
            <a:r>
              <a:rPr lang="de-DE" dirty="0"/>
              <a:t> </a:t>
            </a:r>
            <a:r>
              <a:rPr lang="de-DE" dirty="0" err="1"/>
              <a:t>the</a:t>
            </a:r>
            <a:r>
              <a:rPr lang="de-DE" dirty="0"/>
              <a:t> Multiple Benefits </a:t>
            </a:r>
            <a:r>
              <a:rPr lang="de-DE" dirty="0" err="1"/>
              <a:t>analysis</a:t>
            </a:r>
            <a:endParaRPr lang="de-DE" dirty="0"/>
          </a:p>
        </p:txBody>
      </p:sp>
      <p:sp>
        <p:nvSpPr>
          <p:cNvPr id="4" name="Datumsplatzhalter 3">
            <a:extLst>
              <a:ext uri="{FF2B5EF4-FFF2-40B4-BE49-F238E27FC236}">
                <a16:creationId xmlns:a16="http://schemas.microsoft.com/office/drawing/2014/main" id="{0A07E4FE-376C-4887-8376-95FC5D45AA5E}"/>
              </a:ext>
            </a:extLst>
          </p:cNvPr>
          <p:cNvSpPr>
            <a:spLocks noGrp="1"/>
          </p:cNvSpPr>
          <p:nvPr>
            <p:ph type="dt" sz="half" idx="10"/>
          </p:nvPr>
        </p:nvSpPr>
        <p:spPr/>
        <p:txBody>
          <a:bodyPr/>
          <a:lstStyle/>
          <a:p>
            <a:fld id="{F7C5D350-EF6C-4657-9AAD-93146323F654}" type="datetime1">
              <a:rPr lang="en-GB" smtClean="0"/>
              <a:t>24/05/2022</a:t>
            </a:fld>
            <a:endParaRPr lang="de-DE"/>
          </a:p>
        </p:txBody>
      </p:sp>
      <p:sp>
        <p:nvSpPr>
          <p:cNvPr id="5" name="Foliennummernplatzhalter 4">
            <a:extLst>
              <a:ext uri="{FF2B5EF4-FFF2-40B4-BE49-F238E27FC236}">
                <a16:creationId xmlns:a16="http://schemas.microsoft.com/office/drawing/2014/main" id="{15D2B8DF-61FB-485A-8BDC-3769D6A55AE3}"/>
              </a:ext>
            </a:extLst>
          </p:cNvPr>
          <p:cNvSpPr>
            <a:spLocks noGrp="1"/>
          </p:cNvSpPr>
          <p:nvPr>
            <p:ph type="sldNum" sz="quarter" idx="11"/>
          </p:nvPr>
        </p:nvSpPr>
        <p:spPr/>
        <p:txBody>
          <a:bodyPr/>
          <a:lstStyle/>
          <a:p>
            <a:fld id="{CD13C9F6-DA1F-4969-8B21-2E803A8A69C8}" type="slidenum">
              <a:rPr lang="de-DE" smtClean="0"/>
              <a:t>15</a:t>
            </a:fld>
            <a:endParaRPr lang="de-DE" dirty="0"/>
          </a:p>
        </p:txBody>
      </p:sp>
      <p:sp>
        <p:nvSpPr>
          <p:cNvPr id="20" name="Inhaltsplatzhalter 2">
            <a:extLst>
              <a:ext uri="{FF2B5EF4-FFF2-40B4-BE49-F238E27FC236}">
                <a16:creationId xmlns:a16="http://schemas.microsoft.com/office/drawing/2014/main" id="{035E590F-F80D-4145-B13A-02115F816F6E}"/>
              </a:ext>
            </a:extLst>
          </p:cNvPr>
          <p:cNvSpPr txBox="1">
            <a:spLocks/>
          </p:cNvSpPr>
          <p:nvPr/>
        </p:nvSpPr>
        <p:spPr>
          <a:xfrm>
            <a:off x="838200" y="1890444"/>
            <a:ext cx="10515600" cy="1058940"/>
          </a:xfrm>
          <a:prstGeom prst="rect">
            <a:avLst/>
          </a:prstGeom>
        </p:spPr>
        <p:txBody>
          <a:bodyPr vert="horz" lIns="91440" tIns="45720" rIns="91440" bIns="45720" rtlCol="0">
            <a:normAutofit fontScale="77500" lnSpcReduction="20000"/>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a:p>
            <a:r>
              <a:rPr lang="de-DE" dirty="0" err="1"/>
              <a:t>Identify</a:t>
            </a:r>
            <a:r>
              <a:rPr lang="de-DE" dirty="0"/>
              <a:t> </a:t>
            </a:r>
            <a:r>
              <a:rPr lang="de-DE" dirty="0" err="1"/>
              <a:t>advantages</a:t>
            </a:r>
            <a:r>
              <a:rPr lang="de-DE" dirty="0"/>
              <a:t> at:</a:t>
            </a:r>
          </a:p>
          <a:p>
            <a:r>
              <a:rPr lang="de-DE" dirty="0"/>
              <a:t>		</a:t>
            </a:r>
          </a:p>
          <a:p>
            <a:endParaRPr lang="de-DE" dirty="0"/>
          </a:p>
        </p:txBody>
      </p:sp>
      <p:sp>
        <p:nvSpPr>
          <p:cNvPr id="7" name="Rectangle 6">
            <a:extLst>
              <a:ext uri="{FF2B5EF4-FFF2-40B4-BE49-F238E27FC236}">
                <a16:creationId xmlns:a16="http://schemas.microsoft.com/office/drawing/2014/main" id="{B31ED0A3-2F0B-4143-9737-1A8A9085C6DD}"/>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17788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a:xfrm>
            <a:off x="838200" y="1466101"/>
            <a:ext cx="10515600" cy="572608"/>
          </a:xfrm>
        </p:spPr>
        <p:txBody>
          <a:bodyPr/>
          <a:lstStyle/>
          <a:p>
            <a:r>
              <a:rPr lang="de-DE" dirty="0"/>
              <a:t>1. </a:t>
            </a:r>
            <a:r>
              <a:rPr lang="de-DE" dirty="0" err="1"/>
              <a:t>Identify</a:t>
            </a:r>
            <a:r>
              <a:rPr lang="de-DE" dirty="0"/>
              <a:t> MB at EEM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a:xfrm>
            <a:off x="838200" y="2565918"/>
            <a:ext cx="10515600" cy="3611044"/>
          </a:xfrm>
        </p:spPr>
        <p:txBody>
          <a:bodyPr/>
          <a:lstStyle/>
          <a:p>
            <a:pPr marL="457200" indent="-457200">
              <a:buFont typeface="Wingdings" panose="05000000000000000000" pitchFamily="2" charset="2"/>
              <a:buChar char="ü"/>
            </a:pPr>
            <a:r>
              <a:rPr lang="de-DE" dirty="0" err="1"/>
              <a:t>directly</a:t>
            </a:r>
            <a:r>
              <a:rPr lang="de-DE" dirty="0"/>
              <a:t> </a:t>
            </a:r>
            <a:r>
              <a:rPr lang="de-DE" dirty="0" err="1"/>
              <a:t>linked</a:t>
            </a:r>
            <a:r>
              <a:rPr lang="de-DE" dirty="0"/>
              <a:t> </a:t>
            </a:r>
            <a:r>
              <a:rPr lang="de-DE" dirty="0" err="1"/>
              <a:t>to</a:t>
            </a:r>
            <a:r>
              <a:rPr lang="de-DE" dirty="0"/>
              <a:t> </a:t>
            </a:r>
            <a:r>
              <a:rPr lang="de-DE" dirty="0" err="1"/>
              <a:t>the</a:t>
            </a:r>
            <a:r>
              <a:rPr lang="de-DE" dirty="0"/>
              <a:t> EEM</a:t>
            </a:r>
          </a:p>
          <a:p>
            <a:pPr marL="1143000" lvl="1" indent="-457200"/>
            <a:r>
              <a:rPr lang="de-DE" dirty="0"/>
              <a:t>Energy, </a:t>
            </a:r>
            <a:r>
              <a:rPr lang="de-DE" dirty="0" err="1"/>
              <a:t>costs</a:t>
            </a:r>
            <a:r>
              <a:rPr lang="de-DE" dirty="0"/>
              <a:t> and CO</a:t>
            </a:r>
            <a:r>
              <a:rPr lang="de-DE" baseline="-25000" dirty="0"/>
              <a:t>2</a:t>
            </a:r>
            <a:r>
              <a:rPr lang="de-DE" dirty="0"/>
              <a:t> </a:t>
            </a:r>
            <a:r>
              <a:rPr lang="de-DE" dirty="0" err="1"/>
              <a:t>reduction</a:t>
            </a:r>
            <a:endParaRPr lang="de-DE" dirty="0"/>
          </a:p>
          <a:p>
            <a:pPr marL="1143000" lvl="1" indent="-457200"/>
            <a:r>
              <a:rPr lang="de-DE" dirty="0" err="1"/>
              <a:t>maintenance</a:t>
            </a:r>
            <a:r>
              <a:rPr lang="de-DE" dirty="0"/>
              <a:t> </a:t>
            </a:r>
            <a:r>
              <a:rPr lang="de-DE" dirty="0" err="1"/>
              <a:t>reduction</a:t>
            </a:r>
            <a:endParaRPr lang="de-DE" dirty="0"/>
          </a:p>
          <a:p>
            <a:pPr marL="457200" indent="-457200">
              <a:buFont typeface="Wingdings" panose="05000000000000000000" pitchFamily="2" charset="2"/>
              <a:buChar char="ü"/>
            </a:pPr>
            <a:endParaRPr lang="de-DE" dirty="0"/>
          </a:p>
          <a:p>
            <a:r>
              <a:rPr lang="de-DE" dirty="0"/>
              <a:t>Generally </a:t>
            </a:r>
            <a:r>
              <a:rPr lang="de-DE" dirty="0" err="1"/>
              <a:t>from</a:t>
            </a:r>
            <a:r>
              <a:rPr lang="de-DE" dirty="0"/>
              <a:t> </a:t>
            </a:r>
            <a:r>
              <a:rPr lang="de-DE" dirty="0" err="1"/>
              <a:t>the</a:t>
            </a:r>
            <a:r>
              <a:rPr lang="de-DE" dirty="0"/>
              <a:t> </a:t>
            </a:r>
            <a:r>
              <a:rPr lang="de-DE" b="1" dirty="0" err="1"/>
              <a:t>energy</a:t>
            </a:r>
            <a:r>
              <a:rPr lang="de-DE" b="1" dirty="0"/>
              <a:t> </a:t>
            </a:r>
            <a:r>
              <a:rPr lang="de-DE" b="1" dirty="0" err="1"/>
              <a:t>audit</a:t>
            </a:r>
            <a:r>
              <a:rPr lang="de-DE" b="1" dirty="0"/>
              <a:t> </a:t>
            </a:r>
            <a:r>
              <a:rPr lang="de-DE" dirty="0">
                <a:solidFill>
                  <a:srgbClr val="034EA8"/>
                </a:solidFill>
              </a:rPr>
              <a:t>(</a:t>
            </a:r>
            <a:r>
              <a:rPr lang="de-DE" dirty="0" err="1">
                <a:solidFill>
                  <a:srgbClr val="034EA8"/>
                </a:solidFill>
              </a:rPr>
              <a:t>energy</a:t>
            </a:r>
            <a:r>
              <a:rPr lang="de-DE" dirty="0">
                <a:solidFill>
                  <a:srgbClr val="034EA8"/>
                </a:solidFill>
              </a:rPr>
              <a:t> </a:t>
            </a:r>
            <a:r>
              <a:rPr lang="de-DE" dirty="0" err="1">
                <a:solidFill>
                  <a:srgbClr val="034EA8"/>
                </a:solidFill>
              </a:rPr>
              <a:t>people</a:t>
            </a:r>
            <a:r>
              <a:rPr lang="de-DE" dirty="0">
                <a:solidFill>
                  <a:srgbClr val="034EA8"/>
                </a:solidFill>
              </a:rPr>
              <a:t>)</a:t>
            </a:r>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AD383184-BC31-4B77-BB0C-628865365507}"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16</a:t>
            </a:fld>
            <a:endParaRPr lang="de-DE" dirty="0"/>
          </a:p>
        </p:txBody>
      </p:sp>
      <p:graphicFrame>
        <p:nvGraphicFramePr>
          <p:cNvPr id="8" name="Inhaltsplatzhalter 14">
            <a:extLst>
              <a:ext uri="{FF2B5EF4-FFF2-40B4-BE49-F238E27FC236}">
                <a16:creationId xmlns:a16="http://schemas.microsoft.com/office/drawing/2014/main" id="{227D0589-0B8D-4083-A610-7E8C162DF5AC}"/>
              </a:ext>
            </a:extLst>
          </p:cNvPr>
          <p:cNvGraphicFramePr>
            <a:graphicFrameLocks/>
          </p:cNvGraphicFramePr>
          <p:nvPr>
            <p:extLst>
              <p:ext uri="{D42A27DB-BD31-4B8C-83A1-F6EECF244321}">
                <p14:modId xmlns:p14="http://schemas.microsoft.com/office/powerpoint/2010/main" val="2650005814"/>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61AE88AA-C324-4D77-942B-C6002205767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479223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a:xfrm>
            <a:off x="838200" y="1380541"/>
            <a:ext cx="10515600" cy="572608"/>
          </a:xfrm>
        </p:spPr>
        <p:txBody>
          <a:bodyPr/>
          <a:lstStyle/>
          <a:p>
            <a:r>
              <a:rPr lang="de-DE" dirty="0"/>
              <a:t>2. </a:t>
            </a:r>
            <a:r>
              <a:rPr lang="de-DE" dirty="0" err="1"/>
              <a:t>Identify</a:t>
            </a:r>
            <a:r>
              <a:rPr lang="de-DE" dirty="0"/>
              <a:t> MB at </a:t>
            </a:r>
            <a:r>
              <a:rPr lang="de-DE" dirty="0" err="1"/>
              <a:t>process</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CC5A80BB-9C4D-4A50-82CB-48F4F23D9175}"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17</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2681456612"/>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Wingdings" panose="05000000000000000000" pitchFamily="2" charset="2"/>
              <a:buChar char="ü"/>
            </a:pPr>
            <a:endParaRPr lang="de-DE" dirty="0">
              <a:solidFill>
                <a:srgbClr val="034EA8"/>
              </a:solidFill>
            </a:endParaRPr>
          </a:p>
          <a:p>
            <a:pPr marL="457200" indent="-457200">
              <a:buFont typeface="Wingdings" panose="05000000000000000000" pitchFamily="2" charset="2"/>
              <a:buChar char="ü"/>
            </a:pPr>
            <a:r>
              <a:rPr lang="de-DE" dirty="0" err="1">
                <a:solidFill>
                  <a:srgbClr val="034EA8"/>
                </a:solidFill>
              </a:rPr>
              <a:t>Process</a:t>
            </a:r>
            <a:r>
              <a:rPr lang="de-DE" dirty="0">
                <a:solidFill>
                  <a:srgbClr val="034EA8"/>
                </a:solidFill>
              </a:rPr>
              <a:t> </a:t>
            </a:r>
            <a:r>
              <a:rPr lang="de-DE" dirty="0" err="1">
                <a:solidFill>
                  <a:srgbClr val="034EA8"/>
                </a:solidFill>
              </a:rPr>
              <a:t>people</a:t>
            </a:r>
            <a:r>
              <a:rPr lang="de-DE" dirty="0">
                <a:solidFill>
                  <a:srgbClr val="034EA8"/>
                </a:solidFill>
              </a:rPr>
              <a:t> </a:t>
            </a:r>
            <a:r>
              <a:rPr lang="de-DE" dirty="0" err="1"/>
              <a:t>realize</a:t>
            </a:r>
            <a:r>
              <a:rPr lang="de-DE" dirty="0"/>
              <a:t> a </a:t>
            </a:r>
            <a:r>
              <a:rPr lang="de-DE" b="1" dirty="0" err="1"/>
              <a:t>process</a:t>
            </a:r>
            <a:r>
              <a:rPr lang="de-DE" b="1" dirty="0"/>
              <a:t> mapping </a:t>
            </a:r>
            <a:br>
              <a:rPr lang="de-DE" b="1" dirty="0"/>
            </a:br>
            <a:r>
              <a:rPr lang="de-DE" dirty="0" err="1"/>
              <a:t>of</a:t>
            </a:r>
            <a:r>
              <a:rPr lang="de-DE" dirty="0"/>
              <a:t> </a:t>
            </a:r>
            <a:r>
              <a:rPr lang="de-DE" dirty="0" err="1"/>
              <a:t>the</a:t>
            </a:r>
            <a:r>
              <a:rPr lang="de-DE" dirty="0"/>
              <a:t> </a:t>
            </a:r>
            <a:r>
              <a:rPr lang="de-DE" dirty="0" err="1"/>
              <a:t>operations</a:t>
            </a: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1143000" lvl="1"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pic>
        <p:nvPicPr>
          <p:cNvPr id="12" name="Grafik 11">
            <a:extLst>
              <a:ext uri="{FF2B5EF4-FFF2-40B4-BE49-F238E27FC236}">
                <a16:creationId xmlns:a16="http://schemas.microsoft.com/office/drawing/2014/main" id="{9DC519AB-3F63-4B06-AB86-6B7551E9C517}"/>
              </a:ext>
            </a:extLst>
          </p:cNvPr>
          <p:cNvPicPr>
            <a:picLocks noChangeAspect="1"/>
          </p:cNvPicPr>
          <p:nvPr/>
        </p:nvPicPr>
        <p:blipFill>
          <a:blip r:embed="rId8"/>
          <a:stretch>
            <a:fillRect/>
          </a:stretch>
        </p:blipFill>
        <p:spPr>
          <a:xfrm>
            <a:off x="1841082" y="3848299"/>
            <a:ext cx="8141118" cy="1562180"/>
          </a:xfrm>
          <a:prstGeom prst="rect">
            <a:avLst/>
          </a:prstGeom>
        </p:spPr>
      </p:pic>
      <p:sp>
        <p:nvSpPr>
          <p:cNvPr id="10" name="Rectangle 9">
            <a:extLst>
              <a:ext uri="{FF2B5EF4-FFF2-40B4-BE49-F238E27FC236}">
                <a16:creationId xmlns:a16="http://schemas.microsoft.com/office/drawing/2014/main" id="{914003AF-8A32-4DDA-BD8C-006243ADC31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540826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Identify</a:t>
            </a:r>
            <a:r>
              <a:rPr lang="de-DE" dirty="0"/>
              <a:t> MB at </a:t>
            </a:r>
            <a:r>
              <a:rPr lang="de-DE" dirty="0" err="1"/>
              <a:t>process</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871BA5AA-27E7-4EBE-A0AF-F317F3598AA6}"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18</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0" lvl="1" indent="-457200"/>
            <a:endParaRPr lang="de-DE" dirty="0"/>
          </a:p>
          <a:p>
            <a:pPr marL="457200" indent="-457200">
              <a:buFont typeface="Wingdings" panose="05000000000000000000" pitchFamily="2" charset="2"/>
              <a:buChar char="ü"/>
            </a:pPr>
            <a:r>
              <a:rPr lang="de-DE" dirty="0"/>
              <a:t>Analyse </a:t>
            </a:r>
            <a:r>
              <a:rPr lang="de-DE" dirty="0" err="1"/>
              <a:t>the</a:t>
            </a:r>
            <a:r>
              <a:rPr lang="de-DE" dirty="0"/>
              <a:t> source </a:t>
            </a:r>
            <a:r>
              <a:rPr lang="de-DE" dirty="0" err="1"/>
              <a:t>of</a:t>
            </a:r>
            <a:r>
              <a:rPr lang="de-DE" dirty="0"/>
              <a:t> </a:t>
            </a:r>
            <a:r>
              <a:rPr lang="de-DE" dirty="0" err="1"/>
              <a:t>its</a:t>
            </a:r>
            <a:r>
              <a:rPr lang="de-DE" dirty="0"/>
              <a:t> </a:t>
            </a:r>
            <a:r>
              <a:rPr lang="de-DE" dirty="0">
                <a:solidFill>
                  <a:srgbClr val="034EA8"/>
                </a:solidFill>
              </a:rPr>
              <a:t>operational </a:t>
            </a:r>
            <a:r>
              <a:rPr lang="de-DE" dirty="0" err="1">
                <a:solidFill>
                  <a:srgbClr val="034EA8"/>
                </a:solidFill>
              </a:rPr>
              <a:t>effectiveness</a:t>
            </a:r>
            <a:r>
              <a:rPr lang="de-DE" dirty="0">
                <a:solidFill>
                  <a:srgbClr val="034EA8"/>
                </a:solidFill>
              </a:rPr>
              <a:t> </a:t>
            </a:r>
            <a:br>
              <a:rPr lang="de-DE" dirty="0">
                <a:solidFill>
                  <a:srgbClr val="034EA8"/>
                </a:solidFill>
              </a:rPr>
            </a:br>
            <a:r>
              <a:rPr lang="de-DE" dirty="0"/>
              <a:t>(</a:t>
            </a:r>
            <a:r>
              <a:rPr lang="de-DE" dirty="0" err="1"/>
              <a:t>safety</a:t>
            </a:r>
            <a:r>
              <a:rPr lang="de-DE" dirty="0"/>
              <a:t>, </a:t>
            </a:r>
            <a:r>
              <a:rPr lang="de-DE" dirty="0" err="1"/>
              <a:t>quality</a:t>
            </a:r>
            <a:r>
              <a:rPr lang="de-DE" dirty="0"/>
              <a:t>, </a:t>
            </a:r>
            <a:r>
              <a:rPr lang="de-DE" dirty="0" err="1"/>
              <a:t>cost</a:t>
            </a:r>
            <a:r>
              <a:rPr lang="de-DE" dirty="0"/>
              <a:t>, time-</a:t>
            </a:r>
            <a:r>
              <a:rPr lang="de-DE" dirty="0" err="1"/>
              <a:t>to</a:t>
            </a:r>
            <a:r>
              <a:rPr lang="de-DE" dirty="0"/>
              <a:t>-</a:t>
            </a:r>
            <a:r>
              <a:rPr lang="de-DE" dirty="0" err="1"/>
              <a:t>market</a:t>
            </a:r>
            <a:r>
              <a:rPr lang="de-DE" dirty="0"/>
              <a:t>) </a:t>
            </a:r>
          </a:p>
          <a:p>
            <a:pPr marL="457200" indent="-457200">
              <a:buFont typeface="Wingdings" panose="05000000000000000000" pitchFamily="2" charset="2"/>
              <a:buChar char="ü"/>
            </a:pPr>
            <a:endParaRPr lang="de-DE" dirty="0">
              <a:highlight>
                <a:srgbClr val="FFF200"/>
              </a:highlight>
            </a:endParaRPr>
          </a:p>
          <a:p>
            <a:pPr marL="457200" indent="-457200">
              <a:buFont typeface="Wingdings" panose="05000000000000000000" pitchFamily="2" charset="2"/>
              <a:buChar char="ü"/>
            </a:pPr>
            <a:r>
              <a:rPr lang="de-DE" dirty="0"/>
              <a:t>Analyse </a:t>
            </a:r>
            <a:r>
              <a:rPr lang="de-DE" dirty="0" err="1"/>
              <a:t>of</a:t>
            </a:r>
            <a:r>
              <a:rPr lang="de-DE" dirty="0"/>
              <a:t> </a:t>
            </a:r>
            <a:r>
              <a:rPr lang="de-DE" dirty="0" err="1">
                <a:solidFill>
                  <a:srgbClr val="034EA8"/>
                </a:solidFill>
              </a:rPr>
              <a:t>critical</a:t>
            </a:r>
            <a:r>
              <a:rPr lang="de-DE" dirty="0">
                <a:solidFill>
                  <a:srgbClr val="034EA8"/>
                </a:solidFill>
              </a:rPr>
              <a:t>-</a:t>
            </a:r>
            <a:r>
              <a:rPr lang="de-DE" dirty="0" err="1">
                <a:solidFill>
                  <a:srgbClr val="034EA8"/>
                </a:solidFill>
              </a:rPr>
              <a:t>to</a:t>
            </a:r>
            <a:r>
              <a:rPr lang="de-DE" dirty="0">
                <a:solidFill>
                  <a:srgbClr val="034EA8"/>
                </a:solidFill>
              </a:rPr>
              <a:t>-quality </a:t>
            </a:r>
            <a:r>
              <a:rPr lang="de-DE" dirty="0" err="1">
                <a:solidFill>
                  <a:srgbClr val="034EA8"/>
                </a:solidFill>
              </a:rPr>
              <a:t>parameters</a:t>
            </a:r>
            <a:r>
              <a:rPr lang="de-DE" dirty="0">
                <a:solidFill>
                  <a:srgbClr val="034EA8"/>
                </a:solidFill>
              </a:rPr>
              <a:t> </a:t>
            </a:r>
            <a:r>
              <a:rPr lang="de-DE" dirty="0"/>
              <a:t>(CTQ) </a:t>
            </a:r>
            <a:endParaRPr lang="de-DE" dirty="0">
              <a:highlight>
                <a:srgbClr val="FFF200"/>
              </a:highlight>
            </a:endParaRPr>
          </a:p>
          <a:p>
            <a:pPr lvl="1" indent="0">
              <a:buNone/>
            </a:pPr>
            <a:endParaRPr lang="de-DE" dirty="0">
              <a:highlight>
                <a:srgbClr val="FFF200"/>
              </a:highlight>
            </a:endParaRPr>
          </a:p>
          <a:p>
            <a:pPr marL="1143000" lvl="1" indent="-457200">
              <a:buFont typeface="Wingdings" panose="05000000000000000000" pitchFamily="2" charset="2"/>
              <a:buChar char="ü"/>
            </a:pPr>
            <a:endParaRPr lang="de-DE" dirty="0"/>
          </a:p>
          <a:p>
            <a:endParaRPr lang="de-DE" dirty="0"/>
          </a:p>
          <a:p>
            <a:endParaRPr lang="de-DE" dirty="0"/>
          </a:p>
        </p:txBody>
      </p:sp>
      <p:sp>
        <p:nvSpPr>
          <p:cNvPr id="10" name="Rectangle 9">
            <a:extLst>
              <a:ext uri="{FF2B5EF4-FFF2-40B4-BE49-F238E27FC236}">
                <a16:creationId xmlns:a16="http://schemas.microsoft.com/office/drawing/2014/main" id="{5574090D-542C-488A-9245-23306A438B46}"/>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151414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Inhaltsplatzhalter 14">
            <a:extLst>
              <a:ext uri="{FF2B5EF4-FFF2-40B4-BE49-F238E27FC236}">
                <a16:creationId xmlns:a16="http://schemas.microsoft.com/office/drawing/2014/main" id="{D5E3E537-FC39-461A-A0C0-D188F106F7AB}"/>
              </a:ext>
            </a:extLst>
          </p:cNvPr>
          <p:cNvGraphicFramePr>
            <a:graphicFrameLocks/>
          </p:cNvGraphicFramePr>
          <p:nvPr>
            <p:extLst>
              <p:ext uri="{D42A27DB-BD31-4B8C-83A1-F6EECF244321}">
                <p14:modId xmlns:p14="http://schemas.microsoft.com/office/powerpoint/2010/main" val="2770893231"/>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a:extLst>
              <a:ext uri="{FF2B5EF4-FFF2-40B4-BE49-F238E27FC236}">
                <a16:creationId xmlns:a16="http://schemas.microsoft.com/office/drawing/2014/main" id="{F9CEE205-1D41-4249-A91F-2E340001DF3F}"/>
              </a:ext>
            </a:extLst>
          </p:cNvPr>
          <p:cNvSpPr>
            <a:spLocks noGrp="1"/>
          </p:cNvSpPr>
          <p:nvPr>
            <p:ph type="title"/>
          </p:nvPr>
        </p:nvSpPr>
        <p:spPr>
          <a:xfrm>
            <a:off x="772886" y="1202887"/>
            <a:ext cx="10515600" cy="572608"/>
          </a:xfrm>
        </p:spPr>
        <p:txBody>
          <a:bodyPr/>
          <a:lstStyle/>
          <a:p>
            <a:r>
              <a:rPr lang="de-DE" dirty="0"/>
              <a:t>Operational excellence </a:t>
            </a:r>
            <a:r>
              <a:rPr lang="de-DE" dirty="0" err="1"/>
              <a:t>indicators</a:t>
            </a:r>
            <a:endParaRPr lang="de-DE" dirty="0"/>
          </a:p>
        </p:txBody>
      </p:sp>
      <p:sp>
        <p:nvSpPr>
          <p:cNvPr id="3" name="Inhaltsplatzhalter 2">
            <a:extLst>
              <a:ext uri="{FF2B5EF4-FFF2-40B4-BE49-F238E27FC236}">
                <a16:creationId xmlns:a16="http://schemas.microsoft.com/office/drawing/2014/main" id="{D170998D-3D89-4F97-A3E0-DD83D40A33C8}"/>
              </a:ext>
            </a:extLst>
          </p:cNvPr>
          <p:cNvSpPr>
            <a:spLocks noGrp="1"/>
          </p:cNvSpPr>
          <p:nvPr>
            <p:ph idx="1"/>
          </p:nvPr>
        </p:nvSpPr>
        <p:spPr>
          <a:xfrm>
            <a:off x="838200" y="2044577"/>
            <a:ext cx="5017168" cy="4286519"/>
          </a:xfrm>
        </p:spPr>
        <p:txBody>
          <a:bodyPr>
            <a:normAutofit fontScale="92500" lnSpcReduction="20000"/>
          </a:bodyPr>
          <a:lstStyle/>
          <a:p>
            <a:r>
              <a:rPr lang="en-US" sz="2400" b="1" dirty="0">
                <a:solidFill>
                  <a:srgbClr val="034EA8"/>
                </a:solidFill>
              </a:rPr>
              <a:t>Safety</a:t>
            </a:r>
          </a:p>
          <a:p>
            <a:pPr>
              <a:lnSpc>
                <a:spcPct val="120000"/>
              </a:lnSpc>
              <a:spcBef>
                <a:spcPts val="600"/>
              </a:spcBef>
            </a:pPr>
            <a:r>
              <a:rPr lang="en-US" sz="1800" dirty="0"/>
              <a:t>number of accidents per year </a:t>
            </a:r>
          </a:p>
          <a:p>
            <a:pPr>
              <a:lnSpc>
                <a:spcPct val="120000"/>
              </a:lnSpc>
              <a:spcBef>
                <a:spcPts val="600"/>
              </a:spcBef>
            </a:pPr>
            <a:r>
              <a:rPr lang="en-US" sz="1800" dirty="0"/>
              <a:t>number of days of absence per year perception of safety by the staff (annual survey) </a:t>
            </a:r>
          </a:p>
          <a:p>
            <a:pPr>
              <a:lnSpc>
                <a:spcPct val="120000"/>
              </a:lnSpc>
              <a:spcBef>
                <a:spcPts val="600"/>
              </a:spcBef>
            </a:pPr>
            <a:r>
              <a:rPr lang="en-US" sz="1800" dirty="0"/>
              <a:t>percentage of employees trained in good practices</a:t>
            </a:r>
            <a:br>
              <a:rPr lang="en-US" sz="1800" dirty="0"/>
            </a:br>
            <a:endParaRPr lang="en-US" sz="1800" dirty="0"/>
          </a:p>
          <a:p>
            <a:r>
              <a:rPr lang="en-US" sz="2400" b="1" dirty="0">
                <a:solidFill>
                  <a:srgbClr val="034EA8"/>
                </a:solidFill>
              </a:rPr>
              <a:t>Quality</a:t>
            </a:r>
          </a:p>
          <a:p>
            <a:pPr>
              <a:lnSpc>
                <a:spcPct val="110000"/>
              </a:lnSpc>
              <a:spcBef>
                <a:spcPts val="600"/>
              </a:spcBef>
            </a:pPr>
            <a:r>
              <a:rPr lang="en-US" sz="1800" dirty="0"/>
              <a:t>Downtime per day</a:t>
            </a:r>
          </a:p>
          <a:p>
            <a:pPr>
              <a:lnSpc>
                <a:spcPct val="110000"/>
              </a:lnSpc>
              <a:spcBef>
                <a:spcPts val="600"/>
              </a:spcBef>
            </a:pPr>
            <a:r>
              <a:rPr lang="en-US" sz="1800" dirty="0"/>
              <a:t>Percentage of products conforming to specifications</a:t>
            </a:r>
          </a:p>
          <a:p>
            <a:pPr>
              <a:lnSpc>
                <a:spcPct val="110000"/>
              </a:lnSpc>
              <a:spcBef>
                <a:spcPts val="600"/>
              </a:spcBef>
            </a:pPr>
            <a:r>
              <a:rPr lang="en-US" sz="1800" dirty="0"/>
              <a:t>Percentage of raw material losses</a:t>
            </a:r>
          </a:p>
          <a:p>
            <a:pPr>
              <a:lnSpc>
                <a:spcPct val="110000"/>
              </a:lnSpc>
              <a:spcBef>
                <a:spcPts val="600"/>
              </a:spcBef>
            </a:pPr>
            <a:r>
              <a:rPr lang="en-US" sz="1800" dirty="0"/>
              <a:t>Throughput (quantity per unit time)</a:t>
            </a:r>
          </a:p>
        </p:txBody>
      </p:sp>
      <p:sp>
        <p:nvSpPr>
          <p:cNvPr id="4" name="Datumsplatzhalter 3">
            <a:extLst>
              <a:ext uri="{FF2B5EF4-FFF2-40B4-BE49-F238E27FC236}">
                <a16:creationId xmlns:a16="http://schemas.microsoft.com/office/drawing/2014/main" id="{DE068BD4-1C24-4C8E-83A7-8D0C24752708}"/>
              </a:ext>
            </a:extLst>
          </p:cNvPr>
          <p:cNvSpPr>
            <a:spLocks noGrp="1"/>
          </p:cNvSpPr>
          <p:nvPr>
            <p:ph type="dt" sz="half" idx="10"/>
          </p:nvPr>
        </p:nvSpPr>
        <p:spPr/>
        <p:txBody>
          <a:bodyPr/>
          <a:lstStyle/>
          <a:p>
            <a:fld id="{3809451F-814C-4C01-B2B4-C1A3BED34365}" type="datetime1">
              <a:rPr lang="en-GB" smtClean="0"/>
              <a:t>24/05/2022</a:t>
            </a:fld>
            <a:endParaRPr lang="de-DE" dirty="0"/>
          </a:p>
        </p:txBody>
      </p:sp>
      <p:sp>
        <p:nvSpPr>
          <p:cNvPr id="5" name="Foliennummernplatzhalter 4">
            <a:extLst>
              <a:ext uri="{FF2B5EF4-FFF2-40B4-BE49-F238E27FC236}">
                <a16:creationId xmlns:a16="http://schemas.microsoft.com/office/drawing/2014/main" id="{D7918F61-1098-4264-9E92-51DCE52E5A79}"/>
              </a:ext>
            </a:extLst>
          </p:cNvPr>
          <p:cNvSpPr>
            <a:spLocks noGrp="1"/>
          </p:cNvSpPr>
          <p:nvPr>
            <p:ph type="sldNum" sz="quarter" idx="11"/>
          </p:nvPr>
        </p:nvSpPr>
        <p:spPr/>
        <p:txBody>
          <a:bodyPr/>
          <a:lstStyle/>
          <a:p>
            <a:fld id="{CD13C9F6-DA1F-4969-8B21-2E803A8A69C8}" type="slidenum">
              <a:rPr lang="de-DE" smtClean="0"/>
              <a:t>19</a:t>
            </a:fld>
            <a:endParaRPr lang="de-DE" dirty="0"/>
          </a:p>
        </p:txBody>
      </p:sp>
      <p:sp>
        <p:nvSpPr>
          <p:cNvPr id="7" name="Textfeld 6">
            <a:extLst>
              <a:ext uri="{FF2B5EF4-FFF2-40B4-BE49-F238E27FC236}">
                <a16:creationId xmlns:a16="http://schemas.microsoft.com/office/drawing/2014/main" id="{57C0CD04-3C59-479A-8145-566B6767C283}"/>
              </a:ext>
            </a:extLst>
          </p:cNvPr>
          <p:cNvSpPr txBox="1"/>
          <p:nvPr/>
        </p:nvSpPr>
        <p:spPr>
          <a:xfrm>
            <a:off x="6096000" y="1929872"/>
            <a:ext cx="5735216" cy="4704749"/>
          </a:xfrm>
          <a:prstGeom prst="rect">
            <a:avLst/>
          </a:prstGeom>
          <a:noFill/>
        </p:spPr>
        <p:txBody>
          <a:bodyPr wrap="square">
            <a:spAutoFit/>
          </a:bodyPr>
          <a:lstStyle/>
          <a:p>
            <a:pPr>
              <a:lnSpc>
                <a:spcPct val="110000"/>
              </a:lnSpc>
              <a:spcBef>
                <a:spcPts val="600"/>
              </a:spcBef>
              <a:buClr>
                <a:srgbClr val="034EA8"/>
              </a:buClr>
            </a:pPr>
            <a:r>
              <a:rPr lang="en-US" sz="2400" b="1" dirty="0">
                <a:solidFill>
                  <a:srgbClr val="034EA8"/>
                </a:solidFill>
                <a:latin typeface="Noto Sans" panose="020B0502040504020204" pitchFamily="34" charset="0"/>
                <a:ea typeface="Noto Sans" panose="020B0502040504020204" pitchFamily="34" charset="0"/>
                <a:cs typeface="Noto Sans" panose="020B0502040504020204" pitchFamily="34" charset="0"/>
              </a:rPr>
              <a:t>Cost</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costs of raw materials per month/year</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costs of raw materials losses per month/year </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cost of energy, gas, water per month/year</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cost of additional hour of line operators</a:t>
            </a:r>
            <a:br>
              <a:rPr lang="en-US" sz="1700" dirty="0">
                <a:latin typeface="Noto Sans" panose="020B0502040504020204" pitchFamily="34" charset="0"/>
                <a:ea typeface="Noto Sans" panose="020B0502040504020204" pitchFamily="34" charset="0"/>
                <a:cs typeface="Noto Sans" panose="020B0502040504020204" pitchFamily="34" charset="0"/>
              </a:rPr>
            </a:br>
            <a:endParaRPr lang="en-US" sz="1700" dirty="0">
              <a:latin typeface="Noto Sans" panose="020B0502040504020204" pitchFamily="34" charset="0"/>
              <a:ea typeface="Noto Sans" panose="020B0502040504020204" pitchFamily="34" charset="0"/>
              <a:cs typeface="Noto Sans" panose="020B0502040504020204" pitchFamily="34" charset="0"/>
            </a:endParaRPr>
          </a:p>
          <a:p>
            <a:pPr>
              <a:lnSpc>
                <a:spcPct val="110000"/>
              </a:lnSpc>
              <a:spcBef>
                <a:spcPts val="600"/>
              </a:spcBef>
              <a:buClr>
                <a:srgbClr val="034EA8"/>
              </a:buClr>
            </a:pPr>
            <a:r>
              <a:rPr lang="en-US" sz="2400" b="1" dirty="0">
                <a:solidFill>
                  <a:srgbClr val="034EA8"/>
                </a:solidFill>
                <a:latin typeface="Noto Sans" panose="020B0502040504020204" pitchFamily="34" charset="0"/>
                <a:ea typeface="Noto Sans" panose="020B0502040504020204" pitchFamily="34" charset="0"/>
                <a:cs typeface="Noto Sans" panose="020B0502040504020204" pitchFamily="34" charset="0"/>
              </a:rPr>
              <a:t>Time-to-market</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preparation time per day</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production time per day</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machine downtime per day</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number of delivery problems per year</a:t>
            </a:r>
          </a:p>
          <a:p>
            <a:pPr>
              <a:lnSpc>
                <a:spcPct val="110000"/>
              </a:lnSpc>
              <a:spcBef>
                <a:spcPts val="600"/>
              </a:spcBef>
              <a:buClr>
                <a:srgbClr val="034EA8"/>
              </a:buClr>
            </a:pPr>
            <a:r>
              <a:rPr lang="en-US" sz="1700" dirty="0">
                <a:latin typeface="Noto Sans" panose="020B0502040504020204" pitchFamily="34" charset="0"/>
                <a:ea typeface="Noto Sans" panose="020B0502040504020204" pitchFamily="34" charset="0"/>
                <a:cs typeface="Noto Sans" panose="020B0502040504020204" pitchFamily="34" charset="0"/>
              </a:rPr>
              <a:t>number of new products developed per year</a:t>
            </a:r>
          </a:p>
        </p:txBody>
      </p:sp>
      <p:sp>
        <p:nvSpPr>
          <p:cNvPr id="8" name="Rectangle 7">
            <a:extLst>
              <a:ext uri="{FF2B5EF4-FFF2-40B4-BE49-F238E27FC236}">
                <a16:creationId xmlns:a16="http://schemas.microsoft.com/office/drawing/2014/main" id="{00D60050-E3BA-4A66-A953-94E905F9B17B}"/>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203474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1E244-5E3F-43C9-98F2-B7980C68D53F}"/>
              </a:ext>
            </a:extLst>
          </p:cNvPr>
          <p:cNvSpPr>
            <a:spLocks noGrp="1"/>
          </p:cNvSpPr>
          <p:nvPr>
            <p:ph type="title"/>
          </p:nvPr>
        </p:nvSpPr>
        <p:spPr/>
        <p:txBody>
          <a:bodyPr/>
          <a:lstStyle/>
          <a:p>
            <a:r>
              <a:rPr lang="de-DE" dirty="0"/>
              <a:t>Note </a:t>
            </a:r>
            <a:r>
              <a:rPr lang="de-DE" dirty="0" err="1"/>
              <a:t>for</a:t>
            </a:r>
            <a:r>
              <a:rPr lang="de-DE" dirty="0"/>
              <a:t> </a:t>
            </a:r>
            <a:r>
              <a:rPr lang="de-DE" dirty="0" err="1"/>
              <a:t>the</a:t>
            </a:r>
            <a:r>
              <a:rPr lang="de-DE" dirty="0"/>
              <a:t> </a:t>
            </a:r>
            <a:r>
              <a:rPr lang="de-DE" dirty="0" err="1"/>
              <a:t>trainer</a:t>
            </a:r>
            <a:r>
              <a:rPr lang="de-DE" dirty="0"/>
              <a:t> (2/2)</a:t>
            </a:r>
          </a:p>
        </p:txBody>
      </p:sp>
      <p:sp>
        <p:nvSpPr>
          <p:cNvPr id="3" name="Inhaltsplatzhalter 2">
            <a:extLst>
              <a:ext uri="{FF2B5EF4-FFF2-40B4-BE49-F238E27FC236}">
                <a16:creationId xmlns:a16="http://schemas.microsoft.com/office/drawing/2014/main" id="{8ED154D6-DB74-429A-A83B-596451ABF978}"/>
              </a:ext>
            </a:extLst>
          </p:cNvPr>
          <p:cNvSpPr>
            <a:spLocks noGrp="1"/>
          </p:cNvSpPr>
          <p:nvPr>
            <p:ph idx="1"/>
          </p:nvPr>
        </p:nvSpPr>
        <p:spPr/>
        <p:txBody>
          <a:bodyPr>
            <a:normAutofit/>
          </a:bodyPr>
          <a:lstStyle/>
          <a:p>
            <a:pPr marL="285750" indent="-285750">
              <a:lnSpc>
                <a:spcPct val="110000"/>
              </a:lnSpc>
              <a:buFont typeface="Arial" panose="020B0604020202020204" pitchFamily="34" charset="0"/>
              <a:buChar char="•"/>
            </a:pPr>
            <a:r>
              <a:rPr lang="en-US" sz="1700" dirty="0"/>
              <a:t>This unit will be of interest not only to Trusted Partners, but also to energy auditors, energy experts, and local energy advisors</a:t>
            </a:r>
            <a:r>
              <a:rPr lang="en-US" sz="1800" dirty="0"/>
              <a:t>.</a:t>
            </a:r>
          </a:p>
          <a:p>
            <a:pPr marL="285750" indent="-285750">
              <a:lnSpc>
                <a:spcPct val="110000"/>
              </a:lnSpc>
              <a:buFont typeface="Arial" panose="020B0604020202020204" pitchFamily="34" charset="0"/>
              <a:buChar char="•"/>
            </a:pPr>
            <a:r>
              <a:rPr lang="sv-SE" sz="1700" dirty="0"/>
              <a:t>Do not forget to fill out the </a:t>
            </a:r>
            <a:r>
              <a:rPr lang="sv-SE" sz="1700" b="1" dirty="0"/>
              <a:t>Template Monitoring Training </a:t>
            </a:r>
            <a:r>
              <a:rPr lang="sv-SE" sz="1700" dirty="0"/>
              <a:t>and to </a:t>
            </a:r>
            <a:r>
              <a:rPr lang="sv-SE" sz="1700" b="1" dirty="0"/>
              <a:t>ask participants for feedback </a:t>
            </a:r>
            <a:r>
              <a:rPr lang="sv-SE" sz="1700" dirty="0"/>
              <a:t>with the prepared form (included in the document Template Monitoring Training).</a:t>
            </a:r>
          </a:p>
          <a:p>
            <a:pPr marL="285750" indent="-285750">
              <a:lnSpc>
                <a:spcPct val="110000"/>
              </a:lnSpc>
              <a:buFont typeface="Arial" panose="020B0604020202020204" pitchFamily="34" charset="0"/>
              <a:buChar char="•"/>
            </a:pPr>
            <a:r>
              <a:rPr lang="de-DE" sz="1700" dirty="0" err="1"/>
              <a:t>Ideally</a:t>
            </a:r>
            <a:r>
              <a:rPr lang="de-DE" sz="1700" dirty="0"/>
              <a:t>, </a:t>
            </a:r>
            <a:r>
              <a:rPr lang="de-DE" sz="1700" dirty="0" err="1"/>
              <a:t>participants</a:t>
            </a:r>
            <a:r>
              <a:rPr lang="de-DE" sz="1700" dirty="0"/>
              <a:t> </a:t>
            </a:r>
            <a:r>
              <a:rPr lang="de-DE" sz="1700" dirty="0" err="1"/>
              <a:t>prepare</a:t>
            </a:r>
            <a:r>
              <a:rPr lang="de-DE" sz="1700" dirty="0"/>
              <a:t> </a:t>
            </a:r>
            <a:r>
              <a:rPr lang="de-DE" sz="1700" dirty="0" err="1"/>
              <a:t>for</a:t>
            </a:r>
            <a:r>
              <a:rPr lang="de-DE" sz="1700" dirty="0"/>
              <a:t> </a:t>
            </a:r>
            <a:r>
              <a:rPr lang="de-DE" sz="1700" dirty="0" err="1"/>
              <a:t>this</a:t>
            </a:r>
            <a:r>
              <a:rPr lang="de-DE" sz="1700" dirty="0"/>
              <a:t> </a:t>
            </a:r>
            <a:r>
              <a:rPr lang="de-DE" sz="1700" dirty="0" err="1"/>
              <a:t>unit</a:t>
            </a:r>
            <a:r>
              <a:rPr lang="de-DE" sz="1700" dirty="0"/>
              <a:t> </a:t>
            </a:r>
            <a:r>
              <a:rPr lang="de-DE" sz="1700" dirty="0" err="1"/>
              <a:t>with</a:t>
            </a:r>
            <a:r>
              <a:rPr lang="de-DE" sz="1700" dirty="0"/>
              <a:t> </a:t>
            </a:r>
            <a:r>
              <a:rPr lang="de-DE" sz="1700" dirty="0" err="1"/>
              <a:t>the</a:t>
            </a:r>
            <a:r>
              <a:rPr lang="de-DE" sz="1700" dirty="0"/>
              <a:t> </a:t>
            </a:r>
            <a:r>
              <a:rPr lang="de-DE" sz="1700" dirty="0" err="1"/>
              <a:t>exercise</a:t>
            </a:r>
            <a:r>
              <a:rPr lang="de-DE" sz="1700" dirty="0"/>
              <a:t> </a:t>
            </a:r>
            <a:r>
              <a:rPr lang="de-DE" sz="1700" dirty="0" err="1"/>
              <a:t>below</a:t>
            </a:r>
            <a:r>
              <a:rPr lang="de-DE" sz="1700" dirty="0"/>
              <a:t>.</a:t>
            </a:r>
          </a:p>
          <a:p>
            <a:pPr>
              <a:lnSpc>
                <a:spcPct val="110000"/>
              </a:lnSpc>
            </a:pPr>
            <a:endParaRPr lang="de-DE" sz="1700" dirty="0"/>
          </a:p>
          <a:p>
            <a:pPr>
              <a:lnSpc>
                <a:spcPct val="110000"/>
              </a:lnSpc>
            </a:pPr>
            <a:r>
              <a:rPr lang="de-DE" sz="1700" dirty="0" err="1"/>
              <a:t>Before</a:t>
            </a:r>
            <a:r>
              <a:rPr lang="de-DE" sz="1700" dirty="0"/>
              <a:t> </a:t>
            </a:r>
            <a:r>
              <a:rPr lang="de-DE" sz="1700" dirty="0" err="1"/>
              <a:t>giving</a:t>
            </a:r>
            <a:r>
              <a:rPr lang="de-DE" sz="1700" dirty="0"/>
              <a:t> </a:t>
            </a:r>
            <a:r>
              <a:rPr lang="de-DE" sz="1700" dirty="0" err="1"/>
              <a:t>this</a:t>
            </a:r>
            <a:r>
              <a:rPr lang="de-DE" sz="1700" dirty="0"/>
              <a:t>  </a:t>
            </a:r>
            <a:r>
              <a:rPr lang="de-DE" sz="1700" dirty="0" err="1"/>
              <a:t>training</a:t>
            </a:r>
            <a:r>
              <a:rPr lang="de-DE" sz="1700" dirty="0"/>
              <a:t>, </a:t>
            </a:r>
            <a:r>
              <a:rPr lang="de-DE" sz="1700" dirty="0" err="1"/>
              <a:t>ask</a:t>
            </a:r>
            <a:r>
              <a:rPr lang="de-DE" sz="1700" dirty="0"/>
              <a:t> </a:t>
            </a:r>
            <a:r>
              <a:rPr lang="de-DE" sz="1700" dirty="0" err="1"/>
              <a:t>the</a:t>
            </a:r>
            <a:r>
              <a:rPr lang="de-DE" sz="1700" dirty="0"/>
              <a:t> </a:t>
            </a:r>
            <a:r>
              <a:rPr lang="de-DE" sz="1700" dirty="0" err="1"/>
              <a:t>participants</a:t>
            </a:r>
            <a:r>
              <a:rPr lang="de-DE" sz="1700" dirty="0"/>
              <a:t> </a:t>
            </a:r>
            <a:r>
              <a:rPr lang="de-DE" sz="1700" dirty="0" err="1"/>
              <a:t>to</a:t>
            </a:r>
            <a:r>
              <a:rPr lang="de-DE" sz="1700" dirty="0"/>
              <a:t> </a:t>
            </a:r>
            <a:r>
              <a:rPr lang="de-DE" sz="1700" dirty="0" err="1"/>
              <a:t>think</a:t>
            </a:r>
            <a:r>
              <a:rPr lang="de-DE" sz="1700" dirty="0"/>
              <a:t> </a:t>
            </a:r>
            <a:r>
              <a:rPr lang="de-DE" sz="1700" dirty="0" err="1"/>
              <a:t>about</a:t>
            </a:r>
            <a:r>
              <a:rPr lang="de-DE" sz="1700" dirty="0"/>
              <a:t> </a:t>
            </a:r>
            <a:r>
              <a:rPr lang="de-DE" sz="1700" dirty="0" err="1"/>
              <a:t>the</a:t>
            </a:r>
            <a:r>
              <a:rPr lang="de-DE" sz="1700" dirty="0"/>
              <a:t> </a:t>
            </a:r>
            <a:r>
              <a:rPr lang="de-DE" sz="1700" dirty="0" err="1"/>
              <a:t>following</a:t>
            </a:r>
            <a:r>
              <a:rPr lang="de-DE" sz="1700" dirty="0"/>
              <a:t> </a:t>
            </a:r>
            <a:r>
              <a:rPr lang="de-DE" sz="1700" dirty="0" err="1"/>
              <a:t>two</a:t>
            </a:r>
            <a:r>
              <a:rPr lang="de-DE" sz="1700" dirty="0"/>
              <a:t> </a:t>
            </a:r>
            <a:r>
              <a:rPr lang="de-DE" sz="1700" dirty="0" err="1"/>
              <a:t>questions</a:t>
            </a:r>
            <a:r>
              <a:rPr lang="de-DE" sz="1700" dirty="0"/>
              <a:t>. </a:t>
            </a:r>
            <a:r>
              <a:rPr lang="de-DE" sz="1700" dirty="0" err="1"/>
              <a:t>It</a:t>
            </a:r>
            <a:r>
              <a:rPr lang="de-DE" sz="1700" dirty="0"/>
              <a:t> will </a:t>
            </a:r>
            <a:r>
              <a:rPr lang="de-DE" sz="1700" dirty="0" err="1"/>
              <a:t>serve</a:t>
            </a:r>
            <a:r>
              <a:rPr lang="de-DE" sz="1700" dirty="0"/>
              <a:t> </a:t>
            </a:r>
            <a:r>
              <a:rPr lang="de-DE" sz="1700" dirty="0" err="1"/>
              <a:t>as</a:t>
            </a:r>
            <a:r>
              <a:rPr lang="de-DE" sz="1700" dirty="0"/>
              <a:t> a </a:t>
            </a:r>
            <a:r>
              <a:rPr lang="de-DE" sz="1700" dirty="0" err="1"/>
              <a:t>discussion</a:t>
            </a:r>
            <a:r>
              <a:rPr lang="de-DE" sz="1700" dirty="0"/>
              <a:t> </a:t>
            </a:r>
            <a:r>
              <a:rPr lang="de-DE" sz="1700" dirty="0" err="1"/>
              <a:t>starting</a:t>
            </a:r>
            <a:r>
              <a:rPr lang="de-DE" sz="1700" dirty="0"/>
              <a:t> </a:t>
            </a:r>
            <a:r>
              <a:rPr lang="de-DE" sz="1700" dirty="0" err="1"/>
              <a:t>point</a:t>
            </a:r>
            <a:r>
              <a:rPr lang="de-DE" sz="1700" dirty="0"/>
              <a:t> </a:t>
            </a:r>
            <a:r>
              <a:rPr lang="de-DE" sz="1700" dirty="0" err="1"/>
              <a:t>for</a:t>
            </a:r>
            <a:r>
              <a:rPr lang="de-DE" sz="1700" dirty="0"/>
              <a:t> </a:t>
            </a:r>
            <a:r>
              <a:rPr lang="de-DE" sz="1700" dirty="0" err="1"/>
              <a:t>the</a:t>
            </a:r>
            <a:r>
              <a:rPr lang="de-DE" sz="1700" dirty="0"/>
              <a:t> </a:t>
            </a:r>
            <a:r>
              <a:rPr lang="de-DE" sz="1700" dirty="0" err="1"/>
              <a:t>unit</a:t>
            </a:r>
            <a:r>
              <a:rPr lang="de-DE" sz="1700" dirty="0"/>
              <a:t>:</a:t>
            </a:r>
          </a:p>
          <a:p>
            <a:pPr marL="457200" indent="-457200">
              <a:lnSpc>
                <a:spcPct val="110000"/>
              </a:lnSpc>
              <a:buFontTx/>
              <a:buChar char="-"/>
            </a:pPr>
            <a:r>
              <a:rPr lang="de-DE" sz="1700" dirty="0" err="1"/>
              <a:t>examples</a:t>
            </a:r>
            <a:r>
              <a:rPr lang="de-DE" sz="1700" dirty="0"/>
              <a:t> </a:t>
            </a:r>
            <a:r>
              <a:rPr lang="de-DE" sz="1700" dirty="0" err="1"/>
              <a:t>of</a:t>
            </a:r>
            <a:r>
              <a:rPr lang="de-DE" sz="1700" dirty="0"/>
              <a:t> Energy Efficiency </a:t>
            </a:r>
            <a:r>
              <a:rPr lang="de-DE" sz="1700" dirty="0" err="1"/>
              <a:t>measures</a:t>
            </a:r>
            <a:r>
              <a:rPr lang="de-DE" sz="1700" dirty="0"/>
              <a:t> </a:t>
            </a:r>
            <a:r>
              <a:rPr lang="de-DE" sz="1700" dirty="0" err="1"/>
              <a:t>that</a:t>
            </a:r>
            <a:r>
              <a:rPr lang="de-DE" sz="1700" dirty="0"/>
              <a:t> </a:t>
            </a:r>
            <a:r>
              <a:rPr lang="de-DE" sz="1700" dirty="0" err="1"/>
              <a:t>have</a:t>
            </a:r>
            <a:r>
              <a:rPr lang="de-DE" sz="1700" dirty="0"/>
              <a:t> </a:t>
            </a:r>
            <a:r>
              <a:rPr lang="de-DE" sz="1700" dirty="0" err="1"/>
              <a:t>been</a:t>
            </a:r>
            <a:r>
              <a:rPr lang="de-DE" sz="1700" dirty="0"/>
              <a:t> </a:t>
            </a:r>
            <a:r>
              <a:rPr lang="de-DE" sz="1700" dirty="0" err="1"/>
              <a:t>implemented</a:t>
            </a:r>
            <a:r>
              <a:rPr lang="de-DE" sz="1700" dirty="0"/>
              <a:t> by </a:t>
            </a:r>
            <a:r>
              <a:rPr lang="de-DE" sz="1700" dirty="0" err="1"/>
              <a:t>companies</a:t>
            </a:r>
            <a:r>
              <a:rPr lang="de-DE" sz="1700" dirty="0"/>
              <a:t>, </a:t>
            </a:r>
            <a:r>
              <a:rPr lang="de-DE" sz="1700" dirty="0" err="1"/>
              <a:t>think</a:t>
            </a:r>
            <a:r>
              <a:rPr lang="de-DE" sz="1700" dirty="0"/>
              <a:t> </a:t>
            </a:r>
            <a:r>
              <a:rPr lang="de-DE" sz="1700" dirty="0" err="1"/>
              <a:t>of</a:t>
            </a:r>
            <a:r>
              <a:rPr lang="de-DE" sz="1700" dirty="0"/>
              <a:t> </a:t>
            </a:r>
            <a:r>
              <a:rPr lang="de-DE" sz="1700" dirty="0" err="1"/>
              <a:t>the</a:t>
            </a:r>
            <a:r>
              <a:rPr lang="de-DE" sz="1700" dirty="0"/>
              <a:t> </a:t>
            </a:r>
            <a:r>
              <a:rPr lang="de-DE" sz="1700" dirty="0" err="1"/>
              <a:t>main</a:t>
            </a:r>
            <a:r>
              <a:rPr lang="de-DE" sz="1700" dirty="0"/>
              <a:t> </a:t>
            </a:r>
            <a:r>
              <a:rPr lang="de-DE" sz="1700" dirty="0" err="1"/>
              <a:t>arguments</a:t>
            </a:r>
            <a:r>
              <a:rPr lang="de-DE" sz="1700" dirty="0"/>
              <a:t> </a:t>
            </a:r>
            <a:r>
              <a:rPr lang="de-DE" sz="1700" dirty="0" err="1"/>
              <a:t>why</a:t>
            </a:r>
            <a:r>
              <a:rPr lang="de-DE" sz="1700" dirty="0"/>
              <a:t> </a:t>
            </a:r>
            <a:r>
              <a:rPr lang="de-DE" sz="1700" dirty="0" err="1"/>
              <a:t>the</a:t>
            </a:r>
            <a:r>
              <a:rPr lang="de-DE" sz="1700" dirty="0"/>
              <a:t> </a:t>
            </a:r>
            <a:r>
              <a:rPr lang="de-DE" sz="1700" dirty="0" err="1"/>
              <a:t>investment</a:t>
            </a:r>
            <a:r>
              <a:rPr lang="de-DE" sz="1700" dirty="0"/>
              <a:t> </a:t>
            </a:r>
            <a:r>
              <a:rPr lang="de-DE" sz="1700" dirty="0" err="1"/>
              <a:t>decision</a:t>
            </a:r>
            <a:r>
              <a:rPr lang="de-DE" sz="1700" dirty="0"/>
              <a:t> was </a:t>
            </a:r>
            <a:r>
              <a:rPr lang="de-DE" sz="1700" dirty="0" err="1"/>
              <a:t>successful</a:t>
            </a:r>
            <a:endParaRPr lang="de-DE" sz="1700" dirty="0"/>
          </a:p>
          <a:p>
            <a:pPr marL="457200" indent="-457200">
              <a:lnSpc>
                <a:spcPct val="110000"/>
              </a:lnSpc>
              <a:buFontTx/>
              <a:buChar char="-"/>
            </a:pPr>
            <a:r>
              <a:rPr lang="de-DE" sz="1700" dirty="0"/>
              <a:t>and </a:t>
            </a:r>
            <a:r>
              <a:rPr lang="de-DE" sz="1700" dirty="0" err="1"/>
              <a:t>other</a:t>
            </a:r>
            <a:r>
              <a:rPr lang="de-DE" sz="1700" dirty="0"/>
              <a:t> Energy Efficiency </a:t>
            </a:r>
            <a:r>
              <a:rPr lang="de-DE" sz="1700" dirty="0" err="1"/>
              <a:t>measures</a:t>
            </a:r>
            <a:r>
              <a:rPr lang="de-DE" sz="1700" dirty="0"/>
              <a:t> </a:t>
            </a:r>
            <a:r>
              <a:rPr lang="de-DE" sz="1700" dirty="0" err="1"/>
              <a:t>that</a:t>
            </a:r>
            <a:r>
              <a:rPr lang="de-DE" sz="1700" dirty="0"/>
              <a:t> </a:t>
            </a:r>
            <a:r>
              <a:rPr lang="de-DE" sz="1700" dirty="0" err="1"/>
              <a:t>failed</a:t>
            </a:r>
            <a:r>
              <a:rPr lang="de-DE" sz="1700" dirty="0"/>
              <a:t> </a:t>
            </a:r>
            <a:r>
              <a:rPr lang="de-DE" sz="1700" dirty="0" err="1"/>
              <a:t>to</a:t>
            </a:r>
            <a:r>
              <a:rPr lang="de-DE" sz="1700" dirty="0"/>
              <a:t> </a:t>
            </a:r>
            <a:r>
              <a:rPr lang="de-DE" sz="1700" dirty="0" err="1"/>
              <a:t>be</a:t>
            </a:r>
            <a:r>
              <a:rPr lang="de-DE" sz="1700" dirty="0"/>
              <a:t> </a:t>
            </a:r>
            <a:r>
              <a:rPr lang="de-DE" sz="1700" dirty="0" err="1"/>
              <a:t>implemented</a:t>
            </a:r>
            <a:r>
              <a:rPr lang="de-DE" sz="1700" dirty="0"/>
              <a:t>, </a:t>
            </a:r>
            <a:r>
              <a:rPr lang="de-DE" sz="1700" dirty="0" err="1"/>
              <a:t>think</a:t>
            </a:r>
            <a:r>
              <a:rPr lang="de-DE" sz="1700" dirty="0"/>
              <a:t> </a:t>
            </a:r>
            <a:r>
              <a:rPr lang="de-DE" sz="1700" dirty="0" err="1"/>
              <a:t>of</a:t>
            </a:r>
            <a:r>
              <a:rPr lang="de-DE" sz="1700" dirty="0"/>
              <a:t> </a:t>
            </a:r>
            <a:r>
              <a:rPr lang="de-DE" sz="1700" dirty="0" err="1"/>
              <a:t>the</a:t>
            </a:r>
            <a:r>
              <a:rPr lang="de-DE" sz="1700" dirty="0"/>
              <a:t> </a:t>
            </a:r>
            <a:r>
              <a:rPr lang="de-DE" sz="1700" dirty="0" err="1"/>
              <a:t>main</a:t>
            </a:r>
            <a:r>
              <a:rPr lang="de-DE" sz="1700" dirty="0"/>
              <a:t> </a:t>
            </a:r>
            <a:r>
              <a:rPr lang="de-DE" sz="1700" dirty="0" err="1"/>
              <a:t>reasons</a:t>
            </a:r>
            <a:r>
              <a:rPr lang="de-DE" sz="1700" dirty="0"/>
              <a:t>.</a:t>
            </a:r>
          </a:p>
        </p:txBody>
      </p:sp>
      <p:sp>
        <p:nvSpPr>
          <p:cNvPr id="4" name="Datumsplatzhalter 3">
            <a:extLst>
              <a:ext uri="{FF2B5EF4-FFF2-40B4-BE49-F238E27FC236}">
                <a16:creationId xmlns:a16="http://schemas.microsoft.com/office/drawing/2014/main" id="{31FF2153-6BD5-4AA5-97C6-B3F1AC828EBF}"/>
              </a:ext>
            </a:extLst>
          </p:cNvPr>
          <p:cNvSpPr>
            <a:spLocks noGrp="1"/>
          </p:cNvSpPr>
          <p:nvPr>
            <p:ph type="dt" sz="half" idx="10"/>
          </p:nvPr>
        </p:nvSpPr>
        <p:spPr/>
        <p:txBody>
          <a:bodyPr/>
          <a:lstStyle/>
          <a:p>
            <a:fld id="{E8B92930-C3B6-43F0-BE06-B0B01F0D3C5E}" type="datetime1">
              <a:rPr lang="en-GB" smtClean="0"/>
              <a:t>24/05/2022</a:t>
            </a:fld>
            <a:endParaRPr lang="de-DE"/>
          </a:p>
        </p:txBody>
      </p:sp>
      <p:sp>
        <p:nvSpPr>
          <p:cNvPr id="5" name="Foliennummernplatzhalter 4">
            <a:extLst>
              <a:ext uri="{FF2B5EF4-FFF2-40B4-BE49-F238E27FC236}">
                <a16:creationId xmlns:a16="http://schemas.microsoft.com/office/drawing/2014/main" id="{892117C3-BCF3-44C0-90A2-8D6BD4A17B24}"/>
              </a:ext>
            </a:extLst>
          </p:cNvPr>
          <p:cNvSpPr>
            <a:spLocks noGrp="1"/>
          </p:cNvSpPr>
          <p:nvPr>
            <p:ph type="sldNum" sz="quarter" idx="11"/>
          </p:nvPr>
        </p:nvSpPr>
        <p:spPr/>
        <p:txBody>
          <a:bodyPr/>
          <a:lstStyle/>
          <a:p>
            <a:fld id="{CD13C9F6-DA1F-4969-8B21-2E803A8A69C8}" type="slidenum">
              <a:rPr lang="de-DE" smtClean="0"/>
              <a:t>2</a:t>
            </a:fld>
            <a:endParaRPr lang="de-DE" dirty="0"/>
          </a:p>
        </p:txBody>
      </p:sp>
      <p:sp>
        <p:nvSpPr>
          <p:cNvPr id="6" name="Rectangle 5">
            <a:extLst>
              <a:ext uri="{FF2B5EF4-FFF2-40B4-BE49-F238E27FC236}">
                <a16:creationId xmlns:a16="http://schemas.microsoft.com/office/drawing/2014/main" id="{679A83B5-F005-4C3D-BC77-D2D1BAA791C6}"/>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84953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Identify</a:t>
            </a:r>
            <a:r>
              <a:rPr lang="de-DE" dirty="0"/>
              <a:t> MB at </a:t>
            </a:r>
            <a:r>
              <a:rPr lang="de-DE" dirty="0" err="1"/>
              <a:t>process</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9537E402-7718-4C25-953F-B1357BEA045A}"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20</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838200" y="2294327"/>
            <a:ext cx="10515600" cy="406202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363538">
              <a:buFont typeface="Wingdings" panose="05000000000000000000" pitchFamily="2" charset="2"/>
              <a:buChar char="ü"/>
            </a:pPr>
            <a:r>
              <a:rPr lang="de-DE" dirty="0"/>
              <a:t>Focus on </a:t>
            </a:r>
            <a:r>
              <a:rPr lang="de-DE" dirty="0" err="1">
                <a:solidFill>
                  <a:srgbClr val="034EA8"/>
                </a:solidFill>
              </a:rPr>
              <a:t>energy</a:t>
            </a:r>
            <a:r>
              <a:rPr lang="de-DE" dirty="0">
                <a:solidFill>
                  <a:srgbClr val="034EA8"/>
                </a:solidFill>
              </a:rPr>
              <a:t> </a:t>
            </a:r>
            <a:r>
              <a:rPr lang="de-DE" dirty="0" err="1">
                <a:solidFill>
                  <a:srgbClr val="034EA8"/>
                </a:solidFill>
              </a:rPr>
              <a:t>services</a:t>
            </a:r>
            <a:r>
              <a:rPr lang="de-DE" dirty="0">
                <a:solidFill>
                  <a:srgbClr val="034EA8"/>
                </a:solidFill>
              </a:rPr>
              <a:t> </a:t>
            </a:r>
            <a:r>
              <a:rPr lang="de-DE" dirty="0" err="1"/>
              <a:t>instead</a:t>
            </a:r>
            <a:r>
              <a:rPr lang="de-DE" dirty="0"/>
              <a:t> </a:t>
            </a:r>
            <a:r>
              <a:rPr lang="de-DE" dirty="0" err="1"/>
              <a:t>of</a:t>
            </a:r>
            <a:r>
              <a:rPr lang="de-DE" dirty="0"/>
              <a:t> </a:t>
            </a:r>
            <a:r>
              <a:rPr lang="de-DE" dirty="0" err="1"/>
              <a:t>machines</a:t>
            </a:r>
            <a:r>
              <a:rPr lang="de-DE" dirty="0"/>
              <a:t> and </a:t>
            </a:r>
            <a:r>
              <a:rPr lang="de-DE" dirty="0" err="1"/>
              <a:t>energy</a:t>
            </a:r>
            <a:r>
              <a:rPr lang="de-DE" dirty="0"/>
              <a:t> </a:t>
            </a:r>
            <a:r>
              <a:rPr lang="de-DE" dirty="0" err="1"/>
              <a:t>carriers</a:t>
            </a:r>
            <a:r>
              <a:rPr lang="de-DE" dirty="0"/>
              <a:t> </a:t>
            </a:r>
          </a:p>
          <a:p>
            <a:pPr marL="914400" lvl="2" indent="-457200"/>
            <a:r>
              <a:rPr lang="de-DE" dirty="0" err="1"/>
              <a:t>lighting</a:t>
            </a:r>
            <a:r>
              <a:rPr lang="de-DE" dirty="0"/>
              <a:t>, </a:t>
            </a:r>
            <a:r>
              <a:rPr lang="de-DE" dirty="0" err="1"/>
              <a:t>ventilation</a:t>
            </a:r>
            <a:r>
              <a:rPr lang="de-DE" dirty="0"/>
              <a:t>, </a:t>
            </a:r>
            <a:r>
              <a:rPr lang="de-DE" dirty="0" err="1"/>
              <a:t>air</a:t>
            </a:r>
            <a:r>
              <a:rPr lang="de-DE" dirty="0"/>
              <a:t> </a:t>
            </a:r>
            <a:r>
              <a:rPr lang="de-DE" dirty="0" err="1"/>
              <a:t>conditioning</a:t>
            </a:r>
            <a:r>
              <a:rPr lang="de-DE" dirty="0"/>
              <a:t>, </a:t>
            </a:r>
            <a:r>
              <a:rPr lang="de-DE" dirty="0" err="1"/>
              <a:t>cooling</a:t>
            </a:r>
            <a:r>
              <a:rPr lang="de-DE" dirty="0"/>
              <a:t> &amp; </a:t>
            </a:r>
            <a:r>
              <a:rPr lang="de-DE" dirty="0" err="1"/>
              <a:t>refrigeration</a:t>
            </a:r>
            <a:r>
              <a:rPr lang="de-DE" dirty="0"/>
              <a:t>, </a:t>
            </a:r>
            <a:r>
              <a:rPr lang="de-DE" dirty="0" err="1"/>
              <a:t>heating</a:t>
            </a:r>
            <a:r>
              <a:rPr lang="de-DE" dirty="0"/>
              <a:t>, </a:t>
            </a:r>
            <a:r>
              <a:rPr lang="de-DE" dirty="0" err="1"/>
              <a:t>hot</a:t>
            </a:r>
            <a:r>
              <a:rPr lang="de-DE" dirty="0"/>
              <a:t> </a:t>
            </a:r>
            <a:r>
              <a:rPr lang="de-DE" dirty="0" err="1"/>
              <a:t>water</a:t>
            </a:r>
            <a:r>
              <a:rPr lang="de-DE" dirty="0"/>
              <a:t>, </a:t>
            </a:r>
            <a:r>
              <a:rPr lang="de-DE" dirty="0" err="1"/>
              <a:t>automated</a:t>
            </a:r>
            <a:r>
              <a:rPr lang="de-DE" dirty="0"/>
              <a:t> </a:t>
            </a:r>
            <a:r>
              <a:rPr lang="de-DE" dirty="0" err="1"/>
              <a:t>processing</a:t>
            </a:r>
            <a:r>
              <a:rPr lang="de-DE" dirty="0"/>
              <a:t> </a:t>
            </a:r>
            <a:r>
              <a:rPr lang="de-DE" dirty="0" err="1"/>
              <a:t>of</a:t>
            </a:r>
            <a:r>
              <a:rPr lang="de-DE" dirty="0"/>
              <a:t> </a:t>
            </a:r>
            <a:r>
              <a:rPr lang="de-DE" dirty="0" err="1"/>
              <a:t>information</a:t>
            </a:r>
            <a:r>
              <a:rPr lang="de-DE" dirty="0"/>
              <a:t> &amp; </a:t>
            </a:r>
            <a:r>
              <a:rPr lang="de-DE" dirty="0" err="1"/>
              <a:t>communication</a:t>
            </a:r>
            <a:r>
              <a:rPr lang="de-DE" dirty="0"/>
              <a:t>, </a:t>
            </a:r>
            <a:r>
              <a:rPr lang="de-DE" dirty="0" err="1"/>
              <a:t>motive</a:t>
            </a:r>
            <a:r>
              <a:rPr lang="de-DE" dirty="0"/>
              <a:t> power (</a:t>
            </a:r>
            <a:r>
              <a:rPr lang="de-DE" dirty="0" err="1"/>
              <a:t>engines</a:t>
            </a:r>
            <a:r>
              <a:rPr lang="de-DE" dirty="0"/>
              <a:t>)</a:t>
            </a:r>
          </a:p>
          <a:p>
            <a:pPr marL="914400" lvl="2" indent="-457200"/>
            <a:endParaRPr lang="de-DE" dirty="0"/>
          </a:p>
          <a:p>
            <a:pPr marL="0" lvl="1" indent="0">
              <a:buNone/>
            </a:pPr>
            <a:r>
              <a:rPr lang="de-DE" dirty="0" err="1"/>
              <a:t>It</a:t>
            </a:r>
            <a:r>
              <a:rPr lang="de-DE" dirty="0"/>
              <a:t> </a:t>
            </a:r>
            <a:r>
              <a:rPr lang="de-DE" dirty="0" err="1"/>
              <a:t>bridges</a:t>
            </a:r>
            <a:r>
              <a:rPr lang="de-DE" dirty="0"/>
              <a:t> </a:t>
            </a:r>
            <a:r>
              <a:rPr lang="de-DE" dirty="0" err="1"/>
              <a:t>the</a:t>
            </a:r>
            <a:r>
              <a:rPr lang="de-DE" dirty="0"/>
              <a:t> </a:t>
            </a:r>
            <a:r>
              <a:rPr lang="de-DE" dirty="0" err="1"/>
              <a:t>gap</a:t>
            </a:r>
            <a:r>
              <a:rPr lang="de-DE" dirty="0"/>
              <a:t> </a:t>
            </a:r>
            <a:r>
              <a:rPr lang="de-DE" dirty="0" err="1"/>
              <a:t>between</a:t>
            </a:r>
            <a:r>
              <a:rPr lang="de-DE" dirty="0"/>
              <a:t> </a:t>
            </a:r>
            <a:r>
              <a:rPr lang="de-DE" dirty="0" err="1">
                <a:solidFill>
                  <a:srgbClr val="034EA8"/>
                </a:solidFill>
              </a:rPr>
              <a:t>process</a:t>
            </a:r>
            <a:r>
              <a:rPr lang="de-DE" dirty="0">
                <a:solidFill>
                  <a:srgbClr val="034EA8"/>
                </a:solidFill>
              </a:rPr>
              <a:t> </a:t>
            </a:r>
            <a:r>
              <a:rPr lang="de-DE" dirty="0" err="1">
                <a:solidFill>
                  <a:srgbClr val="034EA8"/>
                </a:solidFill>
              </a:rPr>
              <a:t>people</a:t>
            </a:r>
            <a:r>
              <a:rPr lang="de-DE" dirty="0">
                <a:solidFill>
                  <a:srgbClr val="034EA8"/>
                </a:solidFill>
              </a:rPr>
              <a:t> and </a:t>
            </a:r>
            <a:r>
              <a:rPr lang="de-DE" dirty="0" err="1">
                <a:solidFill>
                  <a:srgbClr val="034EA8"/>
                </a:solidFill>
              </a:rPr>
              <a:t>energy</a:t>
            </a:r>
            <a:r>
              <a:rPr lang="de-DE" dirty="0">
                <a:solidFill>
                  <a:srgbClr val="034EA8"/>
                </a:solidFill>
              </a:rPr>
              <a:t> </a:t>
            </a:r>
            <a:r>
              <a:rPr lang="de-DE" dirty="0" err="1">
                <a:solidFill>
                  <a:srgbClr val="034EA8"/>
                </a:solidFill>
              </a:rPr>
              <a:t>people</a:t>
            </a:r>
            <a:endParaRPr lang="de-DE" dirty="0">
              <a:solidFill>
                <a:srgbClr val="034EA8"/>
              </a:solidFill>
            </a:endParaRPr>
          </a:p>
          <a:p>
            <a:pPr marL="914400" lvl="2" indent="-457200"/>
            <a:endParaRPr lang="de-DE" dirty="0"/>
          </a:p>
          <a:p>
            <a:pPr marL="1600200" lvl="2" indent="-457200">
              <a:buFont typeface="Courier New" panose="02070309020205020404" pitchFamily="49" charset="0"/>
              <a:buChar char="o"/>
            </a:pPr>
            <a:endParaRPr lang="de-DE" sz="1800" dirty="0"/>
          </a:p>
          <a:p>
            <a:endParaRPr lang="de-DE" dirty="0"/>
          </a:p>
        </p:txBody>
      </p:sp>
      <p:sp>
        <p:nvSpPr>
          <p:cNvPr id="10" name="Rectangle 9">
            <a:extLst>
              <a:ext uri="{FF2B5EF4-FFF2-40B4-BE49-F238E27FC236}">
                <a16:creationId xmlns:a16="http://schemas.microsoft.com/office/drawing/2014/main" id="{80651451-DD8C-4E1E-B2D9-3D66DFBE31AA}"/>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703443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Identify</a:t>
            </a:r>
            <a:r>
              <a:rPr lang="de-DE" dirty="0"/>
              <a:t> MB at </a:t>
            </a:r>
            <a:r>
              <a:rPr lang="de-DE" dirty="0" err="1"/>
              <a:t>process</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31BABE87-00CA-4F9F-8EA9-99FA5BB117B6}"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21</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Wingdings" panose="05000000000000000000" pitchFamily="2" charset="2"/>
              <a:buChar char="ü"/>
            </a:pPr>
            <a:r>
              <a:rPr lang="de-DE" dirty="0" err="1"/>
              <a:t>How</a:t>
            </a:r>
            <a:r>
              <a:rPr lang="de-DE" dirty="0"/>
              <a:t>?</a:t>
            </a:r>
          </a:p>
          <a:p>
            <a:pPr marL="1143000" lvl="1" indent="-457200"/>
            <a:r>
              <a:rPr lang="de-DE" dirty="0"/>
              <a:t>Focus on </a:t>
            </a:r>
            <a:r>
              <a:rPr lang="de-DE" dirty="0" err="1"/>
              <a:t>energy</a:t>
            </a:r>
            <a:r>
              <a:rPr lang="de-DE" dirty="0"/>
              <a:t> </a:t>
            </a:r>
            <a:r>
              <a:rPr lang="de-DE" dirty="0" err="1"/>
              <a:t>services</a:t>
            </a:r>
            <a:r>
              <a:rPr lang="de-DE" dirty="0"/>
              <a:t> </a:t>
            </a:r>
            <a:r>
              <a:rPr lang="de-DE" dirty="0" err="1"/>
              <a:t>instead</a:t>
            </a:r>
            <a:r>
              <a:rPr lang="de-DE" dirty="0"/>
              <a:t> </a:t>
            </a:r>
            <a:r>
              <a:rPr lang="de-DE" dirty="0" err="1"/>
              <a:t>of</a:t>
            </a:r>
            <a:r>
              <a:rPr lang="de-DE" dirty="0"/>
              <a:t> </a:t>
            </a:r>
            <a:r>
              <a:rPr lang="de-DE" dirty="0" err="1"/>
              <a:t>machines</a:t>
            </a:r>
            <a:r>
              <a:rPr lang="de-DE" dirty="0"/>
              <a:t> and </a:t>
            </a:r>
            <a:r>
              <a:rPr lang="de-DE" dirty="0" err="1"/>
              <a:t>energy</a:t>
            </a:r>
            <a:r>
              <a:rPr lang="de-DE" dirty="0"/>
              <a:t> </a:t>
            </a:r>
            <a:r>
              <a:rPr lang="de-DE" dirty="0" err="1"/>
              <a:t>carriers</a:t>
            </a:r>
            <a:endParaRPr lang="de-DE" dirty="0"/>
          </a:p>
          <a:p>
            <a:endParaRPr lang="de-DE" dirty="0"/>
          </a:p>
        </p:txBody>
      </p:sp>
      <p:pic>
        <p:nvPicPr>
          <p:cNvPr id="7" name="Grafik 6">
            <a:extLst>
              <a:ext uri="{FF2B5EF4-FFF2-40B4-BE49-F238E27FC236}">
                <a16:creationId xmlns:a16="http://schemas.microsoft.com/office/drawing/2014/main" id="{7754F2DC-33F8-4A85-BC86-1AA14513BD4C}"/>
              </a:ext>
            </a:extLst>
          </p:cNvPr>
          <p:cNvPicPr>
            <a:picLocks noChangeAspect="1"/>
          </p:cNvPicPr>
          <p:nvPr/>
        </p:nvPicPr>
        <p:blipFill rotWithShape="1">
          <a:blip r:embed="rId8"/>
          <a:srcRect t="2331"/>
          <a:stretch/>
        </p:blipFill>
        <p:spPr>
          <a:xfrm>
            <a:off x="838200" y="1082351"/>
            <a:ext cx="9919447" cy="5533602"/>
          </a:xfrm>
          <a:prstGeom prst="rect">
            <a:avLst/>
          </a:prstGeom>
        </p:spPr>
      </p:pic>
      <p:sp>
        <p:nvSpPr>
          <p:cNvPr id="10" name="Textfeld 9">
            <a:extLst>
              <a:ext uri="{FF2B5EF4-FFF2-40B4-BE49-F238E27FC236}">
                <a16:creationId xmlns:a16="http://schemas.microsoft.com/office/drawing/2014/main" id="{FE8DE5CD-68B4-479D-9EE5-6A55000B9085}"/>
              </a:ext>
            </a:extLst>
          </p:cNvPr>
          <p:cNvSpPr txBox="1"/>
          <p:nvPr/>
        </p:nvSpPr>
        <p:spPr>
          <a:xfrm>
            <a:off x="838200" y="6575142"/>
            <a:ext cx="12046749" cy="246221"/>
          </a:xfrm>
          <a:prstGeom prst="rect">
            <a:avLst/>
          </a:prstGeom>
          <a:noFill/>
        </p:spPr>
        <p:txBody>
          <a:bodyPr wrap="squar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Part </a:t>
            </a:r>
            <a:r>
              <a:rPr lang="de-DE" sz="1000" dirty="0" err="1">
                <a:latin typeface="Noto Sans" panose="020B0502040504020204" pitchFamily="34" charset="0"/>
                <a:ea typeface="Noto Sans" panose="020B0502040504020204" pitchFamily="34" charset="0"/>
                <a:cs typeface="Noto Sans" panose="020B0502040504020204" pitchFamily="34" charset="0"/>
              </a:rPr>
              <a:t>of</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de-DE" sz="1000" dirty="0" err="1">
                <a:latin typeface="Noto Sans" panose="020B0502040504020204" pitchFamily="34" charset="0"/>
                <a:ea typeface="Noto Sans" panose="020B0502040504020204" pitchFamily="34" charset="0"/>
                <a:cs typeface="Noto Sans" panose="020B0502040504020204" pitchFamily="34" charset="0"/>
              </a:rPr>
              <a:t>the</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de-DE" sz="1000" dirty="0" err="1">
                <a:latin typeface="Noto Sans" panose="020B0502040504020204" pitchFamily="34" charset="0"/>
                <a:ea typeface="Noto Sans" panose="020B0502040504020204" pitchFamily="34" charset="0"/>
                <a:cs typeface="Noto Sans" panose="020B0502040504020204" pitchFamily="34" charset="0"/>
              </a:rPr>
              <a:t>presentation</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de-DE" sz="1000" dirty="0" err="1">
                <a:latin typeface="Noto Sans" panose="020B0502040504020204" pitchFamily="34" charset="0"/>
                <a:ea typeface="Noto Sans" panose="020B0502040504020204" pitchFamily="34" charset="0"/>
                <a:cs typeface="Noto Sans" panose="020B0502040504020204" pitchFamily="34" charset="0"/>
              </a:rPr>
              <a:t>from</a:t>
            </a:r>
            <a:r>
              <a:rPr lang="de-DE" sz="1000" dirty="0">
                <a:latin typeface="Noto Sans" panose="020B0502040504020204" pitchFamily="34" charset="0"/>
                <a:ea typeface="Noto Sans" panose="020B0502040504020204" pitchFamily="34" charset="0"/>
                <a:cs typeface="Noto Sans" panose="020B0502040504020204" pitchFamily="34" charset="0"/>
              </a:rPr>
              <a:t> U.S DOE, </a:t>
            </a:r>
            <a:r>
              <a:rPr lang="de-DE" sz="1000" dirty="0" err="1">
                <a:latin typeface="Noto Sans" panose="020B0502040504020204" pitchFamily="34" charset="0"/>
                <a:ea typeface="Noto Sans" panose="020B0502040504020204" pitchFamily="34" charset="0"/>
                <a:cs typeface="Noto Sans" panose="020B0502040504020204" pitchFamily="34" charset="0"/>
              </a:rPr>
              <a:t>Quantifying</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de-DE" sz="1000" dirty="0" err="1">
                <a:latin typeface="Noto Sans" panose="020B0502040504020204" pitchFamily="34" charset="0"/>
                <a:ea typeface="Noto Sans" panose="020B0502040504020204" pitchFamily="34" charset="0"/>
                <a:cs typeface="Noto Sans" panose="020B0502040504020204" pitchFamily="34" charset="0"/>
              </a:rPr>
              <a:t>the</a:t>
            </a:r>
            <a:r>
              <a:rPr lang="de-DE" sz="1000" dirty="0">
                <a:latin typeface="Noto Sans" panose="020B0502040504020204" pitchFamily="34" charset="0"/>
                <a:ea typeface="Noto Sans" panose="020B0502040504020204" pitchFamily="34" charset="0"/>
                <a:cs typeface="Noto Sans" panose="020B0502040504020204" pitchFamily="34" charset="0"/>
              </a:rPr>
              <a:t> Additional Benefits </a:t>
            </a:r>
            <a:r>
              <a:rPr lang="de-DE" sz="1000" dirty="0" err="1">
                <a:latin typeface="Noto Sans" panose="020B0502040504020204" pitchFamily="34" charset="0"/>
                <a:ea typeface="Noto Sans" panose="020B0502040504020204" pitchFamily="34" charset="0"/>
                <a:cs typeface="Noto Sans" panose="020B0502040504020204" pitchFamily="34" charset="0"/>
              </a:rPr>
              <a:t>from</a:t>
            </a:r>
            <a:r>
              <a:rPr lang="de-DE" sz="1000" dirty="0">
                <a:latin typeface="Noto Sans" panose="020B0502040504020204" pitchFamily="34" charset="0"/>
                <a:ea typeface="Noto Sans" panose="020B0502040504020204" pitchFamily="34" charset="0"/>
                <a:cs typeface="Noto Sans" panose="020B0502040504020204" pitchFamily="34" charset="0"/>
              </a:rPr>
              <a:t> Energy Efficiency, 12.01.2020 (Cooremans)</a:t>
            </a:r>
          </a:p>
        </p:txBody>
      </p:sp>
      <p:sp>
        <p:nvSpPr>
          <p:cNvPr id="11" name="Rectangle 10">
            <a:extLst>
              <a:ext uri="{FF2B5EF4-FFF2-40B4-BE49-F238E27FC236}">
                <a16:creationId xmlns:a16="http://schemas.microsoft.com/office/drawing/2014/main" id="{EBFEE05F-DF1C-47AB-99E2-2B8C763BEA56}"/>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068399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2. </a:t>
            </a:r>
            <a:r>
              <a:rPr lang="de-DE" dirty="0" err="1"/>
              <a:t>Identify</a:t>
            </a:r>
            <a:r>
              <a:rPr lang="de-DE" dirty="0"/>
              <a:t> MB at </a:t>
            </a:r>
            <a:r>
              <a:rPr lang="de-DE" dirty="0" err="1"/>
              <a:t>process</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77418F47-657A-4F6B-B28D-B812811A75C0}"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22</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341984"/>
            <a:ext cx="10515600" cy="398737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400" dirty="0" err="1"/>
              <a:t>When</a:t>
            </a:r>
            <a:r>
              <a:rPr lang="de-DE" sz="2400" dirty="0"/>
              <a:t> </a:t>
            </a:r>
            <a:r>
              <a:rPr lang="de-DE" sz="2400" dirty="0" err="1"/>
              <a:t>focusing</a:t>
            </a:r>
            <a:r>
              <a:rPr lang="de-DE" sz="2400" dirty="0"/>
              <a:t> on </a:t>
            </a:r>
            <a:r>
              <a:rPr lang="de-DE" sz="2400" dirty="0" err="1">
                <a:solidFill>
                  <a:srgbClr val="034EA8"/>
                </a:solidFill>
              </a:rPr>
              <a:t>energy</a:t>
            </a:r>
            <a:r>
              <a:rPr lang="de-DE" sz="2400" dirty="0">
                <a:solidFill>
                  <a:srgbClr val="034EA8"/>
                </a:solidFill>
              </a:rPr>
              <a:t> </a:t>
            </a:r>
            <a:r>
              <a:rPr lang="de-DE" sz="2400" dirty="0" err="1">
                <a:solidFill>
                  <a:srgbClr val="034EA8"/>
                </a:solidFill>
              </a:rPr>
              <a:t>services</a:t>
            </a:r>
            <a:r>
              <a:rPr lang="de-DE" sz="2400" dirty="0"/>
              <a:t>, </a:t>
            </a:r>
            <a:r>
              <a:rPr lang="de-DE" sz="2400" dirty="0" err="1"/>
              <a:t>energy</a:t>
            </a:r>
            <a:r>
              <a:rPr lang="de-DE" sz="2400" dirty="0"/>
              <a:t> </a:t>
            </a:r>
            <a:r>
              <a:rPr lang="de-DE" sz="2400" dirty="0" err="1"/>
              <a:t>people</a:t>
            </a:r>
            <a:r>
              <a:rPr lang="de-DE" sz="2400" dirty="0"/>
              <a:t> and </a:t>
            </a:r>
            <a:r>
              <a:rPr lang="de-DE" sz="2400" dirty="0" err="1"/>
              <a:t>process</a:t>
            </a:r>
            <a:r>
              <a:rPr lang="de-DE" sz="2400" dirty="0"/>
              <a:t> </a:t>
            </a:r>
            <a:r>
              <a:rPr lang="de-DE" sz="2400" dirty="0" err="1"/>
              <a:t>people</a:t>
            </a:r>
            <a:r>
              <a:rPr lang="de-DE" sz="2400" dirty="0"/>
              <a:t> </a:t>
            </a:r>
            <a:r>
              <a:rPr lang="de-DE" sz="2400" dirty="0" err="1"/>
              <a:t>should</a:t>
            </a:r>
            <a:r>
              <a:rPr lang="de-DE" sz="2400" dirty="0"/>
              <a:t> </a:t>
            </a:r>
            <a:r>
              <a:rPr lang="de-DE" sz="2400" dirty="0" err="1"/>
              <a:t>look</a:t>
            </a:r>
            <a:r>
              <a:rPr lang="de-DE" sz="2400" dirty="0"/>
              <a:t> </a:t>
            </a:r>
            <a:r>
              <a:rPr lang="de-DE" sz="2400" dirty="0" err="1"/>
              <a:t>for</a:t>
            </a:r>
            <a:r>
              <a:rPr lang="de-DE" sz="2400" dirty="0"/>
              <a:t>:</a:t>
            </a:r>
          </a:p>
          <a:p>
            <a:pPr marL="457200" indent="-457200">
              <a:buFont typeface="Arial" panose="020B0604020202020204" pitchFamily="34" charset="0"/>
              <a:buChar char="•"/>
            </a:pPr>
            <a:r>
              <a:rPr lang="de-DE" sz="2400" dirty="0"/>
              <a:t>Key </a:t>
            </a:r>
            <a:r>
              <a:rPr lang="de-DE" sz="2400" dirty="0" err="1"/>
              <a:t>energy</a:t>
            </a:r>
            <a:r>
              <a:rPr lang="de-DE" sz="2400" dirty="0"/>
              <a:t> </a:t>
            </a:r>
            <a:r>
              <a:rPr lang="de-DE" sz="2400" dirty="0" err="1"/>
              <a:t>services</a:t>
            </a:r>
            <a:r>
              <a:rPr lang="de-DE" sz="2400" dirty="0"/>
              <a:t> (</a:t>
            </a:r>
            <a:r>
              <a:rPr lang="de-DE" sz="2400" dirty="0" err="1"/>
              <a:t>risks</a:t>
            </a:r>
            <a:r>
              <a:rPr lang="de-DE" sz="2400" dirty="0"/>
              <a:t>, </a:t>
            </a:r>
            <a:r>
              <a:rPr lang="de-DE" sz="2400" dirty="0" err="1"/>
              <a:t>constraints</a:t>
            </a:r>
            <a:r>
              <a:rPr lang="de-DE" sz="2400" dirty="0"/>
              <a:t>?)</a:t>
            </a:r>
          </a:p>
          <a:p>
            <a:pPr marL="457200" indent="-457200">
              <a:buFont typeface="Arial" panose="020B0604020202020204" pitchFamily="34" charset="0"/>
              <a:buChar char="•"/>
            </a:pPr>
            <a:r>
              <a:rPr lang="de-DE" sz="2400" dirty="0" err="1"/>
              <a:t>How</a:t>
            </a:r>
            <a:r>
              <a:rPr lang="de-DE" sz="2400" dirty="0"/>
              <a:t> </a:t>
            </a:r>
            <a:r>
              <a:rPr lang="de-DE" sz="2400" dirty="0" err="1"/>
              <a:t>to</a:t>
            </a:r>
            <a:r>
              <a:rPr lang="de-DE" sz="2400" dirty="0"/>
              <a:t> </a:t>
            </a:r>
            <a:r>
              <a:rPr lang="de-DE" sz="2400" dirty="0" err="1"/>
              <a:t>improve</a:t>
            </a:r>
            <a:r>
              <a:rPr lang="de-DE" sz="2400" dirty="0"/>
              <a:t> </a:t>
            </a:r>
            <a:r>
              <a:rPr lang="de-DE" sz="2400" dirty="0" err="1"/>
              <a:t>energy</a:t>
            </a:r>
            <a:r>
              <a:rPr lang="de-DE" sz="2400" dirty="0"/>
              <a:t> </a:t>
            </a:r>
            <a:r>
              <a:rPr lang="de-DE" sz="2400" dirty="0" err="1"/>
              <a:t>services</a:t>
            </a:r>
            <a:r>
              <a:rPr lang="de-DE" sz="2400" dirty="0"/>
              <a:t> </a:t>
            </a:r>
            <a:r>
              <a:rPr lang="de-DE" sz="2400" dirty="0" err="1"/>
              <a:t>quality</a:t>
            </a:r>
            <a:r>
              <a:rPr lang="de-DE" sz="2400" dirty="0"/>
              <a:t> and </a:t>
            </a:r>
            <a:r>
              <a:rPr lang="de-DE" sz="2400" dirty="0" err="1"/>
              <a:t>relability</a:t>
            </a:r>
            <a:endParaRPr lang="de-DE" sz="2400" dirty="0"/>
          </a:p>
          <a:p>
            <a:pPr marL="457200" indent="-457200">
              <a:buFont typeface="Arial" panose="020B0604020202020204" pitchFamily="34" charset="0"/>
              <a:buChar char="•"/>
            </a:pPr>
            <a:r>
              <a:rPr lang="de-DE" sz="2400" dirty="0"/>
              <a:t>Machines and </a:t>
            </a:r>
            <a:r>
              <a:rPr lang="de-DE" sz="2400" dirty="0" err="1"/>
              <a:t>equipment</a:t>
            </a:r>
            <a:r>
              <a:rPr lang="de-DE" sz="2400" dirty="0"/>
              <a:t> </a:t>
            </a:r>
            <a:r>
              <a:rPr lang="de-DE" sz="2400" dirty="0" err="1"/>
              <a:t>producing</a:t>
            </a:r>
            <a:r>
              <a:rPr lang="de-DE" sz="2400" dirty="0"/>
              <a:t> </a:t>
            </a:r>
            <a:r>
              <a:rPr lang="de-DE" sz="2400" dirty="0" err="1"/>
              <a:t>these</a:t>
            </a:r>
            <a:r>
              <a:rPr lang="de-DE" sz="2400" dirty="0"/>
              <a:t> </a:t>
            </a:r>
            <a:r>
              <a:rPr lang="de-DE" sz="2400" dirty="0" err="1"/>
              <a:t>energy</a:t>
            </a:r>
            <a:r>
              <a:rPr lang="de-DE" sz="2400" dirty="0"/>
              <a:t> </a:t>
            </a:r>
            <a:r>
              <a:rPr lang="de-DE" sz="2400" dirty="0" err="1"/>
              <a:t>services</a:t>
            </a:r>
            <a:endParaRPr lang="de-DE" sz="2400" dirty="0"/>
          </a:p>
          <a:p>
            <a:pPr marL="457200" indent="-457200">
              <a:buFont typeface="Arial" panose="020B0604020202020204" pitchFamily="34" charset="0"/>
              <a:buChar char="•"/>
            </a:pPr>
            <a:r>
              <a:rPr lang="de-DE" sz="2400" dirty="0" err="1"/>
              <a:t>Identify</a:t>
            </a:r>
            <a:r>
              <a:rPr lang="de-DE" sz="2400" dirty="0"/>
              <a:t> EEMs </a:t>
            </a:r>
            <a:r>
              <a:rPr lang="de-DE" sz="2400" dirty="0" err="1"/>
              <a:t>that</a:t>
            </a:r>
            <a:r>
              <a:rPr lang="de-DE" sz="2400" dirty="0"/>
              <a:t> </a:t>
            </a:r>
            <a:r>
              <a:rPr lang="de-DE" sz="2400" dirty="0" err="1"/>
              <a:t>contribute</a:t>
            </a:r>
            <a:r>
              <a:rPr lang="de-DE" sz="2400" dirty="0"/>
              <a:t> </a:t>
            </a:r>
            <a:r>
              <a:rPr lang="de-DE" sz="2400" dirty="0" err="1"/>
              <a:t>to</a:t>
            </a:r>
            <a:r>
              <a:rPr lang="de-DE" sz="2400" dirty="0"/>
              <a:t> </a:t>
            </a:r>
            <a:r>
              <a:rPr lang="de-DE" sz="2400" dirty="0" err="1"/>
              <a:t>quality</a:t>
            </a:r>
            <a:r>
              <a:rPr lang="de-DE" sz="2400" dirty="0"/>
              <a:t> and </a:t>
            </a:r>
            <a:r>
              <a:rPr lang="de-DE" sz="2400" dirty="0" err="1"/>
              <a:t>reliability</a:t>
            </a:r>
            <a:r>
              <a:rPr lang="de-DE" sz="2400" dirty="0"/>
              <a:t> </a:t>
            </a:r>
            <a:r>
              <a:rPr lang="de-DE" sz="2400" dirty="0" err="1"/>
              <a:t>of</a:t>
            </a:r>
            <a:r>
              <a:rPr lang="de-DE" sz="2400" dirty="0"/>
              <a:t> </a:t>
            </a:r>
            <a:r>
              <a:rPr lang="de-DE" sz="2400" dirty="0" err="1"/>
              <a:t>energy</a:t>
            </a:r>
            <a:r>
              <a:rPr lang="de-DE" sz="2400" dirty="0"/>
              <a:t> </a:t>
            </a:r>
            <a:r>
              <a:rPr lang="de-DE" sz="2400" dirty="0" err="1"/>
              <a:t>services</a:t>
            </a:r>
            <a:r>
              <a:rPr lang="de-DE" sz="2400" dirty="0"/>
              <a:t> and </a:t>
            </a:r>
            <a:r>
              <a:rPr lang="de-DE" sz="2400" dirty="0" err="1"/>
              <a:t>reduce</a:t>
            </a:r>
            <a:r>
              <a:rPr lang="de-DE" sz="2400" dirty="0"/>
              <a:t>  </a:t>
            </a:r>
            <a:r>
              <a:rPr lang="de-DE" sz="2400" dirty="0" err="1"/>
              <a:t>the</a:t>
            </a:r>
            <a:r>
              <a:rPr lang="de-DE" sz="2400" dirty="0"/>
              <a:t> </a:t>
            </a:r>
            <a:r>
              <a:rPr lang="de-DE" sz="2400" dirty="0" err="1"/>
              <a:t>energy</a:t>
            </a:r>
            <a:r>
              <a:rPr lang="de-DE" sz="2400" dirty="0"/>
              <a:t> </a:t>
            </a:r>
            <a:r>
              <a:rPr lang="de-DE" sz="2400" dirty="0" err="1"/>
              <a:t>consumption</a:t>
            </a:r>
            <a:r>
              <a:rPr lang="de-DE" sz="2400" dirty="0"/>
              <a:t> </a:t>
            </a:r>
            <a:r>
              <a:rPr lang="de-DE" sz="2400" dirty="0" err="1"/>
              <a:t>of</a:t>
            </a:r>
            <a:r>
              <a:rPr lang="de-DE" sz="2400" dirty="0"/>
              <a:t> </a:t>
            </a:r>
            <a:r>
              <a:rPr lang="de-DE" sz="2400" dirty="0" err="1"/>
              <a:t>machines</a:t>
            </a:r>
            <a:r>
              <a:rPr lang="de-DE" sz="2400" dirty="0"/>
              <a:t> and </a:t>
            </a:r>
            <a:r>
              <a:rPr lang="de-DE" sz="2400" dirty="0" err="1"/>
              <a:t>equipment</a:t>
            </a:r>
            <a:r>
              <a:rPr lang="de-DE" sz="2400" dirty="0"/>
              <a:t> </a:t>
            </a:r>
            <a:r>
              <a:rPr lang="de-DE" sz="2400" b="1" dirty="0"/>
              <a:t>at </a:t>
            </a:r>
            <a:r>
              <a:rPr lang="de-DE" sz="2400" b="1" dirty="0" err="1"/>
              <a:t>the</a:t>
            </a:r>
            <a:r>
              <a:rPr lang="de-DE" sz="2400" b="1" dirty="0"/>
              <a:t> same time</a:t>
            </a:r>
            <a:endParaRPr lang="de-DE" sz="2400" dirty="0"/>
          </a:p>
        </p:txBody>
      </p:sp>
      <p:sp>
        <p:nvSpPr>
          <p:cNvPr id="10" name="Rectangle 9">
            <a:extLst>
              <a:ext uri="{FF2B5EF4-FFF2-40B4-BE49-F238E27FC236}">
                <a16:creationId xmlns:a16="http://schemas.microsoft.com/office/drawing/2014/main" id="{01AF1EC1-22B4-4F6F-B1E2-F703557FF0F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845051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3. </a:t>
            </a:r>
            <a:r>
              <a:rPr lang="de-DE" dirty="0" err="1"/>
              <a:t>Identify</a:t>
            </a:r>
            <a:r>
              <a:rPr lang="de-DE" dirty="0"/>
              <a:t> MB at </a:t>
            </a:r>
            <a:r>
              <a:rPr lang="de-DE" dirty="0" err="1"/>
              <a:t>company</a:t>
            </a:r>
            <a:r>
              <a:rPr lang="de-DE" dirty="0"/>
              <a:t> </a:t>
            </a:r>
            <a:r>
              <a:rPr lang="de-DE" dirty="0" err="1"/>
              <a:t>level</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C5766BBD-4735-49D2-B922-D9C200A38262}"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23</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extLst>
              <p:ext uri="{D42A27DB-BD31-4B8C-83A1-F6EECF244321}">
                <p14:modId xmlns:p14="http://schemas.microsoft.com/office/powerpoint/2010/main" val="4061973391"/>
              </p:ext>
            </p:extLst>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2" name="Inhaltsplatzhalter 2">
            <a:extLst>
              <a:ext uri="{FF2B5EF4-FFF2-40B4-BE49-F238E27FC236}">
                <a16:creationId xmlns:a16="http://schemas.microsoft.com/office/drawing/2014/main" id="{B0B93B14-153F-4F7F-91CD-1C58E719C5BE}"/>
              </a:ext>
            </a:extLst>
          </p:cNvPr>
          <p:cNvSpPr txBox="1">
            <a:spLocks/>
          </p:cNvSpPr>
          <p:nvPr/>
        </p:nvSpPr>
        <p:spPr>
          <a:xfrm>
            <a:off x="838200" y="2195243"/>
            <a:ext cx="10515600" cy="44389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457200">
              <a:buFont typeface="Wingdings" panose="05000000000000000000" pitchFamily="2" charset="2"/>
              <a:buChar char="ü"/>
            </a:pPr>
            <a:r>
              <a:rPr lang="de-DE" dirty="0" err="1"/>
              <a:t>Categorize</a:t>
            </a:r>
            <a:r>
              <a:rPr lang="de-DE" dirty="0"/>
              <a:t> MB in </a:t>
            </a:r>
            <a:r>
              <a:rPr lang="de-DE" dirty="0" err="1"/>
              <a:t>strategic</a:t>
            </a:r>
            <a:r>
              <a:rPr lang="de-DE" dirty="0"/>
              <a:t> </a:t>
            </a:r>
            <a:r>
              <a:rPr lang="de-DE" dirty="0" err="1"/>
              <a:t>terms</a:t>
            </a:r>
            <a:endParaRPr lang="de-DE" dirty="0"/>
          </a:p>
          <a:p>
            <a:pPr marL="457200" lvl="1" indent="-457200">
              <a:buFont typeface="Wingdings" panose="05000000000000000000" pitchFamily="2" charset="2"/>
              <a:buChar char="ü"/>
            </a:pPr>
            <a:endParaRPr lang="de-DE" dirty="0"/>
          </a:p>
          <a:p>
            <a:pPr marL="0" lvl="1" indent="0">
              <a:buNone/>
            </a:pPr>
            <a:r>
              <a:rPr lang="de-DE" dirty="0"/>
              <a:t>Investment (and EEM) will </a:t>
            </a:r>
            <a:r>
              <a:rPr lang="de-DE" dirty="0" err="1"/>
              <a:t>be</a:t>
            </a:r>
            <a:r>
              <a:rPr lang="de-DE" dirty="0"/>
              <a:t> </a:t>
            </a:r>
            <a:r>
              <a:rPr lang="de-DE" dirty="0" err="1"/>
              <a:t>seen</a:t>
            </a:r>
            <a:r>
              <a:rPr lang="de-DE" dirty="0"/>
              <a:t> </a:t>
            </a:r>
            <a:r>
              <a:rPr lang="de-DE" dirty="0" err="1"/>
              <a:t>as</a:t>
            </a:r>
            <a:r>
              <a:rPr lang="de-DE" dirty="0"/>
              <a:t> </a:t>
            </a:r>
            <a:r>
              <a:rPr lang="de-DE" dirty="0" err="1"/>
              <a:t>strategic</a:t>
            </a:r>
            <a:r>
              <a:rPr lang="de-DE" dirty="0"/>
              <a:t> </a:t>
            </a:r>
            <a:r>
              <a:rPr lang="de-DE" dirty="0" err="1"/>
              <a:t>if</a:t>
            </a:r>
            <a:r>
              <a:rPr lang="de-DE" dirty="0"/>
              <a:t> </a:t>
            </a:r>
            <a:r>
              <a:rPr lang="de-DE" dirty="0" err="1"/>
              <a:t>it</a:t>
            </a:r>
            <a:r>
              <a:rPr lang="de-DE" dirty="0"/>
              <a:t> </a:t>
            </a:r>
            <a:r>
              <a:rPr lang="de-DE" dirty="0" err="1"/>
              <a:t>contributes</a:t>
            </a:r>
            <a:r>
              <a:rPr lang="de-DE" dirty="0"/>
              <a:t> </a:t>
            </a:r>
            <a:r>
              <a:rPr lang="de-DE" dirty="0" err="1"/>
              <a:t>to</a:t>
            </a:r>
            <a:r>
              <a:rPr lang="de-DE" dirty="0"/>
              <a:t> </a:t>
            </a:r>
            <a:r>
              <a:rPr lang="de-DE" dirty="0" err="1"/>
              <a:t>the</a:t>
            </a:r>
            <a:r>
              <a:rPr lang="de-DE" dirty="0"/>
              <a:t> </a:t>
            </a:r>
            <a:r>
              <a:rPr lang="en-US" dirty="0">
                <a:solidFill>
                  <a:srgbClr val="034EA8"/>
                </a:solidFill>
              </a:rPr>
              <a:t>competitive advantage </a:t>
            </a:r>
            <a:r>
              <a:rPr lang="en-US" dirty="0"/>
              <a:t>of the company</a:t>
            </a:r>
          </a:p>
          <a:p>
            <a:pPr marL="0" lvl="1" indent="0">
              <a:buNone/>
            </a:pPr>
            <a:endParaRPr lang="en-US" sz="2000" dirty="0">
              <a:solidFill>
                <a:srgbClr val="034EA8"/>
              </a:solidFill>
            </a:endParaRPr>
          </a:p>
          <a:p>
            <a:pPr marL="0" lvl="1" indent="0">
              <a:buNone/>
            </a:pPr>
            <a:r>
              <a:rPr lang="en-US" dirty="0"/>
              <a:t>based on three parameters:</a:t>
            </a:r>
          </a:p>
          <a:p>
            <a:pPr marL="914400" lvl="2" indent="-457200"/>
            <a:r>
              <a:rPr lang="en-US" dirty="0"/>
              <a:t>Value proposition</a:t>
            </a:r>
          </a:p>
          <a:p>
            <a:pPr marL="914400" lvl="2" indent="-457200"/>
            <a:r>
              <a:rPr lang="en-US" dirty="0"/>
              <a:t>Cost</a:t>
            </a:r>
          </a:p>
          <a:p>
            <a:pPr marL="914400" lvl="2" indent="-457200"/>
            <a:r>
              <a:rPr lang="en-US" dirty="0"/>
              <a:t>Risk</a:t>
            </a:r>
            <a:endParaRPr lang="de-DE" dirty="0"/>
          </a:p>
          <a:p>
            <a:pPr marL="457200" lvl="1" indent="-457200">
              <a:buFont typeface="Wingdings" panose="05000000000000000000" pitchFamily="2" charset="2"/>
              <a:buChar char="ü"/>
            </a:pPr>
            <a:endParaRPr lang="de-DE" dirty="0"/>
          </a:p>
          <a:p>
            <a:endParaRPr lang="de-DE" dirty="0"/>
          </a:p>
        </p:txBody>
      </p:sp>
      <p:sp>
        <p:nvSpPr>
          <p:cNvPr id="11" name="Rectangle 10">
            <a:extLst>
              <a:ext uri="{FF2B5EF4-FFF2-40B4-BE49-F238E27FC236}">
                <a16:creationId xmlns:a16="http://schemas.microsoft.com/office/drawing/2014/main" id="{4687996A-8F55-4AA0-888C-DBC4F9F57193}"/>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10334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3. </a:t>
            </a:r>
            <a:r>
              <a:rPr lang="de-DE" dirty="0" err="1"/>
              <a:t>Identify</a:t>
            </a:r>
            <a:r>
              <a:rPr lang="de-DE" dirty="0"/>
              <a:t> MB at </a:t>
            </a:r>
            <a:r>
              <a:rPr lang="de-DE" dirty="0" err="1"/>
              <a:t>company</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52DF6384-4C91-4771-9448-DF484B98EED2}"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24</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pSp>
        <p:nvGrpSpPr>
          <p:cNvPr id="11" name="Gruppieren 10">
            <a:extLst>
              <a:ext uri="{FF2B5EF4-FFF2-40B4-BE49-F238E27FC236}">
                <a16:creationId xmlns:a16="http://schemas.microsoft.com/office/drawing/2014/main" id="{C3B124D5-9BAF-4D0F-BA0A-626F111B3DBC}"/>
              </a:ext>
            </a:extLst>
          </p:cNvPr>
          <p:cNvGrpSpPr/>
          <p:nvPr/>
        </p:nvGrpSpPr>
        <p:grpSpPr>
          <a:xfrm>
            <a:off x="3898103" y="2511271"/>
            <a:ext cx="2883195" cy="2747463"/>
            <a:chOff x="1884209" y="2242996"/>
            <a:chExt cx="2883195" cy="2747463"/>
          </a:xfrm>
        </p:grpSpPr>
        <p:sp>
          <p:nvSpPr>
            <p:cNvPr id="13" name="Ellipse 12">
              <a:extLst>
                <a:ext uri="{FF2B5EF4-FFF2-40B4-BE49-F238E27FC236}">
                  <a16:creationId xmlns:a16="http://schemas.microsoft.com/office/drawing/2014/main" id="{32742B60-CF85-4B60-84CC-3EE691A06652}"/>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Value</a:t>
              </a:r>
            </a:p>
          </p:txBody>
        </p:sp>
        <p:sp>
          <p:nvSpPr>
            <p:cNvPr id="14" name="Ellipse 13">
              <a:extLst>
                <a:ext uri="{FF2B5EF4-FFF2-40B4-BE49-F238E27FC236}">
                  <a16:creationId xmlns:a16="http://schemas.microsoft.com/office/drawing/2014/main" id="{7027727B-008B-453A-BE97-DEE6FAF2F13D}"/>
                </a:ext>
              </a:extLst>
            </p:cNvPr>
            <p:cNvSpPr/>
            <p:nvPr/>
          </p:nvSpPr>
          <p:spPr>
            <a:xfrm>
              <a:off x="1884209"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Costs</a:t>
              </a:r>
            </a:p>
          </p:txBody>
        </p:sp>
        <p:sp>
          <p:nvSpPr>
            <p:cNvPr id="15" name="Ellipse 14">
              <a:extLst>
                <a:ext uri="{FF2B5EF4-FFF2-40B4-BE49-F238E27FC236}">
                  <a16:creationId xmlns:a16="http://schemas.microsoft.com/office/drawing/2014/main" id="{A392206B-84AD-4E1A-8202-B1E6C0F17747}"/>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latin typeface="Noto Sans" panose="020B0502040504020204" pitchFamily="34" charset="0"/>
                  <a:ea typeface="Noto Sans" panose="020B0502040504020204" pitchFamily="34" charset="0"/>
                  <a:cs typeface="Noto Sans" panose="020B0502040504020204" pitchFamily="34" charset="0"/>
                </a:rPr>
                <a:t>Risks</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sp>
          <p:nvSpPr>
            <p:cNvPr id="16" name="Pfeil: nach links und rechts 15">
              <a:extLst>
                <a:ext uri="{FF2B5EF4-FFF2-40B4-BE49-F238E27FC236}">
                  <a16:creationId xmlns:a16="http://schemas.microsoft.com/office/drawing/2014/main" id="{246F2DA6-82F6-43C6-9F5E-B770FCBD57E8}"/>
                </a:ext>
              </a:extLst>
            </p:cNvPr>
            <p:cNvSpPr/>
            <p:nvPr/>
          </p:nvSpPr>
          <p:spPr>
            <a:xfrm rot="18066921">
              <a:off x="1976554" y="3102853"/>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Pfeil: nach links und rechts 16">
              <a:extLst>
                <a:ext uri="{FF2B5EF4-FFF2-40B4-BE49-F238E27FC236}">
                  <a16:creationId xmlns:a16="http://schemas.microsoft.com/office/drawing/2014/main" id="{3E499865-EB98-49FA-95A8-2D04A8194F0C}"/>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Pfeil: nach links und rechts 17">
              <a:extLst>
                <a:ext uri="{FF2B5EF4-FFF2-40B4-BE49-F238E27FC236}">
                  <a16:creationId xmlns:a16="http://schemas.microsoft.com/office/drawing/2014/main" id="{2C81CB94-FB9E-4CB6-BE76-DD50DBF9FA55}"/>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 name="Rechteck 18">
            <a:extLst>
              <a:ext uri="{FF2B5EF4-FFF2-40B4-BE49-F238E27FC236}">
                <a16:creationId xmlns:a16="http://schemas.microsoft.com/office/drawing/2014/main" id="{B070391D-3260-4782-AEFF-4500CA434FF5}"/>
              </a:ext>
            </a:extLst>
          </p:cNvPr>
          <p:cNvSpPr/>
          <p:nvPr/>
        </p:nvSpPr>
        <p:spPr>
          <a:xfrm>
            <a:off x="6483948" y="2049083"/>
            <a:ext cx="2815926" cy="1127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Value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proposition</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developed</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by a firm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for</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its</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customers</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customer</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segments</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p>
        </p:txBody>
      </p:sp>
      <p:sp>
        <p:nvSpPr>
          <p:cNvPr id="20" name="Rechteck 19">
            <a:extLst>
              <a:ext uri="{FF2B5EF4-FFF2-40B4-BE49-F238E27FC236}">
                <a16:creationId xmlns:a16="http://schemas.microsoft.com/office/drawing/2014/main" id="{338FAE29-A93C-4059-9747-F1323A543BD7}"/>
              </a:ext>
            </a:extLst>
          </p:cNvPr>
          <p:cNvSpPr/>
          <p:nvPr/>
        </p:nvSpPr>
        <p:spPr>
          <a:xfrm>
            <a:off x="7166274" y="4404699"/>
            <a:ext cx="2815926" cy="562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Risks</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to</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create</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and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deliver</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the</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value</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proposition</a:t>
            </a:r>
            <a:endPar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Rechteck 20">
            <a:extLst>
              <a:ext uri="{FF2B5EF4-FFF2-40B4-BE49-F238E27FC236}">
                <a16:creationId xmlns:a16="http://schemas.microsoft.com/office/drawing/2014/main" id="{1F1D3149-B9B5-4E2F-81F8-138A4DF6D8BF}"/>
              </a:ext>
            </a:extLst>
          </p:cNvPr>
          <p:cNvSpPr/>
          <p:nvPr/>
        </p:nvSpPr>
        <p:spPr>
          <a:xfrm>
            <a:off x="506834" y="4110470"/>
            <a:ext cx="2815926" cy="11512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Operations</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and administrative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costs</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to</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create</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and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deliver</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the</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value</a:t>
            </a:r>
            <a:r>
              <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proposition</a:t>
            </a:r>
            <a:endParaRPr lang="de-DE"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2" name="Textfeld 21">
            <a:extLst>
              <a:ext uri="{FF2B5EF4-FFF2-40B4-BE49-F238E27FC236}">
                <a16:creationId xmlns:a16="http://schemas.microsoft.com/office/drawing/2014/main" id="{1AD833D7-22C6-4A3E-9B92-7A70DE84F808}"/>
              </a:ext>
            </a:extLst>
          </p:cNvPr>
          <p:cNvSpPr txBox="1"/>
          <p:nvPr/>
        </p:nvSpPr>
        <p:spPr>
          <a:xfrm>
            <a:off x="4603733" y="5636322"/>
            <a:ext cx="6096000" cy="246221"/>
          </a:xfrm>
          <a:prstGeom prst="rect">
            <a:avLst/>
          </a:prstGeom>
          <a:noFill/>
        </p:spPr>
        <p:txBody>
          <a:bodyPr wrap="square">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Cooremans (2011)</a:t>
            </a:r>
          </a:p>
        </p:txBody>
      </p:sp>
      <p:pic>
        <p:nvPicPr>
          <p:cNvPr id="23" name="Grafik 22" descr="Diagramm mit Hockeyschlägerkurve mit einfarbiger Füllung">
            <a:extLst>
              <a:ext uri="{FF2B5EF4-FFF2-40B4-BE49-F238E27FC236}">
                <a16:creationId xmlns:a16="http://schemas.microsoft.com/office/drawing/2014/main" id="{34CC27F4-ED53-43AC-894B-2299B1D6C9B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70220" y="1976466"/>
            <a:ext cx="914400" cy="914400"/>
          </a:xfrm>
          <a:prstGeom prst="rect">
            <a:avLst/>
          </a:prstGeom>
        </p:spPr>
      </p:pic>
      <p:sp>
        <p:nvSpPr>
          <p:cNvPr id="24" name="Rectangle 23">
            <a:extLst>
              <a:ext uri="{FF2B5EF4-FFF2-40B4-BE49-F238E27FC236}">
                <a16:creationId xmlns:a16="http://schemas.microsoft.com/office/drawing/2014/main" id="{0D32F604-E8ED-4F00-BACC-1EFC2427E597}"/>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94342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3. </a:t>
            </a:r>
            <a:r>
              <a:rPr lang="de-DE" dirty="0" err="1"/>
              <a:t>Identify</a:t>
            </a:r>
            <a:r>
              <a:rPr lang="de-DE" dirty="0"/>
              <a:t> MB at </a:t>
            </a:r>
            <a:r>
              <a:rPr lang="de-DE" dirty="0" err="1"/>
              <a:t>company</a:t>
            </a:r>
            <a:r>
              <a:rPr lang="de-DE" dirty="0"/>
              <a:t> </a:t>
            </a:r>
            <a:r>
              <a:rPr lang="de-DE" dirty="0" err="1"/>
              <a:t>level</a:t>
            </a:r>
            <a:endParaRPr lang="de-DE" dirty="0"/>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6071BC9B-1206-4E67-9D7D-D77AA43554B2}"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25</a:t>
            </a:fld>
            <a:endParaRPr lang="de-DE" dirty="0"/>
          </a:p>
        </p:txBody>
      </p:sp>
      <p:graphicFrame>
        <p:nvGraphicFramePr>
          <p:cNvPr id="8" name="Inhaltsplatzhalter 14">
            <a:extLst>
              <a:ext uri="{FF2B5EF4-FFF2-40B4-BE49-F238E27FC236}">
                <a16:creationId xmlns:a16="http://schemas.microsoft.com/office/drawing/2014/main" id="{5DFC2BC4-7E39-44CF-9FE7-D7B234112D09}"/>
              </a:ext>
            </a:extLst>
          </p:cNvPr>
          <p:cNvGraphicFramePr>
            <a:graphicFrameLocks/>
          </p:cNvGraphicFramePr>
          <p:nvPr/>
        </p:nvGraphicFramePr>
        <p:xfrm>
          <a:off x="165847" y="-794533"/>
          <a:ext cx="5024718" cy="25952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2278716"/>
            <a:ext cx="9630747"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de-DE" sz="2400" dirty="0" err="1"/>
              <a:t>Example</a:t>
            </a:r>
            <a:r>
              <a:rPr lang="de-DE" sz="2400" dirty="0"/>
              <a:t> </a:t>
            </a:r>
            <a:r>
              <a:rPr lang="de-DE" sz="2400" dirty="0" err="1"/>
              <a:t>of</a:t>
            </a:r>
            <a:r>
              <a:rPr lang="de-DE" sz="2400" dirty="0"/>
              <a:t> Value Proposition:</a:t>
            </a:r>
          </a:p>
          <a:p>
            <a:pPr marL="0" lvl="1" indent="0">
              <a:buNone/>
            </a:pPr>
            <a:endParaRPr lang="de-DE" sz="2400" dirty="0"/>
          </a:p>
          <a:p>
            <a:pPr marL="457200" lvl="1" indent="-457200">
              <a:buFont typeface="Wingdings" panose="05000000000000000000" pitchFamily="2" charset="2"/>
              <a:buChar char="ü"/>
            </a:pPr>
            <a:r>
              <a:rPr lang="de-DE" sz="2400" dirty="0"/>
              <a:t>Supermarket </a:t>
            </a:r>
            <a:r>
              <a:rPr lang="de-DE" sz="2400" dirty="0" err="1"/>
              <a:t>chain</a:t>
            </a:r>
            <a:r>
              <a:rPr lang="de-DE" sz="2400" dirty="0"/>
              <a:t>: </a:t>
            </a:r>
            <a:r>
              <a:rPr lang="en-US" sz="2400" dirty="0"/>
              <a:t>Provide a great shopping experience that meets consumers’ changing needs and builds loyalty</a:t>
            </a:r>
          </a:p>
          <a:p>
            <a:pPr marL="457200" lvl="1" indent="-457200">
              <a:buFont typeface="Wingdings" panose="05000000000000000000" pitchFamily="2" charset="2"/>
              <a:buChar char="ü"/>
            </a:pPr>
            <a:endParaRPr lang="en-US" sz="2400" dirty="0"/>
          </a:p>
          <a:p>
            <a:pPr marL="457200" lvl="1" indent="-457200">
              <a:buFont typeface="Wingdings" panose="05000000000000000000" pitchFamily="2" charset="2"/>
              <a:buChar char="ü"/>
            </a:pPr>
            <a:r>
              <a:rPr lang="en-US" sz="2400" dirty="0"/>
              <a:t>Furniture maker: High-quality, custom-made furniture</a:t>
            </a:r>
            <a:endParaRPr lang="de-DE" sz="2400" dirty="0"/>
          </a:p>
          <a:p>
            <a:pPr marL="457200" lvl="1" indent="-457200">
              <a:buFont typeface="Wingdings" panose="05000000000000000000" pitchFamily="2" charset="2"/>
              <a:buChar char="ü"/>
            </a:pPr>
            <a:endParaRPr lang="de-DE" sz="2400" dirty="0"/>
          </a:p>
          <a:p>
            <a:pPr marL="457200" lvl="1" indent="-457200">
              <a:buFont typeface="Wingdings" panose="05000000000000000000" pitchFamily="2" charset="2"/>
              <a:buChar char="ü"/>
            </a:pPr>
            <a:endParaRPr lang="de-DE" sz="2400" dirty="0"/>
          </a:p>
          <a:p>
            <a:endParaRPr lang="de-DE" sz="2400" dirty="0"/>
          </a:p>
        </p:txBody>
      </p:sp>
      <p:sp>
        <p:nvSpPr>
          <p:cNvPr id="11" name="Rectangle 10">
            <a:extLst>
              <a:ext uri="{FF2B5EF4-FFF2-40B4-BE49-F238E27FC236}">
                <a16:creationId xmlns:a16="http://schemas.microsoft.com/office/drawing/2014/main" id="{0FC9A564-39FE-41A7-B6A1-20782592FAAC}"/>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3074926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fontScale="90000"/>
          </a:bodyPr>
          <a:lstStyle/>
          <a:p>
            <a:r>
              <a:rPr lang="en-GB" noProof="0" dirty="0">
                <a:solidFill>
                  <a:srgbClr val="034EA8"/>
                </a:solidFill>
              </a:rPr>
              <a:t>Link between Energy Efficiency measure and </a:t>
            </a:r>
            <a:br>
              <a:rPr lang="en-GB" noProof="0" dirty="0">
                <a:solidFill>
                  <a:srgbClr val="034EA8"/>
                </a:solidFill>
              </a:rPr>
            </a:br>
            <a:r>
              <a:rPr lang="en-GB" noProof="0" dirty="0">
                <a:solidFill>
                  <a:srgbClr val="034EA8"/>
                </a:solidFill>
              </a:rPr>
              <a:t>competitive advantage</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7A9E4200-CC3E-4F5D-A5F9-65D67CC8CCAB}"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26</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2" name="Textfeld 11">
            <a:extLst>
              <a:ext uri="{FF2B5EF4-FFF2-40B4-BE49-F238E27FC236}">
                <a16:creationId xmlns:a16="http://schemas.microsoft.com/office/drawing/2014/main" id="{5ED5245E-16AA-4674-881B-5CD258F0BEBB}"/>
              </a:ext>
            </a:extLst>
          </p:cNvPr>
          <p:cNvSpPr txBox="1"/>
          <p:nvPr/>
        </p:nvSpPr>
        <p:spPr>
          <a:xfrm>
            <a:off x="3361394" y="314959"/>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sp>
        <p:nvSpPr>
          <p:cNvPr id="3" name="Rechteck: abgerundete Ecken 2">
            <a:extLst>
              <a:ext uri="{FF2B5EF4-FFF2-40B4-BE49-F238E27FC236}">
                <a16:creationId xmlns:a16="http://schemas.microsoft.com/office/drawing/2014/main" id="{D7A6F355-934C-43B9-9DC2-EB13A9CF1D32}"/>
              </a:ext>
            </a:extLst>
          </p:cNvPr>
          <p:cNvSpPr/>
          <p:nvPr/>
        </p:nvSpPr>
        <p:spPr>
          <a:xfrm>
            <a:off x="4993859" y="2378742"/>
            <a:ext cx="6409765" cy="375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t>Quality </a:t>
            </a:r>
            <a:r>
              <a:rPr lang="de-DE" sz="2400" dirty="0" err="1"/>
              <a:t>is</a:t>
            </a:r>
            <a:r>
              <a:rPr lang="de-DE" sz="2400" dirty="0"/>
              <a:t> top </a:t>
            </a:r>
            <a:r>
              <a:rPr lang="de-DE" sz="2400" dirty="0" err="1"/>
              <a:t>priority</a:t>
            </a:r>
            <a:endParaRPr lang="de-DE" sz="2400" dirty="0"/>
          </a:p>
          <a:p>
            <a:pPr algn="ctr"/>
            <a:r>
              <a:rPr lang="de-DE" sz="2400" dirty="0"/>
              <a:t>Always </a:t>
            </a:r>
            <a:r>
              <a:rPr lang="de-DE" sz="2400" dirty="0" err="1"/>
              <a:t>developing</a:t>
            </a:r>
            <a:r>
              <a:rPr lang="de-DE" sz="2400" dirty="0"/>
              <a:t> </a:t>
            </a:r>
            <a:r>
              <a:rPr lang="de-DE" sz="2400" dirty="0" err="1"/>
              <a:t>new</a:t>
            </a:r>
            <a:r>
              <a:rPr lang="de-DE" sz="2400" dirty="0"/>
              <a:t> </a:t>
            </a:r>
            <a:r>
              <a:rPr lang="de-DE" sz="2400" dirty="0" err="1"/>
              <a:t>products</a:t>
            </a:r>
            <a:endParaRPr lang="de-DE" sz="2400" dirty="0"/>
          </a:p>
          <a:p>
            <a:pPr algn="ctr"/>
            <a:r>
              <a:rPr lang="de-DE" sz="2400" dirty="0" err="1"/>
              <a:t>Production</a:t>
            </a:r>
            <a:r>
              <a:rPr lang="de-DE" sz="2400" dirty="0"/>
              <a:t> </a:t>
            </a:r>
            <a:r>
              <a:rPr lang="de-DE" sz="2400" dirty="0" err="1"/>
              <a:t>runs</a:t>
            </a:r>
            <a:r>
              <a:rPr lang="de-DE" sz="2400" dirty="0"/>
              <a:t> 24 </a:t>
            </a:r>
            <a:r>
              <a:rPr lang="de-DE" sz="2400" dirty="0" err="1"/>
              <a:t>hours</a:t>
            </a:r>
            <a:r>
              <a:rPr lang="de-DE" sz="2400" dirty="0"/>
              <a:t> a </a:t>
            </a:r>
            <a:r>
              <a:rPr lang="de-DE" sz="2400" dirty="0" err="1"/>
              <a:t>day</a:t>
            </a:r>
            <a:r>
              <a:rPr lang="de-DE" sz="2400" dirty="0"/>
              <a:t>, </a:t>
            </a:r>
            <a:r>
              <a:rPr lang="de-DE" sz="2400" dirty="0" err="1"/>
              <a:t>seven</a:t>
            </a:r>
            <a:r>
              <a:rPr lang="de-DE" sz="2400" dirty="0"/>
              <a:t> </a:t>
            </a:r>
            <a:r>
              <a:rPr lang="de-DE" sz="2400" dirty="0" err="1"/>
              <a:t>days</a:t>
            </a:r>
            <a:r>
              <a:rPr lang="de-DE" sz="2400" dirty="0"/>
              <a:t> a </a:t>
            </a:r>
            <a:r>
              <a:rPr lang="de-DE" sz="2400" dirty="0" err="1"/>
              <a:t>week</a:t>
            </a:r>
            <a:r>
              <a:rPr lang="de-DE" sz="2400" dirty="0"/>
              <a:t>, in </a:t>
            </a:r>
            <a:r>
              <a:rPr lang="de-DE" sz="2400" dirty="0" err="1"/>
              <a:t>shifts</a:t>
            </a:r>
            <a:r>
              <a:rPr lang="de-DE" sz="2400" dirty="0"/>
              <a:t>. More </a:t>
            </a:r>
            <a:r>
              <a:rPr lang="de-DE" sz="2400" dirty="0" err="1"/>
              <a:t>than</a:t>
            </a:r>
            <a:r>
              <a:rPr lang="de-DE" sz="2400" dirty="0"/>
              <a:t> 30.000 </a:t>
            </a:r>
            <a:r>
              <a:rPr lang="de-DE" sz="2400" dirty="0" err="1"/>
              <a:t>rolls</a:t>
            </a:r>
            <a:r>
              <a:rPr lang="de-DE" sz="2400" dirty="0"/>
              <a:t> </a:t>
            </a:r>
            <a:br>
              <a:rPr lang="de-DE" sz="2400" dirty="0"/>
            </a:br>
            <a:r>
              <a:rPr lang="de-DE" sz="2400" dirty="0"/>
              <a:t>per </a:t>
            </a:r>
            <a:r>
              <a:rPr lang="de-DE" sz="2400" dirty="0" err="1"/>
              <a:t>hour</a:t>
            </a:r>
            <a:r>
              <a:rPr lang="de-DE" sz="2400" dirty="0"/>
              <a:t>.</a:t>
            </a:r>
          </a:p>
          <a:p>
            <a:pPr algn="ctr"/>
            <a:r>
              <a:rPr lang="de-DE" sz="2400" dirty="0"/>
              <a:t>Every </a:t>
            </a:r>
            <a:r>
              <a:rPr lang="de-DE" sz="2400" dirty="0" err="1"/>
              <a:t>product</a:t>
            </a:r>
            <a:r>
              <a:rPr lang="de-DE" sz="2400" dirty="0"/>
              <a:t> </a:t>
            </a:r>
            <a:r>
              <a:rPr lang="de-DE" sz="2400" dirty="0" err="1"/>
              <a:t>meets</a:t>
            </a:r>
            <a:r>
              <a:rPr lang="de-DE" sz="2400" dirty="0"/>
              <a:t> </a:t>
            </a:r>
            <a:r>
              <a:rPr lang="de-DE" sz="2400" dirty="0" err="1"/>
              <a:t>its</a:t>
            </a:r>
            <a:r>
              <a:rPr lang="de-DE" sz="2400" dirty="0"/>
              <a:t> </a:t>
            </a:r>
            <a:r>
              <a:rPr lang="de-DE" sz="2400" dirty="0" err="1"/>
              <a:t>specifications</a:t>
            </a:r>
            <a:r>
              <a:rPr lang="de-DE" sz="2400" dirty="0"/>
              <a:t> </a:t>
            </a:r>
            <a:r>
              <a:rPr lang="de-DE" sz="2400" dirty="0" err="1"/>
              <a:t>exactly</a:t>
            </a:r>
            <a:r>
              <a:rPr lang="de-DE" sz="2400" dirty="0"/>
              <a:t>.</a:t>
            </a:r>
          </a:p>
        </p:txBody>
      </p:sp>
      <p:pic>
        <p:nvPicPr>
          <p:cNvPr id="7" name="Grafik 6" descr="Buns on the production line from Fortisa, Swiss industrial bakery.">
            <a:extLst>
              <a:ext uri="{FF2B5EF4-FFF2-40B4-BE49-F238E27FC236}">
                <a16:creationId xmlns:a16="http://schemas.microsoft.com/office/drawing/2014/main" id="{84053679-CDBA-42DC-BC91-0790FE913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349300"/>
            <a:ext cx="3764166" cy="3764166"/>
          </a:xfrm>
          <a:prstGeom prst="rect">
            <a:avLst/>
          </a:prstGeom>
        </p:spPr>
      </p:pic>
      <p:sp>
        <p:nvSpPr>
          <p:cNvPr id="13" name="Textfeld 12">
            <a:extLst>
              <a:ext uri="{FF2B5EF4-FFF2-40B4-BE49-F238E27FC236}">
                <a16:creationId xmlns:a16="http://schemas.microsoft.com/office/drawing/2014/main" id="{6972EA9C-E2D1-4CB9-A66F-70E0E32DE2CD}"/>
              </a:ext>
            </a:extLst>
          </p:cNvPr>
          <p:cNvSpPr txBox="1"/>
          <p:nvPr/>
        </p:nvSpPr>
        <p:spPr>
          <a:xfrm>
            <a:off x="1342572" y="6100572"/>
            <a:ext cx="3142129" cy="282858"/>
          </a:xfrm>
          <a:prstGeom prst="rect">
            <a:avLst/>
          </a:prstGeom>
          <a:noFill/>
        </p:spPr>
        <p:txBody>
          <a:bodyPr wrap="square" rtlCol="0">
            <a:spAutoFit/>
          </a:bodyPr>
          <a:lstStyle/>
          <a:p>
            <a:r>
              <a:rPr lang="de-DE" sz="1200" dirty="0">
                <a:latin typeface="Noto Sans" panose="020B0502040504020204" pitchFamily="34" charset="0"/>
                <a:ea typeface="Noto Sans" panose="020B0502040504020204" pitchFamily="34" charset="0"/>
                <a:cs typeface="Noto Sans" panose="020B0502040504020204" pitchFamily="34" charset="0"/>
              </a:rPr>
              <a:t>Source: www.fortisa.ch</a:t>
            </a:r>
          </a:p>
        </p:txBody>
      </p:sp>
      <p:sp>
        <p:nvSpPr>
          <p:cNvPr id="14" name="Rectangle 13">
            <a:extLst>
              <a:ext uri="{FF2B5EF4-FFF2-40B4-BE49-F238E27FC236}">
                <a16:creationId xmlns:a16="http://schemas.microsoft.com/office/drawing/2014/main" id="{169CFBFB-E244-4A23-B386-128835C98E0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808344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fontScale="90000"/>
          </a:bodyPr>
          <a:lstStyle/>
          <a:p>
            <a:r>
              <a:rPr lang="en-GB" noProof="0" dirty="0">
                <a:solidFill>
                  <a:srgbClr val="034EA8"/>
                </a:solidFill>
              </a:rPr>
              <a:t>Link between Energy Efficiency measure and competitive advantage</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A7125952-CB15-47CF-A019-846E1BE4C075}"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27</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1980137"/>
            <a:ext cx="9014273"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0" lvl="1" indent="0">
              <a:buNone/>
            </a:pPr>
            <a:r>
              <a:rPr lang="de-DE" sz="2600" dirty="0"/>
              <a:t>EEM (</a:t>
            </a:r>
            <a:r>
              <a:rPr lang="de-DE" sz="2600" dirty="0" err="1"/>
              <a:t>from</a:t>
            </a:r>
            <a:r>
              <a:rPr lang="de-DE" sz="2600" dirty="0"/>
              <a:t> </a:t>
            </a:r>
            <a:r>
              <a:rPr lang="de-DE" sz="2600" dirty="0" err="1"/>
              <a:t>the</a:t>
            </a:r>
            <a:r>
              <a:rPr lang="de-DE" sz="2600" dirty="0"/>
              <a:t> </a:t>
            </a:r>
            <a:r>
              <a:rPr lang="de-DE" sz="2600" dirty="0" err="1"/>
              <a:t>energy</a:t>
            </a:r>
            <a:r>
              <a:rPr lang="de-DE" sz="2600" dirty="0"/>
              <a:t> </a:t>
            </a:r>
            <a:r>
              <a:rPr lang="de-DE" sz="2600" dirty="0" err="1"/>
              <a:t>audit</a:t>
            </a:r>
            <a:r>
              <a:rPr lang="de-DE" sz="2600" dirty="0"/>
              <a:t>)</a:t>
            </a:r>
          </a:p>
          <a:p>
            <a:pPr marL="801688" lvl="1" indent="-447675"/>
            <a:r>
              <a:rPr lang="de-DE" sz="2300" dirty="0" err="1"/>
              <a:t>Replacement</a:t>
            </a:r>
            <a:r>
              <a:rPr lang="de-DE" sz="2300" dirty="0"/>
              <a:t> </a:t>
            </a:r>
            <a:r>
              <a:rPr lang="de-DE" sz="2300" dirty="0" err="1"/>
              <a:t>of</a:t>
            </a:r>
            <a:r>
              <a:rPr lang="de-DE" sz="2300" dirty="0"/>
              <a:t> </a:t>
            </a:r>
            <a:r>
              <a:rPr lang="de-DE" sz="2300" dirty="0" err="1"/>
              <a:t>the</a:t>
            </a:r>
            <a:r>
              <a:rPr lang="de-DE" sz="2300" dirty="0"/>
              <a:t> bake </a:t>
            </a:r>
            <a:r>
              <a:rPr lang="de-DE" sz="2300" dirty="0" err="1"/>
              <a:t>ovens</a:t>
            </a:r>
            <a:endParaRPr lang="de-DE" sz="2300" dirty="0"/>
          </a:p>
          <a:p>
            <a:pPr marL="801688" lvl="1" indent="-447675"/>
            <a:r>
              <a:rPr lang="de-DE" sz="2300" dirty="0" err="1"/>
              <a:t>Lighting</a:t>
            </a:r>
            <a:r>
              <a:rPr lang="de-DE" sz="2300" dirty="0"/>
              <a:t> </a:t>
            </a:r>
            <a:r>
              <a:rPr lang="de-DE" sz="2300" dirty="0" err="1"/>
              <a:t>improvement</a:t>
            </a:r>
            <a:endParaRPr lang="de-DE" sz="2300" dirty="0"/>
          </a:p>
          <a:p>
            <a:pPr marL="801688" lvl="1" indent="-447675"/>
            <a:r>
              <a:rPr lang="de-DE" sz="2300" dirty="0"/>
              <a:t>Hot </a:t>
            </a:r>
            <a:r>
              <a:rPr lang="de-DE" sz="2300" dirty="0" err="1"/>
              <a:t>water</a:t>
            </a:r>
            <a:r>
              <a:rPr lang="de-DE" sz="2300" dirty="0"/>
              <a:t> </a:t>
            </a:r>
            <a:r>
              <a:rPr lang="de-DE" sz="2300" dirty="0" err="1"/>
              <a:t>usage</a:t>
            </a:r>
            <a:endParaRPr lang="de-DE" sz="2300" dirty="0"/>
          </a:p>
          <a:p>
            <a:pPr marL="801688" lvl="1" indent="-447675"/>
            <a:r>
              <a:rPr lang="de-DE" sz="2300" dirty="0" err="1"/>
              <a:t>Insulation</a:t>
            </a:r>
            <a:r>
              <a:rPr lang="de-DE" sz="2300" dirty="0"/>
              <a:t> </a:t>
            </a:r>
            <a:r>
              <a:rPr lang="de-DE" sz="2300" dirty="0" err="1"/>
              <a:t>of</a:t>
            </a:r>
            <a:r>
              <a:rPr lang="de-DE" sz="2300" dirty="0"/>
              <a:t> </a:t>
            </a:r>
            <a:r>
              <a:rPr lang="de-DE" sz="2300" dirty="0" err="1"/>
              <a:t>pipes</a:t>
            </a:r>
            <a:endParaRPr lang="de-DE" sz="2300" dirty="0"/>
          </a:p>
          <a:p>
            <a:pPr marL="801688" lvl="1" indent="-447675"/>
            <a:r>
              <a:rPr lang="de-DE" sz="2300" dirty="0" err="1"/>
              <a:t>Recalibration</a:t>
            </a:r>
            <a:r>
              <a:rPr lang="de-DE" sz="2300" dirty="0"/>
              <a:t> </a:t>
            </a:r>
            <a:r>
              <a:rPr lang="de-DE" sz="2300" dirty="0" err="1"/>
              <a:t>of</a:t>
            </a:r>
            <a:r>
              <a:rPr lang="de-DE" sz="2300" dirty="0"/>
              <a:t> </a:t>
            </a:r>
            <a:r>
              <a:rPr lang="de-DE" sz="2300" dirty="0" err="1"/>
              <a:t>thermostat</a:t>
            </a:r>
            <a:endParaRPr lang="de-DE" sz="2300" dirty="0"/>
          </a:p>
          <a:p>
            <a:pPr marL="457200" lvl="1" indent="-457200">
              <a:buFont typeface="Wingdings" panose="05000000000000000000" pitchFamily="2" charset="2"/>
              <a:buChar char="ü"/>
            </a:pPr>
            <a:endParaRPr lang="de-DE" sz="2400" dirty="0"/>
          </a:p>
          <a:p>
            <a:pPr marL="0" lvl="1" indent="0">
              <a:buNone/>
            </a:pPr>
            <a:r>
              <a:rPr lang="de-DE" sz="2400" dirty="0" err="1"/>
              <a:t>Would</a:t>
            </a:r>
            <a:r>
              <a:rPr lang="de-DE" sz="2400" dirty="0"/>
              <a:t> save 6,5% </a:t>
            </a:r>
            <a:r>
              <a:rPr lang="de-DE" sz="2400" dirty="0" err="1"/>
              <a:t>of</a:t>
            </a:r>
            <a:r>
              <a:rPr lang="de-DE" sz="2400" dirty="0"/>
              <a:t> </a:t>
            </a:r>
            <a:r>
              <a:rPr lang="de-DE" sz="2400" dirty="0" err="1"/>
              <a:t>the</a:t>
            </a:r>
            <a:r>
              <a:rPr lang="de-DE" sz="2400" dirty="0"/>
              <a:t> </a:t>
            </a:r>
            <a:r>
              <a:rPr lang="de-DE" sz="2400" dirty="0" err="1"/>
              <a:t>energy</a:t>
            </a:r>
            <a:r>
              <a:rPr lang="de-DE" sz="2400" dirty="0"/>
              <a:t> </a:t>
            </a:r>
            <a:r>
              <a:rPr lang="de-DE" sz="2400" dirty="0" err="1"/>
              <a:t>bill</a:t>
            </a:r>
            <a:endParaRPr lang="de-DE" sz="2400" dirty="0"/>
          </a:p>
          <a:p>
            <a:pPr marL="457200" lvl="1" indent="-457200">
              <a:buFont typeface="Wingdings" panose="05000000000000000000" pitchFamily="2" charset="2"/>
              <a:buChar char="ü"/>
            </a:pPr>
            <a:endParaRPr lang="de-DE" sz="2400" dirty="0"/>
          </a:p>
          <a:p>
            <a:pPr marL="457200" lvl="1" indent="-457200">
              <a:buFont typeface="Wingdings" panose="05000000000000000000" pitchFamily="2" charset="2"/>
              <a:buChar char="ü"/>
            </a:pPr>
            <a:endParaRPr lang="de-DE" sz="2400" dirty="0"/>
          </a:p>
          <a:p>
            <a:endParaRPr lang="de-DE" sz="2400"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2" name="Textfeld 11">
            <a:extLst>
              <a:ext uri="{FF2B5EF4-FFF2-40B4-BE49-F238E27FC236}">
                <a16:creationId xmlns:a16="http://schemas.microsoft.com/office/drawing/2014/main" id="{5ED5245E-16AA-4674-881B-5CD258F0BEBB}"/>
              </a:ext>
            </a:extLst>
          </p:cNvPr>
          <p:cNvSpPr txBox="1"/>
          <p:nvPr/>
        </p:nvSpPr>
        <p:spPr>
          <a:xfrm>
            <a:off x="4602366" y="206122"/>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sp>
        <p:nvSpPr>
          <p:cNvPr id="11" name="Rectangle 10">
            <a:extLst>
              <a:ext uri="{FF2B5EF4-FFF2-40B4-BE49-F238E27FC236}">
                <a16:creationId xmlns:a16="http://schemas.microsoft.com/office/drawing/2014/main" id="{31A6B7E5-967F-43C8-9AB7-5629DB3BD706}"/>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374898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fontScale="90000"/>
          </a:bodyPr>
          <a:lstStyle/>
          <a:p>
            <a:r>
              <a:rPr lang="en-GB" noProof="0" dirty="0">
                <a:solidFill>
                  <a:srgbClr val="034EA8"/>
                </a:solidFill>
              </a:rPr>
              <a:t>Link between Energy Efficiency measure and competitive advantage</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6FCAD4A3-8480-4B64-91E5-6324D9ECE997}"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28</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1980137"/>
            <a:ext cx="6006353"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dirty="0"/>
          </a:p>
          <a:p>
            <a:pPr marL="0" lvl="1" indent="0">
              <a:buNone/>
            </a:pPr>
            <a:r>
              <a:rPr lang="de-DE" dirty="0"/>
              <a:t>EEM (</a:t>
            </a:r>
            <a:r>
              <a:rPr lang="de-DE" dirty="0" err="1"/>
              <a:t>from</a:t>
            </a:r>
            <a:r>
              <a:rPr lang="de-DE" dirty="0"/>
              <a:t> </a:t>
            </a:r>
            <a:r>
              <a:rPr lang="de-DE" dirty="0" err="1"/>
              <a:t>the</a:t>
            </a:r>
            <a:r>
              <a:rPr lang="de-DE" dirty="0"/>
              <a:t> </a:t>
            </a:r>
            <a:r>
              <a:rPr lang="de-DE" dirty="0" err="1"/>
              <a:t>energy</a:t>
            </a:r>
            <a:r>
              <a:rPr lang="de-DE" dirty="0"/>
              <a:t> </a:t>
            </a:r>
            <a:r>
              <a:rPr lang="de-DE" dirty="0" err="1"/>
              <a:t>audit</a:t>
            </a:r>
            <a:r>
              <a:rPr lang="de-DE" dirty="0"/>
              <a:t>)</a:t>
            </a:r>
          </a:p>
          <a:p>
            <a:pPr marL="457200" lvl="1" indent="-457200"/>
            <a:r>
              <a:rPr lang="de-DE" sz="2400" dirty="0" err="1"/>
              <a:t>Replacement</a:t>
            </a:r>
            <a:r>
              <a:rPr lang="de-DE" sz="2400" dirty="0"/>
              <a:t> </a:t>
            </a:r>
            <a:r>
              <a:rPr lang="de-DE" sz="2400" dirty="0" err="1"/>
              <a:t>of</a:t>
            </a:r>
            <a:r>
              <a:rPr lang="de-DE" sz="2400" dirty="0"/>
              <a:t> </a:t>
            </a:r>
            <a:r>
              <a:rPr lang="de-DE" sz="2400" dirty="0" err="1"/>
              <a:t>the</a:t>
            </a:r>
            <a:r>
              <a:rPr lang="de-DE" sz="2400" dirty="0"/>
              <a:t> bake </a:t>
            </a:r>
            <a:r>
              <a:rPr lang="de-DE" sz="2400" dirty="0" err="1"/>
              <a:t>ovens</a:t>
            </a:r>
            <a:r>
              <a:rPr lang="de-DE" sz="2400" dirty="0"/>
              <a:t>  </a:t>
            </a:r>
          </a:p>
          <a:p>
            <a:pPr marL="457200" lvl="1" indent="-457200"/>
            <a:r>
              <a:rPr lang="de-DE" sz="2400" dirty="0" err="1"/>
              <a:t>Lighting</a:t>
            </a:r>
            <a:r>
              <a:rPr lang="de-DE" sz="2400" dirty="0"/>
              <a:t> </a:t>
            </a:r>
            <a:r>
              <a:rPr lang="de-DE" sz="2400" dirty="0" err="1"/>
              <a:t>improvement</a:t>
            </a:r>
            <a:endParaRPr lang="de-DE" sz="2400" dirty="0"/>
          </a:p>
          <a:p>
            <a:pPr marL="457200" lvl="1" indent="-457200"/>
            <a:r>
              <a:rPr lang="de-DE" sz="2400" dirty="0"/>
              <a:t>Hot </a:t>
            </a:r>
            <a:r>
              <a:rPr lang="de-DE" sz="2400" dirty="0" err="1"/>
              <a:t>water</a:t>
            </a:r>
            <a:r>
              <a:rPr lang="de-DE" sz="2400" dirty="0"/>
              <a:t> </a:t>
            </a:r>
            <a:r>
              <a:rPr lang="de-DE" sz="2400" dirty="0" err="1"/>
              <a:t>usage</a:t>
            </a:r>
            <a:endParaRPr lang="de-DE" sz="2400" dirty="0"/>
          </a:p>
          <a:p>
            <a:pPr marL="457200" lvl="1" indent="-457200"/>
            <a:r>
              <a:rPr lang="de-DE" sz="2400" dirty="0" err="1"/>
              <a:t>Insulation</a:t>
            </a:r>
            <a:r>
              <a:rPr lang="de-DE" sz="2400" dirty="0"/>
              <a:t> </a:t>
            </a:r>
            <a:r>
              <a:rPr lang="de-DE" sz="2400" dirty="0" err="1"/>
              <a:t>of</a:t>
            </a:r>
            <a:r>
              <a:rPr lang="de-DE" sz="2400" dirty="0"/>
              <a:t> </a:t>
            </a:r>
            <a:r>
              <a:rPr lang="de-DE" sz="2400" dirty="0" err="1"/>
              <a:t>pipes</a:t>
            </a:r>
            <a:endParaRPr lang="de-DE" sz="2400" dirty="0"/>
          </a:p>
          <a:p>
            <a:pPr marL="457200" lvl="1" indent="-457200"/>
            <a:r>
              <a:rPr lang="de-DE" sz="2400" dirty="0" err="1"/>
              <a:t>Recalibration</a:t>
            </a:r>
            <a:r>
              <a:rPr lang="de-DE" sz="2400" dirty="0"/>
              <a:t> </a:t>
            </a:r>
            <a:r>
              <a:rPr lang="de-DE" sz="2400" dirty="0" err="1"/>
              <a:t>of</a:t>
            </a:r>
            <a:r>
              <a:rPr lang="de-DE" sz="2400" dirty="0"/>
              <a:t> </a:t>
            </a:r>
            <a:r>
              <a:rPr lang="de-DE" sz="2400" dirty="0" err="1"/>
              <a:t>thermostat</a:t>
            </a:r>
            <a:endParaRPr lang="de-DE" sz="2400" dirty="0"/>
          </a:p>
          <a:p>
            <a:pPr marL="457200" lvl="1" indent="-457200">
              <a:buFont typeface="Wingdings" panose="05000000000000000000" pitchFamily="2" charset="2"/>
              <a:buChar char="ü"/>
            </a:pPr>
            <a:endParaRPr lang="de-DE" dirty="0"/>
          </a:p>
          <a:p>
            <a:pPr marL="0" lvl="1" indent="0">
              <a:buNone/>
            </a:pPr>
            <a:endParaRPr lang="de-DE" dirty="0"/>
          </a:p>
          <a:p>
            <a:pPr marL="457200" lvl="1" indent="-457200">
              <a:buFont typeface="Wingdings" panose="05000000000000000000" pitchFamily="2" charset="2"/>
              <a:buChar char="ü"/>
            </a:pPr>
            <a:endParaRPr lang="de-DE" dirty="0"/>
          </a:p>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2" name="Textfeld 11">
            <a:extLst>
              <a:ext uri="{FF2B5EF4-FFF2-40B4-BE49-F238E27FC236}">
                <a16:creationId xmlns:a16="http://schemas.microsoft.com/office/drawing/2014/main" id="{5ED5245E-16AA-4674-881B-5CD258F0BEBB}"/>
              </a:ext>
            </a:extLst>
          </p:cNvPr>
          <p:cNvSpPr txBox="1"/>
          <p:nvPr/>
        </p:nvSpPr>
        <p:spPr>
          <a:xfrm>
            <a:off x="3581400" y="315507"/>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sp>
        <p:nvSpPr>
          <p:cNvPr id="11" name="Inhaltsplatzhalter 2">
            <a:extLst>
              <a:ext uri="{FF2B5EF4-FFF2-40B4-BE49-F238E27FC236}">
                <a16:creationId xmlns:a16="http://schemas.microsoft.com/office/drawing/2014/main" id="{5A401310-D9F7-46E4-88D7-6DFFF9EDAC87}"/>
              </a:ext>
            </a:extLst>
          </p:cNvPr>
          <p:cNvSpPr txBox="1">
            <a:spLocks/>
          </p:cNvSpPr>
          <p:nvPr/>
        </p:nvSpPr>
        <p:spPr>
          <a:xfrm>
            <a:off x="6503437" y="2500604"/>
            <a:ext cx="5280670" cy="413355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354013" lvl="1" indent="-354013">
              <a:buNone/>
            </a:pPr>
            <a:r>
              <a:rPr lang="de-DE" sz="2400" dirty="0"/>
              <a:t>→ </a:t>
            </a:r>
            <a:r>
              <a:rPr lang="de-DE" sz="2400" dirty="0" err="1"/>
              <a:t>better</a:t>
            </a:r>
            <a:r>
              <a:rPr lang="de-DE" sz="2400" dirty="0"/>
              <a:t> </a:t>
            </a:r>
            <a:r>
              <a:rPr lang="de-DE" sz="2400" dirty="0" err="1"/>
              <a:t>heating</a:t>
            </a:r>
            <a:r>
              <a:rPr lang="de-DE" sz="2400" dirty="0"/>
              <a:t> </a:t>
            </a:r>
            <a:r>
              <a:rPr lang="de-DE" sz="2400" dirty="0" err="1"/>
              <a:t>quality</a:t>
            </a:r>
            <a:r>
              <a:rPr lang="de-DE" sz="2400" dirty="0"/>
              <a:t> </a:t>
            </a:r>
            <a:r>
              <a:rPr lang="de-DE" sz="2400" dirty="0" err="1"/>
              <a:t>of</a:t>
            </a:r>
            <a:r>
              <a:rPr lang="de-DE" sz="2400" dirty="0"/>
              <a:t> </a:t>
            </a:r>
            <a:r>
              <a:rPr lang="de-DE" sz="2400" dirty="0" err="1"/>
              <a:t>the</a:t>
            </a:r>
            <a:r>
              <a:rPr lang="de-DE" sz="2400" dirty="0"/>
              <a:t> </a:t>
            </a:r>
            <a:r>
              <a:rPr lang="de-DE" sz="2400" dirty="0" err="1"/>
              <a:t>new</a:t>
            </a:r>
            <a:r>
              <a:rPr lang="de-DE" sz="2400" dirty="0"/>
              <a:t> </a:t>
            </a:r>
            <a:r>
              <a:rPr lang="de-DE" sz="2400" dirty="0" err="1"/>
              <a:t>ovens</a:t>
            </a:r>
            <a:endParaRPr lang="de-DE" sz="2400" dirty="0"/>
          </a:p>
          <a:p>
            <a:pPr marL="354013" lvl="1" indent="-354013">
              <a:buNone/>
            </a:pPr>
            <a:r>
              <a:rPr lang="de-DE" sz="2400" dirty="0"/>
              <a:t>→ </a:t>
            </a:r>
            <a:r>
              <a:rPr lang="en-US" sz="2400" dirty="0"/>
              <a:t>shorter preheating time of the ovens</a:t>
            </a:r>
          </a:p>
          <a:p>
            <a:pPr marL="354013" lvl="1" indent="-354013">
              <a:buNone/>
            </a:pPr>
            <a:r>
              <a:rPr lang="de-DE" sz="2400" dirty="0"/>
              <a:t>→ </a:t>
            </a:r>
            <a:r>
              <a:rPr lang="en-US" sz="2400" dirty="0"/>
              <a:t>better oven and pipe insulation</a:t>
            </a:r>
            <a:endParaRPr lang="de-DE" sz="2400" dirty="0"/>
          </a:p>
        </p:txBody>
      </p:sp>
      <p:sp>
        <p:nvSpPr>
          <p:cNvPr id="13" name="Rectangle 12">
            <a:extLst>
              <a:ext uri="{FF2B5EF4-FFF2-40B4-BE49-F238E27FC236}">
                <a16:creationId xmlns:a16="http://schemas.microsoft.com/office/drawing/2014/main" id="{25E90AE5-BCB6-4AD3-8B78-E7462AAEFEC5}"/>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444978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fontScale="90000"/>
          </a:bodyPr>
          <a:lstStyle/>
          <a:p>
            <a:r>
              <a:rPr lang="en-GB" noProof="0" dirty="0">
                <a:solidFill>
                  <a:srgbClr val="034EA8"/>
                </a:solidFill>
              </a:rPr>
              <a:t>Find how the EEMs contribute to the competitive advantage</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A867ADFE-5AB8-4011-9EDE-2F989CDDCE6E}"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29</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1980137"/>
            <a:ext cx="6006353"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de-DE" dirty="0"/>
              <a:t>EEM (</a:t>
            </a:r>
            <a:r>
              <a:rPr lang="de-DE" dirty="0" err="1"/>
              <a:t>from</a:t>
            </a:r>
            <a:r>
              <a:rPr lang="de-DE" dirty="0"/>
              <a:t> </a:t>
            </a:r>
            <a:r>
              <a:rPr lang="de-DE" dirty="0" err="1"/>
              <a:t>the</a:t>
            </a:r>
            <a:r>
              <a:rPr lang="de-DE" dirty="0"/>
              <a:t> </a:t>
            </a:r>
            <a:r>
              <a:rPr lang="de-DE" dirty="0" err="1"/>
              <a:t>energy</a:t>
            </a:r>
            <a:r>
              <a:rPr lang="de-DE" dirty="0"/>
              <a:t> </a:t>
            </a:r>
            <a:r>
              <a:rPr lang="de-DE" dirty="0" err="1"/>
              <a:t>audit</a:t>
            </a:r>
            <a:r>
              <a:rPr lang="de-DE" dirty="0"/>
              <a:t>)</a:t>
            </a:r>
          </a:p>
          <a:p>
            <a:pPr marL="457200" lvl="1" indent="-457200"/>
            <a:r>
              <a:rPr lang="de-DE" sz="2400" dirty="0" err="1"/>
              <a:t>Replacement</a:t>
            </a:r>
            <a:r>
              <a:rPr lang="de-DE" sz="2400" dirty="0"/>
              <a:t> </a:t>
            </a:r>
            <a:r>
              <a:rPr lang="de-DE" sz="2400" dirty="0" err="1"/>
              <a:t>of</a:t>
            </a:r>
            <a:r>
              <a:rPr lang="de-DE" sz="2400" dirty="0"/>
              <a:t> </a:t>
            </a:r>
            <a:r>
              <a:rPr lang="de-DE" sz="2400" dirty="0" err="1"/>
              <a:t>the</a:t>
            </a:r>
            <a:r>
              <a:rPr lang="de-DE" sz="2400" dirty="0"/>
              <a:t> bake </a:t>
            </a:r>
            <a:r>
              <a:rPr lang="de-DE" sz="2400" dirty="0" err="1"/>
              <a:t>ovens</a:t>
            </a:r>
            <a:r>
              <a:rPr lang="de-DE" sz="2400" dirty="0"/>
              <a:t>  </a:t>
            </a:r>
          </a:p>
          <a:p>
            <a:pPr marL="457200" lvl="1" indent="-457200"/>
            <a:r>
              <a:rPr lang="de-DE" sz="2400" dirty="0" err="1"/>
              <a:t>Lighting</a:t>
            </a:r>
            <a:r>
              <a:rPr lang="de-DE" sz="2400" dirty="0"/>
              <a:t> </a:t>
            </a:r>
            <a:r>
              <a:rPr lang="de-DE" sz="2400" dirty="0" err="1"/>
              <a:t>improvement</a:t>
            </a:r>
            <a:endParaRPr lang="de-DE" sz="2400" dirty="0"/>
          </a:p>
          <a:p>
            <a:pPr marL="457200" lvl="1" indent="-457200"/>
            <a:r>
              <a:rPr lang="de-DE" sz="2400" dirty="0"/>
              <a:t>Hot </a:t>
            </a:r>
            <a:r>
              <a:rPr lang="de-DE" sz="2400" dirty="0" err="1"/>
              <a:t>water</a:t>
            </a:r>
            <a:r>
              <a:rPr lang="de-DE" sz="2400" dirty="0"/>
              <a:t> </a:t>
            </a:r>
            <a:r>
              <a:rPr lang="de-DE" sz="2400" dirty="0" err="1"/>
              <a:t>usage</a:t>
            </a:r>
            <a:endParaRPr lang="de-DE" sz="2400" dirty="0"/>
          </a:p>
          <a:p>
            <a:pPr marL="457200" lvl="1" indent="-457200"/>
            <a:r>
              <a:rPr lang="de-DE" sz="2400" dirty="0" err="1"/>
              <a:t>Insulation</a:t>
            </a:r>
            <a:r>
              <a:rPr lang="de-DE" sz="2400" dirty="0"/>
              <a:t> </a:t>
            </a:r>
            <a:r>
              <a:rPr lang="de-DE" sz="2400" dirty="0" err="1"/>
              <a:t>of</a:t>
            </a:r>
            <a:r>
              <a:rPr lang="de-DE" sz="2400" dirty="0"/>
              <a:t> </a:t>
            </a:r>
            <a:r>
              <a:rPr lang="de-DE" sz="2400" dirty="0" err="1"/>
              <a:t>pipes</a:t>
            </a:r>
            <a:endParaRPr lang="de-DE" sz="2400" dirty="0"/>
          </a:p>
          <a:p>
            <a:pPr marL="457200" lvl="1" indent="-457200"/>
            <a:r>
              <a:rPr lang="de-DE" sz="2400" dirty="0" err="1"/>
              <a:t>Recalibration</a:t>
            </a:r>
            <a:r>
              <a:rPr lang="de-DE" sz="2400" dirty="0"/>
              <a:t> </a:t>
            </a:r>
            <a:r>
              <a:rPr lang="de-DE" sz="2400" dirty="0" err="1"/>
              <a:t>of</a:t>
            </a:r>
            <a:r>
              <a:rPr lang="de-DE" sz="2400" dirty="0"/>
              <a:t> </a:t>
            </a:r>
            <a:r>
              <a:rPr lang="de-DE" sz="2400" dirty="0" err="1"/>
              <a:t>thermostat</a:t>
            </a:r>
            <a:endParaRPr lang="de-DE" sz="2400" dirty="0"/>
          </a:p>
          <a:p>
            <a:pPr marL="457200" lvl="1" indent="-457200">
              <a:buFont typeface="Wingdings" panose="05000000000000000000" pitchFamily="2" charset="2"/>
              <a:buChar char="ü"/>
            </a:pPr>
            <a:endParaRPr lang="de-DE" dirty="0"/>
          </a:p>
          <a:p>
            <a:pPr marL="0" lvl="1" indent="0">
              <a:buNone/>
            </a:pPr>
            <a:endParaRPr lang="de-DE" dirty="0"/>
          </a:p>
          <a:p>
            <a:pPr marL="457200" lvl="1" indent="-457200">
              <a:buFont typeface="Wingdings" panose="05000000000000000000" pitchFamily="2" charset="2"/>
              <a:buChar char="ü"/>
            </a:pPr>
            <a:endParaRPr lang="de-DE" dirty="0"/>
          </a:p>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2" name="Textfeld 11">
            <a:extLst>
              <a:ext uri="{FF2B5EF4-FFF2-40B4-BE49-F238E27FC236}">
                <a16:creationId xmlns:a16="http://schemas.microsoft.com/office/drawing/2014/main" id="{5ED5245E-16AA-4674-881B-5CD258F0BEBB}"/>
              </a:ext>
            </a:extLst>
          </p:cNvPr>
          <p:cNvSpPr txBox="1"/>
          <p:nvPr/>
        </p:nvSpPr>
        <p:spPr>
          <a:xfrm>
            <a:off x="3508399" y="306530"/>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sp>
        <p:nvSpPr>
          <p:cNvPr id="11" name="Inhaltsplatzhalter 2">
            <a:extLst>
              <a:ext uri="{FF2B5EF4-FFF2-40B4-BE49-F238E27FC236}">
                <a16:creationId xmlns:a16="http://schemas.microsoft.com/office/drawing/2014/main" id="{5A401310-D9F7-46E4-88D7-6DFFF9EDAC87}"/>
              </a:ext>
            </a:extLst>
          </p:cNvPr>
          <p:cNvSpPr txBox="1">
            <a:spLocks/>
          </p:cNvSpPr>
          <p:nvPr/>
        </p:nvSpPr>
        <p:spPr>
          <a:xfrm>
            <a:off x="6454365" y="2042843"/>
            <a:ext cx="5329742" cy="244864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354013" lvl="1" indent="-354013">
              <a:buNone/>
            </a:pPr>
            <a:r>
              <a:rPr lang="de-DE" sz="2400" dirty="0"/>
              <a:t>→ </a:t>
            </a:r>
            <a:r>
              <a:rPr lang="de-DE" sz="2400" dirty="0" err="1"/>
              <a:t>better</a:t>
            </a:r>
            <a:r>
              <a:rPr lang="de-DE" sz="2400" dirty="0"/>
              <a:t> </a:t>
            </a:r>
            <a:r>
              <a:rPr lang="de-DE" sz="2400" dirty="0" err="1"/>
              <a:t>heating</a:t>
            </a:r>
            <a:r>
              <a:rPr lang="de-DE" sz="2400" dirty="0"/>
              <a:t> </a:t>
            </a:r>
            <a:r>
              <a:rPr lang="de-DE" sz="2400" dirty="0" err="1"/>
              <a:t>quality</a:t>
            </a:r>
            <a:r>
              <a:rPr lang="de-DE" sz="2400" dirty="0"/>
              <a:t> </a:t>
            </a:r>
            <a:r>
              <a:rPr lang="de-DE" sz="2400" dirty="0" err="1"/>
              <a:t>of</a:t>
            </a:r>
            <a:r>
              <a:rPr lang="de-DE" sz="2400" dirty="0"/>
              <a:t> </a:t>
            </a:r>
            <a:r>
              <a:rPr lang="de-DE" sz="2400" dirty="0" err="1"/>
              <a:t>the</a:t>
            </a:r>
            <a:r>
              <a:rPr lang="de-DE" sz="2400" dirty="0"/>
              <a:t> </a:t>
            </a:r>
            <a:r>
              <a:rPr lang="de-DE" sz="2400" dirty="0" err="1"/>
              <a:t>new</a:t>
            </a:r>
            <a:r>
              <a:rPr lang="de-DE" sz="2400" dirty="0"/>
              <a:t> </a:t>
            </a:r>
            <a:r>
              <a:rPr lang="de-DE" sz="2400" dirty="0" err="1"/>
              <a:t>ovens</a:t>
            </a:r>
            <a:endParaRPr lang="de-DE" sz="2400" dirty="0"/>
          </a:p>
          <a:p>
            <a:pPr marL="354013" lvl="1" indent="-354013">
              <a:buNone/>
            </a:pPr>
            <a:r>
              <a:rPr lang="de-DE" sz="2400" dirty="0"/>
              <a:t>→ </a:t>
            </a:r>
            <a:r>
              <a:rPr lang="en-US" sz="2400" dirty="0"/>
              <a:t>shorter preheating time of the ovens</a:t>
            </a:r>
          </a:p>
          <a:p>
            <a:pPr marL="354013" lvl="1" indent="-354013">
              <a:buNone/>
            </a:pPr>
            <a:r>
              <a:rPr lang="de-DE" sz="2400" dirty="0"/>
              <a:t>→ </a:t>
            </a:r>
            <a:r>
              <a:rPr lang="en-US" sz="2400" dirty="0"/>
              <a:t>better oven and pipe insulation</a:t>
            </a:r>
            <a:endParaRPr lang="de-DE" sz="2400" dirty="0"/>
          </a:p>
        </p:txBody>
      </p:sp>
      <p:grpSp>
        <p:nvGrpSpPr>
          <p:cNvPr id="20" name="Gruppieren 19">
            <a:extLst>
              <a:ext uri="{FF2B5EF4-FFF2-40B4-BE49-F238E27FC236}">
                <a16:creationId xmlns:a16="http://schemas.microsoft.com/office/drawing/2014/main" id="{EF544A35-EE7E-49A0-B4CF-75680181FD91}"/>
              </a:ext>
            </a:extLst>
          </p:cNvPr>
          <p:cNvGrpSpPr/>
          <p:nvPr/>
        </p:nvGrpSpPr>
        <p:grpSpPr>
          <a:xfrm>
            <a:off x="5174104" y="4582608"/>
            <a:ext cx="1843791" cy="1685470"/>
            <a:chOff x="1884209" y="2242996"/>
            <a:chExt cx="2883195" cy="2747463"/>
          </a:xfrm>
        </p:grpSpPr>
        <p:sp>
          <p:nvSpPr>
            <p:cNvPr id="21" name="Ellipse 20">
              <a:extLst>
                <a:ext uri="{FF2B5EF4-FFF2-40B4-BE49-F238E27FC236}">
                  <a16:creationId xmlns:a16="http://schemas.microsoft.com/office/drawing/2014/main" id="{4245265B-DA63-42EE-A6F6-4BB9ECA3A593}"/>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a:latin typeface="Noto Sans" panose="020B0502040504020204" pitchFamily="34" charset="0"/>
                  <a:ea typeface="Noto Sans" panose="020B0502040504020204" pitchFamily="34" charset="0"/>
                  <a:cs typeface="Noto Sans" panose="020B0502040504020204" pitchFamily="34" charset="0"/>
                </a:rPr>
                <a:t>Value</a:t>
              </a:r>
            </a:p>
          </p:txBody>
        </p:sp>
        <p:sp>
          <p:nvSpPr>
            <p:cNvPr id="22" name="Ellipse 21">
              <a:extLst>
                <a:ext uri="{FF2B5EF4-FFF2-40B4-BE49-F238E27FC236}">
                  <a16:creationId xmlns:a16="http://schemas.microsoft.com/office/drawing/2014/main" id="{4156616A-BE38-4261-9E4D-B90AE8159C4E}"/>
                </a:ext>
              </a:extLst>
            </p:cNvPr>
            <p:cNvSpPr/>
            <p:nvPr/>
          </p:nvSpPr>
          <p:spPr>
            <a:xfrm>
              <a:off x="1884209"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a:latin typeface="Noto Sans" panose="020B0502040504020204" pitchFamily="34" charset="0"/>
                  <a:ea typeface="Noto Sans" panose="020B0502040504020204" pitchFamily="34" charset="0"/>
                  <a:cs typeface="Noto Sans" panose="020B0502040504020204" pitchFamily="34" charset="0"/>
                </a:rPr>
                <a:t>Costs</a:t>
              </a:r>
            </a:p>
          </p:txBody>
        </p:sp>
        <p:sp>
          <p:nvSpPr>
            <p:cNvPr id="23" name="Ellipse 22">
              <a:extLst>
                <a:ext uri="{FF2B5EF4-FFF2-40B4-BE49-F238E27FC236}">
                  <a16:creationId xmlns:a16="http://schemas.microsoft.com/office/drawing/2014/main" id="{F6BDB70E-DCE8-49B4-BE95-0CE84FBC0971}"/>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err="1">
                  <a:latin typeface="Noto Sans" panose="020B0502040504020204" pitchFamily="34" charset="0"/>
                  <a:ea typeface="Noto Sans" panose="020B0502040504020204" pitchFamily="34" charset="0"/>
                  <a:cs typeface="Noto Sans" panose="020B0502040504020204" pitchFamily="34" charset="0"/>
                </a:rPr>
                <a:t>Risks</a:t>
              </a:r>
              <a:endParaRPr lang="de-DE" sz="1050" dirty="0">
                <a:latin typeface="Noto Sans" panose="020B0502040504020204" pitchFamily="34" charset="0"/>
                <a:ea typeface="Noto Sans" panose="020B0502040504020204" pitchFamily="34" charset="0"/>
                <a:cs typeface="Noto Sans" panose="020B0502040504020204" pitchFamily="34" charset="0"/>
              </a:endParaRPr>
            </a:p>
          </p:txBody>
        </p:sp>
        <p:sp>
          <p:nvSpPr>
            <p:cNvPr id="26" name="Pfeil: nach links und rechts 25">
              <a:extLst>
                <a:ext uri="{FF2B5EF4-FFF2-40B4-BE49-F238E27FC236}">
                  <a16:creationId xmlns:a16="http://schemas.microsoft.com/office/drawing/2014/main" id="{1CBAA2E5-9382-41B3-AF6C-0BDEE1F0C94D}"/>
                </a:ext>
              </a:extLst>
            </p:cNvPr>
            <p:cNvSpPr/>
            <p:nvPr/>
          </p:nvSpPr>
          <p:spPr>
            <a:xfrm rot="18066921">
              <a:off x="1976554" y="3102853"/>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Pfeil: nach links und rechts 26">
              <a:extLst>
                <a:ext uri="{FF2B5EF4-FFF2-40B4-BE49-F238E27FC236}">
                  <a16:creationId xmlns:a16="http://schemas.microsoft.com/office/drawing/2014/main" id="{44C6C9E0-4CD6-4A99-BDBD-E8A519487C0F}"/>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links und rechts 27">
              <a:extLst>
                <a:ext uri="{FF2B5EF4-FFF2-40B4-BE49-F238E27FC236}">
                  <a16:creationId xmlns:a16="http://schemas.microsoft.com/office/drawing/2014/main" id="{F91209ED-D3F7-47CE-8E50-E89BE1834E24}"/>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9" name="Gruppieren 28">
            <a:extLst>
              <a:ext uri="{FF2B5EF4-FFF2-40B4-BE49-F238E27FC236}">
                <a16:creationId xmlns:a16="http://schemas.microsoft.com/office/drawing/2014/main" id="{5298B0BB-C6E1-4EB3-8AEC-F5125B4B506D}"/>
              </a:ext>
            </a:extLst>
          </p:cNvPr>
          <p:cNvGrpSpPr/>
          <p:nvPr/>
        </p:nvGrpSpPr>
        <p:grpSpPr>
          <a:xfrm>
            <a:off x="135517" y="136525"/>
            <a:ext cx="761950" cy="761950"/>
            <a:chOff x="135517" y="136525"/>
            <a:chExt cx="761950" cy="761950"/>
          </a:xfrm>
        </p:grpSpPr>
        <p:sp>
          <p:nvSpPr>
            <p:cNvPr id="30" name="Ellipse 29">
              <a:extLst>
                <a:ext uri="{FF2B5EF4-FFF2-40B4-BE49-F238E27FC236}">
                  <a16:creationId xmlns:a16="http://schemas.microsoft.com/office/drawing/2014/main" id="{62B92C2E-4FDD-432A-A20D-C425ED3BCB20}"/>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Sprechblase: oval 30">
              <a:extLst>
                <a:ext uri="{FF2B5EF4-FFF2-40B4-BE49-F238E27FC236}">
                  <a16:creationId xmlns:a16="http://schemas.microsoft.com/office/drawing/2014/main" id="{E26AA1BC-9338-4B78-A3B9-0A0DD2FE34FC}"/>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2" name="Rectangle 31">
            <a:extLst>
              <a:ext uri="{FF2B5EF4-FFF2-40B4-BE49-F238E27FC236}">
                <a16:creationId xmlns:a16="http://schemas.microsoft.com/office/drawing/2014/main" id="{013BCA07-17E3-45A4-A732-6EDAB6BFBC7B}"/>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601418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FCDB3-C7D6-4502-AB15-C1DF3A4C5EBF}"/>
              </a:ext>
            </a:extLst>
          </p:cNvPr>
          <p:cNvSpPr>
            <a:spLocks noGrp="1"/>
          </p:cNvSpPr>
          <p:nvPr>
            <p:ph type="title"/>
          </p:nvPr>
        </p:nvSpPr>
        <p:spPr/>
        <p:txBody>
          <a:bodyPr/>
          <a:lstStyle/>
          <a:p>
            <a:r>
              <a:rPr lang="en-GB" dirty="0"/>
              <a:t>Note for the trainer – glossary of terms</a:t>
            </a:r>
          </a:p>
        </p:txBody>
      </p:sp>
      <p:sp>
        <p:nvSpPr>
          <p:cNvPr id="3" name="Content Placeholder 2">
            <a:extLst>
              <a:ext uri="{FF2B5EF4-FFF2-40B4-BE49-F238E27FC236}">
                <a16:creationId xmlns:a16="http://schemas.microsoft.com/office/drawing/2014/main" id="{522B87C7-3A7E-455E-84D9-9F8BB666E56A}"/>
              </a:ext>
            </a:extLst>
          </p:cNvPr>
          <p:cNvSpPr>
            <a:spLocks noGrp="1"/>
          </p:cNvSpPr>
          <p:nvPr>
            <p:ph idx="1"/>
          </p:nvPr>
        </p:nvSpPr>
        <p:spPr/>
        <p:txBody>
          <a:bodyPr/>
          <a:lstStyle/>
          <a:p>
            <a:r>
              <a:rPr lang="en-GB" dirty="0"/>
              <a:t>EE	Energy Efficiency</a:t>
            </a:r>
          </a:p>
          <a:p>
            <a:r>
              <a:rPr lang="en-GB" dirty="0"/>
              <a:t>TP	Trusted Partner</a:t>
            </a:r>
          </a:p>
          <a:p>
            <a:r>
              <a:rPr lang="en-GB" dirty="0"/>
              <a:t>ESS	Energy Service Supplier</a:t>
            </a:r>
          </a:p>
          <a:p>
            <a:r>
              <a:rPr lang="en-GB" dirty="0"/>
              <a:t>MB	Multiple Benefits</a:t>
            </a:r>
          </a:p>
          <a:p>
            <a:r>
              <a:rPr lang="en-GB" dirty="0"/>
              <a:t>NEB	Non-Energy Benefit</a:t>
            </a:r>
          </a:p>
          <a:p>
            <a:r>
              <a:rPr lang="en-GB" dirty="0"/>
              <a:t>EEM	Energy Efficiency Measure</a:t>
            </a:r>
          </a:p>
        </p:txBody>
      </p:sp>
      <p:sp>
        <p:nvSpPr>
          <p:cNvPr id="4" name="Date Placeholder 3">
            <a:extLst>
              <a:ext uri="{FF2B5EF4-FFF2-40B4-BE49-F238E27FC236}">
                <a16:creationId xmlns:a16="http://schemas.microsoft.com/office/drawing/2014/main" id="{768F45A2-FBF8-412A-AE1E-EBAAC924D439}"/>
              </a:ext>
            </a:extLst>
          </p:cNvPr>
          <p:cNvSpPr>
            <a:spLocks noGrp="1"/>
          </p:cNvSpPr>
          <p:nvPr>
            <p:ph type="dt" sz="half" idx="10"/>
          </p:nvPr>
        </p:nvSpPr>
        <p:spPr/>
        <p:txBody>
          <a:bodyPr/>
          <a:lstStyle/>
          <a:p>
            <a:fld id="{A21CD9DB-D629-45BA-899F-C7DC0118247E}" type="datetime1">
              <a:rPr lang="en-GB" smtClean="0"/>
              <a:t>24/05/2022</a:t>
            </a:fld>
            <a:endParaRPr lang="de-DE"/>
          </a:p>
        </p:txBody>
      </p:sp>
      <p:sp>
        <p:nvSpPr>
          <p:cNvPr id="5" name="Slide Number Placeholder 4">
            <a:extLst>
              <a:ext uri="{FF2B5EF4-FFF2-40B4-BE49-F238E27FC236}">
                <a16:creationId xmlns:a16="http://schemas.microsoft.com/office/drawing/2014/main" id="{C3EAA433-4CBD-4FC2-9692-CDACFB189AE4}"/>
              </a:ext>
            </a:extLst>
          </p:cNvPr>
          <p:cNvSpPr>
            <a:spLocks noGrp="1"/>
          </p:cNvSpPr>
          <p:nvPr>
            <p:ph type="sldNum" sz="quarter" idx="11"/>
          </p:nvPr>
        </p:nvSpPr>
        <p:spPr/>
        <p:txBody>
          <a:bodyPr/>
          <a:lstStyle/>
          <a:p>
            <a:fld id="{CD13C9F6-DA1F-4969-8B21-2E803A8A69C8}" type="slidenum">
              <a:rPr lang="de-DE" smtClean="0"/>
              <a:t>3</a:t>
            </a:fld>
            <a:endParaRPr lang="de-DE" dirty="0"/>
          </a:p>
        </p:txBody>
      </p:sp>
      <p:sp>
        <p:nvSpPr>
          <p:cNvPr id="6" name="Rectangle 5">
            <a:extLst>
              <a:ext uri="{FF2B5EF4-FFF2-40B4-BE49-F238E27FC236}">
                <a16:creationId xmlns:a16="http://schemas.microsoft.com/office/drawing/2014/main" id="{16BCDF6B-E163-4DED-9AA3-E4AEA777DBA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952764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305EB6-07E9-472C-A85C-8E2994A7E0AB}"/>
              </a:ext>
            </a:extLst>
          </p:cNvPr>
          <p:cNvSpPr>
            <a:spLocks noGrp="1"/>
          </p:cNvSpPr>
          <p:nvPr>
            <p:ph type="title"/>
          </p:nvPr>
        </p:nvSpPr>
        <p:spPr>
          <a:xfrm>
            <a:off x="810207" y="1144031"/>
            <a:ext cx="10515600" cy="572608"/>
          </a:xfrm>
        </p:spPr>
        <p:txBody>
          <a:bodyPr>
            <a:normAutofit fontScale="90000"/>
          </a:bodyPr>
          <a:lstStyle/>
          <a:p>
            <a:r>
              <a:rPr lang="en-GB" noProof="0" dirty="0">
                <a:solidFill>
                  <a:srgbClr val="034EA8"/>
                </a:solidFill>
              </a:rPr>
              <a:t>Find out how the EEMs contribute to the </a:t>
            </a:r>
            <a:br>
              <a:rPr lang="en-GB" noProof="0" dirty="0">
                <a:solidFill>
                  <a:srgbClr val="034EA8"/>
                </a:solidFill>
              </a:rPr>
            </a:br>
            <a:r>
              <a:rPr lang="en-GB" noProof="0" dirty="0">
                <a:solidFill>
                  <a:srgbClr val="034EA8"/>
                </a:solidFill>
              </a:rPr>
              <a:t>competitive advantage</a:t>
            </a:r>
            <a:endParaRPr lang="en-GB" noProof="0" dirty="0"/>
          </a:p>
        </p:txBody>
      </p:sp>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51FDEE79-1157-4391-A67D-FFB166E50ED5}" type="datetime1">
              <a:rPr lang="en-GB" smtClean="0"/>
              <a:t>24/05/2022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pPr/>
              <a:t>30</a:t>
            </a:fld>
            <a:endParaRPr lang="de-DE" dirty="0"/>
          </a:p>
        </p:txBody>
      </p:sp>
      <p:sp>
        <p:nvSpPr>
          <p:cNvPr id="19" name="Textfeld 18">
            <a:extLst>
              <a:ext uri="{FF2B5EF4-FFF2-40B4-BE49-F238E27FC236}">
                <a16:creationId xmlns:a16="http://schemas.microsoft.com/office/drawing/2014/main" id="{555CC478-AAD1-494B-B898-E741CED46625}"/>
              </a:ext>
            </a:extLst>
          </p:cNvPr>
          <p:cNvSpPr txBox="1"/>
          <p:nvPr/>
        </p:nvSpPr>
        <p:spPr>
          <a:xfrm>
            <a:off x="8657843" y="2428377"/>
            <a:ext cx="2397287" cy="1131079"/>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Improved product quality</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Improved product reliability</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4" name="Textfeld 23">
            <a:extLst>
              <a:ext uri="{FF2B5EF4-FFF2-40B4-BE49-F238E27FC236}">
                <a16:creationId xmlns:a16="http://schemas.microsoft.com/office/drawing/2014/main" id="{D96F48AE-6E03-4964-A21B-5D4E607DA99F}"/>
              </a:ext>
            </a:extLst>
          </p:cNvPr>
          <p:cNvSpPr txBox="1"/>
          <p:nvPr/>
        </p:nvSpPr>
        <p:spPr>
          <a:xfrm>
            <a:off x="7599695" y="5248323"/>
            <a:ext cx="4099931" cy="1214179"/>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workplace accident risk</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commercial risk</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 carbon risk</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 equipment breakdown</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5" name="Textfeld 24">
            <a:extLst>
              <a:ext uri="{FF2B5EF4-FFF2-40B4-BE49-F238E27FC236}">
                <a16:creationId xmlns:a16="http://schemas.microsoft.com/office/drawing/2014/main" id="{C4ADC3AA-CEF5-46B4-88FE-E257D236D2D3}"/>
              </a:ext>
            </a:extLst>
          </p:cNvPr>
          <p:cNvSpPr txBox="1"/>
          <p:nvPr/>
        </p:nvSpPr>
        <p:spPr>
          <a:xfrm>
            <a:off x="841120" y="2144397"/>
            <a:ext cx="4573793" cy="3333220"/>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Increased workforce productivity </a:t>
            </a:r>
            <a:b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(thanks to increased comfort)</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production time </a:t>
            </a:r>
            <a:b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(thanks to reduced oven preheating time)</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product loss </a:t>
            </a:r>
            <a:b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(thanks to better heating quality of the oven)</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insurance premiums</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Reduces CO</a:t>
            </a:r>
            <a:r>
              <a:rPr lang="en-US" sz="1800" baseline="-250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2</a:t>
            </a: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costs</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maintenance costs</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Reduced energy costs</a:t>
            </a:r>
            <a:endParaRPr lang="sv-SE"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8" name="Textfeld 27">
            <a:extLst>
              <a:ext uri="{FF2B5EF4-FFF2-40B4-BE49-F238E27FC236}">
                <a16:creationId xmlns:a16="http://schemas.microsoft.com/office/drawing/2014/main" id="{CF973065-975E-4083-9821-A26FC0104163}"/>
              </a:ext>
            </a:extLst>
          </p:cNvPr>
          <p:cNvSpPr txBox="1"/>
          <p:nvPr/>
        </p:nvSpPr>
        <p:spPr>
          <a:xfrm>
            <a:off x="3529403" y="240040"/>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grpSp>
        <p:nvGrpSpPr>
          <p:cNvPr id="32" name="Gruppieren 31">
            <a:extLst>
              <a:ext uri="{FF2B5EF4-FFF2-40B4-BE49-F238E27FC236}">
                <a16:creationId xmlns:a16="http://schemas.microsoft.com/office/drawing/2014/main" id="{C9EBB36D-894F-4306-B5A8-D0404C9A6556}"/>
              </a:ext>
            </a:extLst>
          </p:cNvPr>
          <p:cNvGrpSpPr/>
          <p:nvPr/>
        </p:nvGrpSpPr>
        <p:grpSpPr>
          <a:xfrm>
            <a:off x="5268444" y="1970050"/>
            <a:ext cx="3535868" cy="3171312"/>
            <a:chOff x="1884210" y="2242996"/>
            <a:chExt cx="2883194" cy="2747463"/>
          </a:xfrm>
        </p:grpSpPr>
        <p:sp>
          <p:nvSpPr>
            <p:cNvPr id="33" name="Ellipse 32">
              <a:extLst>
                <a:ext uri="{FF2B5EF4-FFF2-40B4-BE49-F238E27FC236}">
                  <a16:creationId xmlns:a16="http://schemas.microsoft.com/office/drawing/2014/main" id="{9157C226-9003-46B8-B95A-0DE2A49E8F2E}"/>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a:t>Value</a:t>
              </a:r>
            </a:p>
          </p:txBody>
        </p:sp>
        <p:sp>
          <p:nvSpPr>
            <p:cNvPr id="34" name="Ellipse 33">
              <a:extLst>
                <a:ext uri="{FF2B5EF4-FFF2-40B4-BE49-F238E27FC236}">
                  <a16:creationId xmlns:a16="http://schemas.microsoft.com/office/drawing/2014/main" id="{86F826B6-0D33-4C6A-B52C-D5D0FB5C4DCD}"/>
                </a:ext>
              </a:extLst>
            </p:cNvPr>
            <p:cNvSpPr/>
            <p:nvPr/>
          </p:nvSpPr>
          <p:spPr>
            <a:xfrm>
              <a:off x="188421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a:t>Costs</a:t>
              </a:r>
            </a:p>
          </p:txBody>
        </p:sp>
        <p:sp>
          <p:nvSpPr>
            <p:cNvPr id="35" name="Ellipse 34">
              <a:extLst>
                <a:ext uri="{FF2B5EF4-FFF2-40B4-BE49-F238E27FC236}">
                  <a16:creationId xmlns:a16="http://schemas.microsoft.com/office/drawing/2014/main" id="{DF5766D3-60F8-48D5-B6D6-232217FF84B0}"/>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err="1"/>
                <a:t>Risks</a:t>
              </a:r>
              <a:endParaRPr lang="de-DE" sz="1050" dirty="0"/>
            </a:p>
          </p:txBody>
        </p:sp>
        <p:sp>
          <p:nvSpPr>
            <p:cNvPr id="36" name="Pfeil: nach links und rechts 35">
              <a:extLst>
                <a:ext uri="{FF2B5EF4-FFF2-40B4-BE49-F238E27FC236}">
                  <a16:creationId xmlns:a16="http://schemas.microsoft.com/office/drawing/2014/main" id="{274F0711-07B6-4C3C-89CA-13F180FA9D1F}"/>
                </a:ext>
              </a:extLst>
            </p:cNvPr>
            <p:cNvSpPr/>
            <p:nvPr/>
          </p:nvSpPr>
          <p:spPr>
            <a:xfrm rot="18066921">
              <a:off x="2074724" y="3153550"/>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links und rechts 36">
              <a:extLst>
                <a:ext uri="{FF2B5EF4-FFF2-40B4-BE49-F238E27FC236}">
                  <a16:creationId xmlns:a16="http://schemas.microsoft.com/office/drawing/2014/main" id="{C8128593-A645-4779-B1F0-5A4E79513ED7}"/>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links und rechts 37">
              <a:extLst>
                <a:ext uri="{FF2B5EF4-FFF2-40B4-BE49-F238E27FC236}">
                  <a16:creationId xmlns:a16="http://schemas.microsoft.com/office/drawing/2014/main" id="{7732A20B-D0A8-402E-8093-712F693885A6}"/>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6" name="Rectangle 15">
            <a:extLst>
              <a:ext uri="{FF2B5EF4-FFF2-40B4-BE49-F238E27FC236}">
                <a16:creationId xmlns:a16="http://schemas.microsoft.com/office/drawing/2014/main" id="{5C534726-0A3D-47B9-854B-0A9CD6E78E4F}"/>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721566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FA587131-2B0F-4DB7-BDBE-BFA4B94208B3}" type="datetime1">
              <a:rPr lang="en-GB" smtClean="0"/>
              <a:t>24/05/2022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31</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2" name="Textfeld 11">
            <a:extLst>
              <a:ext uri="{FF2B5EF4-FFF2-40B4-BE49-F238E27FC236}">
                <a16:creationId xmlns:a16="http://schemas.microsoft.com/office/drawing/2014/main" id="{59599F38-BDCB-462D-96E3-48D821B517CF}"/>
              </a:ext>
            </a:extLst>
          </p:cNvPr>
          <p:cNvSpPr txBox="1"/>
          <p:nvPr/>
        </p:nvSpPr>
        <p:spPr>
          <a:xfrm>
            <a:off x="3837706" y="6374879"/>
            <a:ext cx="5058336" cy="276999"/>
          </a:xfrm>
          <a:prstGeom prst="rect">
            <a:avLst/>
          </a:prstGeom>
          <a:noFill/>
        </p:spPr>
        <p:txBody>
          <a:bodyPr wrap="square" rtlCol="0">
            <a:spAutoFit/>
          </a:bodyPr>
          <a:lstStyle/>
          <a:p>
            <a:r>
              <a:rPr lang="de-DE" sz="1200" dirty="0">
                <a:latin typeface="Noto Sans" panose="020B0502040504020204" pitchFamily="34" charset="0"/>
                <a:ea typeface="Noto Sans" panose="020B0502040504020204" pitchFamily="34" charset="0"/>
                <a:cs typeface="Noto Sans" panose="020B0502040504020204" pitchFamily="34" charset="0"/>
              </a:rPr>
              <a:t>Source: Cooremans </a:t>
            </a:r>
            <a:r>
              <a:rPr lang="de-DE" sz="1200" dirty="0" err="1">
                <a:latin typeface="Noto Sans" panose="020B0502040504020204" pitchFamily="34" charset="0"/>
                <a:ea typeface="Noto Sans" panose="020B0502040504020204" pitchFamily="34" charset="0"/>
                <a:cs typeface="Noto Sans" panose="020B0502040504020204" pitchFamily="34" charset="0"/>
              </a:rPr>
              <a:t>Presentation</a:t>
            </a:r>
            <a:r>
              <a:rPr lang="de-DE" sz="1200" dirty="0">
                <a:latin typeface="Noto Sans" panose="020B0502040504020204" pitchFamily="34" charset="0"/>
                <a:ea typeface="Noto Sans" panose="020B0502040504020204" pitchFamily="34" charset="0"/>
                <a:cs typeface="Noto Sans" panose="020B0502040504020204" pitchFamily="34" charset="0"/>
              </a:rPr>
              <a:t> TNO </a:t>
            </a:r>
            <a:r>
              <a:rPr lang="de-DE" sz="1200" dirty="0" err="1">
                <a:latin typeface="Noto Sans" panose="020B0502040504020204" pitchFamily="34" charset="0"/>
                <a:ea typeface="Noto Sans" panose="020B0502040504020204" pitchFamily="34" charset="0"/>
                <a:cs typeface="Noto Sans" panose="020B0502040504020204" pitchFamily="34" charset="0"/>
              </a:rPr>
              <a:t>workshops</a:t>
            </a:r>
            <a:r>
              <a:rPr lang="de-DE" sz="1200" dirty="0">
                <a:latin typeface="Noto Sans" panose="020B0502040504020204" pitchFamily="34" charset="0"/>
                <a:ea typeface="Noto Sans" panose="020B0502040504020204" pitchFamily="34" charset="0"/>
                <a:cs typeface="Noto Sans" panose="020B0502040504020204" pitchFamily="34" charset="0"/>
              </a:rPr>
              <a:t> – </a:t>
            </a:r>
            <a:r>
              <a:rPr lang="de-DE" sz="1200" dirty="0" err="1">
                <a:latin typeface="Noto Sans" panose="020B0502040504020204" pitchFamily="34" charset="0"/>
                <a:ea typeface="Noto Sans" panose="020B0502040504020204" pitchFamily="34" charset="0"/>
                <a:cs typeface="Noto Sans" panose="020B0502040504020204" pitchFamily="34" charset="0"/>
              </a:rPr>
              <a:t>January</a:t>
            </a:r>
            <a:r>
              <a:rPr lang="de-DE" sz="1200" dirty="0">
                <a:latin typeface="Noto Sans" panose="020B0502040504020204" pitchFamily="34" charset="0"/>
                <a:ea typeface="Noto Sans" panose="020B0502040504020204" pitchFamily="34" charset="0"/>
                <a:cs typeface="Noto Sans" panose="020B0502040504020204" pitchFamily="34" charset="0"/>
              </a:rPr>
              <a:t> 2021</a:t>
            </a:r>
          </a:p>
        </p:txBody>
      </p:sp>
      <p:pic>
        <p:nvPicPr>
          <p:cNvPr id="7" name="Grafik 6">
            <a:extLst>
              <a:ext uri="{FF2B5EF4-FFF2-40B4-BE49-F238E27FC236}">
                <a16:creationId xmlns:a16="http://schemas.microsoft.com/office/drawing/2014/main" id="{9CF6605D-86D1-41D5-B7FC-EA313ADF8159}"/>
              </a:ext>
            </a:extLst>
          </p:cNvPr>
          <p:cNvPicPr>
            <a:picLocks noChangeAspect="1"/>
          </p:cNvPicPr>
          <p:nvPr/>
        </p:nvPicPr>
        <p:blipFill>
          <a:blip r:embed="rId3"/>
          <a:stretch>
            <a:fillRect/>
          </a:stretch>
        </p:blipFill>
        <p:spPr>
          <a:xfrm>
            <a:off x="1714056" y="1277471"/>
            <a:ext cx="8886285" cy="5012570"/>
          </a:xfrm>
          <a:prstGeom prst="rect">
            <a:avLst/>
          </a:prstGeom>
        </p:spPr>
      </p:pic>
      <p:sp>
        <p:nvSpPr>
          <p:cNvPr id="13" name="Textfeld 12">
            <a:extLst>
              <a:ext uri="{FF2B5EF4-FFF2-40B4-BE49-F238E27FC236}">
                <a16:creationId xmlns:a16="http://schemas.microsoft.com/office/drawing/2014/main" id="{018536F9-63F1-4A7A-8310-9140F4D7AC46}"/>
              </a:ext>
            </a:extLst>
          </p:cNvPr>
          <p:cNvSpPr txBox="1"/>
          <p:nvPr/>
        </p:nvSpPr>
        <p:spPr>
          <a:xfrm>
            <a:off x="3482693" y="306349"/>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sp>
        <p:nvSpPr>
          <p:cNvPr id="10" name="Rectangle 9">
            <a:extLst>
              <a:ext uri="{FF2B5EF4-FFF2-40B4-BE49-F238E27FC236}">
                <a16:creationId xmlns:a16="http://schemas.microsoft.com/office/drawing/2014/main" id="{99B70A13-AFA9-44FA-BA76-E68A19645A9E}"/>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7294538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err="1"/>
              <a:t>Examples</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C4C41213-41D9-4E5D-B646-6018D6E466BE}"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32</a:t>
            </a:fld>
            <a:endParaRPr lang="de-DE" dirty="0"/>
          </a:p>
        </p:txBody>
      </p:sp>
      <p:sp>
        <p:nvSpPr>
          <p:cNvPr id="6" name="Rectangle 5">
            <a:extLst>
              <a:ext uri="{FF2B5EF4-FFF2-40B4-BE49-F238E27FC236}">
                <a16:creationId xmlns:a16="http://schemas.microsoft.com/office/drawing/2014/main" id="{D81D09DD-3A19-42CE-B9DF-0DE633B20C33}"/>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9241243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en-US" dirty="0"/>
              <a:t>New batteries with modern chargers to save time,</a:t>
            </a:r>
            <a:br>
              <a:rPr lang="en-US" dirty="0"/>
            </a:br>
            <a:r>
              <a:rPr lang="en-US" dirty="0"/>
              <a:t>reduce cost at warehouse operation</a:t>
            </a:r>
            <a:endParaRPr lang="de-DE" dirty="0"/>
          </a:p>
        </p:txBody>
      </p:sp>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190C2470-5252-49A7-B9A6-176795629D92}"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33</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a:t>
            </a:r>
          </a:p>
        </p:txBody>
      </p:sp>
      <p:pic>
        <p:nvPicPr>
          <p:cNvPr id="12" name="Grafik 11">
            <a:extLst>
              <a:ext uri="{FF2B5EF4-FFF2-40B4-BE49-F238E27FC236}">
                <a16:creationId xmlns:a16="http://schemas.microsoft.com/office/drawing/2014/main" id="{921D8311-B15D-4C5D-B0EE-D3892A2E8F3B}"/>
              </a:ext>
            </a:extLst>
          </p:cNvPr>
          <p:cNvPicPr>
            <a:picLocks noChangeAspect="1"/>
          </p:cNvPicPr>
          <p:nvPr/>
        </p:nvPicPr>
        <p:blipFill>
          <a:blip r:embed="rId3"/>
          <a:stretch>
            <a:fillRect/>
          </a:stretch>
        </p:blipFill>
        <p:spPr>
          <a:xfrm>
            <a:off x="4767908" y="2467010"/>
            <a:ext cx="6585892" cy="3755665"/>
          </a:xfrm>
          <a:prstGeom prst="rect">
            <a:avLst/>
          </a:prstGeom>
        </p:spPr>
      </p:pic>
      <p:sp>
        <p:nvSpPr>
          <p:cNvPr id="15" name="Inhaltsplatzhalter 2">
            <a:extLst>
              <a:ext uri="{FF2B5EF4-FFF2-40B4-BE49-F238E27FC236}">
                <a16:creationId xmlns:a16="http://schemas.microsoft.com/office/drawing/2014/main" id="{284339A3-856B-46B2-8EF1-028DFEA6D19B}"/>
              </a:ext>
            </a:extLst>
          </p:cNvPr>
          <p:cNvSpPr>
            <a:spLocks noGrp="1"/>
          </p:cNvSpPr>
          <p:nvPr>
            <p:ph idx="1"/>
          </p:nvPr>
        </p:nvSpPr>
        <p:spPr>
          <a:xfrm>
            <a:off x="838200" y="2213155"/>
            <a:ext cx="3801035" cy="4286519"/>
          </a:xfrm>
        </p:spPr>
        <p:txBody>
          <a:bodyPr>
            <a:normAutofit fontScale="70000" lnSpcReduction="20000"/>
          </a:bodyPr>
          <a:lstStyle/>
          <a:p>
            <a:pPr algn="l"/>
            <a:r>
              <a:rPr lang="de-DE" b="1" dirty="0"/>
              <a:t>Impacts on </a:t>
            </a:r>
            <a:r>
              <a:rPr lang="de-DE" b="1" dirty="0" err="1"/>
              <a:t>operations</a:t>
            </a:r>
            <a:endParaRPr lang="de-DE" b="1" dirty="0"/>
          </a:p>
          <a:p>
            <a:pPr algn="l"/>
            <a:r>
              <a:rPr lang="de-DE" sz="2300" dirty="0"/>
              <a:t>Security</a:t>
            </a:r>
          </a:p>
          <a:p>
            <a:pPr marL="457200" indent="-457200" algn="l">
              <a:spcBef>
                <a:spcPts val="600"/>
              </a:spcBef>
              <a:buFont typeface="Arial" panose="020B0604020202020204" pitchFamily="34" charset="0"/>
              <a:buChar char="•"/>
            </a:pPr>
            <a:r>
              <a:rPr lang="en-US" sz="2100" dirty="0"/>
              <a:t>Better management of batteries for pallet trucks</a:t>
            </a:r>
          </a:p>
          <a:p>
            <a:pPr marL="457200" indent="-457200" algn="l">
              <a:spcBef>
                <a:spcPts val="600"/>
              </a:spcBef>
              <a:buFont typeface="Arial" panose="020B0604020202020204" pitchFamily="34" charset="0"/>
              <a:buChar char="•"/>
            </a:pPr>
            <a:r>
              <a:rPr lang="en-US" sz="2100" dirty="0"/>
              <a:t>Optimize operation of warehouse (space savings).</a:t>
            </a:r>
            <a:br>
              <a:rPr lang="en-US" sz="2100" dirty="0"/>
            </a:br>
            <a:endParaRPr lang="en-US" sz="2100" dirty="0"/>
          </a:p>
          <a:p>
            <a:pPr algn="l"/>
            <a:r>
              <a:rPr lang="de-DE" sz="2300" dirty="0"/>
              <a:t>Quality</a:t>
            </a:r>
          </a:p>
          <a:p>
            <a:pPr marL="457200" indent="-457200" algn="l">
              <a:spcBef>
                <a:spcPts val="600"/>
              </a:spcBef>
              <a:buFont typeface="Arial" panose="020B0604020202020204" pitchFamily="34" charset="0"/>
              <a:buChar char="•"/>
            </a:pPr>
            <a:r>
              <a:rPr lang="en-US" sz="2100" dirty="0"/>
              <a:t>Improve life cycle of batteries.</a:t>
            </a:r>
            <a:br>
              <a:rPr lang="en-US" sz="2100" dirty="0"/>
            </a:br>
            <a:endParaRPr lang="en-US" sz="2100" dirty="0"/>
          </a:p>
          <a:p>
            <a:pPr algn="l"/>
            <a:r>
              <a:rPr lang="de-DE" sz="2300" dirty="0"/>
              <a:t>Impact on </a:t>
            </a:r>
            <a:r>
              <a:rPr lang="de-DE" sz="2300" dirty="0" err="1"/>
              <a:t>costs</a:t>
            </a:r>
            <a:endParaRPr lang="de-DE" sz="2300" dirty="0"/>
          </a:p>
          <a:p>
            <a:pPr marL="457200" indent="-457200" algn="l">
              <a:spcBef>
                <a:spcPts val="600"/>
              </a:spcBef>
              <a:buFont typeface="Arial" panose="020B0604020202020204" pitchFamily="34" charset="0"/>
              <a:buChar char="•"/>
            </a:pPr>
            <a:r>
              <a:rPr lang="en-US" sz="2100" dirty="0"/>
              <a:t>Reduction of energy and maintenance costs</a:t>
            </a:r>
            <a:br>
              <a:rPr lang="en-US" sz="2100" dirty="0"/>
            </a:br>
            <a:endParaRPr lang="en-US" sz="2100" dirty="0"/>
          </a:p>
          <a:p>
            <a:pPr algn="l"/>
            <a:r>
              <a:rPr lang="de-DE" sz="2300" dirty="0"/>
              <a:t>Impact on time</a:t>
            </a:r>
          </a:p>
          <a:p>
            <a:pPr marL="457200" indent="-457200" algn="l">
              <a:spcBef>
                <a:spcPts val="600"/>
              </a:spcBef>
              <a:buFont typeface="Arial" panose="020B0604020202020204" pitchFamily="34" charset="0"/>
              <a:buChar char="•"/>
            </a:pPr>
            <a:r>
              <a:rPr lang="en-US" sz="2100" dirty="0"/>
              <a:t>Improved time management during charging and due to</a:t>
            </a:r>
          </a:p>
          <a:p>
            <a:pPr marL="457200" indent="-457200" algn="l">
              <a:spcBef>
                <a:spcPts val="600"/>
              </a:spcBef>
              <a:buFont typeface="Arial" panose="020B0604020202020204" pitchFamily="34" charset="0"/>
              <a:buChar char="•"/>
            </a:pPr>
            <a:r>
              <a:rPr lang="de-DE" sz="2100" dirty="0" err="1"/>
              <a:t>Employee</a:t>
            </a:r>
            <a:r>
              <a:rPr lang="de-DE" sz="2100" dirty="0"/>
              <a:t> </a:t>
            </a:r>
            <a:r>
              <a:rPr lang="de-DE" sz="2100" dirty="0" err="1"/>
              <a:t>scheduling</a:t>
            </a:r>
            <a:endParaRPr lang="de-DE" sz="2100" dirty="0"/>
          </a:p>
        </p:txBody>
      </p:sp>
      <p:sp>
        <p:nvSpPr>
          <p:cNvPr id="17" name="Textfeld 16">
            <a:extLst>
              <a:ext uri="{FF2B5EF4-FFF2-40B4-BE49-F238E27FC236}">
                <a16:creationId xmlns:a16="http://schemas.microsoft.com/office/drawing/2014/main" id="{B8C952C2-2BAE-4E91-BA6C-517EDC5868D1}"/>
              </a:ext>
            </a:extLst>
          </p:cNvPr>
          <p:cNvSpPr txBox="1"/>
          <p:nvPr/>
        </p:nvSpPr>
        <p:spPr>
          <a:xfrm>
            <a:off x="4727567" y="6222675"/>
            <a:ext cx="6098240" cy="276999"/>
          </a:xfrm>
          <a:prstGeom prst="rect">
            <a:avLst/>
          </a:prstGeom>
          <a:noFill/>
        </p:spPr>
        <p:txBody>
          <a:bodyPr wrap="square">
            <a:spAutoFit/>
          </a:bodyPr>
          <a:lstStyle/>
          <a:p>
            <a:r>
              <a:rPr lang="de-DE" sz="1200" dirty="0"/>
              <a:t>Source: Case Study </a:t>
            </a:r>
            <a:r>
              <a:rPr lang="de-DE" sz="1200" dirty="0" err="1"/>
              <a:t>Mbenefits</a:t>
            </a:r>
            <a:r>
              <a:rPr lang="de-DE" sz="1200" dirty="0"/>
              <a:t>, https://www.mbenefits.eu/news-resources/library/ </a:t>
            </a:r>
          </a:p>
        </p:txBody>
      </p:sp>
      <p:sp>
        <p:nvSpPr>
          <p:cNvPr id="9" name="Rectangle 8">
            <a:extLst>
              <a:ext uri="{FF2B5EF4-FFF2-40B4-BE49-F238E27FC236}">
                <a16:creationId xmlns:a16="http://schemas.microsoft.com/office/drawing/2014/main" id="{B558DC1D-3374-455C-931F-BB56C17A73CB}"/>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785414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1253017"/>
            <a:ext cx="6907306" cy="572608"/>
          </a:xfrm>
        </p:spPr>
        <p:txBody>
          <a:bodyPr>
            <a:normAutofit fontScale="90000"/>
          </a:bodyPr>
          <a:lstStyle/>
          <a:p>
            <a:r>
              <a:rPr lang="en-US" dirty="0"/>
              <a:t>Rooftop solar, heat exchanger to deliver on Supermarket chain’s sustainability ambitions</a:t>
            </a:r>
            <a:endParaRPr lang="de-DE" dirty="0"/>
          </a:p>
        </p:txBody>
      </p:sp>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43FCD13C-B9A6-4EE8-87AF-BCA16D0D582B}"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34</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#2 </a:t>
            </a:r>
          </a:p>
        </p:txBody>
      </p:sp>
      <p:sp>
        <p:nvSpPr>
          <p:cNvPr id="15" name="Inhaltsplatzhalter 2">
            <a:extLst>
              <a:ext uri="{FF2B5EF4-FFF2-40B4-BE49-F238E27FC236}">
                <a16:creationId xmlns:a16="http://schemas.microsoft.com/office/drawing/2014/main" id="{284339A3-856B-46B2-8EF1-028DFEA6D19B}"/>
              </a:ext>
            </a:extLst>
          </p:cNvPr>
          <p:cNvSpPr>
            <a:spLocks noGrp="1"/>
          </p:cNvSpPr>
          <p:nvPr>
            <p:ph idx="1"/>
          </p:nvPr>
        </p:nvSpPr>
        <p:spPr>
          <a:xfrm>
            <a:off x="838200" y="2420471"/>
            <a:ext cx="5702559" cy="4079204"/>
          </a:xfrm>
        </p:spPr>
        <p:txBody>
          <a:bodyPr>
            <a:normAutofit fontScale="62500" lnSpcReduction="20000"/>
          </a:bodyPr>
          <a:lstStyle/>
          <a:p>
            <a:pPr algn="l"/>
            <a:r>
              <a:rPr lang="de-DE" b="1" dirty="0"/>
              <a:t>Impacts on </a:t>
            </a:r>
            <a:r>
              <a:rPr lang="de-DE" b="1" dirty="0" err="1"/>
              <a:t>operations</a:t>
            </a:r>
            <a:endParaRPr lang="de-DE" b="1" dirty="0"/>
          </a:p>
          <a:p>
            <a:pPr algn="l"/>
            <a:r>
              <a:rPr lang="de-DE" b="1" dirty="0"/>
              <a:t>Security</a:t>
            </a:r>
          </a:p>
          <a:p>
            <a:pPr marL="457200" indent="-457200" algn="l">
              <a:buFont typeface="Arial" panose="020B0604020202020204" pitchFamily="34" charset="0"/>
              <a:buChar char="•"/>
            </a:pPr>
            <a:r>
              <a:rPr lang="en-US" dirty="0"/>
              <a:t>Reduction of energy demand</a:t>
            </a:r>
          </a:p>
          <a:p>
            <a:pPr algn="l"/>
            <a:endParaRPr lang="en-US" dirty="0"/>
          </a:p>
          <a:p>
            <a:pPr algn="l"/>
            <a:r>
              <a:rPr lang="de-DE" b="1" dirty="0"/>
              <a:t>Quality</a:t>
            </a:r>
          </a:p>
          <a:p>
            <a:pPr marL="457200" indent="-457200" algn="l">
              <a:buFont typeface="Arial" panose="020B0604020202020204" pitchFamily="34" charset="0"/>
              <a:buChar char="•"/>
            </a:pPr>
            <a:r>
              <a:rPr lang="en-US" dirty="0"/>
              <a:t>Better quality of energy services</a:t>
            </a:r>
          </a:p>
          <a:p>
            <a:pPr algn="l"/>
            <a:endParaRPr lang="en-US" dirty="0"/>
          </a:p>
          <a:p>
            <a:pPr algn="l"/>
            <a:r>
              <a:rPr lang="de-DE" b="1" dirty="0"/>
              <a:t>Impact on </a:t>
            </a:r>
            <a:r>
              <a:rPr lang="de-DE" b="1" dirty="0" err="1"/>
              <a:t>costs</a:t>
            </a:r>
            <a:endParaRPr lang="de-DE" b="1" dirty="0"/>
          </a:p>
          <a:p>
            <a:pPr marL="457200" indent="-457200" algn="l">
              <a:buFont typeface="Arial" panose="020B0604020202020204" pitchFamily="34" charset="0"/>
              <a:buChar char="•"/>
            </a:pPr>
            <a:r>
              <a:rPr lang="en-US" dirty="0"/>
              <a:t>Reduction of energy and maintenance costs</a:t>
            </a:r>
          </a:p>
          <a:p>
            <a:pPr algn="l"/>
            <a:endParaRPr lang="en-US" dirty="0"/>
          </a:p>
          <a:p>
            <a:pPr algn="l"/>
            <a:r>
              <a:rPr lang="de-DE" b="1" dirty="0"/>
              <a:t>Impact on time</a:t>
            </a:r>
          </a:p>
          <a:p>
            <a:pPr marL="457200" indent="-457200" algn="l">
              <a:buFont typeface="Arial" panose="020B0604020202020204" pitchFamily="34" charset="0"/>
              <a:buChar char="•"/>
            </a:pPr>
            <a:r>
              <a:rPr lang="de-DE" dirty="0"/>
              <a:t>Not </a:t>
            </a:r>
            <a:r>
              <a:rPr lang="de-DE" dirty="0" err="1"/>
              <a:t>impacted</a:t>
            </a:r>
            <a:endParaRPr lang="de-DE" dirty="0"/>
          </a:p>
        </p:txBody>
      </p:sp>
      <p:sp>
        <p:nvSpPr>
          <p:cNvPr id="17" name="Textfeld 16">
            <a:extLst>
              <a:ext uri="{FF2B5EF4-FFF2-40B4-BE49-F238E27FC236}">
                <a16:creationId xmlns:a16="http://schemas.microsoft.com/office/drawing/2014/main" id="{B8C952C2-2BAE-4E91-BA6C-517EDC5868D1}"/>
              </a:ext>
            </a:extLst>
          </p:cNvPr>
          <p:cNvSpPr txBox="1"/>
          <p:nvPr/>
        </p:nvSpPr>
        <p:spPr>
          <a:xfrm>
            <a:off x="6217404" y="6582975"/>
            <a:ext cx="6098240" cy="276999"/>
          </a:xfrm>
          <a:prstGeom prst="rect">
            <a:avLst/>
          </a:prstGeom>
          <a:noFill/>
        </p:spPr>
        <p:txBody>
          <a:bodyPr wrap="square">
            <a:spAutoFit/>
          </a:bodyPr>
          <a:lstStyle/>
          <a:p>
            <a:r>
              <a:rPr lang="de-DE" sz="1200" dirty="0"/>
              <a:t>Source: Case Study </a:t>
            </a:r>
            <a:r>
              <a:rPr lang="de-DE" sz="1200" dirty="0" err="1"/>
              <a:t>Mbenefits</a:t>
            </a:r>
            <a:r>
              <a:rPr lang="de-DE" sz="1200" dirty="0"/>
              <a:t>, https://www.mbenefits.eu/news-resources/library/ </a:t>
            </a:r>
          </a:p>
        </p:txBody>
      </p:sp>
      <p:pic>
        <p:nvPicPr>
          <p:cNvPr id="6" name="Grafik 5">
            <a:extLst>
              <a:ext uri="{FF2B5EF4-FFF2-40B4-BE49-F238E27FC236}">
                <a16:creationId xmlns:a16="http://schemas.microsoft.com/office/drawing/2014/main" id="{754B54A2-F719-44FE-8896-C67A050D8F9C}"/>
              </a:ext>
            </a:extLst>
          </p:cNvPr>
          <p:cNvPicPr>
            <a:picLocks noChangeAspect="1"/>
          </p:cNvPicPr>
          <p:nvPr/>
        </p:nvPicPr>
        <p:blipFill>
          <a:blip r:embed="rId3"/>
          <a:stretch>
            <a:fillRect/>
          </a:stretch>
        </p:blipFill>
        <p:spPr>
          <a:xfrm>
            <a:off x="6954531" y="1156996"/>
            <a:ext cx="4399269" cy="5493914"/>
          </a:xfrm>
          <a:prstGeom prst="rect">
            <a:avLst/>
          </a:prstGeom>
        </p:spPr>
      </p:pic>
      <p:sp>
        <p:nvSpPr>
          <p:cNvPr id="9" name="Rectangle 8">
            <a:extLst>
              <a:ext uri="{FF2B5EF4-FFF2-40B4-BE49-F238E27FC236}">
                <a16:creationId xmlns:a16="http://schemas.microsoft.com/office/drawing/2014/main" id="{FAA8F9C0-6B4A-4EB1-B408-3308503B906D}"/>
              </a:ext>
            </a:extLst>
          </p:cNvPr>
          <p:cNvSpPr/>
          <p:nvPr/>
        </p:nvSpPr>
        <p:spPr>
          <a:xfrm>
            <a:off x="11353800" y="6248850"/>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2423555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a:t>Financial </a:t>
            </a:r>
            <a:r>
              <a:rPr lang="de-DE" dirty="0" err="1"/>
              <a:t>background</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F1D89F34-19E0-456F-AA54-EE222452968B}"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35</a:t>
            </a:fld>
            <a:endParaRPr lang="de-DE" dirty="0"/>
          </a:p>
        </p:txBody>
      </p:sp>
      <p:sp>
        <p:nvSpPr>
          <p:cNvPr id="6" name="Rectangle 5">
            <a:extLst>
              <a:ext uri="{FF2B5EF4-FFF2-40B4-BE49-F238E27FC236}">
                <a16:creationId xmlns:a16="http://schemas.microsoft.com/office/drawing/2014/main" id="{EE359CDB-1D9E-475B-82F2-FADE049B772E}"/>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5634007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C8E96-ED51-4A1D-8277-C134E16B5E30}"/>
              </a:ext>
            </a:extLst>
          </p:cNvPr>
          <p:cNvSpPr>
            <a:spLocks noGrp="1"/>
          </p:cNvSpPr>
          <p:nvPr>
            <p:ph type="title"/>
          </p:nvPr>
        </p:nvSpPr>
        <p:spPr/>
        <p:txBody>
          <a:bodyPr/>
          <a:lstStyle/>
          <a:p>
            <a:r>
              <a:rPr lang="de-DE" dirty="0"/>
              <a:t>Parameter </a:t>
            </a:r>
            <a:r>
              <a:rPr lang="de-DE" dirty="0" err="1"/>
              <a:t>for</a:t>
            </a:r>
            <a:r>
              <a:rPr lang="de-DE" dirty="0"/>
              <a:t> </a:t>
            </a:r>
            <a:r>
              <a:rPr lang="de-DE" dirty="0" err="1"/>
              <a:t>investments</a:t>
            </a:r>
            <a:endParaRPr lang="de-DE" dirty="0"/>
          </a:p>
        </p:txBody>
      </p:sp>
      <p:sp>
        <p:nvSpPr>
          <p:cNvPr id="3" name="Inhaltsplatzhalter 2">
            <a:extLst>
              <a:ext uri="{FF2B5EF4-FFF2-40B4-BE49-F238E27FC236}">
                <a16:creationId xmlns:a16="http://schemas.microsoft.com/office/drawing/2014/main" id="{2F56BABC-F191-41CA-9C88-76F2043255D2}"/>
              </a:ext>
            </a:extLst>
          </p:cNvPr>
          <p:cNvSpPr>
            <a:spLocks noGrp="1"/>
          </p:cNvSpPr>
          <p:nvPr>
            <p:ph idx="1"/>
          </p:nvPr>
        </p:nvSpPr>
        <p:spPr/>
        <p:txBody>
          <a:bodyPr/>
          <a:lstStyle/>
          <a:p>
            <a:endParaRPr lang="de-DE" dirty="0"/>
          </a:p>
          <a:p>
            <a:pPr marL="514350" indent="-514350">
              <a:buFont typeface="+mj-lt"/>
              <a:buAutoNum type="arabicPeriod"/>
            </a:pPr>
            <a:r>
              <a:rPr lang="de-DE" dirty="0"/>
              <a:t>Duration</a:t>
            </a:r>
          </a:p>
          <a:p>
            <a:pPr marL="514350" indent="-514350">
              <a:buFont typeface="+mj-lt"/>
              <a:buAutoNum type="arabicPeriod"/>
            </a:pPr>
            <a:r>
              <a:rPr lang="de-DE" dirty="0"/>
              <a:t>Initial </a:t>
            </a:r>
            <a:r>
              <a:rPr lang="de-DE" dirty="0" err="1"/>
              <a:t>capital</a:t>
            </a:r>
            <a:r>
              <a:rPr lang="de-DE" dirty="0"/>
              <a:t> </a:t>
            </a:r>
            <a:r>
              <a:rPr lang="de-DE" dirty="0" err="1"/>
              <a:t>expenditure</a:t>
            </a:r>
            <a:r>
              <a:rPr lang="de-DE" dirty="0"/>
              <a:t>, also CAPEX in t=0</a:t>
            </a:r>
          </a:p>
          <a:p>
            <a:pPr marL="514350" indent="-514350">
              <a:buFont typeface="+mj-lt"/>
              <a:buAutoNum type="arabicPeriod"/>
            </a:pPr>
            <a:r>
              <a:rPr lang="de-DE" dirty="0" err="1"/>
              <a:t>Expected</a:t>
            </a:r>
            <a:r>
              <a:rPr lang="de-DE" dirty="0"/>
              <a:t> </a:t>
            </a:r>
            <a:r>
              <a:rPr lang="de-DE" dirty="0" err="1"/>
              <a:t>cashflows</a:t>
            </a:r>
            <a:r>
              <a:rPr lang="de-DE" dirty="0"/>
              <a:t> (</a:t>
            </a:r>
            <a:r>
              <a:rPr lang="de-DE" dirty="0" err="1"/>
              <a:t>from</a:t>
            </a:r>
            <a:r>
              <a:rPr lang="de-DE" dirty="0"/>
              <a:t> t=1 </a:t>
            </a:r>
            <a:r>
              <a:rPr lang="de-DE" dirty="0" err="1"/>
              <a:t>to</a:t>
            </a:r>
            <a:r>
              <a:rPr lang="de-DE" dirty="0"/>
              <a:t> t=T)</a:t>
            </a:r>
          </a:p>
          <a:p>
            <a:pPr marL="514350" indent="-514350">
              <a:buFont typeface="+mj-lt"/>
              <a:buAutoNum type="arabicPeriod"/>
            </a:pPr>
            <a:r>
              <a:rPr lang="de-DE" dirty="0">
                <a:solidFill>
                  <a:schemeClr val="bg1">
                    <a:lumMod val="65000"/>
                  </a:schemeClr>
                </a:solidFill>
              </a:rPr>
              <a:t>Additional </a:t>
            </a:r>
            <a:r>
              <a:rPr lang="de-DE" dirty="0" err="1">
                <a:solidFill>
                  <a:schemeClr val="bg1">
                    <a:lumMod val="65000"/>
                  </a:schemeClr>
                </a:solidFill>
              </a:rPr>
              <a:t>capital</a:t>
            </a:r>
            <a:r>
              <a:rPr lang="de-DE" dirty="0">
                <a:solidFill>
                  <a:schemeClr val="bg1">
                    <a:lumMod val="65000"/>
                  </a:schemeClr>
                </a:solidFill>
              </a:rPr>
              <a:t> spending (</a:t>
            </a:r>
            <a:r>
              <a:rPr lang="de-DE" dirty="0" err="1">
                <a:solidFill>
                  <a:schemeClr val="bg1">
                    <a:lumMod val="65000"/>
                  </a:schemeClr>
                </a:solidFill>
              </a:rPr>
              <a:t>from</a:t>
            </a:r>
            <a:r>
              <a:rPr lang="de-DE" dirty="0">
                <a:solidFill>
                  <a:schemeClr val="bg1">
                    <a:lumMod val="65000"/>
                  </a:schemeClr>
                </a:solidFill>
              </a:rPr>
              <a:t> t=1 </a:t>
            </a:r>
            <a:r>
              <a:rPr lang="de-DE" dirty="0" err="1">
                <a:solidFill>
                  <a:schemeClr val="bg1">
                    <a:lumMod val="65000"/>
                  </a:schemeClr>
                </a:solidFill>
              </a:rPr>
              <a:t>to</a:t>
            </a:r>
            <a:r>
              <a:rPr lang="de-DE" dirty="0">
                <a:solidFill>
                  <a:schemeClr val="bg1">
                    <a:lumMod val="65000"/>
                  </a:schemeClr>
                </a:solidFill>
              </a:rPr>
              <a:t> t=T)</a:t>
            </a:r>
          </a:p>
          <a:p>
            <a:pPr marL="514350" indent="-514350">
              <a:buFont typeface="+mj-lt"/>
              <a:buAutoNum type="arabicPeriod"/>
            </a:pPr>
            <a:r>
              <a:rPr lang="de-DE" dirty="0">
                <a:solidFill>
                  <a:schemeClr val="bg1">
                    <a:lumMod val="65000"/>
                  </a:schemeClr>
                </a:solidFill>
              </a:rPr>
              <a:t>Terminal </a:t>
            </a:r>
            <a:r>
              <a:rPr lang="de-DE" dirty="0" err="1">
                <a:solidFill>
                  <a:schemeClr val="bg1">
                    <a:lumMod val="65000"/>
                  </a:schemeClr>
                </a:solidFill>
              </a:rPr>
              <a:t>value</a:t>
            </a:r>
            <a:r>
              <a:rPr lang="de-DE" dirty="0">
                <a:solidFill>
                  <a:schemeClr val="bg1">
                    <a:lumMod val="65000"/>
                  </a:schemeClr>
                </a:solidFill>
              </a:rPr>
              <a:t> (t=T)</a:t>
            </a:r>
          </a:p>
        </p:txBody>
      </p:sp>
      <p:sp>
        <p:nvSpPr>
          <p:cNvPr id="4" name="Datumsplatzhalter 3">
            <a:extLst>
              <a:ext uri="{FF2B5EF4-FFF2-40B4-BE49-F238E27FC236}">
                <a16:creationId xmlns:a16="http://schemas.microsoft.com/office/drawing/2014/main" id="{7A479BDB-AF74-4DE2-A299-23C474B999BB}"/>
              </a:ext>
            </a:extLst>
          </p:cNvPr>
          <p:cNvSpPr>
            <a:spLocks noGrp="1"/>
          </p:cNvSpPr>
          <p:nvPr>
            <p:ph type="dt" sz="half" idx="10"/>
          </p:nvPr>
        </p:nvSpPr>
        <p:spPr/>
        <p:txBody>
          <a:bodyPr/>
          <a:lstStyle/>
          <a:p>
            <a:fld id="{B123939A-D5EB-4D36-8AEE-E47B854F5D74}" type="datetime1">
              <a:rPr lang="en-GB" smtClean="0"/>
              <a:t>24/05/2022</a:t>
            </a:fld>
            <a:endParaRPr lang="de-DE"/>
          </a:p>
        </p:txBody>
      </p:sp>
      <p:sp>
        <p:nvSpPr>
          <p:cNvPr id="5" name="Foliennummernplatzhalter 4">
            <a:extLst>
              <a:ext uri="{FF2B5EF4-FFF2-40B4-BE49-F238E27FC236}">
                <a16:creationId xmlns:a16="http://schemas.microsoft.com/office/drawing/2014/main" id="{0F61B967-4B05-449C-88C7-838895377E1B}"/>
              </a:ext>
            </a:extLst>
          </p:cNvPr>
          <p:cNvSpPr>
            <a:spLocks noGrp="1"/>
          </p:cNvSpPr>
          <p:nvPr>
            <p:ph type="sldNum" sz="quarter" idx="11"/>
          </p:nvPr>
        </p:nvSpPr>
        <p:spPr/>
        <p:txBody>
          <a:bodyPr/>
          <a:lstStyle/>
          <a:p>
            <a:fld id="{CD13C9F6-DA1F-4969-8B21-2E803A8A69C8}" type="slidenum">
              <a:rPr lang="de-DE" smtClean="0"/>
              <a:t>36</a:t>
            </a:fld>
            <a:endParaRPr lang="de-DE" dirty="0"/>
          </a:p>
        </p:txBody>
      </p:sp>
      <p:sp>
        <p:nvSpPr>
          <p:cNvPr id="6" name="Rectangle 5">
            <a:extLst>
              <a:ext uri="{FF2B5EF4-FFF2-40B4-BE49-F238E27FC236}">
                <a16:creationId xmlns:a16="http://schemas.microsoft.com/office/drawing/2014/main" id="{D9BCB51B-FCA3-4E21-B3CA-C2F069FF88E6}"/>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239268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57EA6F-EC25-46E7-97BC-78DB2090CB50}"/>
              </a:ext>
            </a:extLst>
          </p:cNvPr>
          <p:cNvSpPr>
            <a:spLocks noGrp="1"/>
          </p:cNvSpPr>
          <p:nvPr>
            <p:ph type="title"/>
          </p:nvPr>
        </p:nvSpPr>
        <p:spPr/>
        <p:txBody>
          <a:bodyPr/>
          <a:lstStyle/>
          <a:p>
            <a:r>
              <a:rPr lang="de-DE" dirty="0"/>
              <a:t>Cashflows </a:t>
            </a:r>
            <a:r>
              <a:rPr lang="de-DE" dirty="0" err="1"/>
              <a:t>of</a:t>
            </a:r>
            <a:r>
              <a:rPr lang="de-DE" dirty="0"/>
              <a:t> an </a:t>
            </a:r>
            <a:r>
              <a:rPr lang="de-DE" dirty="0" err="1"/>
              <a:t>investment</a:t>
            </a:r>
            <a:endParaRPr lang="de-DE" dirty="0"/>
          </a:p>
        </p:txBody>
      </p:sp>
      <p:sp>
        <p:nvSpPr>
          <p:cNvPr id="4" name="Datumsplatzhalter 3">
            <a:extLst>
              <a:ext uri="{FF2B5EF4-FFF2-40B4-BE49-F238E27FC236}">
                <a16:creationId xmlns:a16="http://schemas.microsoft.com/office/drawing/2014/main" id="{473709C6-E06E-4580-A986-57256F7ED6CB}"/>
              </a:ext>
            </a:extLst>
          </p:cNvPr>
          <p:cNvSpPr>
            <a:spLocks noGrp="1"/>
          </p:cNvSpPr>
          <p:nvPr>
            <p:ph type="dt" sz="half" idx="10"/>
          </p:nvPr>
        </p:nvSpPr>
        <p:spPr/>
        <p:txBody>
          <a:bodyPr/>
          <a:lstStyle/>
          <a:p>
            <a:fld id="{BA722904-8875-4419-B2BC-67259B092F96}" type="datetime1">
              <a:rPr lang="en-GB" smtClean="0"/>
              <a:t>24/05/2022</a:t>
            </a:fld>
            <a:endParaRPr lang="de-DE"/>
          </a:p>
        </p:txBody>
      </p:sp>
      <p:sp>
        <p:nvSpPr>
          <p:cNvPr id="5" name="Foliennummernplatzhalter 4">
            <a:extLst>
              <a:ext uri="{FF2B5EF4-FFF2-40B4-BE49-F238E27FC236}">
                <a16:creationId xmlns:a16="http://schemas.microsoft.com/office/drawing/2014/main" id="{E08DABC4-85DB-4084-B1C0-6381A278B078}"/>
              </a:ext>
            </a:extLst>
          </p:cNvPr>
          <p:cNvSpPr>
            <a:spLocks noGrp="1"/>
          </p:cNvSpPr>
          <p:nvPr>
            <p:ph type="sldNum" sz="quarter" idx="11"/>
          </p:nvPr>
        </p:nvSpPr>
        <p:spPr/>
        <p:txBody>
          <a:bodyPr/>
          <a:lstStyle/>
          <a:p>
            <a:fld id="{CD13C9F6-DA1F-4969-8B21-2E803A8A69C8}" type="slidenum">
              <a:rPr lang="de-DE" smtClean="0"/>
              <a:t>37</a:t>
            </a:fld>
            <a:endParaRPr lang="de-DE" dirty="0"/>
          </a:p>
        </p:txBody>
      </p:sp>
      <p:cxnSp>
        <p:nvCxnSpPr>
          <p:cNvPr id="6" name="Gerader Verbinder 5">
            <a:extLst>
              <a:ext uri="{FF2B5EF4-FFF2-40B4-BE49-F238E27FC236}">
                <a16:creationId xmlns:a16="http://schemas.microsoft.com/office/drawing/2014/main" id="{2421FEF2-0C63-464C-B7E2-6721A99A8D8E}"/>
              </a:ext>
            </a:extLst>
          </p:cNvPr>
          <p:cNvCxnSpPr>
            <a:cxnSpLocks/>
          </p:cNvCxnSpPr>
          <p:nvPr/>
        </p:nvCxnSpPr>
        <p:spPr>
          <a:xfrm flipV="1">
            <a:off x="2379135" y="4482286"/>
            <a:ext cx="7442198" cy="5539"/>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Textfeld 6">
            <a:extLst>
              <a:ext uri="{FF2B5EF4-FFF2-40B4-BE49-F238E27FC236}">
                <a16:creationId xmlns:a16="http://schemas.microsoft.com/office/drawing/2014/main" id="{5590EF2B-A3A2-43A9-B70D-ACF3C9E0B275}"/>
              </a:ext>
            </a:extLst>
          </p:cNvPr>
          <p:cNvSpPr txBox="1"/>
          <p:nvPr/>
        </p:nvSpPr>
        <p:spPr>
          <a:xfrm>
            <a:off x="2421466"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t0</a:t>
            </a:r>
          </a:p>
        </p:txBody>
      </p:sp>
      <p:sp>
        <p:nvSpPr>
          <p:cNvPr id="8" name="Textfeld 7">
            <a:extLst>
              <a:ext uri="{FF2B5EF4-FFF2-40B4-BE49-F238E27FC236}">
                <a16:creationId xmlns:a16="http://schemas.microsoft.com/office/drawing/2014/main" id="{9D7469B2-24E6-4AE7-8BA7-86AD8BB609EC}"/>
              </a:ext>
            </a:extLst>
          </p:cNvPr>
          <p:cNvSpPr txBox="1"/>
          <p:nvPr/>
        </p:nvSpPr>
        <p:spPr>
          <a:xfrm>
            <a:off x="3699933"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t1</a:t>
            </a:r>
          </a:p>
        </p:txBody>
      </p:sp>
      <p:sp>
        <p:nvSpPr>
          <p:cNvPr id="9" name="Textfeld 8">
            <a:extLst>
              <a:ext uri="{FF2B5EF4-FFF2-40B4-BE49-F238E27FC236}">
                <a16:creationId xmlns:a16="http://schemas.microsoft.com/office/drawing/2014/main" id="{11F0F12E-6D89-42E6-833A-B242377B58DF}"/>
              </a:ext>
            </a:extLst>
          </p:cNvPr>
          <p:cNvSpPr txBox="1"/>
          <p:nvPr/>
        </p:nvSpPr>
        <p:spPr>
          <a:xfrm>
            <a:off x="4868332"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t2</a:t>
            </a:r>
          </a:p>
        </p:txBody>
      </p:sp>
      <p:sp>
        <p:nvSpPr>
          <p:cNvPr id="10" name="Textfeld 9">
            <a:extLst>
              <a:ext uri="{FF2B5EF4-FFF2-40B4-BE49-F238E27FC236}">
                <a16:creationId xmlns:a16="http://schemas.microsoft.com/office/drawing/2014/main" id="{EEE1FC6B-45EE-4F64-B42F-123B8A489D70}"/>
              </a:ext>
            </a:extLst>
          </p:cNvPr>
          <p:cNvSpPr txBox="1"/>
          <p:nvPr/>
        </p:nvSpPr>
        <p:spPr>
          <a:xfrm>
            <a:off x="10189627" y="4220676"/>
            <a:ext cx="1227669"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time</a:t>
            </a:r>
          </a:p>
        </p:txBody>
      </p:sp>
      <p:sp>
        <p:nvSpPr>
          <p:cNvPr id="11" name="Textfeld 10">
            <a:extLst>
              <a:ext uri="{FF2B5EF4-FFF2-40B4-BE49-F238E27FC236}">
                <a16:creationId xmlns:a16="http://schemas.microsoft.com/office/drawing/2014/main" id="{4563E823-DA7F-46E9-A77D-57030B4EF404}"/>
              </a:ext>
            </a:extLst>
          </p:cNvPr>
          <p:cNvSpPr txBox="1"/>
          <p:nvPr/>
        </p:nvSpPr>
        <p:spPr>
          <a:xfrm>
            <a:off x="6222999" y="2108384"/>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t3</a:t>
            </a:r>
          </a:p>
        </p:txBody>
      </p:sp>
      <p:sp>
        <p:nvSpPr>
          <p:cNvPr id="12" name="Textfeld 11">
            <a:extLst>
              <a:ext uri="{FF2B5EF4-FFF2-40B4-BE49-F238E27FC236}">
                <a16:creationId xmlns:a16="http://schemas.microsoft.com/office/drawing/2014/main" id="{485DBAD4-7356-4602-AB31-892EAF064DE0}"/>
              </a:ext>
            </a:extLst>
          </p:cNvPr>
          <p:cNvSpPr txBox="1"/>
          <p:nvPr/>
        </p:nvSpPr>
        <p:spPr>
          <a:xfrm>
            <a:off x="7476069" y="2108384"/>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a:t>
            </a:r>
          </a:p>
        </p:txBody>
      </p:sp>
      <p:sp>
        <p:nvSpPr>
          <p:cNvPr id="13" name="Rechteck 12">
            <a:extLst>
              <a:ext uri="{FF2B5EF4-FFF2-40B4-BE49-F238E27FC236}">
                <a16:creationId xmlns:a16="http://schemas.microsoft.com/office/drawing/2014/main" id="{AB1AC055-DECA-4699-BB64-90227EEA3DBF}"/>
              </a:ext>
            </a:extLst>
          </p:cNvPr>
          <p:cNvSpPr/>
          <p:nvPr/>
        </p:nvSpPr>
        <p:spPr>
          <a:xfrm flipV="1">
            <a:off x="2421466" y="4487825"/>
            <a:ext cx="651936" cy="1489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CFC51F83-8D21-447F-B0EF-D2FBA8692D1B}"/>
              </a:ext>
            </a:extLst>
          </p:cNvPr>
          <p:cNvSpPr txBox="1"/>
          <p:nvPr/>
        </p:nvSpPr>
        <p:spPr>
          <a:xfrm>
            <a:off x="8669865" y="2113923"/>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T</a:t>
            </a:r>
          </a:p>
        </p:txBody>
      </p:sp>
      <p:sp>
        <p:nvSpPr>
          <p:cNvPr id="15" name="Rechteck 14">
            <a:extLst>
              <a:ext uri="{FF2B5EF4-FFF2-40B4-BE49-F238E27FC236}">
                <a16:creationId xmlns:a16="http://schemas.microsoft.com/office/drawing/2014/main" id="{57962FC0-586B-4CCB-99A3-EAC3D6BBF7D1}"/>
              </a:ext>
            </a:extLst>
          </p:cNvPr>
          <p:cNvSpPr/>
          <p:nvPr/>
        </p:nvSpPr>
        <p:spPr>
          <a:xfrm flipV="1">
            <a:off x="3657601" y="3789040"/>
            <a:ext cx="651936" cy="6987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B06CA172-5DB5-4F79-ADF1-74E2621422CA}"/>
              </a:ext>
            </a:extLst>
          </p:cNvPr>
          <p:cNvSpPr/>
          <p:nvPr/>
        </p:nvSpPr>
        <p:spPr>
          <a:xfrm flipV="1">
            <a:off x="4910663" y="3547532"/>
            <a:ext cx="651936" cy="9402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BEC89F3F-F99F-4DF4-881A-86E211E217EA}"/>
              </a:ext>
            </a:extLst>
          </p:cNvPr>
          <p:cNvSpPr/>
          <p:nvPr/>
        </p:nvSpPr>
        <p:spPr>
          <a:xfrm>
            <a:off x="6265330" y="4482285"/>
            <a:ext cx="651936" cy="934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a:extLst>
              <a:ext uri="{FF2B5EF4-FFF2-40B4-BE49-F238E27FC236}">
                <a16:creationId xmlns:a16="http://schemas.microsoft.com/office/drawing/2014/main" id="{22E568AA-8C34-48A2-A225-659B403936F9}"/>
              </a:ext>
            </a:extLst>
          </p:cNvPr>
          <p:cNvSpPr/>
          <p:nvPr/>
        </p:nvSpPr>
        <p:spPr>
          <a:xfrm flipV="1">
            <a:off x="7442203" y="3789040"/>
            <a:ext cx="651936" cy="693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a:extLst>
              <a:ext uri="{FF2B5EF4-FFF2-40B4-BE49-F238E27FC236}">
                <a16:creationId xmlns:a16="http://schemas.microsoft.com/office/drawing/2014/main" id="{DFECD488-FA73-4007-9499-43F1DF49E9E5}"/>
              </a:ext>
            </a:extLst>
          </p:cNvPr>
          <p:cNvSpPr/>
          <p:nvPr/>
        </p:nvSpPr>
        <p:spPr>
          <a:xfrm flipV="1">
            <a:off x="8691030" y="3959066"/>
            <a:ext cx="651936"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feld 20">
            <a:extLst>
              <a:ext uri="{FF2B5EF4-FFF2-40B4-BE49-F238E27FC236}">
                <a16:creationId xmlns:a16="http://schemas.microsoft.com/office/drawing/2014/main" id="{73E04DBD-75EA-4963-BBED-B0AADC26F382}"/>
              </a:ext>
            </a:extLst>
          </p:cNvPr>
          <p:cNvSpPr txBox="1"/>
          <p:nvPr/>
        </p:nvSpPr>
        <p:spPr>
          <a:xfrm>
            <a:off x="1913470" y="597746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Initial </a:t>
            </a:r>
            <a:r>
              <a:rPr lang="de-DE" sz="2000" dirty="0" err="1">
                <a:latin typeface="Noto Sans" panose="020B0502040504020204" pitchFamily="34" charset="0"/>
                <a:ea typeface="Noto Sans" panose="020B0502040504020204" pitchFamily="34" charset="0"/>
                <a:cs typeface="Noto Sans" panose="020B0502040504020204" pitchFamily="34" charset="0"/>
              </a:rPr>
              <a:t>outflow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2" name="Textfeld 21">
            <a:extLst>
              <a:ext uri="{FF2B5EF4-FFF2-40B4-BE49-F238E27FC236}">
                <a16:creationId xmlns:a16="http://schemas.microsoft.com/office/drawing/2014/main" id="{6A6B54E2-0AF4-42FE-872F-ADE317246863}"/>
              </a:ext>
            </a:extLst>
          </p:cNvPr>
          <p:cNvSpPr txBox="1"/>
          <p:nvPr/>
        </p:nvSpPr>
        <p:spPr>
          <a:xfrm>
            <a:off x="2980269" y="3233743"/>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3" name="Textfeld 22">
            <a:extLst>
              <a:ext uri="{FF2B5EF4-FFF2-40B4-BE49-F238E27FC236}">
                <a16:creationId xmlns:a16="http://schemas.microsoft.com/office/drawing/2014/main" id="{3F3227EF-0C71-4371-B6CC-E96DE9120956}"/>
              </a:ext>
            </a:extLst>
          </p:cNvPr>
          <p:cNvSpPr txBox="1"/>
          <p:nvPr/>
        </p:nvSpPr>
        <p:spPr>
          <a:xfrm>
            <a:off x="4394200" y="301316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4" name="Textfeld 23">
            <a:extLst>
              <a:ext uri="{FF2B5EF4-FFF2-40B4-BE49-F238E27FC236}">
                <a16:creationId xmlns:a16="http://schemas.microsoft.com/office/drawing/2014/main" id="{E37FD15C-4BBE-4244-ABE6-6D2AA36D22BA}"/>
              </a:ext>
            </a:extLst>
          </p:cNvPr>
          <p:cNvSpPr txBox="1"/>
          <p:nvPr/>
        </p:nvSpPr>
        <p:spPr>
          <a:xfrm>
            <a:off x="5813615" y="5523636"/>
            <a:ext cx="2743200" cy="1015663"/>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In-</a:t>
            </a:r>
            <a:r>
              <a:rPr lang="de-DE" sz="2000" dirty="0" err="1">
                <a:latin typeface="Noto Sans" panose="020B0502040504020204" pitchFamily="34" charset="0"/>
                <a:ea typeface="Noto Sans" panose="020B0502040504020204" pitchFamily="34" charset="0"/>
                <a:cs typeface="Noto Sans" panose="020B0502040504020204" pitchFamily="34" charset="0"/>
              </a:rPr>
              <a:t>between</a:t>
            </a:r>
            <a:r>
              <a:rPr lang="de-DE" sz="2000" dirty="0">
                <a:latin typeface="Noto Sans" panose="020B0502040504020204" pitchFamily="34" charset="0"/>
                <a:ea typeface="Noto Sans" panose="020B0502040504020204" pitchFamily="34" charset="0"/>
                <a:cs typeface="Noto Sans" panose="020B0502040504020204" pitchFamily="34" charset="0"/>
              </a:rPr>
              <a:t> additional </a:t>
            </a:r>
            <a:r>
              <a:rPr lang="de-DE" sz="2000" dirty="0" err="1">
                <a:latin typeface="Noto Sans" panose="020B0502040504020204" pitchFamily="34" charset="0"/>
                <a:ea typeface="Noto Sans" panose="020B0502040504020204" pitchFamily="34" charset="0"/>
                <a:cs typeface="Noto Sans" panose="020B0502040504020204" pitchFamily="34" charset="0"/>
              </a:rPr>
              <a:t>capital</a:t>
            </a:r>
            <a:r>
              <a:rPr lang="de-DE" sz="2000" dirty="0">
                <a:latin typeface="Noto Sans" panose="020B0502040504020204" pitchFamily="34" charset="0"/>
                <a:ea typeface="Noto Sans" panose="020B0502040504020204" pitchFamily="34" charset="0"/>
                <a:cs typeface="Noto Sans" panose="020B0502040504020204" pitchFamily="34" charset="0"/>
              </a:rPr>
              <a:t> spending</a:t>
            </a:r>
          </a:p>
        </p:txBody>
      </p:sp>
      <p:sp>
        <p:nvSpPr>
          <p:cNvPr id="25" name="Textfeld 24">
            <a:extLst>
              <a:ext uri="{FF2B5EF4-FFF2-40B4-BE49-F238E27FC236}">
                <a16:creationId xmlns:a16="http://schemas.microsoft.com/office/drawing/2014/main" id="{35AA4587-06E3-4231-BA1C-43FE354AA283}"/>
              </a:ext>
            </a:extLst>
          </p:cNvPr>
          <p:cNvSpPr txBox="1"/>
          <p:nvPr/>
        </p:nvSpPr>
        <p:spPr>
          <a:xfrm>
            <a:off x="7052738" y="297983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6" name="Textfeld 25">
            <a:extLst>
              <a:ext uri="{FF2B5EF4-FFF2-40B4-BE49-F238E27FC236}">
                <a16:creationId xmlns:a16="http://schemas.microsoft.com/office/drawing/2014/main" id="{6BF2F86F-CFA8-44F3-BC1F-29E7A893F8A6}"/>
              </a:ext>
            </a:extLst>
          </p:cNvPr>
          <p:cNvSpPr txBox="1"/>
          <p:nvPr/>
        </p:nvSpPr>
        <p:spPr>
          <a:xfrm>
            <a:off x="8246535" y="2640716"/>
            <a:ext cx="2743200"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Final cash </a:t>
            </a:r>
            <a:r>
              <a:rPr lang="de-DE" sz="2000" dirty="0" err="1">
                <a:latin typeface="Noto Sans" panose="020B0502040504020204" pitchFamily="34" charset="0"/>
                <a:ea typeface="Noto Sans" panose="020B0502040504020204" pitchFamily="34" charset="0"/>
                <a:cs typeface="Noto Sans" panose="020B0502040504020204" pitchFamily="34" charset="0"/>
              </a:rPr>
              <a:t>inflow</a:t>
            </a:r>
            <a:r>
              <a:rPr lang="de-DE" sz="2000" dirty="0">
                <a:latin typeface="Noto Sans" panose="020B0502040504020204" pitchFamily="34" charset="0"/>
                <a:ea typeface="Noto Sans" panose="020B0502040504020204" pitchFamily="34" charset="0"/>
                <a:cs typeface="Noto Sans" panose="020B0502040504020204" pitchFamily="34" charset="0"/>
              </a:rPr>
              <a:t> </a:t>
            </a:r>
          </a:p>
        </p:txBody>
      </p:sp>
      <p:sp>
        <p:nvSpPr>
          <p:cNvPr id="27" name="Rectangle 26">
            <a:extLst>
              <a:ext uri="{FF2B5EF4-FFF2-40B4-BE49-F238E27FC236}">
                <a16:creationId xmlns:a16="http://schemas.microsoft.com/office/drawing/2014/main" id="{1C7A1EA1-3A11-4ED5-8B26-67458E39BCE1}"/>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250207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8360A5-E8CC-44CA-B823-D194C07460D5}"/>
              </a:ext>
            </a:extLst>
          </p:cNvPr>
          <p:cNvSpPr>
            <a:spLocks noGrp="1"/>
          </p:cNvSpPr>
          <p:nvPr>
            <p:ph type="title"/>
          </p:nvPr>
        </p:nvSpPr>
        <p:spPr/>
        <p:txBody>
          <a:bodyPr/>
          <a:lstStyle/>
          <a:p>
            <a:r>
              <a:rPr lang="de-DE" dirty="0"/>
              <a:t>Time </a:t>
            </a:r>
            <a:r>
              <a:rPr lang="de-DE" dirty="0" err="1"/>
              <a:t>value</a:t>
            </a:r>
            <a:r>
              <a:rPr lang="de-DE" dirty="0"/>
              <a:t> </a:t>
            </a:r>
            <a:r>
              <a:rPr lang="de-DE" dirty="0" err="1"/>
              <a:t>of</a:t>
            </a:r>
            <a:r>
              <a:rPr lang="de-DE" dirty="0"/>
              <a:t> </a:t>
            </a:r>
            <a:r>
              <a:rPr lang="de-DE" dirty="0" err="1"/>
              <a:t>money</a:t>
            </a:r>
            <a:endParaRPr lang="de-DE" dirty="0"/>
          </a:p>
        </p:txBody>
      </p:sp>
      <p:sp>
        <p:nvSpPr>
          <p:cNvPr id="4" name="Datumsplatzhalter 3">
            <a:extLst>
              <a:ext uri="{FF2B5EF4-FFF2-40B4-BE49-F238E27FC236}">
                <a16:creationId xmlns:a16="http://schemas.microsoft.com/office/drawing/2014/main" id="{50491AEF-BBB6-4B0F-BE21-FE00CEA58363}"/>
              </a:ext>
            </a:extLst>
          </p:cNvPr>
          <p:cNvSpPr>
            <a:spLocks noGrp="1"/>
          </p:cNvSpPr>
          <p:nvPr>
            <p:ph type="dt" sz="half" idx="10"/>
          </p:nvPr>
        </p:nvSpPr>
        <p:spPr/>
        <p:txBody>
          <a:bodyPr/>
          <a:lstStyle/>
          <a:p>
            <a:fld id="{A44F11AB-85DE-4B29-A78D-CA56E565892F}" type="datetime1">
              <a:rPr lang="en-GB" smtClean="0"/>
              <a:t>24/05/2022</a:t>
            </a:fld>
            <a:endParaRPr lang="de-DE"/>
          </a:p>
        </p:txBody>
      </p:sp>
      <p:sp>
        <p:nvSpPr>
          <p:cNvPr id="5" name="Foliennummernplatzhalter 4">
            <a:extLst>
              <a:ext uri="{FF2B5EF4-FFF2-40B4-BE49-F238E27FC236}">
                <a16:creationId xmlns:a16="http://schemas.microsoft.com/office/drawing/2014/main" id="{C4A9CCAF-615C-4D3A-8A63-5B7D420AD442}"/>
              </a:ext>
            </a:extLst>
          </p:cNvPr>
          <p:cNvSpPr>
            <a:spLocks noGrp="1"/>
          </p:cNvSpPr>
          <p:nvPr>
            <p:ph type="sldNum" sz="quarter" idx="11"/>
          </p:nvPr>
        </p:nvSpPr>
        <p:spPr/>
        <p:txBody>
          <a:bodyPr/>
          <a:lstStyle/>
          <a:p>
            <a:fld id="{CD13C9F6-DA1F-4969-8B21-2E803A8A69C8}" type="slidenum">
              <a:rPr lang="de-DE" smtClean="0"/>
              <a:t>38</a:t>
            </a:fld>
            <a:endParaRPr lang="de-DE" dirty="0"/>
          </a:p>
        </p:txBody>
      </p:sp>
      <p:sp>
        <p:nvSpPr>
          <p:cNvPr id="7" name="Textfeld 6">
            <a:extLst>
              <a:ext uri="{FF2B5EF4-FFF2-40B4-BE49-F238E27FC236}">
                <a16:creationId xmlns:a16="http://schemas.microsoft.com/office/drawing/2014/main" id="{72F95301-BEC8-4040-A375-508E2F4AE86F}"/>
              </a:ext>
            </a:extLst>
          </p:cNvPr>
          <p:cNvSpPr txBox="1"/>
          <p:nvPr/>
        </p:nvSpPr>
        <p:spPr>
          <a:xfrm>
            <a:off x="838200" y="3817821"/>
            <a:ext cx="1871133"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Present</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8" name="Textfeld 7">
            <a:extLst>
              <a:ext uri="{FF2B5EF4-FFF2-40B4-BE49-F238E27FC236}">
                <a16:creationId xmlns:a16="http://schemas.microsoft.com/office/drawing/2014/main" id="{A1BCCFA0-26B0-480F-9762-2878A745A318}"/>
              </a:ext>
            </a:extLst>
          </p:cNvPr>
          <p:cNvSpPr txBox="1"/>
          <p:nvPr/>
        </p:nvSpPr>
        <p:spPr>
          <a:xfrm>
            <a:off x="7239000" y="3894973"/>
            <a:ext cx="2743200"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Future</a:t>
            </a:r>
          </a:p>
        </p:txBody>
      </p:sp>
      <p:sp>
        <p:nvSpPr>
          <p:cNvPr id="9" name="Pfeil: nach unten gekrümmt 8">
            <a:extLst>
              <a:ext uri="{FF2B5EF4-FFF2-40B4-BE49-F238E27FC236}">
                <a16:creationId xmlns:a16="http://schemas.microsoft.com/office/drawing/2014/main" id="{517BFCE5-A2AD-49AF-985E-730869249EFC}"/>
              </a:ext>
            </a:extLst>
          </p:cNvPr>
          <p:cNvSpPr/>
          <p:nvPr/>
        </p:nvSpPr>
        <p:spPr>
          <a:xfrm>
            <a:off x="2442633" y="2993273"/>
            <a:ext cx="4961467" cy="711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Pfeil: nach unten gekrümmt 9">
            <a:extLst>
              <a:ext uri="{FF2B5EF4-FFF2-40B4-BE49-F238E27FC236}">
                <a16:creationId xmlns:a16="http://schemas.microsoft.com/office/drawing/2014/main" id="{1B209FB3-DA94-4B0C-AC04-7973BE7A85EC}"/>
              </a:ext>
            </a:extLst>
          </p:cNvPr>
          <p:cNvSpPr/>
          <p:nvPr/>
        </p:nvSpPr>
        <p:spPr>
          <a:xfrm rot="10800000">
            <a:off x="2277533" y="4771928"/>
            <a:ext cx="4961467" cy="711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Textfeld 10">
            <a:extLst>
              <a:ext uri="{FF2B5EF4-FFF2-40B4-BE49-F238E27FC236}">
                <a16:creationId xmlns:a16="http://schemas.microsoft.com/office/drawing/2014/main" id="{E7716416-B6D1-4E16-8CDC-11DFCA2B34FD}"/>
              </a:ext>
            </a:extLst>
          </p:cNvPr>
          <p:cNvSpPr txBox="1"/>
          <p:nvPr/>
        </p:nvSpPr>
        <p:spPr>
          <a:xfrm>
            <a:off x="3314700" y="1895800"/>
            <a:ext cx="4457701"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Compound </a:t>
            </a:r>
            <a:r>
              <a:rPr lang="de-DE" sz="2800" dirty="0" err="1">
                <a:latin typeface="Noto Sans" panose="020B0502040504020204" pitchFamily="34" charset="0"/>
                <a:ea typeface="Noto Sans" panose="020B0502040504020204" pitchFamily="34" charset="0"/>
                <a:cs typeface="Noto Sans" panose="020B0502040504020204" pitchFamily="34" charset="0"/>
              </a:rPr>
              <a:t>interest</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2" name="Textfeld 11">
            <a:extLst>
              <a:ext uri="{FF2B5EF4-FFF2-40B4-BE49-F238E27FC236}">
                <a16:creationId xmlns:a16="http://schemas.microsoft.com/office/drawing/2014/main" id="{CB8AD36F-38E0-4A52-9874-9B1F2FF167CE}"/>
              </a:ext>
            </a:extLst>
          </p:cNvPr>
          <p:cNvSpPr txBox="1"/>
          <p:nvPr/>
        </p:nvSpPr>
        <p:spPr>
          <a:xfrm>
            <a:off x="3128433" y="5604983"/>
            <a:ext cx="4457701"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 x Discount </a:t>
            </a:r>
            <a:r>
              <a:rPr lang="de-DE" sz="2800" dirty="0" err="1">
                <a:latin typeface="Noto Sans" panose="020B0502040504020204" pitchFamily="34" charset="0"/>
                <a:ea typeface="Noto Sans" panose="020B0502040504020204" pitchFamily="34" charset="0"/>
                <a:cs typeface="Noto Sans" panose="020B0502040504020204" pitchFamily="34" charset="0"/>
              </a:rPr>
              <a:t>factor</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728044AC-FCF3-411B-BBFC-01100CDDC401}"/>
                  </a:ext>
                </a:extLst>
              </p:cNvPr>
              <p:cNvSpPr txBox="1"/>
              <p:nvPr/>
            </p:nvSpPr>
            <p:spPr>
              <a:xfrm>
                <a:off x="8305800" y="1466608"/>
                <a:ext cx="6096000" cy="1769908"/>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sty m:val="p"/>
                        </m:rPr>
                        <a:rPr lang="de-DE" sz="1800" b="0" i="0" smtClean="0">
                          <a:latin typeface="Cambria Math" panose="02040503050406030204" pitchFamily="18" charset="0"/>
                          <a:ea typeface="Noto Sans" panose="020B0502040504020204" pitchFamily="34" charset="0"/>
                          <a:cs typeface="Noto Sans" panose="020B0502040504020204" pitchFamily="34" charset="0"/>
                        </a:rPr>
                        <m:t>Discount</m:t>
                      </m:r>
                      <m:r>
                        <a:rPr lang="de-DE" sz="1800" b="0" i="0" smtClean="0">
                          <a:latin typeface="Cambria Math" panose="02040503050406030204" pitchFamily="18" charset="0"/>
                          <a:ea typeface="Noto Sans" panose="020B0502040504020204" pitchFamily="34" charset="0"/>
                          <a:cs typeface="Noto Sans" panose="020B0502040504020204" pitchFamily="34" charset="0"/>
                        </a:rPr>
                        <m:t> </m:t>
                      </m:r>
                      <m:r>
                        <m:rPr>
                          <m:sty m:val="p"/>
                        </m:rPr>
                        <a:rPr lang="de-DE" sz="1800" b="0" i="0" smtClean="0">
                          <a:latin typeface="Cambria Math" panose="02040503050406030204" pitchFamily="18" charset="0"/>
                          <a:ea typeface="Noto Sans" panose="020B0502040504020204" pitchFamily="34" charset="0"/>
                          <a:cs typeface="Noto Sans" panose="020B0502040504020204" pitchFamily="34" charset="0"/>
                        </a:rPr>
                        <m:t>factor</m:t>
                      </m:r>
                      <m:r>
                        <a:rPr lang="de-DE" sz="1800" b="0" i="0" smtClean="0">
                          <a:latin typeface="Cambria Math" panose="02040503050406030204" pitchFamily="18" charset="0"/>
                          <a:ea typeface="Noto Sans" panose="020B0502040504020204" pitchFamily="34" charset="0"/>
                          <a:cs typeface="Noto Sans" panose="020B0502040504020204" pitchFamily="34" charset="0"/>
                        </a:rPr>
                        <m:t> </m:t>
                      </m:r>
                      <m:d>
                        <m:dPr>
                          <m:ctrlPr>
                            <a:rPr lang="de-DE" sz="1800" b="0" i="1" smtClean="0">
                              <a:latin typeface="Cambria Math" panose="02040503050406030204" pitchFamily="18" charset="0"/>
                              <a:ea typeface="Noto Sans" panose="020B0502040504020204" pitchFamily="34" charset="0"/>
                              <a:cs typeface="Noto Sans" panose="020B0502040504020204" pitchFamily="34" charset="0"/>
                            </a:rPr>
                          </m:ctrlPr>
                        </m:dPr>
                        <m:e>
                          <m:r>
                            <a:rPr lang="de-DE" sz="1800" b="0" i="1" smtClean="0">
                              <a:latin typeface="Cambria Math" panose="02040503050406030204" pitchFamily="18" charset="0"/>
                              <a:ea typeface="Noto Sans" panose="020B0502040504020204" pitchFamily="34" charset="0"/>
                              <a:cs typeface="Noto Sans" panose="020B0502040504020204" pitchFamily="34" charset="0"/>
                            </a:rPr>
                            <m:t>𝐷𝐹</m:t>
                          </m:r>
                        </m:e>
                      </m:d>
                      <m:r>
                        <a:rPr lang="de-DE" sz="1800" b="0" i="1" smtClean="0">
                          <a:latin typeface="Cambria Math" panose="02040503050406030204" pitchFamily="18" charset="0"/>
                          <a:ea typeface="Noto Sans" panose="020B0502040504020204" pitchFamily="34" charset="0"/>
                          <a:cs typeface="Noto Sans" panose="020B0502040504020204" pitchFamily="34" charset="0"/>
                        </a:rPr>
                        <m:t>= </m:t>
                      </m:r>
                      <m:f>
                        <m:fPr>
                          <m:ctrlPr>
                            <a:rPr lang="de-DE" sz="1800" b="0" i="1" smtClean="0">
                              <a:latin typeface="Cambria Math" panose="02040503050406030204" pitchFamily="18" charset="0"/>
                              <a:ea typeface="Noto Sans" panose="020B0502040504020204" pitchFamily="34" charset="0"/>
                              <a:cs typeface="Noto Sans" panose="020B0502040504020204" pitchFamily="34" charset="0"/>
                            </a:rPr>
                          </m:ctrlPr>
                        </m:fPr>
                        <m:num>
                          <m:r>
                            <a:rPr lang="de-DE" sz="1800" b="0" i="1" smtClean="0">
                              <a:latin typeface="Cambria Math" panose="02040503050406030204" pitchFamily="18" charset="0"/>
                              <a:ea typeface="Noto Sans" panose="020B0502040504020204" pitchFamily="34" charset="0"/>
                              <a:cs typeface="Noto Sans" panose="020B0502040504020204" pitchFamily="34" charset="0"/>
                            </a:rPr>
                            <m:t>1</m:t>
                          </m:r>
                        </m:num>
                        <m:den>
                          <m:sSup>
                            <m:sSupPr>
                              <m:ctrlPr>
                                <a:rPr lang="de-DE" sz="1800" b="0" i="1" smtClean="0">
                                  <a:latin typeface="Cambria Math" panose="02040503050406030204" pitchFamily="18" charset="0"/>
                                  <a:ea typeface="Noto Sans" panose="020B0502040504020204" pitchFamily="34" charset="0"/>
                                  <a:cs typeface="Noto Sans" panose="020B0502040504020204" pitchFamily="34" charset="0"/>
                                </a:rPr>
                              </m:ctrlPr>
                            </m:sSupPr>
                            <m:e>
                              <m:r>
                                <a:rPr lang="de-DE" sz="1800" b="0" i="1" smtClean="0">
                                  <a:latin typeface="Cambria Math" panose="02040503050406030204" pitchFamily="18" charset="0"/>
                                  <a:ea typeface="Noto Sans" panose="020B0502040504020204" pitchFamily="34" charset="0"/>
                                  <a:cs typeface="Noto Sans" panose="020B0502040504020204" pitchFamily="34" charset="0"/>
                                </a:rPr>
                                <m:t>(1+</m:t>
                              </m:r>
                              <m:r>
                                <a:rPr lang="de-DE" sz="1800" b="0" i="1" smtClean="0">
                                  <a:latin typeface="Cambria Math" panose="02040503050406030204" pitchFamily="18" charset="0"/>
                                  <a:ea typeface="Noto Sans" panose="020B0502040504020204" pitchFamily="34" charset="0"/>
                                  <a:cs typeface="Noto Sans" panose="020B0502040504020204" pitchFamily="34" charset="0"/>
                                </a:rPr>
                                <m:t>𝑟</m:t>
                              </m:r>
                              <m:r>
                                <a:rPr lang="de-DE" sz="1800" b="0" i="1" smtClean="0">
                                  <a:latin typeface="Cambria Math" panose="02040503050406030204" pitchFamily="18" charset="0"/>
                                  <a:ea typeface="Noto Sans" panose="020B0502040504020204" pitchFamily="34" charset="0"/>
                                  <a:cs typeface="Noto Sans" panose="020B0502040504020204" pitchFamily="34" charset="0"/>
                                </a:rPr>
                                <m:t>)</m:t>
                              </m:r>
                            </m:e>
                            <m:sup>
                              <m:r>
                                <a:rPr lang="de-DE" sz="1800" b="0" i="1" smtClean="0">
                                  <a:latin typeface="Cambria Math" panose="02040503050406030204" pitchFamily="18" charset="0"/>
                                  <a:ea typeface="Noto Sans" panose="020B0502040504020204" pitchFamily="34" charset="0"/>
                                  <a:cs typeface="Noto Sans" panose="020B0502040504020204" pitchFamily="34" charset="0"/>
                                </a:rPr>
                                <m:t>𝑡</m:t>
                              </m:r>
                            </m:sup>
                          </m:sSup>
                        </m:den>
                      </m:f>
                    </m:oMath>
                  </m:oMathPara>
                </a14:m>
                <a:endParaRPr lang="de-DE" sz="1800" dirty="0">
                  <a:latin typeface="Noto Sans" panose="020B0502040504020204" pitchFamily="34" charset="0"/>
                  <a:ea typeface="Noto Sans" panose="020B0502040504020204" pitchFamily="34" charset="0"/>
                  <a:cs typeface="Noto Sans" panose="020B0502040504020204" pitchFamily="34" charset="0"/>
                </a:endParaRPr>
              </a:p>
              <a:p>
                <a:r>
                  <a:rPr lang="de-DE" dirty="0">
                    <a:latin typeface="Noto Sans" panose="020B0502040504020204" pitchFamily="34" charset="0"/>
                    <a:ea typeface="Noto Sans" panose="020B0502040504020204" pitchFamily="34" charset="0"/>
                    <a:cs typeface="Noto Sans" panose="020B0502040504020204" pitchFamily="34" charset="0"/>
                  </a:rPr>
                  <a:t>r = </a:t>
                </a:r>
                <a:r>
                  <a:rPr lang="de-DE" dirty="0" err="1">
                    <a:latin typeface="Noto Sans" panose="020B0502040504020204" pitchFamily="34" charset="0"/>
                    <a:ea typeface="Noto Sans" panose="020B0502040504020204" pitchFamily="34" charset="0"/>
                    <a:cs typeface="Noto Sans" panose="020B0502040504020204" pitchFamily="34" charset="0"/>
                  </a:rPr>
                  <a:t>discount</a:t>
                </a:r>
                <a:r>
                  <a:rPr lang="de-DE" dirty="0">
                    <a:latin typeface="Noto Sans" panose="020B0502040504020204" pitchFamily="34" charset="0"/>
                    <a:ea typeface="Noto Sans" panose="020B0502040504020204" pitchFamily="34" charset="0"/>
                    <a:cs typeface="Noto Sans" panose="020B0502040504020204" pitchFamily="34" charset="0"/>
                  </a:rPr>
                  <a:t> rate</a:t>
                </a:r>
              </a:p>
              <a:p>
                <a:r>
                  <a:rPr lang="de-DE" dirty="0">
                    <a:latin typeface="Noto Sans" panose="020B0502040504020204" pitchFamily="34" charset="0"/>
                    <a:ea typeface="Noto Sans" panose="020B0502040504020204" pitchFamily="34" charset="0"/>
                    <a:cs typeface="Noto Sans" panose="020B0502040504020204" pitchFamily="34" charset="0"/>
                  </a:rPr>
                  <a:t>t= </a:t>
                </a:r>
                <a:r>
                  <a:rPr lang="de-DE" dirty="0" err="1">
                    <a:latin typeface="Noto Sans" panose="020B0502040504020204" pitchFamily="34" charset="0"/>
                    <a:ea typeface="Noto Sans" panose="020B0502040504020204" pitchFamily="34" charset="0"/>
                    <a:cs typeface="Noto Sans" panose="020B0502040504020204" pitchFamily="34" charset="0"/>
                  </a:rPr>
                  <a:t>investment</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duration</a:t>
                </a:r>
                <a:r>
                  <a:rPr lang="de-DE" dirty="0">
                    <a:latin typeface="Noto Sans" panose="020B0502040504020204" pitchFamily="34" charset="0"/>
                    <a:ea typeface="Noto Sans" panose="020B0502040504020204" pitchFamily="34" charset="0"/>
                    <a:cs typeface="Noto Sans" panose="020B0502040504020204" pitchFamily="34" charset="0"/>
                  </a:rPr>
                  <a:t> in </a:t>
                </a:r>
                <a:r>
                  <a:rPr lang="de-DE" dirty="0" err="1">
                    <a:latin typeface="Noto Sans" panose="020B0502040504020204" pitchFamily="34" charset="0"/>
                    <a:ea typeface="Noto Sans" panose="020B0502040504020204" pitchFamily="34" charset="0"/>
                    <a:cs typeface="Noto Sans" panose="020B0502040504020204" pitchFamily="34" charset="0"/>
                  </a:rPr>
                  <a:t>years</a:t>
                </a:r>
                <a:endParaRPr lang="de-DE" dirty="0">
                  <a:latin typeface="Noto Sans" panose="020B0502040504020204" pitchFamily="34" charset="0"/>
                  <a:ea typeface="Noto Sans" panose="020B0502040504020204" pitchFamily="34" charset="0"/>
                  <a:cs typeface="Noto Sans" panose="020B0502040504020204" pitchFamily="34" charset="0"/>
                </a:endParaRPr>
              </a:p>
              <a:p>
                <a:endParaRPr lang="de-DE" dirty="0">
                  <a:latin typeface="Noto Sans" panose="020B0502040504020204" pitchFamily="34" charset="0"/>
                  <a:ea typeface="Noto Sans" panose="020B0502040504020204" pitchFamily="34" charset="0"/>
                  <a:cs typeface="Noto Sans" panose="020B0502040504020204" pitchFamily="34" charset="0"/>
                </a:endParaRPr>
              </a:p>
              <a:p>
                <a:endParaRPr lang="de-DE" sz="1800" dirty="0">
                  <a:latin typeface="Noto Sans" panose="020B0502040504020204" pitchFamily="34" charset="0"/>
                  <a:ea typeface="Noto Sans" panose="020B0502040504020204" pitchFamily="34" charset="0"/>
                  <a:cs typeface="Noto Sans" panose="020B0502040504020204" pitchFamily="34" charset="0"/>
                </a:endParaRPr>
              </a:p>
            </p:txBody>
          </p:sp>
        </mc:Choice>
        <mc:Fallback xmlns="">
          <p:sp>
            <p:nvSpPr>
              <p:cNvPr id="14" name="Textfeld 13">
                <a:extLst>
                  <a:ext uri="{FF2B5EF4-FFF2-40B4-BE49-F238E27FC236}">
                    <a16:creationId xmlns:a16="http://schemas.microsoft.com/office/drawing/2014/main" id="{728044AC-FCF3-411B-BBFC-01100CDDC401}"/>
                  </a:ext>
                </a:extLst>
              </p:cNvPr>
              <p:cNvSpPr txBox="1">
                <a:spLocks noRot="1" noChangeAspect="1" noMove="1" noResize="1" noEditPoints="1" noAdjustHandles="1" noChangeArrowheads="1" noChangeShapeType="1" noTextEdit="1"/>
              </p:cNvSpPr>
              <p:nvPr/>
            </p:nvSpPr>
            <p:spPr>
              <a:xfrm>
                <a:off x="8305800" y="1466608"/>
                <a:ext cx="6096000" cy="1769908"/>
              </a:xfrm>
              <a:prstGeom prst="rect">
                <a:avLst/>
              </a:prstGeom>
              <a:blipFill>
                <a:blip r:embed="rId3"/>
                <a:stretch>
                  <a:fillRect l="-900"/>
                </a:stretch>
              </a:blipFill>
            </p:spPr>
            <p:txBody>
              <a:bodyPr/>
              <a:lstStyle/>
              <a:p>
                <a:r>
                  <a:rPr lang="de-DE">
                    <a:noFill/>
                  </a:rPr>
                  <a:t> </a:t>
                </a:r>
              </a:p>
            </p:txBody>
          </p:sp>
        </mc:Fallback>
      </mc:AlternateContent>
      <p:sp>
        <p:nvSpPr>
          <p:cNvPr id="16" name="Textfeld 15">
            <a:extLst>
              <a:ext uri="{FF2B5EF4-FFF2-40B4-BE49-F238E27FC236}">
                <a16:creationId xmlns:a16="http://schemas.microsoft.com/office/drawing/2014/main" id="{E4AB604B-6B44-4E2C-8AC8-4CCF3E7F5D4D}"/>
              </a:ext>
            </a:extLst>
          </p:cNvPr>
          <p:cNvSpPr txBox="1"/>
          <p:nvPr/>
        </p:nvSpPr>
        <p:spPr>
          <a:xfrm>
            <a:off x="7404100" y="5380806"/>
            <a:ext cx="4667250" cy="923330"/>
          </a:xfrm>
          <a:prstGeom prst="rect">
            <a:avLst/>
          </a:prstGeom>
          <a:noFill/>
        </p:spPr>
        <p:txBody>
          <a:bodyPr wrap="square">
            <a:spAutoFit/>
          </a:bodyPr>
          <a:lstStyle/>
          <a:p>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Interest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of</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7%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present</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to</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the</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future</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or</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discount</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rate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future</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to</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the</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present</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of</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7%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during</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one</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year</a:t>
            </a:r>
            <a:r>
              <a:rPr lang="de-DE" dirty="0">
                <a:solidFill>
                  <a:srgbClr val="9499FE"/>
                </a:solidFill>
                <a:latin typeface="Noto Sans" panose="020B0502040504020204" pitchFamily="34" charset="0"/>
                <a:ea typeface="Noto Sans" panose="020B0502040504020204" pitchFamily="34" charset="0"/>
                <a:cs typeface="Noto Sans" panose="020B0502040504020204" pitchFamily="34" charset="0"/>
              </a:rPr>
              <a:t>)</a:t>
            </a:r>
            <a:endParaRPr lang="de-DE" sz="1800" dirty="0">
              <a:solidFill>
                <a:srgbClr val="9499FE"/>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9" name="Textfeld 18">
            <a:extLst>
              <a:ext uri="{FF2B5EF4-FFF2-40B4-BE49-F238E27FC236}">
                <a16:creationId xmlns:a16="http://schemas.microsoft.com/office/drawing/2014/main" id="{E170A60B-6479-4FCE-BACB-106042A3F470}"/>
              </a:ext>
            </a:extLst>
          </p:cNvPr>
          <p:cNvSpPr txBox="1"/>
          <p:nvPr/>
        </p:nvSpPr>
        <p:spPr>
          <a:xfrm>
            <a:off x="838199" y="4248708"/>
            <a:ext cx="1871133"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1.000</a:t>
            </a:r>
          </a:p>
        </p:txBody>
      </p:sp>
      <p:sp>
        <p:nvSpPr>
          <p:cNvPr id="20" name="Textfeld 19">
            <a:extLst>
              <a:ext uri="{FF2B5EF4-FFF2-40B4-BE49-F238E27FC236}">
                <a16:creationId xmlns:a16="http://schemas.microsoft.com/office/drawing/2014/main" id="{DEFD2B50-00CD-4E5E-B3DD-5EA786F91D12}"/>
              </a:ext>
            </a:extLst>
          </p:cNvPr>
          <p:cNvSpPr txBox="1"/>
          <p:nvPr/>
        </p:nvSpPr>
        <p:spPr>
          <a:xfrm>
            <a:off x="3314700" y="2319918"/>
            <a:ext cx="4457701"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1.000 x 1,07</a:t>
            </a:r>
          </a:p>
        </p:txBody>
      </p:sp>
      <p:sp>
        <p:nvSpPr>
          <p:cNvPr id="21" name="Textfeld 20">
            <a:extLst>
              <a:ext uri="{FF2B5EF4-FFF2-40B4-BE49-F238E27FC236}">
                <a16:creationId xmlns:a16="http://schemas.microsoft.com/office/drawing/2014/main" id="{F33F8624-FF3F-45A6-AC3F-6444B9562359}"/>
              </a:ext>
            </a:extLst>
          </p:cNvPr>
          <p:cNvSpPr txBox="1"/>
          <p:nvPr/>
        </p:nvSpPr>
        <p:spPr>
          <a:xfrm>
            <a:off x="3202516" y="6122178"/>
            <a:ext cx="4457701"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1.070 / 1,07</a:t>
            </a:r>
          </a:p>
        </p:txBody>
      </p:sp>
      <p:sp>
        <p:nvSpPr>
          <p:cNvPr id="22" name="Textfeld 21">
            <a:extLst>
              <a:ext uri="{FF2B5EF4-FFF2-40B4-BE49-F238E27FC236}">
                <a16:creationId xmlns:a16="http://schemas.microsoft.com/office/drawing/2014/main" id="{86C58936-A84C-45E6-AF0D-8CC4A2A5EAA5}"/>
              </a:ext>
            </a:extLst>
          </p:cNvPr>
          <p:cNvSpPr txBox="1"/>
          <p:nvPr/>
        </p:nvSpPr>
        <p:spPr>
          <a:xfrm>
            <a:off x="7239000" y="4365193"/>
            <a:ext cx="4457701"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1.070 </a:t>
            </a:r>
          </a:p>
        </p:txBody>
      </p:sp>
      <mc:AlternateContent xmlns:mc="http://schemas.openxmlformats.org/markup-compatibility/2006" xmlns:a14="http://schemas.microsoft.com/office/drawing/2010/main">
        <mc:Choice Requires="a14">
          <p:sp>
            <p:nvSpPr>
              <p:cNvPr id="24" name="Textfeld 23">
                <a:extLst>
                  <a:ext uri="{FF2B5EF4-FFF2-40B4-BE49-F238E27FC236}">
                    <a16:creationId xmlns:a16="http://schemas.microsoft.com/office/drawing/2014/main" id="{EDF4805C-9E49-44B8-9FCE-0C8B899E45FE}"/>
                  </a:ext>
                </a:extLst>
              </p:cNvPr>
              <p:cNvSpPr txBox="1"/>
              <p:nvPr/>
            </p:nvSpPr>
            <p:spPr>
              <a:xfrm>
                <a:off x="8305800" y="3131285"/>
                <a:ext cx="7205132" cy="40011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𝐷𝐹</m:t>
                      </m:r>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 </m:t>
                      </m:r>
                      <m:f>
                        <m:fPr>
                          <m:type m:val="lin"/>
                          <m:ctrlP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ctrlPr>
                        </m:fPr>
                        <m:num>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1</m:t>
                          </m:r>
                        </m:num>
                        <m:den>
                          <m:sSup>
                            <m:sSupPr>
                              <m:ctrlP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ctrlPr>
                            </m:sSupPr>
                            <m:e>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(1+0,07)</m:t>
                              </m:r>
                            </m:e>
                            <m:sup>
                              <m:r>
                                <a:rPr lang="de-DE" sz="2000" b="0" i="1" smtClean="0">
                                  <a:solidFill>
                                    <a:srgbClr val="9499FE"/>
                                  </a:solidFill>
                                  <a:latin typeface="Cambria Math" panose="02040503050406030204" pitchFamily="18" charset="0"/>
                                  <a:ea typeface="Noto Sans" panose="020B0502040504020204" pitchFamily="34" charset="0"/>
                                  <a:cs typeface="Noto Sans" panose="020B0502040504020204" pitchFamily="34" charset="0"/>
                                </a:rPr>
                                <m:t>1</m:t>
                              </m:r>
                            </m:sup>
                          </m:sSup>
                        </m:den>
                      </m:f>
                    </m:oMath>
                  </m:oMathPara>
                </a14:m>
                <a:endParaRPr lang="de-DE" sz="2000" dirty="0">
                  <a:solidFill>
                    <a:srgbClr val="9499FE"/>
                  </a:solidFill>
                  <a:latin typeface="Noto Sans" panose="020B0502040504020204" pitchFamily="34" charset="0"/>
                  <a:ea typeface="Noto Sans" panose="020B0502040504020204" pitchFamily="34" charset="0"/>
                  <a:cs typeface="Noto Sans" panose="020B0502040504020204" pitchFamily="34" charset="0"/>
                </a:endParaRPr>
              </a:p>
            </p:txBody>
          </p:sp>
        </mc:Choice>
        <mc:Fallback xmlns="">
          <p:sp>
            <p:nvSpPr>
              <p:cNvPr id="24" name="Textfeld 23">
                <a:extLst>
                  <a:ext uri="{FF2B5EF4-FFF2-40B4-BE49-F238E27FC236}">
                    <a16:creationId xmlns:a16="http://schemas.microsoft.com/office/drawing/2014/main" id="{EDF4805C-9E49-44B8-9FCE-0C8B899E45FE}"/>
                  </a:ext>
                </a:extLst>
              </p:cNvPr>
              <p:cNvSpPr txBox="1">
                <a:spLocks noRot="1" noChangeAspect="1" noMove="1" noResize="1" noEditPoints="1" noAdjustHandles="1" noChangeArrowheads="1" noChangeShapeType="1" noTextEdit="1"/>
              </p:cNvSpPr>
              <p:nvPr/>
            </p:nvSpPr>
            <p:spPr>
              <a:xfrm>
                <a:off x="8305800" y="3131285"/>
                <a:ext cx="7205132" cy="400110"/>
              </a:xfrm>
              <a:prstGeom prst="rect">
                <a:avLst/>
              </a:prstGeom>
              <a:blipFill>
                <a:blip r:embed="rId4"/>
                <a:stretch>
                  <a:fillRect t="-116923" b="-183077"/>
                </a:stretch>
              </a:blipFill>
            </p:spPr>
            <p:txBody>
              <a:bodyPr/>
              <a:lstStyle/>
              <a:p>
                <a:r>
                  <a:rPr lang="de-DE">
                    <a:noFill/>
                  </a:rPr>
                  <a:t> </a:t>
                </a:r>
              </a:p>
            </p:txBody>
          </p:sp>
        </mc:Fallback>
      </mc:AlternateContent>
      <p:sp>
        <p:nvSpPr>
          <p:cNvPr id="18" name="Rectangle 17">
            <a:extLst>
              <a:ext uri="{FF2B5EF4-FFF2-40B4-BE49-F238E27FC236}">
                <a16:creationId xmlns:a16="http://schemas.microsoft.com/office/drawing/2014/main" id="{05576E2D-5478-4967-A39A-02CA3D6033C6}"/>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38530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P spid="21" grpId="0"/>
      <p:bldP spid="22"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5F0C1-6DA5-4F11-BADD-07DADFB98816}"/>
              </a:ext>
            </a:extLst>
          </p:cNvPr>
          <p:cNvSpPr>
            <a:spLocks noGrp="1"/>
          </p:cNvSpPr>
          <p:nvPr>
            <p:ph type="title"/>
          </p:nvPr>
        </p:nvSpPr>
        <p:spPr>
          <a:xfrm>
            <a:off x="614266" y="1372697"/>
            <a:ext cx="10515600" cy="572608"/>
          </a:xfrm>
        </p:spPr>
        <p:txBody>
          <a:bodyPr/>
          <a:lstStyle/>
          <a:p>
            <a:r>
              <a:rPr lang="de-DE" dirty="0" err="1"/>
              <a:t>Example</a:t>
            </a:r>
            <a:r>
              <a:rPr lang="de-DE" dirty="0"/>
              <a:t> </a:t>
            </a:r>
            <a:r>
              <a:rPr lang="de-DE" dirty="0" err="1"/>
              <a:t>of</a:t>
            </a:r>
            <a:r>
              <a:rPr lang="de-DE" dirty="0"/>
              <a:t> </a:t>
            </a:r>
            <a:r>
              <a:rPr lang="de-DE" dirty="0" err="1"/>
              <a:t>present</a:t>
            </a:r>
            <a:r>
              <a:rPr lang="de-DE" dirty="0"/>
              <a:t> </a:t>
            </a:r>
            <a:r>
              <a:rPr lang="de-DE" dirty="0" err="1"/>
              <a:t>value</a:t>
            </a:r>
            <a:r>
              <a:rPr lang="de-DE" dirty="0"/>
              <a:t> </a:t>
            </a:r>
            <a:r>
              <a:rPr lang="de-DE" dirty="0" err="1"/>
              <a:t>with</a:t>
            </a:r>
            <a:r>
              <a:rPr lang="de-DE" dirty="0"/>
              <a:t> a </a:t>
            </a:r>
            <a:r>
              <a:rPr lang="de-DE" dirty="0" err="1"/>
              <a:t>discount</a:t>
            </a:r>
            <a:r>
              <a:rPr lang="de-DE" dirty="0"/>
              <a:t> rate </a:t>
            </a:r>
            <a:r>
              <a:rPr lang="de-DE" dirty="0" err="1"/>
              <a:t>of</a:t>
            </a:r>
            <a:r>
              <a:rPr lang="de-DE" dirty="0"/>
              <a:t> 7%</a:t>
            </a:r>
          </a:p>
        </p:txBody>
      </p:sp>
      <p:sp>
        <p:nvSpPr>
          <p:cNvPr id="4" name="Datumsplatzhalter 3">
            <a:extLst>
              <a:ext uri="{FF2B5EF4-FFF2-40B4-BE49-F238E27FC236}">
                <a16:creationId xmlns:a16="http://schemas.microsoft.com/office/drawing/2014/main" id="{DE60E549-590A-48CD-9FCA-5AEEEF088D8E}"/>
              </a:ext>
            </a:extLst>
          </p:cNvPr>
          <p:cNvSpPr>
            <a:spLocks noGrp="1"/>
          </p:cNvSpPr>
          <p:nvPr>
            <p:ph type="dt" sz="half" idx="10"/>
          </p:nvPr>
        </p:nvSpPr>
        <p:spPr/>
        <p:txBody>
          <a:bodyPr/>
          <a:lstStyle/>
          <a:p>
            <a:fld id="{2FE340C1-1A19-4692-B421-1ACF05FBE16E}" type="datetime1">
              <a:rPr lang="en-GB" smtClean="0"/>
              <a:t>24/05/2022</a:t>
            </a:fld>
            <a:endParaRPr lang="de-DE"/>
          </a:p>
        </p:txBody>
      </p:sp>
      <p:sp>
        <p:nvSpPr>
          <p:cNvPr id="5" name="Foliennummernplatzhalter 4">
            <a:extLst>
              <a:ext uri="{FF2B5EF4-FFF2-40B4-BE49-F238E27FC236}">
                <a16:creationId xmlns:a16="http://schemas.microsoft.com/office/drawing/2014/main" id="{66CE426D-2FB6-4AF6-BE02-44D8F9686E1E}"/>
              </a:ext>
            </a:extLst>
          </p:cNvPr>
          <p:cNvSpPr>
            <a:spLocks noGrp="1"/>
          </p:cNvSpPr>
          <p:nvPr>
            <p:ph type="sldNum" sz="quarter" idx="11"/>
          </p:nvPr>
        </p:nvSpPr>
        <p:spPr/>
        <p:txBody>
          <a:bodyPr/>
          <a:lstStyle/>
          <a:p>
            <a:fld id="{CD13C9F6-DA1F-4969-8B21-2E803A8A69C8}" type="slidenum">
              <a:rPr lang="de-DE" smtClean="0"/>
              <a:t>39</a:t>
            </a:fld>
            <a:endParaRPr lang="de-DE" dirty="0"/>
          </a:p>
        </p:txBody>
      </p:sp>
      <p:cxnSp>
        <p:nvCxnSpPr>
          <p:cNvPr id="7" name="Gerader Verbinder 6">
            <a:extLst>
              <a:ext uri="{FF2B5EF4-FFF2-40B4-BE49-F238E27FC236}">
                <a16:creationId xmlns:a16="http://schemas.microsoft.com/office/drawing/2014/main" id="{97A36DB1-C1C7-46EC-8837-439E2EEE07B3}"/>
              </a:ext>
            </a:extLst>
          </p:cNvPr>
          <p:cNvCxnSpPr>
            <a:cxnSpLocks/>
          </p:cNvCxnSpPr>
          <p:nvPr/>
        </p:nvCxnSpPr>
        <p:spPr>
          <a:xfrm>
            <a:off x="4267200" y="3483427"/>
            <a:ext cx="6045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8">
            <a:extLst>
              <a:ext uri="{FF2B5EF4-FFF2-40B4-BE49-F238E27FC236}">
                <a16:creationId xmlns:a16="http://schemas.microsoft.com/office/drawing/2014/main" id="{D266FC75-09E6-417E-92AA-4FFDBB2CE6A4}"/>
              </a:ext>
            </a:extLst>
          </p:cNvPr>
          <p:cNvSpPr txBox="1"/>
          <p:nvPr/>
        </p:nvSpPr>
        <p:spPr>
          <a:xfrm>
            <a:off x="440270" y="4112524"/>
            <a:ext cx="6366930" cy="2246769"/>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Present</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value</a:t>
            </a:r>
            <a:endParaRPr lang="de-DE" sz="2800" dirty="0">
              <a:latin typeface="Noto Sans" panose="020B0502040504020204" pitchFamily="34" charset="0"/>
              <a:ea typeface="Noto Sans" panose="020B0502040504020204" pitchFamily="34" charset="0"/>
              <a:cs typeface="Noto Sans" panose="020B0502040504020204" pitchFamily="34" charset="0"/>
            </a:endParaRPr>
          </a:p>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 / 1,07			= 93,46 €	</a:t>
            </a:r>
          </a:p>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200/ 1,07</a:t>
            </a:r>
            <a:r>
              <a:rPr lang="de-DE" sz="2800" baseline="30000" dirty="0">
                <a:solidFill>
                  <a:srgbClr val="9499FE"/>
                </a:solidFill>
                <a:latin typeface="Noto Sans" panose="020B0502040504020204" pitchFamily="34" charset="0"/>
                <a:ea typeface="Noto Sans" panose="020B0502040504020204" pitchFamily="34" charset="0"/>
                <a:cs typeface="Noto Sans" panose="020B0502040504020204" pitchFamily="34" charset="0"/>
              </a:rPr>
              <a:t>2</a:t>
            </a:r>
            <a:r>
              <a:rPr lang="de-DE" sz="2800" baseline="30000" dirty="0">
                <a:latin typeface="Noto Sans" panose="020B0502040504020204" pitchFamily="34" charset="0"/>
                <a:ea typeface="Noto Sans" panose="020B0502040504020204" pitchFamily="34" charset="0"/>
                <a:cs typeface="Noto Sans" panose="020B0502040504020204" pitchFamily="34" charset="0"/>
              </a:rPr>
              <a:t>			</a:t>
            </a:r>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=172,42 €</a:t>
            </a:r>
          </a:p>
          <a:p>
            <a:endParaRPr lang="de-DE" sz="2800" dirty="0">
              <a:latin typeface="Noto Sans" panose="020B0502040504020204" pitchFamily="34" charset="0"/>
              <a:ea typeface="Noto Sans" panose="020B0502040504020204" pitchFamily="34" charset="0"/>
              <a:cs typeface="Noto Sans" panose="020B0502040504020204" pitchFamily="34" charset="0"/>
            </a:endParaRPr>
          </a:p>
          <a:p>
            <a:r>
              <a:rPr lang="de-DE" sz="2800" dirty="0">
                <a:latin typeface="Noto Sans" panose="020B0502040504020204" pitchFamily="34" charset="0"/>
                <a:ea typeface="Noto Sans" panose="020B0502040504020204" pitchFamily="34" charset="0"/>
                <a:cs typeface="Noto Sans" panose="020B0502040504020204" pitchFamily="34" charset="0"/>
              </a:rPr>
              <a:t>Total				</a:t>
            </a:r>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=265,88 €</a:t>
            </a:r>
          </a:p>
        </p:txBody>
      </p:sp>
      <p:sp>
        <p:nvSpPr>
          <p:cNvPr id="10" name="Textfeld 9">
            <a:extLst>
              <a:ext uri="{FF2B5EF4-FFF2-40B4-BE49-F238E27FC236}">
                <a16:creationId xmlns:a16="http://schemas.microsoft.com/office/drawing/2014/main" id="{D86B907E-1CA8-4D00-B095-9BA1F5113668}"/>
              </a:ext>
            </a:extLst>
          </p:cNvPr>
          <p:cNvSpPr txBox="1"/>
          <p:nvPr/>
        </p:nvSpPr>
        <p:spPr>
          <a:xfrm>
            <a:off x="4148667" y="3644166"/>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0</a:t>
            </a:r>
          </a:p>
        </p:txBody>
      </p:sp>
      <p:sp>
        <p:nvSpPr>
          <p:cNvPr id="11" name="Textfeld 10">
            <a:extLst>
              <a:ext uri="{FF2B5EF4-FFF2-40B4-BE49-F238E27FC236}">
                <a16:creationId xmlns:a16="http://schemas.microsoft.com/office/drawing/2014/main" id="{0F2395A4-C19A-4C1A-B9EB-29C4A87AA9D8}"/>
              </a:ext>
            </a:extLst>
          </p:cNvPr>
          <p:cNvSpPr txBox="1"/>
          <p:nvPr/>
        </p:nvSpPr>
        <p:spPr>
          <a:xfrm>
            <a:off x="6934202" y="3644166"/>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1</a:t>
            </a:r>
          </a:p>
        </p:txBody>
      </p:sp>
      <p:sp>
        <p:nvSpPr>
          <p:cNvPr id="12" name="Textfeld 11">
            <a:extLst>
              <a:ext uri="{FF2B5EF4-FFF2-40B4-BE49-F238E27FC236}">
                <a16:creationId xmlns:a16="http://schemas.microsoft.com/office/drawing/2014/main" id="{6D9B80B9-75BB-456F-A524-AB9C58DF70FB}"/>
              </a:ext>
            </a:extLst>
          </p:cNvPr>
          <p:cNvSpPr txBox="1"/>
          <p:nvPr/>
        </p:nvSpPr>
        <p:spPr>
          <a:xfrm>
            <a:off x="9965266" y="3644166"/>
            <a:ext cx="694267"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2</a:t>
            </a:r>
          </a:p>
        </p:txBody>
      </p:sp>
      <p:cxnSp>
        <p:nvCxnSpPr>
          <p:cNvPr id="14" name="Gerade Verbindung mit Pfeil 13">
            <a:extLst>
              <a:ext uri="{FF2B5EF4-FFF2-40B4-BE49-F238E27FC236}">
                <a16:creationId xmlns:a16="http://schemas.microsoft.com/office/drawing/2014/main" id="{B3B72C84-379A-4F0F-99E8-285E5D7DA806}"/>
              </a:ext>
            </a:extLst>
          </p:cNvPr>
          <p:cNvCxnSpPr>
            <a:cxnSpLocks/>
          </p:cNvCxnSpPr>
          <p:nvPr/>
        </p:nvCxnSpPr>
        <p:spPr>
          <a:xfrm flipV="1">
            <a:off x="7154334" y="2806094"/>
            <a:ext cx="0" cy="677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C16C1B2B-5F77-40B6-A673-62146F6DDEB7}"/>
              </a:ext>
            </a:extLst>
          </p:cNvPr>
          <p:cNvSpPr txBox="1"/>
          <p:nvPr/>
        </p:nvSpPr>
        <p:spPr>
          <a:xfrm>
            <a:off x="6807200" y="2193793"/>
            <a:ext cx="1134533"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100 €</a:t>
            </a:r>
          </a:p>
        </p:txBody>
      </p:sp>
      <p:cxnSp>
        <p:nvCxnSpPr>
          <p:cNvPr id="19" name="Gerade Verbindung mit Pfeil 18">
            <a:extLst>
              <a:ext uri="{FF2B5EF4-FFF2-40B4-BE49-F238E27FC236}">
                <a16:creationId xmlns:a16="http://schemas.microsoft.com/office/drawing/2014/main" id="{1C4F29F7-DE53-419B-BBF6-5A8EA2844BCB}"/>
              </a:ext>
            </a:extLst>
          </p:cNvPr>
          <p:cNvCxnSpPr>
            <a:cxnSpLocks/>
          </p:cNvCxnSpPr>
          <p:nvPr/>
        </p:nvCxnSpPr>
        <p:spPr>
          <a:xfrm flipV="1">
            <a:off x="10168467" y="2789474"/>
            <a:ext cx="0" cy="677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78C2A034-A3B6-4682-96C8-D0866B454A23}"/>
              </a:ext>
            </a:extLst>
          </p:cNvPr>
          <p:cNvSpPr txBox="1"/>
          <p:nvPr/>
        </p:nvSpPr>
        <p:spPr>
          <a:xfrm>
            <a:off x="9821333" y="2177173"/>
            <a:ext cx="1134533" cy="523220"/>
          </a:xfrm>
          <a:prstGeom prst="rect">
            <a:avLst/>
          </a:prstGeom>
          <a:noFill/>
        </p:spPr>
        <p:txBody>
          <a:bodyPr wrap="square">
            <a:spAutoFit/>
          </a:bodyPr>
          <a:lstStyle/>
          <a:p>
            <a:r>
              <a:rPr lang="de-DE"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200 €</a:t>
            </a:r>
          </a:p>
        </p:txBody>
      </p:sp>
      <p:sp>
        <p:nvSpPr>
          <p:cNvPr id="21" name="Textfeld 20">
            <a:extLst>
              <a:ext uri="{FF2B5EF4-FFF2-40B4-BE49-F238E27FC236}">
                <a16:creationId xmlns:a16="http://schemas.microsoft.com/office/drawing/2014/main" id="{BCD9166F-3DB8-407B-BA60-0E29D61598E5}"/>
              </a:ext>
            </a:extLst>
          </p:cNvPr>
          <p:cNvSpPr txBox="1"/>
          <p:nvPr/>
        </p:nvSpPr>
        <p:spPr>
          <a:xfrm>
            <a:off x="10964331" y="3589304"/>
            <a:ext cx="1227669"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year</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22" name="Freihandform: Form 21">
            <a:extLst>
              <a:ext uri="{FF2B5EF4-FFF2-40B4-BE49-F238E27FC236}">
                <a16:creationId xmlns:a16="http://schemas.microsoft.com/office/drawing/2014/main" id="{8720A2A5-17AF-4F1F-A839-0AE3D6BB0553}"/>
              </a:ext>
            </a:extLst>
          </p:cNvPr>
          <p:cNvSpPr/>
          <p:nvPr/>
        </p:nvSpPr>
        <p:spPr>
          <a:xfrm>
            <a:off x="6011333" y="4318000"/>
            <a:ext cx="1151467" cy="474133"/>
          </a:xfrm>
          <a:custGeom>
            <a:avLst/>
            <a:gdLst>
              <a:gd name="connsiteX0" fmla="*/ 1151467 w 1151467"/>
              <a:gd name="connsiteY0" fmla="*/ 0 h 474133"/>
              <a:gd name="connsiteX1" fmla="*/ 1151467 w 1151467"/>
              <a:gd name="connsiteY1" fmla="*/ 474133 h 474133"/>
              <a:gd name="connsiteX2" fmla="*/ 0 w 1151467"/>
              <a:gd name="connsiteY2" fmla="*/ 474133 h 474133"/>
            </a:gdLst>
            <a:ahLst/>
            <a:cxnLst>
              <a:cxn ang="0">
                <a:pos x="connsiteX0" y="connsiteY0"/>
              </a:cxn>
              <a:cxn ang="0">
                <a:pos x="connsiteX1" y="connsiteY1"/>
              </a:cxn>
              <a:cxn ang="0">
                <a:pos x="connsiteX2" y="connsiteY2"/>
              </a:cxn>
            </a:cxnLst>
            <a:rect l="l" t="t" r="r" b="b"/>
            <a:pathLst>
              <a:path w="1151467" h="474133">
                <a:moveTo>
                  <a:pt x="1151467" y="0"/>
                </a:moveTo>
                <a:lnTo>
                  <a:pt x="1151467" y="474133"/>
                </a:lnTo>
                <a:lnTo>
                  <a:pt x="0" y="474133"/>
                </a:ln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Freihandform: Form 23">
            <a:extLst>
              <a:ext uri="{FF2B5EF4-FFF2-40B4-BE49-F238E27FC236}">
                <a16:creationId xmlns:a16="http://schemas.microsoft.com/office/drawing/2014/main" id="{0317DDC7-1D2C-4CFA-9FF4-1E2CAB344BAF}"/>
              </a:ext>
            </a:extLst>
          </p:cNvPr>
          <p:cNvSpPr/>
          <p:nvPr/>
        </p:nvSpPr>
        <p:spPr>
          <a:xfrm>
            <a:off x="6028267" y="4351865"/>
            <a:ext cx="4165600" cy="897467"/>
          </a:xfrm>
          <a:custGeom>
            <a:avLst/>
            <a:gdLst>
              <a:gd name="connsiteX0" fmla="*/ 4165600 w 4165600"/>
              <a:gd name="connsiteY0" fmla="*/ 0 h 897467"/>
              <a:gd name="connsiteX1" fmla="*/ 4165600 w 4165600"/>
              <a:gd name="connsiteY1" fmla="*/ 897467 h 897467"/>
              <a:gd name="connsiteX2" fmla="*/ 0 w 4165600"/>
              <a:gd name="connsiteY2" fmla="*/ 897467 h 897467"/>
            </a:gdLst>
            <a:ahLst/>
            <a:cxnLst>
              <a:cxn ang="0">
                <a:pos x="connsiteX0" y="connsiteY0"/>
              </a:cxn>
              <a:cxn ang="0">
                <a:pos x="connsiteX1" y="connsiteY1"/>
              </a:cxn>
              <a:cxn ang="0">
                <a:pos x="connsiteX2" y="connsiteY2"/>
              </a:cxn>
            </a:cxnLst>
            <a:rect l="l" t="t" r="r" b="b"/>
            <a:pathLst>
              <a:path w="4165600" h="897467">
                <a:moveTo>
                  <a:pt x="4165600" y="0"/>
                </a:moveTo>
                <a:lnTo>
                  <a:pt x="4165600" y="897467"/>
                </a:lnTo>
                <a:lnTo>
                  <a:pt x="0" y="897467"/>
                </a:ln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tangle 16">
            <a:extLst>
              <a:ext uri="{FF2B5EF4-FFF2-40B4-BE49-F238E27FC236}">
                <a16:creationId xmlns:a16="http://schemas.microsoft.com/office/drawing/2014/main" id="{F3BE30B9-9012-422F-8173-2A7483BEB93D}"/>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000266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08171" y="1261759"/>
            <a:ext cx="6369697" cy="1346354"/>
          </a:xfrm>
        </p:spPr>
        <p:txBody>
          <a:bodyPr>
            <a:normAutofit fontScale="90000"/>
          </a:bodyPr>
          <a:lstStyle/>
          <a:p>
            <a:r>
              <a:rPr lang="en-GB" noProof="0"/>
              <a:t>Multiple </a:t>
            </a:r>
            <a:r>
              <a:rPr lang="en-GB" noProof="0" dirty="0"/>
              <a:t>Benefits </a:t>
            </a:r>
            <a:br>
              <a:rPr lang="en-GB" noProof="0" dirty="0"/>
            </a:br>
            <a:br>
              <a:rPr lang="en-GB" noProof="0" dirty="0"/>
            </a:br>
            <a:r>
              <a:rPr lang="en-GB" dirty="0"/>
              <a:t>Unit</a:t>
            </a:r>
            <a:r>
              <a:rPr lang="en-GB" noProof="0" dirty="0"/>
              <a:t> II</a:t>
            </a:r>
            <a:br>
              <a:rPr lang="en-GB" noProof="0" dirty="0"/>
            </a:br>
            <a:r>
              <a:rPr lang="en-GB" noProof="0" dirty="0"/>
              <a:t>H</a:t>
            </a:r>
            <a:r>
              <a:rPr lang="de-DE" dirty="0" err="1"/>
              <a:t>ow</a:t>
            </a:r>
            <a:r>
              <a:rPr lang="de-DE" dirty="0"/>
              <a:t> </a:t>
            </a:r>
            <a:r>
              <a:rPr lang="de-DE" dirty="0" err="1"/>
              <a:t>to</a:t>
            </a:r>
            <a:r>
              <a:rPr lang="de-DE" dirty="0"/>
              <a:t> </a:t>
            </a:r>
            <a:r>
              <a:rPr lang="de-DE" dirty="0" err="1"/>
              <a:t>integrate</a:t>
            </a:r>
            <a:r>
              <a:rPr lang="de-DE" dirty="0"/>
              <a:t> Multiple Benefits in </a:t>
            </a:r>
            <a:r>
              <a:rPr lang="de-DE" dirty="0" err="1"/>
              <a:t>the</a:t>
            </a:r>
            <a:r>
              <a:rPr lang="de-DE" dirty="0"/>
              <a:t> </a:t>
            </a:r>
            <a:r>
              <a:rPr lang="de-DE" dirty="0" err="1"/>
              <a:t>company‘s</a:t>
            </a:r>
            <a:r>
              <a:rPr lang="de-DE" dirty="0"/>
              <a:t> </a:t>
            </a:r>
            <a:r>
              <a:rPr lang="de-DE" dirty="0" err="1"/>
              <a:t>strategy</a:t>
            </a:r>
            <a:endParaRPr lang="en-GB" noProof="0" dirty="0"/>
          </a:p>
        </p:txBody>
      </p:sp>
      <p:sp>
        <p:nvSpPr>
          <p:cNvPr id="4" name="Textplatzhalter 3"/>
          <p:cNvSpPr>
            <a:spLocks noGrp="1"/>
          </p:cNvSpPr>
          <p:nvPr>
            <p:ph type="body" sz="quarter" idx="11"/>
          </p:nvPr>
        </p:nvSpPr>
        <p:spPr/>
        <p:txBody>
          <a:bodyPr/>
          <a:lstStyle/>
          <a:p>
            <a:r>
              <a:rPr lang="en-GB" noProof="0" dirty="0">
                <a:highlight>
                  <a:srgbClr val="FFFF00"/>
                </a:highlight>
              </a:rPr>
              <a:t>Date</a:t>
            </a:r>
          </a:p>
          <a:p>
            <a:r>
              <a:rPr lang="en-GB" noProof="0" dirty="0">
                <a:highlight>
                  <a:srgbClr val="FFFF00"/>
                </a:highlight>
              </a:rPr>
              <a:t>Organisers</a:t>
            </a:r>
          </a:p>
        </p:txBody>
      </p:sp>
    </p:spTree>
    <p:extLst>
      <p:ext uri="{BB962C8B-B14F-4D97-AF65-F5344CB8AC3E}">
        <p14:creationId xmlns:p14="http://schemas.microsoft.com/office/powerpoint/2010/main" val="420231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C8E96-ED51-4A1D-8277-C134E16B5E30}"/>
              </a:ext>
            </a:extLst>
          </p:cNvPr>
          <p:cNvSpPr>
            <a:spLocks noGrp="1"/>
          </p:cNvSpPr>
          <p:nvPr>
            <p:ph type="title"/>
          </p:nvPr>
        </p:nvSpPr>
        <p:spPr/>
        <p:txBody>
          <a:bodyPr/>
          <a:lstStyle/>
          <a:p>
            <a:r>
              <a:rPr lang="de-DE" dirty="0"/>
              <a:t>Financial </a:t>
            </a:r>
            <a:r>
              <a:rPr lang="de-DE" dirty="0" err="1"/>
              <a:t>evaluation</a:t>
            </a:r>
            <a:r>
              <a:rPr lang="de-DE" dirty="0"/>
              <a:t> </a:t>
            </a:r>
            <a:r>
              <a:rPr lang="de-DE" dirty="0" err="1"/>
              <a:t>method</a:t>
            </a:r>
            <a:endParaRPr lang="de-DE" dirty="0"/>
          </a:p>
        </p:txBody>
      </p:sp>
      <p:sp>
        <p:nvSpPr>
          <p:cNvPr id="3" name="Inhaltsplatzhalter 2">
            <a:extLst>
              <a:ext uri="{FF2B5EF4-FFF2-40B4-BE49-F238E27FC236}">
                <a16:creationId xmlns:a16="http://schemas.microsoft.com/office/drawing/2014/main" id="{2F56BABC-F191-41CA-9C88-76F2043255D2}"/>
              </a:ext>
            </a:extLst>
          </p:cNvPr>
          <p:cNvSpPr>
            <a:spLocks noGrp="1"/>
          </p:cNvSpPr>
          <p:nvPr>
            <p:ph idx="1"/>
          </p:nvPr>
        </p:nvSpPr>
        <p:spPr/>
        <p:txBody>
          <a:bodyPr/>
          <a:lstStyle/>
          <a:p>
            <a:pPr marL="514350" indent="-514350">
              <a:buFont typeface="+mj-lt"/>
              <a:buAutoNum type="arabicPeriod"/>
            </a:pPr>
            <a:endParaRPr lang="de-DE" dirty="0">
              <a:solidFill>
                <a:schemeClr val="bg1">
                  <a:lumMod val="65000"/>
                </a:schemeClr>
              </a:solidFill>
            </a:endParaRPr>
          </a:p>
          <a:p>
            <a:pPr marL="514350" indent="-514350">
              <a:buFont typeface="+mj-lt"/>
              <a:buAutoNum type="arabicPeriod"/>
            </a:pPr>
            <a:r>
              <a:rPr lang="de-DE" dirty="0">
                <a:solidFill>
                  <a:schemeClr val="bg1">
                    <a:lumMod val="65000"/>
                  </a:schemeClr>
                </a:solidFill>
              </a:rPr>
              <a:t>Return </a:t>
            </a:r>
            <a:r>
              <a:rPr lang="de-DE" dirty="0" err="1">
                <a:solidFill>
                  <a:schemeClr val="bg1">
                    <a:lumMod val="65000"/>
                  </a:schemeClr>
                </a:solidFill>
              </a:rPr>
              <a:t>of</a:t>
            </a:r>
            <a:r>
              <a:rPr lang="de-DE" dirty="0">
                <a:solidFill>
                  <a:schemeClr val="bg1">
                    <a:lumMod val="65000"/>
                  </a:schemeClr>
                </a:solidFill>
              </a:rPr>
              <a:t> </a:t>
            </a:r>
            <a:r>
              <a:rPr lang="de-DE" dirty="0" err="1">
                <a:solidFill>
                  <a:schemeClr val="bg1">
                    <a:lumMod val="65000"/>
                  </a:schemeClr>
                </a:solidFill>
              </a:rPr>
              <a:t>investment</a:t>
            </a:r>
            <a:r>
              <a:rPr lang="de-DE" dirty="0">
                <a:solidFill>
                  <a:schemeClr val="bg1">
                    <a:lumMod val="65000"/>
                  </a:schemeClr>
                </a:solidFill>
              </a:rPr>
              <a:t> (ROI)</a:t>
            </a:r>
          </a:p>
          <a:p>
            <a:pPr marL="514350" indent="-514350">
              <a:buFont typeface="+mj-lt"/>
              <a:buAutoNum type="arabicPeriod"/>
            </a:pPr>
            <a:r>
              <a:rPr lang="de-DE" dirty="0"/>
              <a:t>Payback </a:t>
            </a:r>
            <a:r>
              <a:rPr lang="de-DE" dirty="0" err="1"/>
              <a:t>method</a:t>
            </a:r>
            <a:r>
              <a:rPr lang="de-DE" dirty="0"/>
              <a:t> (PP)</a:t>
            </a:r>
          </a:p>
          <a:p>
            <a:pPr marL="514350" indent="-514350">
              <a:buFont typeface="+mj-lt"/>
              <a:buAutoNum type="arabicPeriod"/>
            </a:pPr>
            <a:r>
              <a:rPr lang="de-DE" dirty="0"/>
              <a:t>Net </a:t>
            </a:r>
            <a:r>
              <a:rPr lang="de-DE" dirty="0" err="1"/>
              <a:t>present</a:t>
            </a:r>
            <a:r>
              <a:rPr lang="de-DE" dirty="0"/>
              <a:t> </a:t>
            </a:r>
            <a:r>
              <a:rPr lang="de-DE" dirty="0" err="1"/>
              <a:t>value</a:t>
            </a:r>
            <a:r>
              <a:rPr lang="de-DE" dirty="0"/>
              <a:t> (NPV) – </a:t>
            </a:r>
            <a:r>
              <a:rPr lang="de-DE" dirty="0" err="1"/>
              <a:t>dynamic</a:t>
            </a:r>
            <a:endParaRPr lang="de-DE" dirty="0"/>
          </a:p>
          <a:p>
            <a:pPr marL="1200150" lvl="1" indent="-514350">
              <a:buFont typeface="+mj-lt"/>
              <a:buAutoNum type="alphaLcParenR"/>
            </a:pPr>
            <a:r>
              <a:rPr lang="de-DE" dirty="0"/>
              <a:t>Discount rate</a:t>
            </a:r>
          </a:p>
          <a:p>
            <a:pPr marL="1200150" lvl="1" indent="-514350">
              <a:buFont typeface="+mj-lt"/>
              <a:buAutoNum type="alphaLcParenR"/>
            </a:pPr>
            <a:r>
              <a:rPr lang="de-DE" dirty="0"/>
              <a:t>Duration </a:t>
            </a:r>
            <a:r>
              <a:rPr lang="de-DE" dirty="0" err="1"/>
              <a:t>of</a:t>
            </a:r>
            <a:r>
              <a:rPr lang="de-DE" dirty="0"/>
              <a:t> </a:t>
            </a:r>
            <a:r>
              <a:rPr lang="de-DE" dirty="0" err="1"/>
              <a:t>investment</a:t>
            </a:r>
            <a:endParaRPr lang="de-DE" dirty="0"/>
          </a:p>
          <a:p>
            <a:pPr marL="514350" indent="-514350">
              <a:buFont typeface="+mj-lt"/>
              <a:buAutoNum type="arabicPeriod"/>
            </a:pPr>
            <a:r>
              <a:rPr lang="de-DE" dirty="0"/>
              <a:t>Internal rate </a:t>
            </a:r>
            <a:r>
              <a:rPr lang="de-DE" dirty="0" err="1"/>
              <a:t>of</a:t>
            </a:r>
            <a:r>
              <a:rPr lang="de-DE" dirty="0"/>
              <a:t> </a:t>
            </a:r>
            <a:r>
              <a:rPr lang="de-DE" dirty="0" err="1"/>
              <a:t>return</a:t>
            </a:r>
            <a:r>
              <a:rPr lang="de-DE" dirty="0"/>
              <a:t> (IRR) - </a:t>
            </a:r>
            <a:r>
              <a:rPr lang="de-DE" dirty="0" err="1"/>
              <a:t>dynamic</a:t>
            </a:r>
            <a:endParaRPr lang="de-DE" dirty="0"/>
          </a:p>
        </p:txBody>
      </p:sp>
      <p:sp>
        <p:nvSpPr>
          <p:cNvPr id="4" name="Datumsplatzhalter 3">
            <a:extLst>
              <a:ext uri="{FF2B5EF4-FFF2-40B4-BE49-F238E27FC236}">
                <a16:creationId xmlns:a16="http://schemas.microsoft.com/office/drawing/2014/main" id="{7A479BDB-AF74-4DE2-A299-23C474B999BB}"/>
              </a:ext>
            </a:extLst>
          </p:cNvPr>
          <p:cNvSpPr>
            <a:spLocks noGrp="1"/>
          </p:cNvSpPr>
          <p:nvPr>
            <p:ph type="dt" sz="half" idx="10"/>
          </p:nvPr>
        </p:nvSpPr>
        <p:spPr>
          <a:xfrm>
            <a:off x="838200" y="6310818"/>
            <a:ext cx="2743200" cy="365125"/>
          </a:xfrm>
        </p:spPr>
        <p:txBody>
          <a:bodyPr/>
          <a:lstStyle/>
          <a:p>
            <a:fld id="{93EDDC22-6D56-4F79-990C-388D14C1163B}" type="datetime1">
              <a:rPr lang="en-GB" smtClean="0"/>
              <a:t>24/05/2022</a:t>
            </a:fld>
            <a:endParaRPr lang="de-DE"/>
          </a:p>
        </p:txBody>
      </p:sp>
      <p:sp>
        <p:nvSpPr>
          <p:cNvPr id="5" name="Foliennummernplatzhalter 4">
            <a:extLst>
              <a:ext uri="{FF2B5EF4-FFF2-40B4-BE49-F238E27FC236}">
                <a16:creationId xmlns:a16="http://schemas.microsoft.com/office/drawing/2014/main" id="{0F61B967-4B05-449C-88C7-838895377E1B}"/>
              </a:ext>
            </a:extLst>
          </p:cNvPr>
          <p:cNvSpPr>
            <a:spLocks noGrp="1"/>
          </p:cNvSpPr>
          <p:nvPr>
            <p:ph type="sldNum" sz="quarter" idx="11"/>
          </p:nvPr>
        </p:nvSpPr>
        <p:spPr/>
        <p:txBody>
          <a:bodyPr/>
          <a:lstStyle/>
          <a:p>
            <a:fld id="{CD13C9F6-DA1F-4969-8B21-2E803A8A69C8}" type="slidenum">
              <a:rPr lang="de-DE" smtClean="0"/>
              <a:t>40</a:t>
            </a:fld>
            <a:endParaRPr lang="de-DE" dirty="0"/>
          </a:p>
        </p:txBody>
      </p:sp>
      <mc:AlternateContent xmlns:mc="http://schemas.openxmlformats.org/markup-compatibility/2006" xmlns:a14="http://schemas.microsoft.com/office/drawing/2010/main">
        <mc:Choice Requires="a14">
          <p:sp>
            <p:nvSpPr>
              <p:cNvPr id="6" name="Textfeld 5">
                <a:extLst>
                  <a:ext uri="{FF2B5EF4-FFF2-40B4-BE49-F238E27FC236}">
                    <a16:creationId xmlns:a16="http://schemas.microsoft.com/office/drawing/2014/main" id="{9E584153-141F-48D5-93FE-BC98CAB2735B}"/>
                  </a:ext>
                </a:extLst>
              </p:cNvPr>
              <p:cNvSpPr txBox="1"/>
              <p:nvPr/>
            </p:nvSpPr>
            <p:spPr>
              <a:xfrm>
                <a:off x="7859445" y="2418668"/>
                <a:ext cx="3494355" cy="6655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𝑅𝑂𝐼</m:t>
                      </m:r>
                      <m:r>
                        <a:rPr lang="de-DE" b="0" i="1" smtClean="0">
                          <a:latin typeface="Cambria Math" panose="02040503050406030204" pitchFamily="18" charset="0"/>
                        </a:rPr>
                        <m:t>=</m:t>
                      </m:r>
                      <m:f>
                        <m:fPr>
                          <m:ctrlPr>
                            <a:rPr lang="de-DE" b="0" i="1" smtClean="0">
                              <a:latin typeface="Cambria Math" panose="02040503050406030204" pitchFamily="18" charset="0"/>
                            </a:rPr>
                          </m:ctrlPr>
                        </m:fPr>
                        <m:num>
                          <m:r>
                            <a:rPr lang="de-DE" b="0" i="1" smtClean="0">
                              <a:latin typeface="Cambria Math" panose="02040503050406030204" pitchFamily="18" charset="0"/>
                            </a:rPr>
                            <m:t>𝑇𝑜𝑡𝑎𝑙</m:t>
                          </m:r>
                          <m:r>
                            <a:rPr lang="de-DE" b="0" i="1" smtClean="0">
                              <a:latin typeface="Cambria Math" panose="02040503050406030204" pitchFamily="18" charset="0"/>
                            </a:rPr>
                            <m:t> </m:t>
                          </m:r>
                          <m:r>
                            <a:rPr lang="de-DE" b="0" i="1" smtClean="0">
                              <a:latin typeface="Cambria Math" panose="02040503050406030204" pitchFamily="18" charset="0"/>
                            </a:rPr>
                            <m:t>𝑝𝑟𝑜𝑓𝑖𝑡</m:t>
                          </m:r>
                        </m:num>
                        <m:den>
                          <m:r>
                            <a:rPr lang="de-DE" b="0" i="1" smtClean="0">
                              <a:latin typeface="Cambria Math" panose="02040503050406030204" pitchFamily="18" charset="0"/>
                            </a:rPr>
                            <m:t>𝐼𝑛𝑣𝑒𝑠𝑡𝑒𝑑</m:t>
                          </m:r>
                          <m:r>
                            <a:rPr lang="de-DE" b="0" i="1" smtClean="0">
                              <a:latin typeface="Cambria Math" panose="02040503050406030204" pitchFamily="18" charset="0"/>
                            </a:rPr>
                            <m:t> </m:t>
                          </m:r>
                          <m:r>
                            <a:rPr lang="de-DE" b="0" i="1" smtClean="0">
                              <a:latin typeface="Cambria Math" panose="02040503050406030204" pitchFamily="18" charset="0"/>
                            </a:rPr>
                            <m:t>𝑐𝑎𝑝𝑖𝑡𝑎𝑙</m:t>
                          </m:r>
                        </m:den>
                      </m:f>
                      <m:r>
                        <a:rPr lang="de-DE" b="0" i="1" smtClean="0">
                          <a:latin typeface="Cambria Math" panose="02040503050406030204" pitchFamily="18" charset="0"/>
                          <a:ea typeface="Cambria Math" panose="02040503050406030204" pitchFamily="18" charset="0"/>
                        </a:rPr>
                        <m:t>×100%</m:t>
                      </m:r>
                    </m:oMath>
                  </m:oMathPara>
                </a14:m>
                <a:endParaRPr lang="de-DE" dirty="0"/>
              </a:p>
            </p:txBody>
          </p:sp>
        </mc:Choice>
        <mc:Fallback xmlns="">
          <p:sp>
            <p:nvSpPr>
              <p:cNvPr id="6" name="Textfeld 5">
                <a:extLst>
                  <a:ext uri="{FF2B5EF4-FFF2-40B4-BE49-F238E27FC236}">
                    <a16:creationId xmlns:a16="http://schemas.microsoft.com/office/drawing/2014/main" id="{9E584153-141F-48D5-93FE-BC98CAB2735B}"/>
                  </a:ext>
                </a:extLst>
              </p:cNvPr>
              <p:cNvSpPr txBox="1">
                <a:spLocks noRot="1" noChangeAspect="1" noMove="1" noResize="1" noEditPoints="1" noAdjustHandles="1" noChangeArrowheads="1" noChangeShapeType="1" noTextEdit="1"/>
              </p:cNvSpPr>
              <p:nvPr/>
            </p:nvSpPr>
            <p:spPr>
              <a:xfrm>
                <a:off x="7859445" y="2418668"/>
                <a:ext cx="3494355" cy="665567"/>
              </a:xfrm>
              <a:prstGeom prst="rect">
                <a:avLst/>
              </a:prstGeom>
              <a:blipFill>
                <a:blip r:embed="rId3"/>
                <a:stretch>
                  <a:fillRect/>
                </a:stretch>
              </a:blipFill>
            </p:spPr>
            <p:txBody>
              <a:bodyPr/>
              <a:lstStyle/>
              <a:p>
                <a:r>
                  <a:rPr lang="nl-NL">
                    <a:noFill/>
                  </a:rPr>
                  <a:t> </a:t>
                </a:r>
              </a:p>
            </p:txBody>
          </p:sp>
        </mc:Fallback>
      </mc:AlternateContent>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53BC6F26-3172-479F-8225-6CF54AE981F2}"/>
                  </a:ext>
                </a:extLst>
              </p:cNvPr>
              <p:cNvSpPr txBox="1"/>
              <p:nvPr/>
            </p:nvSpPr>
            <p:spPr>
              <a:xfrm>
                <a:off x="8610600" y="3362364"/>
                <a:ext cx="2887354" cy="671338"/>
              </a:xfrm>
              <a:prstGeom prst="rect">
                <a:avLst/>
              </a:prstGeom>
              <a:noFill/>
            </p:spPr>
            <p:txBody>
              <a:bodyPr wrap="square" rtlCol="0">
                <a:spAutoFit/>
              </a:bodyPr>
              <a:lstStyle>
                <a:defPPr>
                  <a:defRPr lang="de-DE"/>
                </a:defPPr>
                <a:lvl1pPr>
                  <a:defRPr b="0" i="1">
                    <a:latin typeface="Cambria Math" panose="02040503050406030204" pitchFamily="18" charset="0"/>
                  </a:defRPr>
                </a:lvl1pPr>
              </a:lstStyle>
              <a:p>
                <a:r>
                  <a:rPr lang="de-DE" sz="2400" dirty="0"/>
                  <a:t>PP</a:t>
                </a:r>
                <a14:m>
                  <m:oMath xmlns:m="http://schemas.openxmlformats.org/officeDocument/2006/math">
                    <m:r>
                      <a:rPr lang="de-DE" sz="2400" b="0" i="1" smtClean="0">
                        <a:latin typeface="Cambria Math" panose="02040503050406030204" pitchFamily="18" charset="0"/>
                      </a:rPr>
                      <m:t> </m:t>
                    </m:r>
                    <m:r>
                      <a:rPr lang="de-DE" sz="2400">
                        <a:latin typeface="Cambria Math" panose="02040503050406030204" pitchFamily="18" charset="0"/>
                      </a:rPr>
                      <m:t>=</m:t>
                    </m:r>
                    <m:f>
                      <m:fPr>
                        <m:ctrlPr>
                          <a:rPr lang="de-DE" sz="2400" i="1">
                            <a:latin typeface="Cambria Math" panose="02040503050406030204" pitchFamily="18" charset="0"/>
                          </a:rPr>
                        </m:ctrlPr>
                      </m:fPr>
                      <m:num>
                        <m:r>
                          <a:rPr lang="de-DE" sz="2400">
                            <a:latin typeface="Cambria Math" panose="02040503050406030204" pitchFamily="18" charset="0"/>
                          </a:rPr>
                          <m:t>𝐼𝑛𝑣𝑒𝑠𝑡𝑒𝑑</m:t>
                        </m:r>
                        <m:r>
                          <a:rPr lang="de-DE" sz="2400">
                            <a:latin typeface="Cambria Math" panose="02040503050406030204" pitchFamily="18" charset="0"/>
                          </a:rPr>
                          <m:t> </m:t>
                        </m:r>
                        <m:r>
                          <a:rPr lang="de-DE" sz="2400">
                            <a:latin typeface="Cambria Math" panose="02040503050406030204" pitchFamily="18" charset="0"/>
                          </a:rPr>
                          <m:t>𝑐𝑎𝑝𝑖𝑡𝑎𝑙</m:t>
                        </m:r>
                      </m:num>
                      <m:den>
                        <m:r>
                          <a:rPr lang="de-DE" sz="2400">
                            <a:latin typeface="Cambria Math" panose="02040503050406030204" pitchFamily="18" charset="0"/>
                          </a:rPr>
                          <m:t>𝑁𝑒𝑡</m:t>
                        </m:r>
                        <m:r>
                          <a:rPr lang="de-DE" sz="2400">
                            <a:latin typeface="Cambria Math" panose="02040503050406030204" pitchFamily="18" charset="0"/>
                          </a:rPr>
                          <m:t> </m:t>
                        </m:r>
                        <m:r>
                          <a:rPr lang="de-DE" sz="2400">
                            <a:latin typeface="Cambria Math" panose="02040503050406030204" pitchFamily="18" charset="0"/>
                          </a:rPr>
                          <m:t>𝑐𝑎𝑠h</m:t>
                        </m:r>
                        <m:r>
                          <a:rPr lang="de-DE" sz="2400">
                            <a:latin typeface="Cambria Math" panose="02040503050406030204" pitchFamily="18" charset="0"/>
                          </a:rPr>
                          <m:t>−</m:t>
                        </m:r>
                        <m:r>
                          <a:rPr lang="de-DE" sz="2400">
                            <a:latin typeface="Cambria Math" panose="02040503050406030204" pitchFamily="18" charset="0"/>
                          </a:rPr>
                          <m:t>𝑓𝑙𝑜𝑤</m:t>
                        </m:r>
                        <m:r>
                          <a:rPr lang="de-DE" sz="2400" b="0" i="1" smtClean="0">
                            <a:latin typeface="Cambria Math" panose="02040503050406030204" pitchFamily="18" charset="0"/>
                          </a:rPr>
                          <m:t>𝑠</m:t>
                        </m:r>
                      </m:den>
                    </m:f>
                  </m:oMath>
                </a14:m>
                <a:endParaRPr lang="de-DE" sz="2400" dirty="0"/>
              </a:p>
            </p:txBody>
          </p:sp>
        </mc:Choice>
        <mc:Fallback xmlns="">
          <p:sp>
            <p:nvSpPr>
              <p:cNvPr id="7" name="Textfeld 6">
                <a:extLst>
                  <a:ext uri="{FF2B5EF4-FFF2-40B4-BE49-F238E27FC236}">
                    <a16:creationId xmlns:a16="http://schemas.microsoft.com/office/drawing/2014/main" id="{53BC6F26-3172-479F-8225-6CF54AE981F2}"/>
                  </a:ext>
                </a:extLst>
              </p:cNvPr>
              <p:cNvSpPr txBox="1">
                <a:spLocks noRot="1" noChangeAspect="1" noMove="1" noResize="1" noEditPoints="1" noAdjustHandles="1" noChangeArrowheads="1" noChangeShapeType="1" noTextEdit="1"/>
              </p:cNvSpPr>
              <p:nvPr/>
            </p:nvSpPr>
            <p:spPr>
              <a:xfrm>
                <a:off x="8610600" y="3362364"/>
                <a:ext cx="2887354" cy="671338"/>
              </a:xfrm>
              <a:prstGeom prst="rect">
                <a:avLst/>
              </a:prstGeom>
              <a:blipFill>
                <a:blip r:embed="rId4"/>
                <a:stretch>
                  <a:fillRect l="-3383" b="-909"/>
                </a:stretch>
              </a:blipFill>
            </p:spPr>
            <p:txBody>
              <a:bodyPr/>
              <a:lstStyle/>
              <a:p>
                <a:r>
                  <a:rPr lang="nl-NL">
                    <a:noFill/>
                  </a:rPr>
                  <a:t> </a:t>
                </a:r>
              </a:p>
            </p:txBody>
          </p:sp>
        </mc:Fallback>
      </mc:AlternateContent>
      <p:sp>
        <p:nvSpPr>
          <p:cNvPr id="8" name="Rectangle 7">
            <a:extLst>
              <a:ext uri="{FF2B5EF4-FFF2-40B4-BE49-F238E27FC236}">
                <a16:creationId xmlns:a16="http://schemas.microsoft.com/office/drawing/2014/main" id="{E1531508-FC8E-4735-9FD2-A6DAAAF26EC3}"/>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3360821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EB5F56-7A4A-4C40-8D08-91A9D1FF605F}"/>
              </a:ext>
            </a:extLst>
          </p:cNvPr>
          <p:cNvSpPr>
            <a:spLocks noGrp="1"/>
          </p:cNvSpPr>
          <p:nvPr>
            <p:ph type="title"/>
          </p:nvPr>
        </p:nvSpPr>
        <p:spPr/>
        <p:txBody>
          <a:bodyPr/>
          <a:lstStyle/>
          <a:p>
            <a:r>
              <a:rPr lang="en-GB" noProof="0" dirty="0"/>
              <a:t>How to evaluate Non-Energy Benefits?</a:t>
            </a:r>
          </a:p>
        </p:txBody>
      </p:sp>
      <p:sp>
        <p:nvSpPr>
          <p:cNvPr id="3" name="Textplatzhalter 2">
            <a:extLst>
              <a:ext uri="{FF2B5EF4-FFF2-40B4-BE49-F238E27FC236}">
                <a16:creationId xmlns:a16="http://schemas.microsoft.com/office/drawing/2014/main" id="{F4E06704-31BF-41EC-B810-3607DA2E25AD}"/>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631ADC6-A857-4686-BA32-3CB89450220B}"/>
              </a:ext>
            </a:extLst>
          </p:cNvPr>
          <p:cNvSpPr>
            <a:spLocks noGrp="1"/>
          </p:cNvSpPr>
          <p:nvPr>
            <p:ph type="dt" sz="half" idx="10"/>
          </p:nvPr>
        </p:nvSpPr>
        <p:spPr/>
        <p:txBody>
          <a:bodyPr/>
          <a:lstStyle/>
          <a:p>
            <a:fld id="{EE06057D-2E5C-4B58-9D00-28ABA617F653}" type="datetime1">
              <a:rPr lang="en-GB" smtClean="0"/>
              <a:t>24/05/2022</a:t>
            </a:fld>
            <a:endParaRPr lang="de-DE"/>
          </a:p>
        </p:txBody>
      </p:sp>
      <p:sp>
        <p:nvSpPr>
          <p:cNvPr id="5" name="Foliennummernplatzhalter 4">
            <a:extLst>
              <a:ext uri="{FF2B5EF4-FFF2-40B4-BE49-F238E27FC236}">
                <a16:creationId xmlns:a16="http://schemas.microsoft.com/office/drawing/2014/main" id="{DC5E7C2B-5A13-49B9-9487-2D4E81B9E69C}"/>
              </a:ext>
            </a:extLst>
          </p:cNvPr>
          <p:cNvSpPr>
            <a:spLocks noGrp="1"/>
          </p:cNvSpPr>
          <p:nvPr>
            <p:ph type="sldNum" sz="quarter" idx="11"/>
          </p:nvPr>
        </p:nvSpPr>
        <p:spPr/>
        <p:txBody>
          <a:bodyPr/>
          <a:lstStyle/>
          <a:p>
            <a:fld id="{CD13C9F6-DA1F-4969-8B21-2E803A8A69C8}" type="slidenum">
              <a:rPr lang="de-DE" smtClean="0"/>
              <a:t>41</a:t>
            </a:fld>
            <a:endParaRPr lang="de-DE" dirty="0"/>
          </a:p>
        </p:txBody>
      </p:sp>
      <p:sp>
        <p:nvSpPr>
          <p:cNvPr id="6" name="Rectangle 5">
            <a:extLst>
              <a:ext uri="{FF2B5EF4-FFF2-40B4-BE49-F238E27FC236}">
                <a16:creationId xmlns:a16="http://schemas.microsoft.com/office/drawing/2014/main" id="{17E5551A-AB10-4146-AC6E-ACCF94256C5E}"/>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900870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117AD-F936-4622-9178-EA25A26564EF}"/>
              </a:ext>
            </a:extLst>
          </p:cNvPr>
          <p:cNvSpPr>
            <a:spLocks noGrp="1"/>
          </p:cNvSpPr>
          <p:nvPr>
            <p:ph type="title"/>
          </p:nvPr>
        </p:nvSpPr>
        <p:spPr>
          <a:xfrm>
            <a:off x="978159" y="1654233"/>
            <a:ext cx="10515600" cy="572608"/>
          </a:xfrm>
        </p:spPr>
        <p:txBody>
          <a:bodyPr/>
          <a:lstStyle/>
          <a:p>
            <a:r>
              <a:rPr lang="en-GB" noProof="0" dirty="0"/>
              <a:t>Example of indicator</a:t>
            </a:r>
          </a:p>
        </p:txBody>
      </p:sp>
      <p:sp>
        <p:nvSpPr>
          <p:cNvPr id="3" name="Datumsplatzhalter 2">
            <a:extLst>
              <a:ext uri="{FF2B5EF4-FFF2-40B4-BE49-F238E27FC236}">
                <a16:creationId xmlns:a16="http://schemas.microsoft.com/office/drawing/2014/main" id="{8390AB7C-2838-408F-8F43-5AA105DD3D02}"/>
              </a:ext>
            </a:extLst>
          </p:cNvPr>
          <p:cNvSpPr>
            <a:spLocks noGrp="1"/>
          </p:cNvSpPr>
          <p:nvPr>
            <p:ph type="dt" sz="half" idx="10"/>
          </p:nvPr>
        </p:nvSpPr>
        <p:spPr/>
        <p:txBody>
          <a:bodyPr/>
          <a:lstStyle/>
          <a:p>
            <a:fld id="{90AC6151-173B-4628-B9E6-25691B22A7D6}" type="datetime1">
              <a:rPr lang="en-GB" smtClean="0"/>
              <a:t>24/05/2022</a:t>
            </a:fld>
            <a:endParaRPr lang="de-DE" dirty="0"/>
          </a:p>
        </p:txBody>
      </p:sp>
      <p:sp>
        <p:nvSpPr>
          <p:cNvPr id="4" name="Foliennummernplatzhalter 3">
            <a:extLst>
              <a:ext uri="{FF2B5EF4-FFF2-40B4-BE49-F238E27FC236}">
                <a16:creationId xmlns:a16="http://schemas.microsoft.com/office/drawing/2014/main" id="{F44BDC77-6138-4E60-A1BA-3959F38F26B9}"/>
              </a:ext>
            </a:extLst>
          </p:cNvPr>
          <p:cNvSpPr>
            <a:spLocks noGrp="1"/>
          </p:cNvSpPr>
          <p:nvPr>
            <p:ph type="sldNum" sz="quarter" idx="11"/>
          </p:nvPr>
        </p:nvSpPr>
        <p:spPr/>
        <p:txBody>
          <a:bodyPr/>
          <a:lstStyle/>
          <a:p>
            <a:fld id="{CD13C9F6-DA1F-4969-8B21-2E803A8A69C8}" type="slidenum">
              <a:rPr lang="de-DE" smtClean="0"/>
              <a:pPr/>
              <a:t>42</a:t>
            </a:fld>
            <a:endParaRPr lang="de-DE" dirty="0"/>
          </a:p>
        </p:txBody>
      </p:sp>
      <p:graphicFrame>
        <p:nvGraphicFramePr>
          <p:cNvPr id="7" name="Tabelle 7">
            <a:extLst>
              <a:ext uri="{FF2B5EF4-FFF2-40B4-BE49-F238E27FC236}">
                <a16:creationId xmlns:a16="http://schemas.microsoft.com/office/drawing/2014/main" id="{2E1BFA5A-6541-4500-8079-DE24278A5821}"/>
              </a:ext>
            </a:extLst>
          </p:cNvPr>
          <p:cNvGraphicFramePr>
            <a:graphicFrameLocks noGrp="1"/>
          </p:cNvGraphicFramePr>
          <p:nvPr>
            <p:extLst>
              <p:ext uri="{D42A27DB-BD31-4B8C-83A1-F6EECF244321}">
                <p14:modId xmlns:p14="http://schemas.microsoft.com/office/powerpoint/2010/main" val="3746687084"/>
              </p:ext>
            </p:extLst>
          </p:nvPr>
        </p:nvGraphicFramePr>
        <p:xfrm>
          <a:off x="978158" y="2311744"/>
          <a:ext cx="9072283" cy="3142798"/>
        </p:xfrm>
        <a:graphic>
          <a:graphicData uri="http://schemas.openxmlformats.org/drawingml/2006/table">
            <a:tbl>
              <a:tblPr firstRow="1" bandRow="1">
                <a:tableStyleId>{5C22544A-7EE6-4342-B048-85BDC9FD1C3A}</a:tableStyleId>
              </a:tblPr>
              <a:tblGrid>
                <a:gridCol w="4581738">
                  <a:extLst>
                    <a:ext uri="{9D8B030D-6E8A-4147-A177-3AD203B41FA5}">
                      <a16:colId xmlns:a16="http://schemas.microsoft.com/office/drawing/2014/main" val="676423699"/>
                    </a:ext>
                  </a:extLst>
                </a:gridCol>
                <a:gridCol w="4490545">
                  <a:extLst>
                    <a:ext uri="{9D8B030D-6E8A-4147-A177-3AD203B41FA5}">
                      <a16:colId xmlns:a16="http://schemas.microsoft.com/office/drawing/2014/main" val="346799379"/>
                    </a:ext>
                  </a:extLst>
                </a:gridCol>
              </a:tblGrid>
              <a:tr h="290177">
                <a:tc>
                  <a:txBody>
                    <a:bodyPr/>
                    <a:lstStyle/>
                    <a:p>
                      <a:endParaRPr lang="de-DE" dirty="0"/>
                    </a:p>
                  </a:txBody>
                  <a:tcPr/>
                </a:tc>
                <a:tc>
                  <a:txBody>
                    <a:bodyPr/>
                    <a:lstStyle/>
                    <a:p>
                      <a:r>
                        <a:rPr lang="de-DE" dirty="0" err="1"/>
                        <a:t>Measure</a:t>
                      </a:r>
                      <a:r>
                        <a:rPr lang="de-DE" dirty="0"/>
                        <a:t> </a:t>
                      </a:r>
                      <a:r>
                        <a:rPr lang="de-DE" dirty="0" err="1"/>
                        <a:t>evaluated</a:t>
                      </a:r>
                      <a:r>
                        <a:rPr lang="de-DE" dirty="0"/>
                        <a:t> </a:t>
                      </a:r>
                      <a:r>
                        <a:rPr lang="de-DE" dirty="0" err="1"/>
                        <a:t>by</a:t>
                      </a:r>
                      <a:r>
                        <a:rPr lang="de-DE" dirty="0"/>
                        <a:t> ?</a:t>
                      </a:r>
                    </a:p>
                  </a:txBody>
                  <a:tcPr/>
                </a:tc>
                <a:extLst>
                  <a:ext uri="{0D108BD9-81ED-4DB2-BD59-A6C34878D82A}">
                    <a16:rowId xmlns:a16="http://schemas.microsoft.com/office/drawing/2014/main" val="2194081342"/>
                  </a:ext>
                </a:extLst>
              </a:tr>
              <a:tr h="781246">
                <a:tc>
                  <a:txBody>
                    <a:bodyPr/>
                    <a:lstStyle/>
                    <a:p>
                      <a:pPr marL="0" algn="l" defTabSz="914400" rtl="0" eaLnBrk="1" latinLnBrk="0" hangingPunct="1"/>
                      <a:r>
                        <a:rPr lang="en-US" sz="1800" kern="1200" dirty="0">
                          <a:solidFill>
                            <a:schemeClr val="dk1"/>
                          </a:solidFill>
                          <a:latin typeface="+mn-lt"/>
                          <a:ea typeface="+mn-ea"/>
                          <a:cs typeface="+mn-cs"/>
                        </a:rPr>
                        <a:t>Reduced malfunction or breakdown of machinery and equipment </a:t>
                      </a: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702964620"/>
                  </a:ext>
                </a:extLst>
              </a:tr>
              <a:tr h="507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Increased production volume</a:t>
                      </a:r>
                    </a:p>
                    <a:p>
                      <a:pPr marL="0" algn="l" defTabSz="914400" rtl="0" eaLnBrk="1" latinLnBrk="0" hangingPunct="1"/>
                      <a:endParaRPr lang="de-DE" sz="1800" kern="1200" dirty="0">
                        <a:solidFill>
                          <a:schemeClr val="dk1"/>
                        </a:solidFill>
                        <a:latin typeface="+mn-lt"/>
                        <a:ea typeface="+mn-ea"/>
                        <a:cs typeface="+mn-cs"/>
                      </a:endParaRP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2338946833"/>
                  </a:ext>
                </a:extLst>
              </a:tr>
              <a:tr h="565104">
                <a:tc>
                  <a:txBody>
                    <a:bodyPr/>
                    <a:lstStyle/>
                    <a:p>
                      <a:pPr marL="0" algn="l" defTabSz="914400" rtl="0" eaLnBrk="1" latinLnBrk="0" hangingPunct="1"/>
                      <a:r>
                        <a:rPr lang="de-DE" sz="1800" kern="1200" dirty="0" err="1">
                          <a:solidFill>
                            <a:schemeClr val="dk1"/>
                          </a:solidFill>
                          <a:latin typeface="+mn-lt"/>
                          <a:ea typeface="+mn-ea"/>
                          <a:cs typeface="+mn-cs"/>
                        </a:rPr>
                        <a:t>Improved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product</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quality</a:t>
                      </a:r>
                      <a:endParaRPr lang="de-DE" sz="1800" kern="1200" dirty="0">
                        <a:solidFill>
                          <a:schemeClr val="dk1"/>
                        </a:solidFill>
                        <a:latin typeface="+mn-lt"/>
                        <a:ea typeface="+mn-ea"/>
                        <a:cs typeface="+mn-cs"/>
                      </a:endParaRP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3388529706"/>
                  </a:ext>
                </a:extLst>
              </a:tr>
              <a:tr h="351157">
                <a:tc>
                  <a:txBody>
                    <a:bodyPr/>
                    <a:lstStyle/>
                    <a:p>
                      <a:pPr marL="0" lvl="0" algn="l" defTabSz="914400" rtl="0" eaLnBrk="1" fontAlgn="b" latinLnBrk="0" hangingPunct="1"/>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Reduced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hazardous</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waste</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784849152"/>
                  </a:ext>
                </a:extLst>
              </a:tr>
              <a:tr h="439451">
                <a:tc>
                  <a:txBody>
                    <a:bodyPr/>
                    <a:lstStyle/>
                    <a:p>
                      <a:pPr marL="0" lvl="0" algn="l" defTabSz="914400" rtl="0" eaLnBrk="1" fontAlgn="b" latinLnBrk="0" hangingPunct="1"/>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Reduced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maintenance</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cost</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252307961"/>
                  </a:ext>
                </a:extLst>
              </a:tr>
            </a:tbl>
          </a:graphicData>
        </a:graphic>
      </p:graphicFrame>
      <p:pic>
        <p:nvPicPr>
          <p:cNvPr id="9" name="Grafik 8" descr="Lupe mit einfarbiger Füllung">
            <a:extLst>
              <a:ext uri="{FF2B5EF4-FFF2-40B4-BE49-F238E27FC236}">
                <a16:creationId xmlns:a16="http://schemas.microsoft.com/office/drawing/2014/main" id="{4243A195-71A3-4B66-AB10-36368E7260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03202" y="1239619"/>
            <a:ext cx="914400" cy="914400"/>
          </a:xfrm>
          <a:prstGeom prst="rect">
            <a:avLst/>
          </a:prstGeom>
        </p:spPr>
      </p:pic>
      <p:grpSp>
        <p:nvGrpSpPr>
          <p:cNvPr id="8" name="Gruppieren 7">
            <a:extLst>
              <a:ext uri="{FF2B5EF4-FFF2-40B4-BE49-F238E27FC236}">
                <a16:creationId xmlns:a16="http://schemas.microsoft.com/office/drawing/2014/main" id="{8D8DD798-CEF3-442E-A73D-EC92EAF5EB19}"/>
              </a:ext>
            </a:extLst>
          </p:cNvPr>
          <p:cNvGrpSpPr/>
          <p:nvPr/>
        </p:nvGrpSpPr>
        <p:grpSpPr>
          <a:xfrm>
            <a:off x="135517" y="136525"/>
            <a:ext cx="761950" cy="761950"/>
            <a:chOff x="135517" y="136525"/>
            <a:chExt cx="761950" cy="761950"/>
          </a:xfrm>
        </p:grpSpPr>
        <p:sp>
          <p:nvSpPr>
            <p:cNvPr id="11" name="Ellipse 10">
              <a:extLst>
                <a:ext uri="{FF2B5EF4-FFF2-40B4-BE49-F238E27FC236}">
                  <a16:creationId xmlns:a16="http://schemas.microsoft.com/office/drawing/2014/main" id="{6850EEE1-8E38-4734-8E20-19EFFEACB142}"/>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Sprechblase: oval 11">
              <a:extLst>
                <a:ext uri="{FF2B5EF4-FFF2-40B4-BE49-F238E27FC236}">
                  <a16:creationId xmlns:a16="http://schemas.microsoft.com/office/drawing/2014/main" id="{6555E73E-4692-44D3-B62F-8D193516C43B}"/>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42602510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117AD-F936-4622-9178-EA25A26564EF}"/>
              </a:ext>
            </a:extLst>
          </p:cNvPr>
          <p:cNvSpPr>
            <a:spLocks noGrp="1"/>
          </p:cNvSpPr>
          <p:nvPr>
            <p:ph type="title"/>
          </p:nvPr>
        </p:nvSpPr>
        <p:spPr>
          <a:xfrm>
            <a:off x="838201" y="1476952"/>
            <a:ext cx="10515600" cy="572608"/>
          </a:xfrm>
        </p:spPr>
        <p:txBody>
          <a:bodyPr/>
          <a:lstStyle/>
          <a:p>
            <a:r>
              <a:rPr lang="en-GB" noProof="0" dirty="0"/>
              <a:t>Example of indicator</a:t>
            </a:r>
          </a:p>
        </p:txBody>
      </p:sp>
      <p:sp>
        <p:nvSpPr>
          <p:cNvPr id="3" name="Datumsplatzhalter 2">
            <a:extLst>
              <a:ext uri="{FF2B5EF4-FFF2-40B4-BE49-F238E27FC236}">
                <a16:creationId xmlns:a16="http://schemas.microsoft.com/office/drawing/2014/main" id="{8390AB7C-2838-408F-8F43-5AA105DD3D02}"/>
              </a:ext>
            </a:extLst>
          </p:cNvPr>
          <p:cNvSpPr>
            <a:spLocks noGrp="1"/>
          </p:cNvSpPr>
          <p:nvPr>
            <p:ph type="dt" sz="half" idx="10"/>
          </p:nvPr>
        </p:nvSpPr>
        <p:spPr/>
        <p:txBody>
          <a:bodyPr/>
          <a:lstStyle/>
          <a:p>
            <a:fld id="{BB3530F7-3DD7-4578-8DE9-D13592AF5328}" type="datetime1">
              <a:rPr lang="en-GB" smtClean="0"/>
              <a:t>24/05/2022</a:t>
            </a:fld>
            <a:endParaRPr lang="de-DE" dirty="0"/>
          </a:p>
        </p:txBody>
      </p:sp>
      <p:sp>
        <p:nvSpPr>
          <p:cNvPr id="4" name="Foliennummernplatzhalter 3">
            <a:extLst>
              <a:ext uri="{FF2B5EF4-FFF2-40B4-BE49-F238E27FC236}">
                <a16:creationId xmlns:a16="http://schemas.microsoft.com/office/drawing/2014/main" id="{F44BDC77-6138-4E60-A1BA-3959F38F26B9}"/>
              </a:ext>
            </a:extLst>
          </p:cNvPr>
          <p:cNvSpPr>
            <a:spLocks noGrp="1"/>
          </p:cNvSpPr>
          <p:nvPr>
            <p:ph type="sldNum" sz="quarter" idx="11"/>
          </p:nvPr>
        </p:nvSpPr>
        <p:spPr/>
        <p:txBody>
          <a:bodyPr/>
          <a:lstStyle/>
          <a:p>
            <a:fld id="{CD13C9F6-DA1F-4969-8B21-2E803A8A69C8}" type="slidenum">
              <a:rPr lang="de-DE" smtClean="0"/>
              <a:pPr/>
              <a:t>43</a:t>
            </a:fld>
            <a:endParaRPr lang="de-DE" dirty="0"/>
          </a:p>
        </p:txBody>
      </p:sp>
      <p:graphicFrame>
        <p:nvGraphicFramePr>
          <p:cNvPr id="7" name="Tabelle 7">
            <a:extLst>
              <a:ext uri="{FF2B5EF4-FFF2-40B4-BE49-F238E27FC236}">
                <a16:creationId xmlns:a16="http://schemas.microsoft.com/office/drawing/2014/main" id="{2E1BFA5A-6541-4500-8079-DE24278A5821}"/>
              </a:ext>
            </a:extLst>
          </p:cNvPr>
          <p:cNvGraphicFramePr>
            <a:graphicFrameLocks noGrp="1"/>
          </p:cNvGraphicFramePr>
          <p:nvPr>
            <p:extLst>
              <p:ext uri="{D42A27DB-BD31-4B8C-83A1-F6EECF244321}">
                <p14:modId xmlns:p14="http://schemas.microsoft.com/office/powerpoint/2010/main" val="507064625"/>
              </p:ext>
            </p:extLst>
          </p:nvPr>
        </p:nvGraphicFramePr>
        <p:xfrm>
          <a:off x="838200" y="2134463"/>
          <a:ext cx="9105901" cy="3166591"/>
        </p:xfrm>
        <a:graphic>
          <a:graphicData uri="http://schemas.openxmlformats.org/drawingml/2006/table">
            <a:tbl>
              <a:tblPr firstRow="1" bandRow="1">
                <a:tableStyleId>{5C22544A-7EE6-4342-B048-85BDC9FD1C3A}</a:tableStyleId>
              </a:tblPr>
              <a:tblGrid>
                <a:gridCol w="4181669">
                  <a:extLst>
                    <a:ext uri="{9D8B030D-6E8A-4147-A177-3AD203B41FA5}">
                      <a16:colId xmlns:a16="http://schemas.microsoft.com/office/drawing/2014/main" val="676423699"/>
                    </a:ext>
                  </a:extLst>
                </a:gridCol>
                <a:gridCol w="4924232">
                  <a:extLst>
                    <a:ext uri="{9D8B030D-6E8A-4147-A177-3AD203B41FA5}">
                      <a16:colId xmlns:a16="http://schemas.microsoft.com/office/drawing/2014/main" val="346799379"/>
                    </a:ext>
                  </a:extLst>
                </a:gridCol>
              </a:tblGrid>
              <a:tr h="321018">
                <a:tc>
                  <a:txBody>
                    <a:bodyPr/>
                    <a:lstStyle/>
                    <a:p>
                      <a:endParaRPr lang="de-DE" dirty="0"/>
                    </a:p>
                  </a:txBody>
                  <a:tcPr/>
                </a:tc>
                <a:tc>
                  <a:txBody>
                    <a:bodyPr/>
                    <a:lstStyle/>
                    <a:p>
                      <a:r>
                        <a:rPr lang="de-DE" dirty="0" err="1"/>
                        <a:t>Measure</a:t>
                      </a:r>
                      <a:r>
                        <a:rPr lang="de-DE" dirty="0"/>
                        <a:t> </a:t>
                      </a:r>
                      <a:r>
                        <a:rPr lang="de-DE" dirty="0" err="1"/>
                        <a:t>evaluated</a:t>
                      </a:r>
                      <a:r>
                        <a:rPr lang="de-DE" dirty="0"/>
                        <a:t> </a:t>
                      </a:r>
                      <a:r>
                        <a:rPr lang="de-DE" dirty="0" err="1"/>
                        <a:t>by</a:t>
                      </a:r>
                      <a:endParaRPr lang="de-DE" dirty="0"/>
                    </a:p>
                  </a:txBody>
                  <a:tcPr/>
                </a:tc>
                <a:extLst>
                  <a:ext uri="{0D108BD9-81ED-4DB2-BD59-A6C34878D82A}">
                    <a16:rowId xmlns:a16="http://schemas.microsoft.com/office/drawing/2014/main" val="2194081342"/>
                  </a:ext>
                </a:extLst>
              </a:tr>
              <a:tr h="641136">
                <a:tc>
                  <a:txBody>
                    <a:bodyPr/>
                    <a:lstStyle/>
                    <a:p>
                      <a:pPr marL="0" algn="l" defTabSz="914400" rtl="0" eaLnBrk="1" latinLnBrk="0" hangingPunct="1"/>
                      <a:r>
                        <a:rPr lang="en-US" sz="1800" kern="1200" dirty="0">
                          <a:solidFill>
                            <a:schemeClr val="dk1"/>
                          </a:solidFill>
                          <a:latin typeface="+mn-lt"/>
                          <a:ea typeface="+mn-ea"/>
                          <a:cs typeface="+mn-cs"/>
                        </a:rPr>
                        <a:t>Reduced malfunction or breakdown of machinery and equipment </a:t>
                      </a:r>
                    </a:p>
                  </a:txBody>
                  <a:tcPr/>
                </a:tc>
                <a:tc>
                  <a:txBody>
                    <a:bodyPr/>
                    <a:lstStyle/>
                    <a:p>
                      <a:pPr marL="0" algn="l" defTabSz="914400" rtl="0" eaLnBrk="1" latinLnBrk="0" hangingPunct="1"/>
                      <a:r>
                        <a:rPr lang="de-DE" sz="1800" kern="1200" dirty="0" err="1">
                          <a:solidFill>
                            <a:schemeClr val="dk1"/>
                          </a:solidFill>
                          <a:latin typeface="+mn-lt"/>
                          <a:ea typeface="+mn-ea"/>
                          <a:cs typeface="+mn-cs"/>
                        </a:rPr>
                        <a:t>Number</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of</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malfunction</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or</a:t>
                      </a:r>
                      <a:r>
                        <a:rPr lang="de-DE" sz="1800" kern="1200" dirty="0">
                          <a:solidFill>
                            <a:schemeClr val="dk1"/>
                          </a:solidFill>
                          <a:latin typeface="+mn-lt"/>
                          <a:ea typeface="+mn-ea"/>
                          <a:cs typeface="+mn-cs"/>
                        </a:rPr>
                        <a:t> breakdown</a:t>
                      </a:r>
                    </a:p>
                  </a:txBody>
                  <a:tcPr/>
                </a:tc>
                <a:extLst>
                  <a:ext uri="{0D108BD9-81ED-4DB2-BD59-A6C34878D82A}">
                    <a16:rowId xmlns:a16="http://schemas.microsoft.com/office/drawing/2014/main" val="702964620"/>
                  </a:ext>
                </a:extLst>
              </a:tr>
              <a:tr h="4459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Increased production volume</a:t>
                      </a:r>
                    </a:p>
                  </a:txBody>
                  <a:tcPr/>
                </a:tc>
                <a:tc>
                  <a:txBody>
                    <a:bodyPr/>
                    <a:lstStyle/>
                    <a:p>
                      <a:pPr marL="0" algn="l" defTabSz="914400" rtl="0" eaLnBrk="1" latinLnBrk="0" hangingPunct="1"/>
                      <a:r>
                        <a:rPr lang="de-DE" sz="1800" kern="1200" dirty="0" err="1">
                          <a:solidFill>
                            <a:schemeClr val="dk1"/>
                          </a:solidFill>
                          <a:latin typeface="+mn-lt"/>
                          <a:ea typeface="+mn-ea"/>
                          <a:cs typeface="+mn-cs"/>
                        </a:rPr>
                        <a:t>Increased</a:t>
                      </a:r>
                      <a:r>
                        <a:rPr lang="de-DE" sz="1800" kern="1200" dirty="0">
                          <a:solidFill>
                            <a:schemeClr val="dk1"/>
                          </a:solidFill>
                          <a:latin typeface="+mn-lt"/>
                          <a:ea typeface="+mn-ea"/>
                          <a:cs typeface="+mn-cs"/>
                        </a:rPr>
                        <a:t> annual </a:t>
                      </a:r>
                      <a:r>
                        <a:rPr lang="de-DE" sz="1800" kern="1200" dirty="0" err="1">
                          <a:solidFill>
                            <a:schemeClr val="dk1"/>
                          </a:solidFill>
                          <a:latin typeface="+mn-lt"/>
                          <a:ea typeface="+mn-ea"/>
                          <a:cs typeface="+mn-cs"/>
                        </a:rPr>
                        <a:t>quantity</a:t>
                      </a:r>
                      <a:r>
                        <a:rPr lang="de-DE" sz="1800" kern="1200" dirty="0">
                          <a:solidFill>
                            <a:schemeClr val="dk1"/>
                          </a:solidFill>
                          <a:latin typeface="+mn-lt"/>
                          <a:ea typeface="+mn-ea"/>
                          <a:cs typeface="+mn-cs"/>
                        </a:rPr>
                        <a:t> x </a:t>
                      </a:r>
                      <a:r>
                        <a:rPr lang="de-DE" sz="1800" kern="1200" dirty="0" err="1">
                          <a:solidFill>
                            <a:schemeClr val="dk1"/>
                          </a:solidFill>
                          <a:latin typeface="+mn-lt"/>
                          <a:ea typeface="+mn-ea"/>
                          <a:cs typeface="+mn-cs"/>
                        </a:rPr>
                        <a:t>unit</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price</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2338946833"/>
                  </a:ext>
                </a:extLst>
              </a:tr>
              <a:tr h="1043308">
                <a:tc>
                  <a:txBody>
                    <a:bodyPr/>
                    <a:lstStyle/>
                    <a:p>
                      <a:pPr marL="0" algn="l" defTabSz="914400" rtl="0" eaLnBrk="1" latinLnBrk="0" hangingPunct="1"/>
                      <a:r>
                        <a:rPr lang="de-DE" sz="1800" kern="1200" dirty="0" err="1">
                          <a:solidFill>
                            <a:schemeClr val="dk1"/>
                          </a:solidFill>
                          <a:latin typeface="+mn-lt"/>
                          <a:ea typeface="+mn-ea"/>
                          <a:cs typeface="+mn-cs"/>
                        </a:rPr>
                        <a:t>Improved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product</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quality</a:t>
                      </a:r>
                      <a:endParaRPr lang="de-DE" sz="1800" kern="1200" dirty="0">
                        <a:solidFill>
                          <a:schemeClr val="dk1"/>
                        </a:solidFill>
                        <a:latin typeface="+mn-lt"/>
                        <a:ea typeface="+mn-ea"/>
                        <a:cs typeface="+mn-cs"/>
                      </a:endParaRPr>
                    </a:p>
                  </a:txBody>
                  <a:tcPr/>
                </a:tc>
                <a:tc>
                  <a:txBody>
                    <a:bodyPr/>
                    <a:lstStyle/>
                    <a:p>
                      <a:pPr marL="0" algn="l" defTabSz="914400" rtl="0" eaLnBrk="1" latinLnBrk="0" hangingPunct="1"/>
                      <a:r>
                        <a:rPr lang="de-DE" sz="1800" kern="1200" dirty="0" err="1">
                          <a:solidFill>
                            <a:schemeClr val="dk1"/>
                          </a:solidFill>
                          <a:latin typeface="+mn-lt"/>
                          <a:ea typeface="+mn-ea"/>
                          <a:cs typeface="+mn-cs"/>
                        </a:rPr>
                        <a:t>Reduction</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of</a:t>
                      </a:r>
                      <a:r>
                        <a:rPr lang="de-DE" sz="1800" kern="1200" dirty="0">
                          <a:solidFill>
                            <a:schemeClr val="dk1"/>
                          </a:solidFill>
                          <a:latin typeface="+mn-lt"/>
                          <a:ea typeface="+mn-ea"/>
                          <a:cs typeface="+mn-cs"/>
                        </a:rPr>
                        <a:t> material </a:t>
                      </a:r>
                      <a:r>
                        <a:rPr lang="de-DE" sz="1800" kern="1200" dirty="0" err="1">
                          <a:solidFill>
                            <a:schemeClr val="dk1"/>
                          </a:solidFill>
                          <a:latin typeface="+mn-lt"/>
                          <a:ea typeface="+mn-ea"/>
                          <a:cs typeface="+mn-cs"/>
                        </a:rPr>
                        <a:t>costs</a:t>
                      </a:r>
                      <a:r>
                        <a:rPr lang="de-DE" sz="1800" kern="1200" dirty="0">
                          <a:solidFill>
                            <a:schemeClr val="dk1"/>
                          </a:solidFill>
                          <a:latin typeface="+mn-lt"/>
                          <a:ea typeface="+mn-ea"/>
                          <a:cs typeface="+mn-cs"/>
                        </a:rPr>
                        <a:t> due </a:t>
                      </a:r>
                      <a:r>
                        <a:rPr lang="de-DE" sz="1800" kern="1200" dirty="0" err="1">
                          <a:solidFill>
                            <a:schemeClr val="dk1"/>
                          </a:solidFill>
                          <a:latin typeface="+mn-lt"/>
                          <a:ea typeface="+mn-ea"/>
                          <a:cs typeface="+mn-cs"/>
                        </a:rPr>
                        <a:t>to</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reduced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rejects</a:t>
                      </a:r>
                      <a:endParaRPr lang="de-DE" sz="1800" kern="1200" dirty="0">
                        <a:solidFill>
                          <a:schemeClr val="dk1"/>
                        </a:solidFill>
                        <a:latin typeface="+mn-lt"/>
                        <a:ea typeface="+mn-ea"/>
                        <a:cs typeface="+mn-cs"/>
                      </a:endParaRPr>
                    </a:p>
                    <a:p>
                      <a:pPr marL="0" algn="l" defTabSz="914400" rtl="0" eaLnBrk="1" latinLnBrk="0" hangingPunct="1"/>
                      <a:r>
                        <a:rPr lang="de-DE" sz="1800" kern="1200" dirty="0" err="1">
                          <a:solidFill>
                            <a:schemeClr val="dk1"/>
                          </a:solidFill>
                          <a:latin typeface="+mn-lt"/>
                          <a:ea typeface="+mn-ea"/>
                          <a:cs typeface="+mn-cs"/>
                        </a:rPr>
                        <a:t>Number</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of</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complaints</a:t>
                      </a:r>
                      <a:endParaRPr lang="de-DE" sz="1800" kern="1200" dirty="0">
                        <a:solidFill>
                          <a:schemeClr val="dk1"/>
                        </a:solidFill>
                        <a:latin typeface="+mn-lt"/>
                        <a:ea typeface="+mn-ea"/>
                        <a:cs typeface="+mn-cs"/>
                      </a:endParaRPr>
                    </a:p>
                    <a:p>
                      <a:pPr marL="0" algn="l" defTabSz="914400" rtl="0" eaLnBrk="1" latinLnBrk="0" hangingPunct="1"/>
                      <a:r>
                        <a:rPr lang="de-DE" sz="1800" kern="1200" dirty="0" err="1">
                          <a:solidFill>
                            <a:schemeClr val="dk1"/>
                          </a:solidFill>
                          <a:latin typeface="+mn-lt"/>
                          <a:ea typeface="+mn-ea"/>
                          <a:cs typeface="+mn-cs"/>
                        </a:rPr>
                        <a:t>Number</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of</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returns</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3388529706"/>
                  </a:ext>
                </a:extLst>
              </a:tr>
              <a:tr h="288180">
                <a:tc>
                  <a:txBody>
                    <a:bodyPr/>
                    <a:lstStyle/>
                    <a:p>
                      <a:pPr marL="0" algn="l" defTabSz="914400" rtl="0" eaLnBrk="1" fontAlgn="b" latinLnBrk="0" hangingPunct="1"/>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Reduced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hazardous</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waste</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r>
                        <a:rPr lang="en-US" sz="1800" kern="1200" dirty="0">
                          <a:solidFill>
                            <a:schemeClr val="dk1"/>
                          </a:solidFill>
                          <a:latin typeface="+mn-lt"/>
                          <a:ea typeface="+mn-ea"/>
                          <a:cs typeface="+mn-cs"/>
                        </a:rPr>
                        <a:t>  Disposal costs </a:t>
                      </a:r>
                    </a:p>
                  </a:txBody>
                  <a:tcPr marL="0" marR="0" marT="0" marB="0" anchor="b"/>
                </a:tc>
                <a:extLst>
                  <a:ext uri="{0D108BD9-81ED-4DB2-BD59-A6C34878D82A}">
                    <a16:rowId xmlns:a16="http://schemas.microsoft.com/office/drawing/2014/main" val="1784849152"/>
                  </a:ext>
                </a:extLst>
              </a:tr>
              <a:tr h="382249">
                <a:tc>
                  <a:txBody>
                    <a:bodyPr/>
                    <a:lstStyle/>
                    <a:p>
                      <a:pPr marL="0" algn="l" defTabSz="914400" rtl="0" eaLnBrk="1" fontAlgn="b" latinLnBrk="0" hangingPunct="1"/>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Reduced</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maintenance</a:t>
                      </a:r>
                      <a:r>
                        <a:rPr lang="de-DE" sz="1800" kern="1200" dirty="0">
                          <a:solidFill>
                            <a:schemeClr val="dk1"/>
                          </a:solidFill>
                          <a:latin typeface="+mn-lt"/>
                          <a:ea typeface="+mn-ea"/>
                          <a:cs typeface="+mn-cs"/>
                        </a:rPr>
                        <a:t> </a:t>
                      </a:r>
                      <a:r>
                        <a:rPr lang="de-DE" sz="1800" kern="1200" dirty="0" err="1">
                          <a:solidFill>
                            <a:schemeClr val="dk1"/>
                          </a:solidFill>
                          <a:latin typeface="+mn-lt"/>
                          <a:ea typeface="+mn-ea"/>
                          <a:cs typeface="+mn-cs"/>
                        </a:rPr>
                        <a:t>cost</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r>
                        <a:rPr lang="en-US" sz="1800" kern="1200" dirty="0">
                          <a:solidFill>
                            <a:schemeClr val="dk1"/>
                          </a:solidFill>
                          <a:latin typeface="+mn-lt"/>
                          <a:ea typeface="+mn-ea"/>
                          <a:cs typeface="+mn-cs"/>
                        </a:rPr>
                        <a:t>  Wages x reduced maintenance hours </a:t>
                      </a:r>
                    </a:p>
                  </a:txBody>
                  <a:tcPr marL="0" marR="0" marT="0" marB="0" anchor="b"/>
                </a:tc>
                <a:extLst>
                  <a:ext uri="{0D108BD9-81ED-4DB2-BD59-A6C34878D82A}">
                    <a16:rowId xmlns:a16="http://schemas.microsoft.com/office/drawing/2014/main" val="1252307961"/>
                  </a:ext>
                </a:extLst>
              </a:tr>
            </a:tbl>
          </a:graphicData>
        </a:graphic>
      </p:graphicFrame>
      <p:pic>
        <p:nvPicPr>
          <p:cNvPr id="9" name="Grafik 8" descr="Lupe mit einfarbiger Füllung">
            <a:extLst>
              <a:ext uri="{FF2B5EF4-FFF2-40B4-BE49-F238E27FC236}">
                <a16:creationId xmlns:a16="http://schemas.microsoft.com/office/drawing/2014/main" id="{4243A195-71A3-4B66-AB10-36368E7260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63244" y="1062338"/>
            <a:ext cx="914400" cy="914400"/>
          </a:xfrm>
          <a:prstGeom prst="rect">
            <a:avLst/>
          </a:prstGeom>
        </p:spPr>
      </p:pic>
      <p:sp>
        <p:nvSpPr>
          <p:cNvPr id="10" name="Textfeld 9">
            <a:extLst>
              <a:ext uri="{FF2B5EF4-FFF2-40B4-BE49-F238E27FC236}">
                <a16:creationId xmlns:a16="http://schemas.microsoft.com/office/drawing/2014/main" id="{21994CC2-DB6E-449D-B4C6-AF249B2E76A7}"/>
              </a:ext>
            </a:extLst>
          </p:cNvPr>
          <p:cNvSpPr txBox="1"/>
          <p:nvPr/>
        </p:nvSpPr>
        <p:spPr>
          <a:xfrm>
            <a:off x="838200" y="5531369"/>
            <a:ext cx="5854488"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Multiple Benefits Webinar 1: Einführung und Überblick in die Mehrfachnutzen-Analyse</a:t>
            </a:r>
          </a:p>
        </p:txBody>
      </p:sp>
    </p:spTree>
    <p:extLst>
      <p:ext uri="{BB962C8B-B14F-4D97-AF65-F5344CB8AC3E}">
        <p14:creationId xmlns:p14="http://schemas.microsoft.com/office/powerpoint/2010/main" val="35641657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hteck 28">
            <a:extLst>
              <a:ext uri="{FF2B5EF4-FFF2-40B4-BE49-F238E27FC236}">
                <a16:creationId xmlns:a16="http://schemas.microsoft.com/office/drawing/2014/main" id="{C6F26555-D649-475C-B200-3AD6F57D05C2}"/>
              </a:ext>
            </a:extLst>
          </p:cNvPr>
          <p:cNvSpPr/>
          <p:nvPr/>
        </p:nvSpPr>
        <p:spPr>
          <a:xfrm>
            <a:off x="1008431" y="4412310"/>
            <a:ext cx="10822784" cy="1387800"/>
          </a:xfrm>
          <a:prstGeom prst="rect">
            <a:avLst/>
          </a:prstGeom>
          <a:solidFill>
            <a:srgbClr val="E8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a:extLst>
              <a:ext uri="{FF2B5EF4-FFF2-40B4-BE49-F238E27FC236}">
                <a16:creationId xmlns:a16="http://schemas.microsoft.com/office/drawing/2014/main" id="{E8A82880-C4B1-4672-8D8E-66283EAF0957}"/>
              </a:ext>
            </a:extLst>
          </p:cNvPr>
          <p:cNvSpPr/>
          <p:nvPr/>
        </p:nvSpPr>
        <p:spPr>
          <a:xfrm>
            <a:off x="1008431" y="2945217"/>
            <a:ext cx="10822786" cy="1387800"/>
          </a:xfrm>
          <a:prstGeom prst="rect">
            <a:avLst/>
          </a:prstGeom>
          <a:solidFill>
            <a:srgbClr val="A3C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a:extLst>
              <a:ext uri="{FF2B5EF4-FFF2-40B4-BE49-F238E27FC236}">
                <a16:creationId xmlns:a16="http://schemas.microsoft.com/office/drawing/2014/main" id="{9CA20D47-DA6F-4125-B70D-3767FCBFE1CE}"/>
              </a:ext>
            </a:extLst>
          </p:cNvPr>
          <p:cNvSpPr/>
          <p:nvPr/>
        </p:nvSpPr>
        <p:spPr>
          <a:xfrm>
            <a:off x="1008431" y="1472809"/>
            <a:ext cx="10822790" cy="1387800"/>
          </a:xfrm>
          <a:prstGeom prst="rect">
            <a:avLst/>
          </a:prstGeom>
          <a:solidFill>
            <a:srgbClr val="2D76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41970331-8AD0-4A7E-A1A6-3D1C0B8EA0F9}"/>
              </a:ext>
            </a:extLst>
          </p:cNvPr>
          <p:cNvSpPr>
            <a:spLocks noGrp="1"/>
          </p:cNvSpPr>
          <p:nvPr>
            <p:ph type="title"/>
          </p:nvPr>
        </p:nvSpPr>
        <p:spPr>
          <a:xfrm>
            <a:off x="921559" y="611889"/>
            <a:ext cx="10515600" cy="572608"/>
          </a:xfrm>
        </p:spPr>
        <p:txBody>
          <a:bodyPr>
            <a:normAutofit/>
          </a:bodyPr>
          <a:lstStyle/>
          <a:p>
            <a:r>
              <a:rPr lang="de-DE" dirty="0" err="1"/>
              <a:t>Quantifiability</a:t>
            </a:r>
            <a:r>
              <a:rPr lang="de-DE" dirty="0"/>
              <a:t> </a:t>
            </a:r>
            <a:r>
              <a:rPr lang="de-DE" dirty="0" err="1"/>
              <a:t>of</a:t>
            </a:r>
            <a:r>
              <a:rPr lang="de-DE" dirty="0"/>
              <a:t> NEBs</a:t>
            </a:r>
          </a:p>
        </p:txBody>
      </p:sp>
      <p:sp>
        <p:nvSpPr>
          <p:cNvPr id="4" name="Datumsplatzhalter 3">
            <a:extLst>
              <a:ext uri="{FF2B5EF4-FFF2-40B4-BE49-F238E27FC236}">
                <a16:creationId xmlns:a16="http://schemas.microsoft.com/office/drawing/2014/main" id="{600CEC08-758F-400F-90A0-C9EFE802C1EC}"/>
              </a:ext>
            </a:extLst>
          </p:cNvPr>
          <p:cNvSpPr>
            <a:spLocks noGrp="1"/>
          </p:cNvSpPr>
          <p:nvPr>
            <p:ph type="dt" sz="half" idx="10"/>
          </p:nvPr>
        </p:nvSpPr>
        <p:spPr/>
        <p:txBody>
          <a:bodyPr/>
          <a:lstStyle/>
          <a:p>
            <a:fld id="{6504A092-1058-4D86-9BFA-283CC7F859CC}" type="datetime1">
              <a:rPr lang="en-GB" smtClean="0"/>
              <a:t>24/05/2022</a:t>
            </a:fld>
            <a:endParaRPr lang="de-DE"/>
          </a:p>
        </p:txBody>
      </p:sp>
      <p:sp>
        <p:nvSpPr>
          <p:cNvPr id="5" name="Foliennummernplatzhalter 4">
            <a:extLst>
              <a:ext uri="{FF2B5EF4-FFF2-40B4-BE49-F238E27FC236}">
                <a16:creationId xmlns:a16="http://schemas.microsoft.com/office/drawing/2014/main" id="{7CE51108-482A-4933-B88E-D11CA4922BC9}"/>
              </a:ext>
            </a:extLst>
          </p:cNvPr>
          <p:cNvSpPr>
            <a:spLocks noGrp="1"/>
          </p:cNvSpPr>
          <p:nvPr>
            <p:ph type="sldNum" sz="quarter" idx="11"/>
          </p:nvPr>
        </p:nvSpPr>
        <p:spPr/>
        <p:txBody>
          <a:bodyPr/>
          <a:lstStyle/>
          <a:p>
            <a:fld id="{CD13C9F6-DA1F-4969-8B21-2E803A8A69C8}" type="slidenum">
              <a:rPr lang="de-DE" smtClean="0"/>
              <a:t>44</a:t>
            </a:fld>
            <a:endParaRPr lang="de-DE" dirty="0"/>
          </a:p>
        </p:txBody>
      </p:sp>
      <p:sp>
        <p:nvSpPr>
          <p:cNvPr id="12" name="Textfeld 11">
            <a:extLst>
              <a:ext uri="{FF2B5EF4-FFF2-40B4-BE49-F238E27FC236}">
                <a16:creationId xmlns:a16="http://schemas.microsoft.com/office/drawing/2014/main" id="{65A42B8F-E145-4378-AEED-017DAAAF41DC}"/>
              </a:ext>
            </a:extLst>
          </p:cNvPr>
          <p:cNvSpPr txBox="1"/>
          <p:nvPr/>
        </p:nvSpPr>
        <p:spPr>
          <a:xfrm>
            <a:off x="176451" y="4966308"/>
            <a:ext cx="529312"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Low</a:t>
            </a:r>
          </a:p>
        </p:txBody>
      </p:sp>
      <p:sp>
        <p:nvSpPr>
          <p:cNvPr id="17" name="Textfeld 16">
            <a:extLst>
              <a:ext uri="{FF2B5EF4-FFF2-40B4-BE49-F238E27FC236}">
                <a16:creationId xmlns:a16="http://schemas.microsoft.com/office/drawing/2014/main" id="{BB728362-35EF-4C75-B04F-1698A7707BE5}"/>
              </a:ext>
            </a:extLst>
          </p:cNvPr>
          <p:cNvSpPr txBox="1"/>
          <p:nvPr/>
        </p:nvSpPr>
        <p:spPr>
          <a:xfrm>
            <a:off x="119546" y="1905099"/>
            <a:ext cx="585417"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High</a:t>
            </a:r>
          </a:p>
        </p:txBody>
      </p:sp>
      <p:sp>
        <p:nvSpPr>
          <p:cNvPr id="13" name="Textfeld 12">
            <a:extLst>
              <a:ext uri="{FF2B5EF4-FFF2-40B4-BE49-F238E27FC236}">
                <a16:creationId xmlns:a16="http://schemas.microsoft.com/office/drawing/2014/main" id="{9E6556D7-79EC-46FD-B8A6-BC5ED1FC99A6}"/>
              </a:ext>
            </a:extLst>
          </p:cNvPr>
          <p:cNvSpPr txBox="1"/>
          <p:nvPr/>
        </p:nvSpPr>
        <p:spPr>
          <a:xfrm>
            <a:off x="1071661" y="1602080"/>
            <a:ext cx="5107698" cy="1077218"/>
          </a:xfrm>
          <a:prstGeom prst="rect">
            <a:avLst/>
          </a:prstGeom>
          <a:noFill/>
        </p:spPr>
        <p:txBody>
          <a:bodyPr wrap="square" rtlCol="0">
            <a:spAutoFit/>
          </a:bodyPr>
          <a:lstStyle/>
          <a:p>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Increased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production</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operating</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time,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Improved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equipment</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performance</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Shorter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process</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cycle</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times</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operational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costs</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amount</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of</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raw</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material</a:t>
            </a:r>
          </a:p>
        </p:txBody>
      </p:sp>
      <p:sp>
        <p:nvSpPr>
          <p:cNvPr id="18" name="Textfeld 17">
            <a:extLst>
              <a:ext uri="{FF2B5EF4-FFF2-40B4-BE49-F238E27FC236}">
                <a16:creationId xmlns:a16="http://schemas.microsoft.com/office/drawing/2014/main" id="{8DA15814-2561-4468-BBAE-FE23EAC942B2}"/>
              </a:ext>
            </a:extLst>
          </p:cNvPr>
          <p:cNvSpPr txBox="1"/>
          <p:nvPr/>
        </p:nvSpPr>
        <p:spPr>
          <a:xfrm>
            <a:off x="1071661" y="2988533"/>
            <a:ext cx="5107698" cy="1077218"/>
          </a:xfrm>
          <a:prstGeom prst="rect">
            <a:avLst/>
          </a:prstGeom>
          <a:noFill/>
        </p:spPr>
        <p:txBody>
          <a:bodyPr wrap="square" rtlCol="0">
            <a:spAutoFit/>
          </a:bodyPr>
          <a:lstStyle/>
          <a:p>
            <a:r>
              <a:rPr lang="de-DE" sz="1600" dirty="0" err="1">
                <a:latin typeface="Noto Sans" panose="020B0502040504020204" pitchFamily="34" charset="0"/>
                <a:ea typeface="Noto Sans" panose="020B0502040504020204" pitchFamily="34" charset="0"/>
                <a:cs typeface="Noto Sans" panose="020B0502040504020204" pitchFamily="34" charset="0"/>
              </a:rPr>
              <a:t>Productivity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gains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efficiency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product</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quality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increased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capacity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capacity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utilisation</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temperature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control</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lowered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cooling</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requirements</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19" name="Textfeld 18">
            <a:extLst>
              <a:ext uri="{FF2B5EF4-FFF2-40B4-BE49-F238E27FC236}">
                <a16:creationId xmlns:a16="http://schemas.microsoft.com/office/drawing/2014/main" id="{15C1234A-2C0E-4AB3-A44B-B0EA14ED40E0}"/>
              </a:ext>
            </a:extLst>
          </p:cNvPr>
          <p:cNvSpPr txBox="1"/>
          <p:nvPr/>
        </p:nvSpPr>
        <p:spPr>
          <a:xfrm>
            <a:off x="1055493" y="4517027"/>
            <a:ext cx="5160992" cy="1077218"/>
          </a:xfrm>
          <a:prstGeom prst="rect">
            <a:avLst/>
          </a:prstGeom>
          <a:noFill/>
        </p:spPr>
        <p:txBody>
          <a:bodyPr wrap="square" rtlCol="0">
            <a:spAutoFit/>
          </a:bodyPr>
          <a:lstStyle/>
          <a:p>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worker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safety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work</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environment</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decreased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noise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lighting</a:t>
            </a:r>
            <a:r>
              <a:rPr lang="de-DE" sz="1600" dirty="0">
                <a:latin typeface="Noto Sans" panose="020B0502040504020204" pitchFamily="34" charset="0"/>
                <a:ea typeface="Noto Sans" panose="020B0502040504020204" pitchFamily="34" charset="0"/>
                <a:cs typeface="Noto Sans" panose="020B0502040504020204" pitchFamily="34" charset="0"/>
              </a:rPr>
              <a:t>, additional </a:t>
            </a:r>
            <a:r>
              <a:rPr lang="de-DE" sz="1600" dirty="0" err="1">
                <a:latin typeface="Noto Sans" panose="020B0502040504020204" pitchFamily="34" charset="0"/>
                <a:ea typeface="Noto Sans" panose="020B0502040504020204" pitchFamily="34" charset="0"/>
                <a:cs typeface="Noto Sans" panose="020B0502040504020204" pitchFamily="34" charset="0"/>
              </a:rPr>
              <a:t>space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reduced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need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for</a:t>
            </a:r>
            <a:r>
              <a:rPr lang="de-DE" sz="1600" dirty="0">
                <a:latin typeface="Noto Sans" panose="020B0502040504020204" pitchFamily="34" charset="0"/>
                <a:ea typeface="Noto Sans" panose="020B0502040504020204" pitchFamily="34" charset="0"/>
                <a:cs typeface="Noto Sans" panose="020B0502040504020204" pitchFamily="34" charset="0"/>
              </a:rPr>
              <a:t> personal </a:t>
            </a:r>
            <a:r>
              <a:rPr lang="de-DE" sz="1600" dirty="0" err="1">
                <a:latin typeface="Noto Sans" panose="020B0502040504020204" pitchFamily="34" charset="0"/>
                <a:ea typeface="Noto Sans" panose="020B0502040504020204" pitchFamily="34" charset="0"/>
                <a:cs typeface="Noto Sans" panose="020B0502040504020204" pitchFamily="34" charset="0"/>
              </a:rPr>
              <a:t>protective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equipment</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air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quality</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20" name="Textfeld 19">
            <a:extLst>
              <a:ext uri="{FF2B5EF4-FFF2-40B4-BE49-F238E27FC236}">
                <a16:creationId xmlns:a16="http://schemas.microsoft.com/office/drawing/2014/main" id="{8D828E85-3313-4CC8-8E0A-3FECDF6ECE11}"/>
              </a:ext>
            </a:extLst>
          </p:cNvPr>
          <p:cNvSpPr txBox="1"/>
          <p:nvPr/>
        </p:nvSpPr>
        <p:spPr>
          <a:xfrm>
            <a:off x="6519153" y="1602080"/>
            <a:ext cx="5107698" cy="1077218"/>
          </a:xfrm>
          <a:prstGeom prst="rect">
            <a:avLst/>
          </a:prstGeom>
          <a:noFill/>
        </p:spPr>
        <p:txBody>
          <a:bodyPr wrap="square" rtlCol="0">
            <a:spAutoFit/>
          </a:bodyPr>
          <a:lstStyle/>
          <a:p>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labour</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costs</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maintenance</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costs</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wear</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and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tear</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on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equipment</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and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machinery</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extended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life</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of</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equipment</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reduced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scrap</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rework</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costs</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improved</a:t>
            </a:r>
            <a:r>
              <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de-DE" sz="16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reliability</a:t>
            </a:r>
            <a:endParaRPr lang="de-DE" sz="16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Textfeld 20">
            <a:extLst>
              <a:ext uri="{FF2B5EF4-FFF2-40B4-BE49-F238E27FC236}">
                <a16:creationId xmlns:a16="http://schemas.microsoft.com/office/drawing/2014/main" id="{43EBF632-D187-474D-A963-D18759511FFD}"/>
              </a:ext>
            </a:extLst>
          </p:cNvPr>
          <p:cNvSpPr txBox="1"/>
          <p:nvPr/>
        </p:nvSpPr>
        <p:spPr>
          <a:xfrm>
            <a:off x="6519153" y="2977397"/>
            <a:ext cx="5350971" cy="1323439"/>
          </a:xfrm>
          <a:prstGeom prst="rect">
            <a:avLst/>
          </a:prstGeom>
          <a:noFill/>
        </p:spPr>
        <p:txBody>
          <a:bodyPr wrap="square" rtlCol="0">
            <a:spAutoFit/>
          </a:bodyPr>
          <a:lstStyle/>
          <a:p>
            <a:r>
              <a:rPr lang="de-DE" sz="1600" dirty="0" err="1">
                <a:latin typeface="Noto Sans" panose="020B0502040504020204" pitchFamily="34" charset="0"/>
                <a:ea typeface="Noto Sans" panose="020B0502040504020204" pitchFamily="34" charset="0"/>
                <a:cs typeface="Noto Sans" panose="020B0502040504020204" pitchFamily="34" charset="0"/>
              </a:rPr>
              <a:t>Reduced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waste</a:t>
            </a:r>
            <a:r>
              <a:rPr lang="de-DE" sz="1600" dirty="0">
                <a:latin typeface="Noto Sans" panose="020B0502040504020204" pitchFamily="34" charset="0"/>
                <a:ea typeface="Noto Sans" panose="020B0502040504020204" pitchFamily="34" charset="0"/>
                <a:cs typeface="Noto Sans" panose="020B0502040504020204" pitchFamily="34" charset="0"/>
              </a:rPr>
              <a:t> and </a:t>
            </a:r>
            <a:r>
              <a:rPr lang="de-DE" sz="1600" dirty="0" err="1">
                <a:latin typeface="Noto Sans" panose="020B0502040504020204" pitchFamily="34" charset="0"/>
                <a:ea typeface="Noto Sans" panose="020B0502040504020204" pitchFamily="34" charset="0"/>
                <a:cs typeface="Noto Sans" panose="020B0502040504020204" pitchFamily="34" charset="0"/>
              </a:rPr>
              <a:t>waste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costs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reduced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emissions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reduced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costs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of</a:t>
            </a:r>
            <a:r>
              <a:rPr lang="de-DE" sz="1600" dirty="0">
                <a:latin typeface="Noto Sans" panose="020B0502040504020204" pitchFamily="34" charset="0"/>
                <a:ea typeface="Noto Sans" panose="020B0502040504020204" pitchFamily="34" charset="0"/>
                <a:cs typeface="Noto Sans" panose="020B0502040504020204" pitchFamily="34" charset="0"/>
              </a:rPr>
              <a:t> environmental </a:t>
            </a:r>
            <a:r>
              <a:rPr lang="de-DE" sz="1600" dirty="0" err="1">
                <a:latin typeface="Noto Sans" panose="020B0502040504020204" pitchFamily="34" charset="0"/>
                <a:ea typeface="Noto Sans" panose="020B0502040504020204" pitchFamily="34" charset="0"/>
                <a:cs typeface="Noto Sans" panose="020B0502040504020204" pitchFamily="34" charset="0"/>
              </a:rPr>
              <a:t>compliance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reduced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need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for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engineering</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controls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delaying</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or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reducing</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capital</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expenditures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decreased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liability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increased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asset</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values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process</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control</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22" name="Textfeld 21">
            <a:extLst>
              <a:ext uri="{FF2B5EF4-FFF2-40B4-BE49-F238E27FC236}">
                <a16:creationId xmlns:a16="http://schemas.microsoft.com/office/drawing/2014/main" id="{E022CBE8-0987-4D50-A9CE-8EB35DDF8E07}"/>
              </a:ext>
            </a:extLst>
          </p:cNvPr>
          <p:cNvSpPr txBox="1"/>
          <p:nvPr/>
        </p:nvSpPr>
        <p:spPr>
          <a:xfrm>
            <a:off x="6519153" y="4442780"/>
            <a:ext cx="5312062" cy="1323439"/>
          </a:xfrm>
          <a:prstGeom prst="rect">
            <a:avLst/>
          </a:prstGeom>
          <a:noFill/>
        </p:spPr>
        <p:txBody>
          <a:bodyPr wrap="square" rtlCol="0">
            <a:spAutoFit/>
          </a:bodyPr>
          <a:lstStyle/>
          <a:p>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public</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image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increased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job</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satisfaction</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worker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morale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competitive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advantage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improved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customer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satisfaction</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reduced</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risks</a:t>
            </a:r>
            <a:r>
              <a:rPr lang="de-DE" sz="1600" dirty="0">
                <a:latin typeface="Noto Sans" panose="020B0502040504020204" pitchFamily="34" charset="0"/>
                <a:ea typeface="Noto Sans" panose="020B0502040504020204" pitchFamily="34" charset="0"/>
                <a:cs typeface="Noto Sans" panose="020B0502040504020204" pitchFamily="34" charset="0"/>
              </a:rPr>
              <a:t> (legal, </a:t>
            </a:r>
            <a:r>
              <a:rPr lang="de-DE" sz="1600" dirty="0" err="1">
                <a:latin typeface="Noto Sans" panose="020B0502040504020204" pitchFamily="34" charset="0"/>
                <a:ea typeface="Noto Sans" panose="020B0502040504020204" pitchFamily="34" charset="0"/>
                <a:cs typeface="Noto Sans" panose="020B0502040504020204" pitchFamily="34" charset="0"/>
              </a:rPr>
              <a:t>energy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price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energy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supply</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commercial</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health</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benefits</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23" name="Textfeld 22">
            <a:extLst>
              <a:ext uri="{FF2B5EF4-FFF2-40B4-BE49-F238E27FC236}">
                <a16:creationId xmlns:a16="http://schemas.microsoft.com/office/drawing/2014/main" id="{E2FBD1B4-457E-4105-9778-012371DFF213}"/>
              </a:ext>
            </a:extLst>
          </p:cNvPr>
          <p:cNvSpPr txBox="1"/>
          <p:nvPr/>
        </p:nvSpPr>
        <p:spPr>
          <a:xfrm>
            <a:off x="838200" y="6183466"/>
            <a:ext cx="9444135" cy="282858"/>
          </a:xfrm>
          <a:prstGeom prst="rect">
            <a:avLst/>
          </a:prstGeom>
          <a:noFill/>
        </p:spPr>
        <p:txBody>
          <a:bodyPr wrap="square" rtlCol="0">
            <a:spAutoFit/>
          </a:bodyPr>
          <a:lstStyle/>
          <a:p>
            <a:r>
              <a:rPr lang="de-DE" sz="1200" dirty="0">
                <a:latin typeface="Noto Sans" panose="020B0502040504020204" pitchFamily="34" charset="0"/>
                <a:ea typeface="Noto Sans" panose="020B0502040504020204" pitchFamily="34" charset="0"/>
                <a:cs typeface="Noto Sans" panose="020B0502040504020204" pitchFamily="34" charset="0"/>
              </a:rPr>
              <a:t>Source: Rasmussen, J (2014). ‘Energy-efficiency </a:t>
            </a:r>
            <a:r>
              <a:rPr lang="de-DE" sz="1200" dirty="0" err="1">
                <a:latin typeface="Noto Sans" panose="020B0502040504020204" pitchFamily="34" charset="0"/>
                <a:ea typeface="Noto Sans" panose="020B0502040504020204" pitchFamily="34" charset="0"/>
                <a:cs typeface="Noto Sans" panose="020B0502040504020204" pitchFamily="34" charset="0"/>
              </a:rPr>
              <a:t>investments</a:t>
            </a:r>
            <a:r>
              <a:rPr lang="de-DE" sz="1200" dirty="0">
                <a:latin typeface="Noto Sans" panose="020B0502040504020204" pitchFamily="34" charset="0"/>
                <a:ea typeface="Noto Sans" panose="020B0502040504020204" pitchFamily="34" charset="0"/>
                <a:cs typeface="Noto Sans" panose="020B0502040504020204" pitchFamily="34" charset="0"/>
              </a:rPr>
              <a:t> and </a:t>
            </a:r>
            <a:r>
              <a:rPr lang="de-DE" sz="1200" dirty="0" err="1">
                <a:latin typeface="Noto Sans" panose="020B0502040504020204" pitchFamily="34" charset="0"/>
                <a:ea typeface="Noto Sans" panose="020B0502040504020204" pitchFamily="34" charset="0"/>
                <a:cs typeface="Noto Sans" panose="020B0502040504020204" pitchFamily="34" charset="0"/>
              </a:rPr>
              <a:t>the</a:t>
            </a:r>
            <a:r>
              <a:rPr lang="de-DE" sz="1200" dirty="0">
                <a:latin typeface="Noto Sans" panose="020B0502040504020204" pitchFamily="34" charset="0"/>
                <a:ea typeface="Noto Sans" panose="020B0502040504020204" pitchFamily="34" charset="0"/>
                <a:cs typeface="Noto Sans" panose="020B0502040504020204" pitchFamily="34" charset="0"/>
              </a:rPr>
              <a:t> </a:t>
            </a:r>
            <a:r>
              <a:rPr lang="de-DE" sz="1200" dirty="0" err="1">
                <a:latin typeface="Noto Sans" panose="020B0502040504020204" pitchFamily="34" charset="0"/>
                <a:ea typeface="Noto Sans" panose="020B0502040504020204" pitchFamily="34" charset="0"/>
                <a:cs typeface="Noto Sans" panose="020B0502040504020204" pitchFamily="34" charset="0"/>
              </a:rPr>
              <a:t>concepts</a:t>
            </a:r>
            <a:r>
              <a:rPr lang="de-DE" sz="1200" dirty="0">
                <a:latin typeface="Noto Sans" panose="020B0502040504020204" pitchFamily="34" charset="0"/>
                <a:ea typeface="Noto Sans" panose="020B0502040504020204" pitchFamily="34" charset="0"/>
                <a:cs typeface="Noto Sans" panose="020B0502040504020204" pitchFamily="34" charset="0"/>
              </a:rPr>
              <a:t> </a:t>
            </a:r>
            <a:r>
              <a:rPr lang="de-DE" sz="1200" dirty="0" err="1">
                <a:latin typeface="Noto Sans" panose="020B0502040504020204" pitchFamily="34" charset="0"/>
                <a:ea typeface="Noto Sans" panose="020B0502040504020204" pitchFamily="34" charset="0"/>
                <a:cs typeface="Noto Sans" panose="020B0502040504020204" pitchFamily="34" charset="0"/>
              </a:rPr>
              <a:t>of</a:t>
            </a:r>
            <a:r>
              <a:rPr lang="de-DE" sz="1200" dirty="0">
                <a:latin typeface="Noto Sans" panose="020B0502040504020204" pitchFamily="34" charset="0"/>
                <a:ea typeface="Noto Sans" panose="020B0502040504020204" pitchFamily="34" charset="0"/>
                <a:cs typeface="Noto Sans" panose="020B0502040504020204" pitchFamily="34" charset="0"/>
              </a:rPr>
              <a:t> Non-Energy Benefits and </a:t>
            </a:r>
            <a:r>
              <a:rPr lang="de-DE" sz="1200" dirty="0" err="1">
                <a:latin typeface="Noto Sans" panose="020B0502040504020204" pitchFamily="34" charset="0"/>
                <a:ea typeface="Noto Sans" panose="020B0502040504020204" pitchFamily="34" charset="0"/>
                <a:cs typeface="Noto Sans" panose="020B0502040504020204" pitchFamily="34" charset="0"/>
              </a:rPr>
              <a:t>investment</a:t>
            </a:r>
            <a:r>
              <a:rPr lang="de-DE" sz="1200" dirty="0">
                <a:latin typeface="Noto Sans" panose="020B0502040504020204" pitchFamily="34" charset="0"/>
                <a:ea typeface="Noto Sans" panose="020B0502040504020204" pitchFamily="34" charset="0"/>
                <a:cs typeface="Noto Sans" panose="020B0502040504020204" pitchFamily="34" charset="0"/>
              </a:rPr>
              <a:t> behaviour‘</a:t>
            </a:r>
          </a:p>
        </p:txBody>
      </p:sp>
      <p:cxnSp>
        <p:nvCxnSpPr>
          <p:cNvPr id="24" name="Gerade Verbindung mit Pfeil 23">
            <a:extLst>
              <a:ext uri="{FF2B5EF4-FFF2-40B4-BE49-F238E27FC236}">
                <a16:creationId xmlns:a16="http://schemas.microsoft.com/office/drawing/2014/main" id="{FFAACE17-FE00-4220-A233-FA92759EC862}"/>
              </a:ext>
            </a:extLst>
          </p:cNvPr>
          <p:cNvCxnSpPr>
            <a:cxnSpLocks/>
          </p:cNvCxnSpPr>
          <p:nvPr/>
        </p:nvCxnSpPr>
        <p:spPr>
          <a:xfrm>
            <a:off x="969521" y="5803349"/>
            <a:ext cx="106955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E1CCC490-D471-4D2C-A725-CBFD46DDFA51}"/>
              </a:ext>
            </a:extLst>
          </p:cNvPr>
          <p:cNvCxnSpPr>
            <a:cxnSpLocks/>
          </p:cNvCxnSpPr>
          <p:nvPr/>
        </p:nvCxnSpPr>
        <p:spPr>
          <a:xfrm flipV="1">
            <a:off x="969521" y="1362075"/>
            <a:ext cx="0" cy="44380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feld 34">
            <a:extLst>
              <a:ext uri="{FF2B5EF4-FFF2-40B4-BE49-F238E27FC236}">
                <a16:creationId xmlns:a16="http://schemas.microsoft.com/office/drawing/2014/main" id="{B83F8BF7-A356-4137-B876-F04F924A698B}"/>
              </a:ext>
            </a:extLst>
          </p:cNvPr>
          <p:cNvSpPr txBox="1"/>
          <p:nvPr/>
        </p:nvSpPr>
        <p:spPr>
          <a:xfrm>
            <a:off x="119546" y="3265532"/>
            <a:ext cx="889987"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medium</a:t>
            </a:r>
          </a:p>
        </p:txBody>
      </p:sp>
      <p:sp>
        <p:nvSpPr>
          <p:cNvPr id="36" name="Textfeld 35">
            <a:extLst>
              <a:ext uri="{FF2B5EF4-FFF2-40B4-BE49-F238E27FC236}">
                <a16:creationId xmlns:a16="http://schemas.microsoft.com/office/drawing/2014/main" id="{57AA0BB6-7B56-400A-9C07-F84777ADB5A4}"/>
              </a:ext>
            </a:extLst>
          </p:cNvPr>
          <p:cNvSpPr txBox="1"/>
          <p:nvPr/>
        </p:nvSpPr>
        <p:spPr>
          <a:xfrm>
            <a:off x="10426162" y="5913113"/>
            <a:ext cx="599844"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Time</a:t>
            </a:r>
          </a:p>
        </p:txBody>
      </p:sp>
      <p:sp>
        <p:nvSpPr>
          <p:cNvPr id="37" name="Textfeld 36">
            <a:extLst>
              <a:ext uri="{FF2B5EF4-FFF2-40B4-BE49-F238E27FC236}">
                <a16:creationId xmlns:a16="http://schemas.microsoft.com/office/drawing/2014/main" id="{56018313-F6CE-4B9B-8A94-9B6B7C0444F0}"/>
              </a:ext>
            </a:extLst>
          </p:cNvPr>
          <p:cNvSpPr txBox="1"/>
          <p:nvPr/>
        </p:nvSpPr>
        <p:spPr>
          <a:xfrm>
            <a:off x="3145453" y="5891311"/>
            <a:ext cx="1093569"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Short </a:t>
            </a:r>
            <a:r>
              <a:rPr lang="de-DE" sz="1400"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term</a:t>
            </a:r>
            <a:endPar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38" name="Textfeld 37">
            <a:extLst>
              <a:ext uri="{FF2B5EF4-FFF2-40B4-BE49-F238E27FC236}">
                <a16:creationId xmlns:a16="http://schemas.microsoft.com/office/drawing/2014/main" id="{2FB6D39C-BDA9-4BB7-A638-09BFABF94802}"/>
              </a:ext>
            </a:extLst>
          </p:cNvPr>
          <p:cNvSpPr txBox="1"/>
          <p:nvPr/>
        </p:nvSpPr>
        <p:spPr>
          <a:xfrm>
            <a:off x="8269692" y="5888336"/>
            <a:ext cx="1063112" cy="307777"/>
          </a:xfrm>
          <a:prstGeom prst="rect">
            <a:avLst/>
          </a:prstGeom>
          <a:noFill/>
        </p:spPr>
        <p:txBody>
          <a:bodyPr wrap="none" rtlCol="0">
            <a:spAutoFit/>
          </a:bodyPr>
          <a:lstStyle/>
          <a:p>
            <a:r>
              <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rPr>
              <a:t>Long </a:t>
            </a:r>
            <a:r>
              <a:rPr lang="de-DE" sz="1400" dirty="0" err="1">
                <a:solidFill>
                  <a:srgbClr val="034EA8"/>
                </a:solidFill>
                <a:latin typeface="Noto Sans" panose="020B0502040504020204" pitchFamily="34" charset="0"/>
                <a:ea typeface="Noto Sans" panose="020B0502040504020204" pitchFamily="34" charset="0"/>
                <a:cs typeface="Noto Sans" panose="020B0502040504020204" pitchFamily="34" charset="0"/>
              </a:rPr>
              <a:t>term</a:t>
            </a:r>
            <a:endParaRPr lang="de-DE" sz="1400" dirty="0">
              <a:solidFill>
                <a:srgbClr val="034EA8"/>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6" name="Rectangle 25">
            <a:extLst>
              <a:ext uri="{FF2B5EF4-FFF2-40B4-BE49-F238E27FC236}">
                <a16:creationId xmlns:a16="http://schemas.microsoft.com/office/drawing/2014/main" id="{D8F495CE-5553-49F4-BDBF-4F2F1DAA8684}"/>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554687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p:txBody>
          <a:bodyPr/>
          <a:lstStyle/>
          <a:p>
            <a:r>
              <a:rPr lang="de-DE" dirty="0" err="1"/>
              <a:t>Introduction</a:t>
            </a:r>
            <a:r>
              <a:rPr lang="de-DE" dirty="0"/>
              <a:t> </a:t>
            </a:r>
            <a:r>
              <a:rPr lang="de-DE" dirty="0" err="1"/>
              <a:t>to</a:t>
            </a:r>
            <a:r>
              <a:rPr lang="de-DE" dirty="0"/>
              <a:t> </a:t>
            </a:r>
            <a:r>
              <a:rPr lang="de-DE" dirty="0" err="1"/>
              <a:t>the</a:t>
            </a:r>
            <a:r>
              <a:rPr lang="de-DE" dirty="0"/>
              <a:t> GEAR@SME - Business Case Tool</a:t>
            </a:r>
          </a:p>
        </p:txBody>
      </p:sp>
      <p:pic>
        <p:nvPicPr>
          <p:cNvPr id="8" name="Inhaltsplatzhalter 7">
            <a:extLst>
              <a:ext uri="{FF2B5EF4-FFF2-40B4-BE49-F238E27FC236}">
                <a16:creationId xmlns:a16="http://schemas.microsoft.com/office/drawing/2014/main" id="{1825D346-4E8C-4133-B347-C647088610EC}"/>
              </a:ext>
            </a:extLst>
          </p:cNvPr>
          <p:cNvPicPr>
            <a:picLocks noGrp="1" noChangeAspect="1"/>
          </p:cNvPicPr>
          <p:nvPr>
            <p:ph idx="1"/>
          </p:nvPr>
        </p:nvPicPr>
        <p:blipFill>
          <a:blip r:embed="rId3"/>
          <a:stretch>
            <a:fillRect/>
          </a:stretch>
        </p:blipFill>
        <p:spPr>
          <a:xfrm>
            <a:off x="838200" y="2019654"/>
            <a:ext cx="11232762" cy="4151379"/>
          </a:xfrm>
        </p:spPr>
      </p:pic>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43882639-2853-42A2-A3CC-8A9EE16532D5}" type="datetime1">
              <a:rPr lang="en-GB" smtClean="0"/>
              <a:t>24/05/2022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45</a:t>
            </a:fld>
            <a:endParaRPr lang="de-DE" dirty="0"/>
          </a:p>
        </p:txBody>
      </p:sp>
      <p:sp>
        <p:nvSpPr>
          <p:cNvPr id="6" name="Rectangle 5">
            <a:extLst>
              <a:ext uri="{FF2B5EF4-FFF2-40B4-BE49-F238E27FC236}">
                <a16:creationId xmlns:a16="http://schemas.microsoft.com/office/drawing/2014/main" id="{F20E5887-1BBC-43B6-9884-5DB9320FB98F}"/>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062227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a:xfrm>
            <a:off x="726232" y="1140050"/>
            <a:ext cx="10515600" cy="572608"/>
          </a:xfrm>
        </p:spPr>
        <p:txBody>
          <a:bodyPr/>
          <a:lstStyle/>
          <a:p>
            <a:r>
              <a:rPr lang="de-DE" dirty="0" err="1"/>
              <a:t>Introduction</a:t>
            </a:r>
            <a:r>
              <a:rPr lang="de-DE" dirty="0"/>
              <a:t> </a:t>
            </a:r>
            <a:r>
              <a:rPr lang="de-DE" dirty="0" err="1"/>
              <a:t>to</a:t>
            </a:r>
            <a:r>
              <a:rPr lang="de-DE" dirty="0"/>
              <a:t> </a:t>
            </a:r>
            <a:r>
              <a:rPr lang="de-DE" dirty="0" err="1"/>
              <a:t>the</a:t>
            </a:r>
            <a:r>
              <a:rPr lang="de-DE" dirty="0"/>
              <a:t> GEAR@SME - Business Tool Case</a:t>
            </a:r>
          </a:p>
        </p:txBody>
      </p:sp>
      <p:pic>
        <p:nvPicPr>
          <p:cNvPr id="8" name="Inhaltsplatzhalter 7">
            <a:extLst>
              <a:ext uri="{FF2B5EF4-FFF2-40B4-BE49-F238E27FC236}">
                <a16:creationId xmlns:a16="http://schemas.microsoft.com/office/drawing/2014/main" id="{1825D346-4E8C-4133-B347-C647088610EC}"/>
              </a:ext>
            </a:extLst>
          </p:cNvPr>
          <p:cNvPicPr>
            <a:picLocks noGrp="1" noChangeAspect="1"/>
          </p:cNvPicPr>
          <p:nvPr>
            <p:ph idx="1"/>
          </p:nvPr>
        </p:nvPicPr>
        <p:blipFill rotWithShape="1">
          <a:blip r:embed="rId3"/>
          <a:srcRect t="482"/>
          <a:stretch/>
        </p:blipFill>
        <p:spPr>
          <a:xfrm>
            <a:off x="838200" y="2366682"/>
            <a:ext cx="10515600" cy="3867576"/>
          </a:xfrm>
        </p:spPr>
      </p:pic>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A0948A26-2291-4FAD-9A34-A72C2C065508}" type="datetime1">
              <a:rPr lang="en-GB" smtClean="0"/>
              <a:t>24/05/2022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46</a:t>
            </a:fld>
            <a:endParaRPr lang="de-DE" dirty="0"/>
          </a:p>
        </p:txBody>
      </p:sp>
      <p:sp>
        <p:nvSpPr>
          <p:cNvPr id="10" name="Rechteck 9">
            <a:extLst>
              <a:ext uri="{FF2B5EF4-FFF2-40B4-BE49-F238E27FC236}">
                <a16:creationId xmlns:a16="http://schemas.microsoft.com/office/drawing/2014/main" id="{035B0C8F-2016-4A60-9FDD-8DC280AA7A67}"/>
              </a:ext>
            </a:extLst>
          </p:cNvPr>
          <p:cNvSpPr/>
          <p:nvPr/>
        </p:nvSpPr>
        <p:spPr>
          <a:xfrm>
            <a:off x="7180729" y="2366682"/>
            <a:ext cx="1801906" cy="386757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850E9248-B7D4-4A9A-8D4B-2B55581E3DE0}"/>
              </a:ext>
            </a:extLst>
          </p:cNvPr>
          <p:cNvSpPr txBox="1"/>
          <p:nvPr/>
        </p:nvSpPr>
        <p:spPr>
          <a:xfrm>
            <a:off x="6247394" y="1778060"/>
            <a:ext cx="3052482"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Help </a:t>
            </a:r>
            <a:r>
              <a:rPr lang="de-DE" sz="2800" dirty="0" err="1">
                <a:latin typeface="Noto Sans" panose="020B0502040504020204" pitchFamily="34" charset="0"/>
                <a:ea typeface="Noto Sans" panose="020B0502040504020204" pitchFamily="34" charset="0"/>
                <a:cs typeface="Noto Sans" panose="020B0502040504020204" pitchFamily="34" charset="0"/>
              </a:rPr>
              <a:t>to</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quantify</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Rectangle 8">
            <a:extLst>
              <a:ext uri="{FF2B5EF4-FFF2-40B4-BE49-F238E27FC236}">
                <a16:creationId xmlns:a16="http://schemas.microsoft.com/office/drawing/2014/main" id="{8214B45F-518D-4E44-8261-46E107E42AF8}"/>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4605034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a:xfrm>
            <a:off x="707571" y="1131587"/>
            <a:ext cx="10515600" cy="572608"/>
          </a:xfrm>
        </p:spPr>
        <p:txBody>
          <a:bodyPr/>
          <a:lstStyle/>
          <a:p>
            <a:r>
              <a:rPr lang="de-DE" dirty="0" err="1"/>
              <a:t>Introduction</a:t>
            </a:r>
            <a:r>
              <a:rPr lang="de-DE" dirty="0"/>
              <a:t> </a:t>
            </a:r>
            <a:r>
              <a:rPr lang="de-DE" dirty="0" err="1"/>
              <a:t>to</a:t>
            </a:r>
            <a:r>
              <a:rPr lang="de-DE" dirty="0"/>
              <a:t> </a:t>
            </a:r>
            <a:r>
              <a:rPr lang="de-DE" dirty="0" err="1"/>
              <a:t>the</a:t>
            </a:r>
            <a:r>
              <a:rPr lang="de-DE" dirty="0"/>
              <a:t> GEAR@SME - Business Tool Case</a:t>
            </a:r>
          </a:p>
        </p:txBody>
      </p:sp>
      <p:pic>
        <p:nvPicPr>
          <p:cNvPr id="8" name="Inhaltsplatzhalter 7">
            <a:extLst>
              <a:ext uri="{FF2B5EF4-FFF2-40B4-BE49-F238E27FC236}">
                <a16:creationId xmlns:a16="http://schemas.microsoft.com/office/drawing/2014/main" id="{1825D346-4E8C-4133-B347-C647088610EC}"/>
              </a:ext>
            </a:extLst>
          </p:cNvPr>
          <p:cNvPicPr>
            <a:picLocks noGrp="1" noChangeAspect="1"/>
          </p:cNvPicPr>
          <p:nvPr>
            <p:ph idx="1"/>
          </p:nvPr>
        </p:nvPicPr>
        <p:blipFill rotWithShape="1">
          <a:blip r:embed="rId3"/>
          <a:srcRect t="1425" b="-1"/>
          <a:stretch/>
        </p:blipFill>
        <p:spPr>
          <a:xfrm>
            <a:off x="838200" y="2146040"/>
            <a:ext cx="10515600" cy="3830963"/>
          </a:xfrm>
        </p:spPr>
      </p:pic>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04DC511E-866B-4B3E-B207-D09F51A9846A}" type="datetime1">
              <a:rPr lang="en-GB" smtClean="0"/>
              <a:t>24/05/2022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47</a:t>
            </a:fld>
            <a:endParaRPr lang="de-DE" dirty="0"/>
          </a:p>
        </p:txBody>
      </p:sp>
      <p:sp>
        <p:nvSpPr>
          <p:cNvPr id="10" name="Rechteck 9">
            <a:extLst>
              <a:ext uri="{FF2B5EF4-FFF2-40B4-BE49-F238E27FC236}">
                <a16:creationId xmlns:a16="http://schemas.microsoft.com/office/drawing/2014/main" id="{035B0C8F-2016-4A60-9FDD-8DC280AA7A67}"/>
              </a:ext>
            </a:extLst>
          </p:cNvPr>
          <p:cNvSpPr/>
          <p:nvPr/>
        </p:nvSpPr>
        <p:spPr>
          <a:xfrm>
            <a:off x="8982634" y="2612570"/>
            <a:ext cx="1990165" cy="336443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850E9248-B7D4-4A9A-8D4B-2B55581E3DE0}"/>
              </a:ext>
            </a:extLst>
          </p:cNvPr>
          <p:cNvSpPr txBox="1"/>
          <p:nvPr/>
        </p:nvSpPr>
        <p:spPr>
          <a:xfrm>
            <a:off x="8026701" y="1962900"/>
            <a:ext cx="3052482"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Help </a:t>
            </a:r>
            <a:r>
              <a:rPr lang="de-DE" sz="2800" dirty="0" err="1">
                <a:latin typeface="Noto Sans" panose="020B0502040504020204" pitchFamily="34" charset="0"/>
                <a:ea typeface="Noto Sans" panose="020B0502040504020204" pitchFamily="34" charset="0"/>
                <a:cs typeface="Noto Sans" panose="020B0502040504020204" pitchFamily="34" charset="0"/>
              </a:rPr>
              <a:t>to</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monetize</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Rectangle 8">
            <a:extLst>
              <a:ext uri="{FF2B5EF4-FFF2-40B4-BE49-F238E27FC236}">
                <a16:creationId xmlns:a16="http://schemas.microsoft.com/office/drawing/2014/main" id="{AAC1D24E-4464-4CB2-B70B-9D3B009A42CE}"/>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5930351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err="1"/>
              <a:t>Examples</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00B49811-96FA-40F5-B22F-6846091CA597}"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48</a:t>
            </a:fld>
            <a:endParaRPr lang="de-DE" dirty="0"/>
          </a:p>
        </p:txBody>
      </p:sp>
      <p:sp>
        <p:nvSpPr>
          <p:cNvPr id="6" name="Rectangle 5">
            <a:extLst>
              <a:ext uri="{FF2B5EF4-FFF2-40B4-BE49-F238E27FC236}">
                <a16:creationId xmlns:a16="http://schemas.microsoft.com/office/drawing/2014/main" id="{150815F7-299E-48B7-9610-01CC6BDE3D7A}"/>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5433266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en-US" dirty="0"/>
              <a:t>Rooftop solar, heat exchanger to deliver</a:t>
            </a:r>
            <a:br>
              <a:rPr lang="en-US" dirty="0"/>
            </a:br>
            <a:r>
              <a:rPr lang="en-US" dirty="0"/>
              <a:t>on Supermarket chain’s sustainability ambitions</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233861373"/>
              </p:ext>
            </p:extLst>
          </p:nvPr>
        </p:nvGraphicFramePr>
        <p:xfrm>
          <a:off x="5141262" y="2952724"/>
          <a:ext cx="6311150"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528483">
                  <a:extLst>
                    <a:ext uri="{9D8B030D-6E8A-4147-A177-3AD203B41FA5}">
                      <a16:colId xmlns:a16="http://schemas.microsoft.com/office/drawing/2014/main" val="1809071596"/>
                    </a:ext>
                  </a:extLst>
                </a:gridCol>
                <a:gridCol w="2541494">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 </a:t>
                      </a:r>
                      <a:r>
                        <a:rPr lang="de-DE" dirty="0" err="1"/>
                        <a:t>Present</a:t>
                      </a:r>
                      <a:r>
                        <a:rPr lang="de-DE" dirty="0"/>
                        <a:t> Value</a:t>
                      </a:r>
                    </a:p>
                  </a:txBody>
                  <a:tcPr/>
                </a:tc>
                <a:tc>
                  <a:txBody>
                    <a:bodyPr/>
                    <a:lstStyle/>
                    <a:p>
                      <a:pPr algn="ctr"/>
                      <a:r>
                        <a:rPr lang="de-DE" dirty="0"/>
                        <a:t>291.408 €</a:t>
                      </a:r>
                    </a:p>
                  </a:txBody>
                  <a:tcPr/>
                </a:tc>
                <a:tc>
                  <a:txBody>
                    <a:bodyPr/>
                    <a:lstStyle/>
                    <a:p>
                      <a:pPr algn="ctr"/>
                      <a:r>
                        <a:rPr lang="de-DE" dirty="0"/>
                        <a:t>18.314 €</a:t>
                      </a:r>
                    </a:p>
                  </a:txBody>
                  <a:tcPr/>
                </a:tc>
                <a:extLst>
                  <a:ext uri="{0D108BD9-81ED-4DB2-BD59-A6C34878D82A}">
                    <a16:rowId xmlns:a16="http://schemas.microsoft.com/office/drawing/2014/main" val="1171138372"/>
                  </a:ext>
                </a:extLst>
              </a:tr>
              <a:tr h="370840">
                <a:tc>
                  <a:txBody>
                    <a:bodyPr/>
                    <a:lstStyle/>
                    <a:p>
                      <a:r>
                        <a:rPr lang="de-DE" dirty="0"/>
                        <a:t>Internal rate </a:t>
                      </a:r>
                      <a:r>
                        <a:rPr lang="de-DE" dirty="0" err="1"/>
                        <a:t>of</a:t>
                      </a:r>
                      <a:r>
                        <a:rPr lang="de-DE" dirty="0"/>
                        <a:t> </a:t>
                      </a:r>
                      <a:r>
                        <a:rPr lang="de-DE" dirty="0" err="1"/>
                        <a:t>return</a:t>
                      </a:r>
                      <a:endParaRPr lang="de-DE" dirty="0"/>
                    </a:p>
                  </a:txBody>
                  <a:tcPr/>
                </a:tc>
                <a:tc>
                  <a:txBody>
                    <a:bodyPr/>
                    <a:lstStyle/>
                    <a:p>
                      <a:pPr algn="ctr"/>
                      <a:r>
                        <a:rPr lang="de-DE" dirty="0"/>
                        <a:t>17,0%</a:t>
                      </a:r>
                    </a:p>
                  </a:txBody>
                  <a:tcPr/>
                </a:tc>
                <a:tc>
                  <a:txBody>
                    <a:bodyPr/>
                    <a:lstStyle/>
                    <a:p>
                      <a:pPr algn="ctr"/>
                      <a:r>
                        <a:rPr lang="de-DE" dirty="0"/>
                        <a:t>10,5%</a:t>
                      </a:r>
                    </a:p>
                  </a:txBody>
                  <a:tcPr/>
                </a:tc>
                <a:extLst>
                  <a:ext uri="{0D108BD9-81ED-4DB2-BD59-A6C34878D82A}">
                    <a16:rowId xmlns:a16="http://schemas.microsoft.com/office/drawing/2014/main" val="764549004"/>
                  </a:ext>
                </a:extLst>
              </a:tr>
              <a:tr h="370840">
                <a:tc>
                  <a:txBody>
                    <a:bodyPr/>
                    <a:lstStyle/>
                    <a:p>
                      <a:r>
                        <a:rPr lang="de-DE" dirty="0"/>
                        <a:t>Simple Payback</a:t>
                      </a:r>
                    </a:p>
                  </a:txBody>
                  <a:tcPr/>
                </a:tc>
                <a:tc>
                  <a:txBody>
                    <a:bodyPr/>
                    <a:lstStyle/>
                    <a:p>
                      <a:pPr algn="ctr"/>
                      <a:r>
                        <a:rPr lang="de-DE" dirty="0"/>
                        <a:t>3,6 </a:t>
                      </a:r>
                      <a:r>
                        <a:rPr lang="de-DE" dirty="0" err="1"/>
                        <a:t>years</a:t>
                      </a:r>
                      <a:endParaRPr lang="de-DE" dirty="0"/>
                    </a:p>
                  </a:txBody>
                  <a:tcPr/>
                </a:tc>
                <a:tc>
                  <a:txBody>
                    <a:bodyPr/>
                    <a:lstStyle/>
                    <a:p>
                      <a:pPr algn="ctr"/>
                      <a:r>
                        <a:rPr lang="de-DE" dirty="0"/>
                        <a:t>4,8 </a:t>
                      </a:r>
                      <a:r>
                        <a:rPr lang="de-DE" dirty="0" err="1"/>
                        <a:t>years</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ACD936DC-F9DB-447E-A6BF-ADAE173C1E53}"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49</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739588" y="2308959"/>
            <a:ext cx="3980330" cy="39667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a:solidFill>
                  <a:schemeClr val="tx1"/>
                </a:solidFill>
              </a:rPr>
              <a:t>Retail </a:t>
            </a:r>
            <a:br>
              <a:rPr lang="de-DE" dirty="0">
                <a:solidFill>
                  <a:schemeClr val="tx1"/>
                </a:solidFill>
              </a:rPr>
            </a:br>
            <a:r>
              <a:rPr lang="de-DE" dirty="0">
                <a:solidFill>
                  <a:schemeClr val="tx1"/>
                </a:solidFill>
              </a:rPr>
              <a:t>(</a:t>
            </a:r>
            <a:r>
              <a:rPr lang="de-DE" dirty="0" err="1">
                <a:solidFill>
                  <a:schemeClr val="tx1"/>
                </a:solidFill>
              </a:rPr>
              <a:t>warehouse</a:t>
            </a:r>
            <a:r>
              <a:rPr lang="de-DE" dirty="0">
                <a:solidFill>
                  <a:schemeClr val="tx1"/>
                </a:solidFill>
              </a:rPr>
              <a:t> </a:t>
            </a:r>
            <a:r>
              <a:rPr lang="de-DE" dirty="0" err="1">
                <a:solidFill>
                  <a:schemeClr val="tx1"/>
                </a:solidFill>
              </a:rPr>
              <a:t>for</a:t>
            </a:r>
            <a:r>
              <a:rPr lang="de-DE" dirty="0">
                <a:solidFill>
                  <a:schemeClr val="tx1"/>
                </a:solidFill>
              </a:rPr>
              <a:t> </a:t>
            </a:r>
            <a:r>
              <a:rPr lang="de-DE" dirty="0" err="1">
                <a:solidFill>
                  <a:schemeClr val="tx1"/>
                </a:solidFill>
              </a:rPr>
              <a:t>grocery</a:t>
            </a:r>
            <a:r>
              <a:rPr lang="de-DE" dirty="0">
                <a:solidFill>
                  <a:schemeClr val="tx1"/>
                </a:solidFill>
              </a:rPr>
              <a:t> </a:t>
            </a:r>
            <a:r>
              <a:rPr lang="de-DE" dirty="0" err="1">
                <a:solidFill>
                  <a:schemeClr val="tx1"/>
                </a:solidFill>
              </a:rPr>
              <a:t>chain</a:t>
            </a:r>
            <a:r>
              <a:rPr lang="de-DE" dirty="0">
                <a:solidFill>
                  <a:schemeClr val="tx1"/>
                </a:solidFill>
              </a:rPr>
              <a:t>)</a:t>
            </a:r>
          </a:p>
          <a:p>
            <a:r>
              <a:rPr lang="de-DE" b="1" dirty="0">
                <a:solidFill>
                  <a:schemeClr val="accent5"/>
                </a:solidFill>
              </a:rPr>
              <a:t>Size: </a:t>
            </a:r>
            <a:r>
              <a:rPr lang="de-DE" dirty="0">
                <a:solidFill>
                  <a:schemeClr val="tx1"/>
                </a:solidFill>
              </a:rPr>
              <a:t>230 </a:t>
            </a:r>
            <a:r>
              <a:rPr lang="de-DE" dirty="0" err="1">
                <a:solidFill>
                  <a:schemeClr val="tx1"/>
                </a:solidFill>
              </a:rPr>
              <a:t>employees</a:t>
            </a:r>
            <a:endParaRPr lang="de-DE" dirty="0">
              <a:solidFill>
                <a:schemeClr val="tx1"/>
              </a:solidFill>
            </a:endParaRPr>
          </a:p>
          <a:p>
            <a:r>
              <a:rPr lang="de-DE" b="1" dirty="0">
                <a:solidFill>
                  <a:schemeClr val="accent5"/>
                </a:solidFill>
              </a:rPr>
              <a:t>Location: </a:t>
            </a:r>
            <a:r>
              <a:rPr lang="de-DE" dirty="0" err="1">
                <a:solidFill>
                  <a:schemeClr val="tx1"/>
                </a:solidFill>
              </a:rPr>
              <a:t>Greece</a:t>
            </a:r>
            <a:endParaRPr lang="de-DE" dirty="0">
              <a:solidFill>
                <a:schemeClr val="tx1"/>
              </a:solidFill>
            </a:endParaRPr>
          </a:p>
          <a:p>
            <a:r>
              <a:rPr lang="de-DE" b="1" dirty="0" err="1">
                <a:solidFill>
                  <a:schemeClr val="accent5"/>
                </a:solidFill>
              </a:rPr>
              <a:t>Measure</a:t>
            </a:r>
            <a:r>
              <a:rPr lang="de-DE" b="1" dirty="0">
                <a:solidFill>
                  <a:schemeClr val="accent5"/>
                </a:solidFill>
              </a:rPr>
              <a:t>: </a:t>
            </a:r>
            <a:r>
              <a:rPr lang="de-DE" dirty="0" err="1">
                <a:solidFill>
                  <a:schemeClr val="tx1"/>
                </a:solidFill>
              </a:rPr>
              <a:t>Install</a:t>
            </a:r>
            <a:r>
              <a:rPr lang="de-DE" dirty="0">
                <a:solidFill>
                  <a:schemeClr val="tx1"/>
                </a:solidFill>
              </a:rPr>
              <a:t> </a:t>
            </a:r>
            <a:r>
              <a:rPr lang="de-DE" dirty="0" err="1">
                <a:solidFill>
                  <a:schemeClr val="tx1"/>
                </a:solidFill>
              </a:rPr>
              <a:t>rooftop</a:t>
            </a:r>
            <a:r>
              <a:rPr lang="de-DE" dirty="0">
                <a:solidFill>
                  <a:schemeClr val="tx1"/>
                </a:solidFill>
              </a:rPr>
              <a:t> PV </a:t>
            </a:r>
            <a:r>
              <a:rPr lang="de-DE" dirty="0" err="1">
                <a:solidFill>
                  <a:schemeClr val="tx1"/>
                </a:solidFill>
              </a:rPr>
              <a:t>system</a:t>
            </a:r>
            <a:r>
              <a:rPr lang="de-DE" dirty="0">
                <a:solidFill>
                  <a:schemeClr val="tx1"/>
                </a:solidFill>
              </a:rPr>
              <a:t> and </a:t>
            </a:r>
            <a:r>
              <a:rPr lang="de-DE" dirty="0" err="1">
                <a:solidFill>
                  <a:schemeClr val="tx1"/>
                </a:solidFill>
              </a:rPr>
              <a:t>heat</a:t>
            </a:r>
            <a:r>
              <a:rPr lang="de-DE" dirty="0">
                <a:solidFill>
                  <a:schemeClr val="tx1"/>
                </a:solidFill>
              </a:rPr>
              <a:t> </a:t>
            </a:r>
            <a:r>
              <a:rPr lang="de-DE" dirty="0" err="1">
                <a:solidFill>
                  <a:schemeClr val="tx1"/>
                </a:solidFill>
              </a:rPr>
              <a:t>exchanger</a:t>
            </a:r>
            <a:endParaRPr lang="de-DE" dirty="0">
              <a:solidFill>
                <a:schemeClr val="tx1"/>
              </a:solidFill>
            </a:endParaRPr>
          </a:p>
          <a:p>
            <a:r>
              <a:rPr lang="de-DE" b="1" dirty="0">
                <a:solidFill>
                  <a:schemeClr val="accent5"/>
                </a:solidFill>
              </a:rPr>
              <a:t>NEBs </a:t>
            </a:r>
            <a:r>
              <a:rPr lang="de-DE" b="1" dirty="0" err="1">
                <a:solidFill>
                  <a:schemeClr val="accent5"/>
                </a:solidFill>
              </a:rPr>
              <a:t>quantified</a:t>
            </a:r>
            <a:r>
              <a:rPr lang="de-DE" b="1" dirty="0">
                <a:solidFill>
                  <a:schemeClr val="accent5"/>
                </a:solidFill>
              </a:rPr>
              <a:t>: </a:t>
            </a:r>
            <a:r>
              <a:rPr lang="de-DE" dirty="0" err="1">
                <a:solidFill>
                  <a:schemeClr val="tx1"/>
                </a:solidFill>
              </a:rPr>
              <a:t>increased</a:t>
            </a:r>
            <a:r>
              <a:rPr lang="de-DE" dirty="0">
                <a:solidFill>
                  <a:schemeClr val="tx1"/>
                </a:solidFill>
              </a:rPr>
              <a:t> </a:t>
            </a:r>
            <a:r>
              <a:rPr lang="de-DE" dirty="0" err="1">
                <a:solidFill>
                  <a:schemeClr val="tx1"/>
                </a:solidFill>
              </a:rPr>
              <a:t>economic</a:t>
            </a:r>
            <a:r>
              <a:rPr lang="de-DE" dirty="0">
                <a:solidFill>
                  <a:schemeClr val="tx1"/>
                </a:solidFill>
              </a:rPr>
              <a:t>, social and environmental </a:t>
            </a:r>
            <a:r>
              <a:rPr lang="de-DE" dirty="0" err="1">
                <a:solidFill>
                  <a:schemeClr val="tx1"/>
                </a:solidFill>
              </a:rPr>
              <a:t>value</a:t>
            </a:r>
            <a:r>
              <a:rPr lang="de-DE" dirty="0">
                <a:solidFill>
                  <a:schemeClr val="tx1"/>
                </a:solidFill>
              </a:rPr>
              <a:t> </a:t>
            </a:r>
            <a:r>
              <a:rPr lang="de-DE" dirty="0" err="1">
                <a:solidFill>
                  <a:schemeClr val="tx1"/>
                </a:solidFill>
              </a:rPr>
              <a:t>thoughout</a:t>
            </a:r>
            <a:r>
              <a:rPr lang="de-DE" dirty="0">
                <a:solidFill>
                  <a:schemeClr val="tx1"/>
                </a:solidFill>
              </a:rPr>
              <a:t> </a:t>
            </a:r>
            <a:r>
              <a:rPr lang="de-DE" dirty="0" err="1">
                <a:solidFill>
                  <a:schemeClr val="tx1"/>
                </a:solidFill>
              </a:rPr>
              <a:t>the</a:t>
            </a:r>
            <a:r>
              <a:rPr lang="de-DE" dirty="0">
                <a:solidFill>
                  <a:schemeClr val="tx1"/>
                </a:solidFill>
              </a:rPr>
              <a:t> </a:t>
            </a:r>
            <a:r>
              <a:rPr lang="de-DE" dirty="0" err="1">
                <a:solidFill>
                  <a:schemeClr val="tx1"/>
                </a:solidFill>
              </a:rPr>
              <a:t>supply</a:t>
            </a:r>
            <a:r>
              <a:rPr lang="de-DE" dirty="0">
                <a:solidFill>
                  <a:schemeClr val="tx1"/>
                </a:solidFill>
              </a:rPr>
              <a:t> </a:t>
            </a:r>
            <a:r>
              <a:rPr lang="de-DE" dirty="0" err="1">
                <a:solidFill>
                  <a:schemeClr val="tx1"/>
                </a:solidFill>
              </a:rPr>
              <a:t>chain</a:t>
            </a:r>
            <a:r>
              <a:rPr lang="de-DE" dirty="0">
                <a:solidFill>
                  <a:schemeClr val="tx1"/>
                </a:solidFill>
              </a:rPr>
              <a:t>; </a:t>
            </a:r>
            <a:r>
              <a:rPr lang="de-DE" dirty="0" err="1">
                <a:solidFill>
                  <a:schemeClr val="tx1"/>
                </a:solidFill>
              </a:rPr>
              <a:t>avoided</a:t>
            </a:r>
            <a:r>
              <a:rPr lang="de-DE" dirty="0">
                <a:solidFill>
                  <a:schemeClr val="tx1"/>
                </a:solidFill>
              </a:rPr>
              <a:t> </a:t>
            </a:r>
            <a:r>
              <a:rPr lang="de-DE" dirty="0" err="1">
                <a:solidFill>
                  <a:schemeClr val="tx1"/>
                </a:solidFill>
              </a:rPr>
              <a:t>regulatory</a:t>
            </a:r>
            <a:r>
              <a:rPr lang="de-DE" dirty="0">
                <a:solidFill>
                  <a:schemeClr val="tx1"/>
                </a:solidFill>
              </a:rPr>
              <a:t> </a:t>
            </a:r>
            <a:r>
              <a:rPr lang="de-DE" dirty="0" err="1">
                <a:solidFill>
                  <a:schemeClr val="tx1"/>
                </a:solidFill>
              </a:rPr>
              <a:t>compliance</a:t>
            </a:r>
            <a:r>
              <a:rPr lang="de-DE" dirty="0">
                <a:solidFill>
                  <a:schemeClr val="tx1"/>
                </a:solidFill>
              </a:rPr>
              <a:t> </a:t>
            </a:r>
            <a:r>
              <a:rPr lang="de-DE" dirty="0" err="1">
                <a:solidFill>
                  <a:schemeClr val="tx1"/>
                </a:solidFill>
              </a:rPr>
              <a:t>costs</a:t>
            </a:r>
            <a:r>
              <a:rPr lang="de-DE" dirty="0">
                <a:solidFill>
                  <a:schemeClr val="tx1"/>
                </a:solidFill>
              </a:rPr>
              <a:t>; </a:t>
            </a:r>
            <a:r>
              <a:rPr lang="de-DE" dirty="0" err="1">
                <a:solidFill>
                  <a:schemeClr val="tx1"/>
                </a:solidFill>
              </a:rPr>
              <a:t>emissions</a:t>
            </a:r>
            <a:r>
              <a:rPr lang="de-DE" dirty="0">
                <a:solidFill>
                  <a:schemeClr val="tx1"/>
                </a:solidFill>
              </a:rPr>
              <a:t> </a:t>
            </a:r>
            <a:r>
              <a:rPr lang="de-DE" dirty="0" err="1">
                <a:solidFill>
                  <a:schemeClr val="tx1"/>
                </a:solidFill>
              </a:rPr>
              <a:t>reduction</a:t>
            </a:r>
            <a:r>
              <a:rPr lang="de-DE" dirty="0">
                <a:solidFill>
                  <a:schemeClr val="tx1"/>
                </a:solidFill>
              </a:rPr>
              <a:t>; </a:t>
            </a:r>
            <a:r>
              <a:rPr lang="de-DE" dirty="0" err="1">
                <a:solidFill>
                  <a:schemeClr val="tx1"/>
                </a:solidFill>
              </a:rPr>
              <a:t>reduced</a:t>
            </a:r>
            <a:r>
              <a:rPr lang="de-DE" dirty="0">
                <a:solidFill>
                  <a:schemeClr val="tx1"/>
                </a:solidFill>
              </a:rPr>
              <a:t> </a:t>
            </a:r>
            <a:r>
              <a:rPr lang="de-DE" dirty="0" err="1">
                <a:solidFill>
                  <a:schemeClr val="tx1"/>
                </a:solidFill>
              </a:rPr>
              <a:t>regulatory</a:t>
            </a:r>
            <a:r>
              <a:rPr lang="de-DE" dirty="0">
                <a:solidFill>
                  <a:schemeClr val="tx1"/>
                </a:solidFill>
              </a:rPr>
              <a:t> </a:t>
            </a:r>
            <a:r>
              <a:rPr lang="de-DE" dirty="0" err="1">
                <a:solidFill>
                  <a:schemeClr val="tx1"/>
                </a:solidFill>
              </a:rPr>
              <a:t>risk</a:t>
            </a:r>
            <a:endParaRPr lang="de-DE"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141262" y="2217021"/>
            <a:ext cx="6098240" cy="646331"/>
          </a:xfrm>
          <a:prstGeom prst="rect">
            <a:avLst/>
          </a:prstGeom>
          <a:noFill/>
        </p:spPr>
        <p:txBody>
          <a:bodyPr wrap="square">
            <a:spAutoFit/>
          </a:bodyPr>
          <a:lstStyle/>
          <a:p>
            <a:r>
              <a:rPr lang="de-DE" b="1" dirty="0">
                <a:solidFill>
                  <a:schemeClr val="accent5"/>
                </a:solidFill>
              </a:rPr>
              <a:t>Investment </a:t>
            </a:r>
            <a:r>
              <a:rPr lang="de-DE" b="1" dirty="0" err="1">
                <a:solidFill>
                  <a:schemeClr val="accent5"/>
                </a:solidFill>
              </a:rPr>
              <a:t>duration</a:t>
            </a:r>
            <a:r>
              <a:rPr lang="de-DE" b="1" dirty="0">
                <a:solidFill>
                  <a:schemeClr val="accent5"/>
                </a:solidFill>
              </a:rPr>
              <a:t> </a:t>
            </a:r>
            <a:r>
              <a:rPr lang="de-DE" dirty="0"/>
              <a:t>(NPV, IRR): 10 </a:t>
            </a:r>
            <a:r>
              <a:rPr lang="de-DE" dirty="0" err="1"/>
              <a:t>years</a:t>
            </a:r>
            <a:endParaRPr lang="de-DE" dirty="0"/>
          </a:p>
          <a:p>
            <a:r>
              <a:rPr lang="de-DE" b="1" dirty="0">
                <a:solidFill>
                  <a:schemeClr val="accent5"/>
                </a:solidFill>
              </a:rPr>
              <a:t>CAPEX: </a:t>
            </a:r>
            <a:r>
              <a:rPr lang="de-DE" dirty="0"/>
              <a:t>797.538 € (</a:t>
            </a:r>
            <a:r>
              <a:rPr lang="de-DE" dirty="0" err="1"/>
              <a:t>Rooftop</a:t>
            </a:r>
            <a:r>
              <a:rPr lang="de-DE" dirty="0"/>
              <a:t> Solar PV)</a:t>
            </a:r>
          </a:p>
        </p:txBody>
      </p:sp>
      <p:graphicFrame>
        <p:nvGraphicFramePr>
          <p:cNvPr id="10" name="Tabelle 6">
            <a:extLst>
              <a:ext uri="{FF2B5EF4-FFF2-40B4-BE49-F238E27FC236}">
                <a16:creationId xmlns:a16="http://schemas.microsoft.com/office/drawing/2014/main" id="{604E79E8-D42E-4585-A12C-38AA4790E2E8}"/>
              </a:ext>
            </a:extLst>
          </p:cNvPr>
          <p:cNvGraphicFramePr>
            <a:graphicFrameLocks/>
          </p:cNvGraphicFramePr>
          <p:nvPr>
            <p:extLst>
              <p:ext uri="{D42A27DB-BD31-4B8C-83A1-F6EECF244321}">
                <p14:modId xmlns:p14="http://schemas.microsoft.com/office/powerpoint/2010/main" val="1674886150"/>
              </p:ext>
            </p:extLst>
          </p:nvPr>
        </p:nvGraphicFramePr>
        <p:xfrm>
          <a:off x="5141262" y="4792331"/>
          <a:ext cx="6311150"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528483">
                  <a:extLst>
                    <a:ext uri="{9D8B030D-6E8A-4147-A177-3AD203B41FA5}">
                      <a16:colId xmlns:a16="http://schemas.microsoft.com/office/drawing/2014/main" val="1809071596"/>
                    </a:ext>
                  </a:extLst>
                </a:gridCol>
                <a:gridCol w="2541494">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 </a:t>
                      </a:r>
                      <a:r>
                        <a:rPr lang="de-DE" dirty="0" err="1"/>
                        <a:t>Present</a:t>
                      </a:r>
                      <a:r>
                        <a:rPr lang="de-DE" dirty="0"/>
                        <a:t> Value</a:t>
                      </a:r>
                    </a:p>
                  </a:txBody>
                  <a:tcPr/>
                </a:tc>
                <a:tc>
                  <a:txBody>
                    <a:bodyPr/>
                    <a:lstStyle/>
                    <a:p>
                      <a:pPr algn="ctr"/>
                      <a:r>
                        <a:rPr lang="de-DE" dirty="0"/>
                        <a:t>48.575 €</a:t>
                      </a:r>
                    </a:p>
                  </a:txBody>
                  <a:tcPr/>
                </a:tc>
                <a:tc>
                  <a:txBody>
                    <a:bodyPr/>
                    <a:lstStyle/>
                    <a:p>
                      <a:pPr algn="ctr"/>
                      <a:r>
                        <a:rPr lang="de-DE" dirty="0"/>
                        <a:t>29.662 €</a:t>
                      </a:r>
                    </a:p>
                  </a:txBody>
                  <a:tcPr/>
                </a:tc>
                <a:extLst>
                  <a:ext uri="{0D108BD9-81ED-4DB2-BD59-A6C34878D82A}">
                    <a16:rowId xmlns:a16="http://schemas.microsoft.com/office/drawing/2014/main" val="1171138372"/>
                  </a:ext>
                </a:extLst>
              </a:tr>
              <a:tr h="370840">
                <a:tc>
                  <a:txBody>
                    <a:bodyPr/>
                    <a:lstStyle/>
                    <a:p>
                      <a:r>
                        <a:rPr lang="de-DE" dirty="0"/>
                        <a:t>Internal rate </a:t>
                      </a:r>
                      <a:r>
                        <a:rPr lang="de-DE" dirty="0" err="1"/>
                        <a:t>of</a:t>
                      </a:r>
                      <a:r>
                        <a:rPr lang="de-DE" dirty="0"/>
                        <a:t> </a:t>
                      </a:r>
                      <a:r>
                        <a:rPr lang="de-DE" dirty="0" err="1"/>
                        <a:t>return</a:t>
                      </a:r>
                      <a:endParaRPr lang="de-DE" dirty="0"/>
                    </a:p>
                  </a:txBody>
                  <a:tcPr/>
                </a:tc>
                <a:tc>
                  <a:txBody>
                    <a:bodyPr/>
                    <a:lstStyle/>
                    <a:p>
                      <a:pPr algn="ctr"/>
                      <a:r>
                        <a:rPr lang="de-DE" dirty="0"/>
                        <a:t>28,3%</a:t>
                      </a:r>
                    </a:p>
                  </a:txBody>
                  <a:tcPr/>
                </a:tc>
                <a:tc>
                  <a:txBody>
                    <a:bodyPr/>
                    <a:lstStyle/>
                    <a:p>
                      <a:pPr algn="ctr"/>
                      <a:r>
                        <a:rPr lang="de-DE" dirty="0"/>
                        <a:t>21,6%</a:t>
                      </a:r>
                    </a:p>
                  </a:txBody>
                  <a:tcPr/>
                </a:tc>
                <a:extLst>
                  <a:ext uri="{0D108BD9-81ED-4DB2-BD59-A6C34878D82A}">
                    <a16:rowId xmlns:a16="http://schemas.microsoft.com/office/drawing/2014/main" val="764549004"/>
                  </a:ext>
                </a:extLst>
              </a:tr>
              <a:tr h="370840">
                <a:tc>
                  <a:txBody>
                    <a:bodyPr/>
                    <a:lstStyle/>
                    <a:p>
                      <a:r>
                        <a:rPr lang="de-DE" dirty="0"/>
                        <a:t>Simple Payback</a:t>
                      </a:r>
                    </a:p>
                  </a:txBody>
                  <a:tcPr/>
                </a:tc>
                <a:tc>
                  <a:txBody>
                    <a:bodyPr/>
                    <a:lstStyle/>
                    <a:p>
                      <a:pPr algn="ctr"/>
                      <a:r>
                        <a:rPr lang="de-DE" dirty="0"/>
                        <a:t>2,8 </a:t>
                      </a:r>
                      <a:r>
                        <a:rPr lang="de-DE" dirty="0" err="1"/>
                        <a:t>years</a:t>
                      </a:r>
                      <a:endParaRPr lang="de-DE" dirty="0"/>
                    </a:p>
                  </a:txBody>
                  <a:tcPr/>
                </a:tc>
                <a:tc>
                  <a:txBody>
                    <a:bodyPr/>
                    <a:lstStyle/>
                    <a:p>
                      <a:pPr algn="ctr"/>
                      <a:r>
                        <a:rPr lang="de-DE" dirty="0"/>
                        <a:t>3,1 </a:t>
                      </a:r>
                      <a:r>
                        <a:rPr lang="de-DE" dirty="0" err="1"/>
                        <a:t>years</a:t>
                      </a:r>
                      <a:endParaRPr lang="de-DE" dirty="0"/>
                    </a:p>
                  </a:txBody>
                  <a:tcPr/>
                </a:tc>
                <a:extLst>
                  <a:ext uri="{0D108BD9-81ED-4DB2-BD59-A6C34878D82A}">
                    <a16:rowId xmlns:a16="http://schemas.microsoft.com/office/drawing/2014/main" val="2124484875"/>
                  </a:ext>
                </a:extLst>
              </a:tr>
            </a:tbl>
          </a:graphicData>
        </a:graphic>
      </p:graphicFrame>
      <p:sp>
        <p:nvSpPr>
          <p:cNvPr id="12" name="Textfeld 11">
            <a:extLst>
              <a:ext uri="{FF2B5EF4-FFF2-40B4-BE49-F238E27FC236}">
                <a16:creationId xmlns:a16="http://schemas.microsoft.com/office/drawing/2014/main" id="{CF309AC4-4806-4CC4-9531-14A038B43B0B}"/>
              </a:ext>
            </a:extLst>
          </p:cNvPr>
          <p:cNvSpPr txBox="1"/>
          <p:nvPr/>
        </p:nvSpPr>
        <p:spPr>
          <a:xfrm>
            <a:off x="5141262" y="4422999"/>
            <a:ext cx="6098240" cy="369332"/>
          </a:xfrm>
          <a:prstGeom prst="rect">
            <a:avLst/>
          </a:prstGeom>
          <a:noFill/>
        </p:spPr>
        <p:txBody>
          <a:bodyPr wrap="square">
            <a:spAutoFit/>
          </a:bodyPr>
          <a:lstStyle/>
          <a:p>
            <a:r>
              <a:rPr lang="de-DE" b="1" dirty="0">
                <a:solidFill>
                  <a:schemeClr val="accent5"/>
                </a:solidFill>
              </a:rPr>
              <a:t>CAPEX: </a:t>
            </a:r>
            <a:r>
              <a:rPr lang="de-DE" dirty="0"/>
              <a:t>58.828 € (Heat </a:t>
            </a:r>
            <a:r>
              <a:rPr lang="de-DE" dirty="0" err="1"/>
              <a:t>exchanger</a:t>
            </a:r>
            <a:r>
              <a:rPr lang="de-DE" dirty="0"/>
              <a:t>)</a:t>
            </a:r>
          </a:p>
        </p:txBody>
      </p:sp>
      <p:sp>
        <p:nvSpPr>
          <p:cNvPr id="11" name="Rectangle 10">
            <a:extLst>
              <a:ext uri="{FF2B5EF4-FFF2-40B4-BE49-F238E27FC236}">
                <a16:creationId xmlns:a16="http://schemas.microsoft.com/office/drawing/2014/main" id="{A4CF3B6D-4EFE-4692-91E7-ADFC2D42EDFE}"/>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211372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373EBF90-29FB-4CEC-A1CC-D934E363AE32}" type="datetime1">
              <a:rPr lang="en-GB" smtClean="0"/>
              <a:t>24/05/2022</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5</a:t>
            </a:fld>
            <a:endParaRPr lang="de-DE"/>
          </a:p>
        </p:txBody>
      </p:sp>
      <p:pic>
        <p:nvPicPr>
          <p:cNvPr id="15" name="Platshållare för innehåll 14" descr="Möte med hel fyllning">
            <a:extLst>
              <a:ext uri="{FF2B5EF4-FFF2-40B4-BE49-F238E27FC236}">
                <a16:creationId xmlns:a16="http://schemas.microsoft.com/office/drawing/2014/main" id="{4C22CF13-89FF-4BA8-A3BA-015F95DC386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8083" y="1745673"/>
            <a:ext cx="4738253" cy="4738253"/>
          </a:xfrm>
        </p:spPr>
      </p:pic>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err="1"/>
              <a:t>Who</a:t>
            </a:r>
            <a:r>
              <a:rPr lang="sv-SE"/>
              <a:t> </a:t>
            </a:r>
            <a:r>
              <a:rPr lang="sv-SE" err="1"/>
              <a:t>are</a:t>
            </a:r>
            <a:r>
              <a:rPr lang="sv-SE"/>
              <a:t> </a:t>
            </a:r>
            <a:r>
              <a:rPr lang="sv-SE" err="1"/>
              <a:t>we</a:t>
            </a:r>
            <a:r>
              <a:rPr lang="sv-SE"/>
              <a:t>?</a:t>
            </a:r>
          </a:p>
        </p:txBody>
      </p:sp>
      <p:grpSp>
        <p:nvGrpSpPr>
          <p:cNvPr id="7" name="Gruppieren 9">
            <a:extLst>
              <a:ext uri="{FF2B5EF4-FFF2-40B4-BE49-F238E27FC236}">
                <a16:creationId xmlns:a16="http://schemas.microsoft.com/office/drawing/2014/main" id="{F1182E88-23A7-456D-9FC6-753963DA6F42}"/>
              </a:ext>
            </a:extLst>
          </p:cNvPr>
          <p:cNvGrpSpPr/>
          <p:nvPr/>
        </p:nvGrpSpPr>
        <p:grpSpPr>
          <a:xfrm>
            <a:off x="135517" y="136525"/>
            <a:ext cx="761950" cy="761950"/>
            <a:chOff x="135517" y="136525"/>
            <a:chExt cx="761950" cy="761950"/>
          </a:xfrm>
        </p:grpSpPr>
        <p:sp>
          <p:nvSpPr>
            <p:cNvPr id="8" name="Ellipse 12">
              <a:extLst>
                <a:ext uri="{FF2B5EF4-FFF2-40B4-BE49-F238E27FC236}">
                  <a16:creationId xmlns:a16="http://schemas.microsoft.com/office/drawing/2014/main" id="{C98B26DB-E1E1-4B3F-9A95-6F4D6050DC0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13">
              <a:extLst>
                <a:ext uri="{FF2B5EF4-FFF2-40B4-BE49-F238E27FC236}">
                  <a16:creationId xmlns:a16="http://schemas.microsoft.com/office/drawing/2014/main" id="{4D579F91-1382-4B06-8E6C-9AC532645A4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Rektangel 1">
            <a:extLst>
              <a:ext uri="{FF2B5EF4-FFF2-40B4-BE49-F238E27FC236}">
                <a16:creationId xmlns:a16="http://schemas.microsoft.com/office/drawing/2014/main" id="{1D3F5826-31A3-40E0-98DD-7D147596BD9F}"/>
              </a:ext>
            </a:extLst>
          </p:cNvPr>
          <p:cNvSpPr/>
          <p:nvPr/>
        </p:nvSpPr>
        <p:spPr>
          <a:xfrm>
            <a:off x="1223499" y="1745673"/>
            <a:ext cx="1782937" cy="18565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Insert your own picture and contact info</a:t>
            </a:r>
          </a:p>
        </p:txBody>
      </p:sp>
      <p:sp>
        <p:nvSpPr>
          <p:cNvPr id="10" name="Rectangle 9">
            <a:extLst>
              <a:ext uri="{FF2B5EF4-FFF2-40B4-BE49-F238E27FC236}">
                <a16:creationId xmlns:a16="http://schemas.microsoft.com/office/drawing/2014/main" id="{8529B448-38A0-4E6D-B1EC-A88C94EA19BB}"/>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920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a:bodyPr>
          <a:lstStyle/>
          <a:p>
            <a:r>
              <a:rPr lang="en-US" dirty="0"/>
              <a:t>Complete renovation of an office building</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1515471937"/>
              </p:ext>
            </p:extLst>
          </p:nvPr>
        </p:nvGraphicFramePr>
        <p:xfrm>
          <a:off x="5232739" y="3887396"/>
          <a:ext cx="6311150" cy="212344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703294">
                  <a:extLst>
                    <a:ext uri="{9D8B030D-6E8A-4147-A177-3AD203B41FA5}">
                      <a16:colId xmlns:a16="http://schemas.microsoft.com/office/drawing/2014/main" val="1809071596"/>
                    </a:ext>
                  </a:extLst>
                </a:gridCol>
                <a:gridCol w="2366683">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Investment </a:t>
                      </a:r>
                      <a:r>
                        <a:rPr lang="de-DE" dirty="0" err="1"/>
                        <a:t>income</a:t>
                      </a:r>
                      <a:r>
                        <a:rPr lang="de-DE" dirty="0"/>
                        <a:t> </a:t>
                      </a:r>
                      <a:r>
                        <a:rPr lang="de-DE" dirty="0" err="1"/>
                        <a:t>before</a:t>
                      </a:r>
                      <a:r>
                        <a:rPr lang="de-DE" dirty="0"/>
                        <a:t> </a:t>
                      </a:r>
                      <a:r>
                        <a:rPr lang="de-DE" dirty="0" err="1"/>
                        <a:t>taxes</a:t>
                      </a:r>
                      <a:endParaRPr lang="de-DE" dirty="0"/>
                    </a:p>
                  </a:txBody>
                  <a:tcPr/>
                </a:tc>
                <a:tc>
                  <a:txBody>
                    <a:bodyPr/>
                    <a:lstStyle/>
                    <a:p>
                      <a:pPr algn="ctr"/>
                      <a:r>
                        <a:rPr lang="de-DE" dirty="0"/>
                        <a:t>3.390.000 CHF</a:t>
                      </a:r>
                    </a:p>
                  </a:txBody>
                  <a:tcPr/>
                </a:tc>
                <a:tc>
                  <a:txBody>
                    <a:bodyPr/>
                    <a:lstStyle/>
                    <a:p>
                      <a:pPr algn="ctr"/>
                      <a:r>
                        <a:rPr lang="de-DE" dirty="0"/>
                        <a:t>380.000 CHF</a:t>
                      </a:r>
                    </a:p>
                  </a:txBody>
                  <a:tcPr/>
                </a:tc>
                <a:extLst>
                  <a:ext uri="{0D108BD9-81ED-4DB2-BD59-A6C34878D82A}">
                    <a16:rowId xmlns:a16="http://schemas.microsoft.com/office/drawing/2014/main" val="323360992"/>
                  </a:ext>
                </a:extLst>
              </a:tr>
              <a:tr h="370840">
                <a:tc>
                  <a:txBody>
                    <a:bodyPr/>
                    <a:lstStyle/>
                    <a:p>
                      <a:r>
                        <a:rPr lang="de-DE" dirty="0"/>
                        <a:t>Net </a:t>
                      </a:r>
                      <a:r>
                        <a:rPr lang="de-DE" dirty="0" err="1"/>
                        <a:t>Present</a:t>
                      </a:r>
                      <a:r>
                        <a:rPr lang="de-DE" dirty="0"/>
                        <a:t> Value</a:t>
                      </a:r>
                    </a:p>
                  </a:txBody>
                  <a:tcPr/>
                </a:tc>
                <a:tc>
                  <a:txBody>
                    <a:bodyPr/>
                    <a:lstStyle/>
                    <a:p>
                      <a:pPr algn="ctr"/>
                      <a:r>
                        <a:rPr lang="de-DE" dirty="0"/>
                        <a:t>4.840.000 CHF</a:t>
                      </a:r>
                    </a:p>
                  </a:txBody>
                  <a:tcPr/>
                </a:tc>
                <a:tc>
                  <a:txBody>
                    <a:bodyPr/>
                    <a:lstStyle/>
                    <a:p>
                      <a:pPr algn="ctr"/>
                      <a:r>
                        <a:rPr lang="de-DE" dirty="0"/>
                        <a:t>-20.170.000 CHF</a:t>
                      </a:r>
                    </a:p>
                  </a:txBody>
                  <a:tcPr/>
                </a:tc>
                <a:extLst>
                  <a:ext uri="{0D108BD9-81ED-4DB2-BD59-A6C34878D82A}">
                    <a16:rowId xmlns:a16="http://schemas.microsoft.com/office/drawing/2014/main" val="1171138372"/>
                  </a:ext>
                </a:extLst>
              </a:tr>
              <a:tr h="370840">
                <a:tc>
                  <a:txBody>
                    <a:bodyPr/>
                    <a:lstStyle/>
                    <a:p>
                      <a:r>
                        <a:rPr lang="de-DE" dirty="0"/>
                        <a:t>Internal rate </a:t>
                      </a:r>
                      <a:r>
                        <a:rPr lang="de-DE" dirty="0" err="1"/>
                        <a:t>of</a:t>
                      </a:r>
                      <a:r>
                        <a:rPr lang="de-DE" dirty="0"/>
                        <a:t> </a:t>
                      </a:r>
                      <a:r>
                        <a:rPr lang="de-DE" dirty="0" err="1"/>
                        <a:t>return</a:t>
                      </a:r>
                      <a:endParaRPr lang="de-DE" dirty="0"/>
                    </a:p>
                  </a:txBody>
                  <a:tcPr/>
                </a:tc>
                <a:tc>
                  <a:txBody>
                    <a:bodyPr/>
                    <a:lstStyle/>
                    <a:p>
                      <a:pPr algn="ctr"/>
                      <a:r>
                        <a:rPr lang="de-DE" dirty="0"/>
                        <a:t>11,0%</a:t>
                      </a:r>
                    </a:p>
                  </a:txBody>
                  <a:tcPr/>
                </a:tc>
                <a:tc>
                  <a:txBody>
                    <a:bodyPr/>
                    <a:lstStyle/>
                    <a:p>
                      <a:pPr algn="ctr"/>
                      <a:r>
                        <a:rPr lang="de-DE" dirty="0"/>
                        <a:t>-11,7%</a:t>
                      </a:r>
                    </a:p>
                  </a:txBody>
                  <a:tcPr/>
                </a:tc>
                <a:extLst>
                  <a:ext uri="{0D108BD9-81ED-4DB2-BD59-A6C34878D82A}">
                    <a16:rowId xmlns:a16="http://schemas.microsoft.com/office/drawing/2014/main" val="764549004"/>
                  </a:ext>
                </a:extLst>
              </a:tr>
              <a:tr h="370840">
                <a:tc>
                  <a:txBody>
                    <a:bodyPr/>
                    <a:lstStyle/>
                    <a:p>
                      <a:r>
                        <a:rPr lang="de-DE" dirty="0"/>
                        <a:t>Simple Payback</a:t>
                      </a:r>
                    </a:p>
                  </a:txBody>
                  <a:tcPr/>
                </a:tc>
                <a:tc>
                  <a:txBody>
                    <a:bodyPr/>
                    <a:lstStyle/>
                    <a:p>
                      <a:pPr algn="ctr"/>
                      <a:r>
                        <a:rPr lang="de-DE" dirty="0"/>
                        <a:t>8 </a:t>
                      </a:r>
                      <a:r>
                        <a:rPr lang="de-DE" dirty="0" err="1"/>
                        <a:t>years</a:t>
                      </a:r>
                      <a:endParaRPr lang="de-DE" dirty="0"/>
                    </a:p>
                  </a:txBody>
                  <a:tcPr/>
                </a:tc>
                <a:tc>
                  <a:txBody>
                    <a:bodyPr/>
                    <a:lstStyle/>
                    <a:p>
                      <a:pPr algn="ctr"/>
                      <a:r>
                        <a:rPr lang="de-DE" dirty="0"/>
                        <a:t>49 </a:t>
                      </a:r>
                      <a:r>
                        <a:rPr lang="de-DE" dirty="0" err="1"/>
                        <a:t>years</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0C27406B-A09A-469D-A808-1B6EAFCD819B}"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50</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#2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200" y="2151529"/>
            <a:ext cx="3980330" cy="38593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a:solidFill>
                  <a:schemeClr val="tx1"/>
                </a:solidFill>
              </a:rPr>
              <a:t>Office </a:t>
            </a:r>
            <a:r>
              <a:rPr lang="de-DE" dirty="0" err="1">
                <a:solidFill>
                  <a:schemeClr val="tx1"/>
                </a:solidFill>
              </a:rPr>
              <a:t>building</a:t>
            </a:r>
            <a:endParaRPr lang="de-DE" dirty="0">
              <a:solidFill>
                <a:schemeClr val="tx1"/>
              </a:solidFill>
            </a:endParaRPr>
          </a:p>
          <a:p>
            <a:r>
              <a:rPr lang="de-DE" b="1" dirty="0">
                <a:solidFill>
                  <a:schemeClr val="accent5"/>
                </a:solidFill>
              </a:rPr>
              <a:t>Size: </a:t>
            </a:r>
            <a:r>
              <a:rPr lang="de-DE" dirty="0">
                <a:solidFill>
                  <a:schemeClr val="tx1"/>
                </a:solidFill>
              </a:rPr>
              <a:t>large </a:t>
            </a:r>
            <a:r>
              <a:rPr lang="de-DE" dirty="0" err="1">
                <a:solidFill>
                  <a:schemeClr val="tx1"/>
                </a:solidFill>
              </a:rPr>
              <a:t>company</a:t>
            </a:r>
            <a:endParaRPr lang="de-DE" dirty="0">
              <a:solidFill>
                <a:schemeClr val="tx1"/>
              </a:solidFill>
            </a:endParaRPr>
          </a:p>
          <a:p>
            <a:r>
              <a:rPr lang="de-DE" b="1" dirty="0">
                <a:solidFill>
                  <a:schemeClr val="accent5"/>
                </a:solidFill>
              </a:rPr>
              <a:t>Location: </a:t>
            </a:r>
            <a:r>
              <a:rPr lang="de-DE" dirty="0" err="1">
                <a:solidFill>
                  <a:schemeClr val="tx1"/>
                </a:solidFill>
              </a:rPr>
              <a:t>Switzerland</a:t>
            </a:r>
            <a:endParaRPr lang="de-DE" dirty="0">
              <a:solidFill>
                <a:schemeClr val="tx1"/>
              </a:solidFill>
            </a:endParaRPr>
          </a:p>
          <a:p>
            <a:r>
              <a:rPr lang="de-DE" b="1" dirty="0" err="1">
                <a:solidFill>
                  <a:schemeClr val="accent5"/>
                </a:solidFill>
              </a:rPr>
              <a:t>Measure</a:t>
            </a:r>
            <a:r>
              <a:rPr lang="de-DE" b="1" dirty="0">
                <a:solidFill>
                  <a:schemeClr val="accent5"/>
                </a:solidFill>
              </a:rPr>
              <a:t>: </a:t>
            </a:r>
            <a:r>
              <a:rPr lang="de-DE" dirty="0" err="1">
                <a:solidFill>
                  <a:schemeClr val="tx1"/>
                </a:solidFill>
              </a:rPr>
              <a:t>Complete</a:t>
            </a:r>
            <a:r>
              <a:rPr lang="de-DE" dirty="0">
                <a:solidFill>
                  <a:schemeClr val="tx1"/>
                </a:solidFill>
              </a:rPr>
              <a:t> </a:t>
            </a:r>
            <a:r>
              <a:rPr lang="de-DE" dirty="0" err="1">
                <a:solidFill>
                  <a:schemeClr val="tx1"/>
                </a:solidFill>
              </a:rPr>
              <a:t>renovation</a:t>
            </a:r>
            <a:endParaRPr lang="de-DE" dirty="0">
              <a:solidFill>
                <a:schemeClr val="tx1"/>
              </a:solidFill>
            </a:endParaRPr>
          </a:p>
          <a:p>
            <a:pPr algn="l"/>
            <a:r>
              <a:rPr lang="de-DE" b="1" dirty="0">
                <a:solidFill>
                  <a:schemeClr val="accent5"/>
                </a:solidFill>
              </a:rPr>
              <a:t>NEBs </a:t>
            </a:r>
            <a:r>
              <a:rPr lang="de-DE" b="1" dirty="0" err="1">
                <a:solidFill>
                  <a:schemeClr val="accent5"/>
                </a:solidFill>
              </a:rPr>
              <a:t>quantified</a:t>
            </a:r>
            <a:r>
              <a:rPr lang="de-DE" b="1" dirty="0">
                <a:solidFill>
                  <a:schemeClr val="accent5"/>
                </a:solidFill>
              </a:rPr>
              <a:t>: </a:t>
            </a:r>
            <a:r>
              <a:rPr lang="de-DE" dirty="0" err="1">
                <a:solidFill>
                  <a:schemeClr val="tx1"/>
                </a:solidFill>
              </a:rPr>
              <a:t>better</a:t>
            </a:r>
            <a:r>
              <a:rPr lang="de-DE" dirty="0">
                <a:solidFill>
                  <a:schemeClr val="tx1"/>
                </a:solidFill>
              </a:rPr>
              <a:t> </a:t>
            </a:r>
            <a:r>
              <a:rPr lang="de-DE" dirty="0" err="1">
                <a:solidFill>
                  <a:schemeClr val="tx1"/>
                </a:solidFill>
              </a:rPr>
              <a:t>space</a:t>
            </a:r>
            <a:r>
              <a:rPr lang="de-DE" dirty="0">
                <a:solidFill>
                  <a:schemeClr val="tx1"/>
                </a:solidFill>
              </a:rPr>
              <a:t> </a:t>
            </a:r>
            <a:r>
              <a:rPr lang="de-DE" dirty="0" err="1">
                <a:solidFill>
                  <a:schemeClr val="tx1"/>
                </a:solidFill>
              </a:rPr>
              <a:t>use</a:t>
            </a:r>
            <a:r>
              <a:rPr lang="de-DE" dirty="0">
                <a:solidFill>
                  <a:schemeClr val="tx1"/>
                </a:solidFill>
              </a:rPr>
              <a:t>; </a:t>
            </a:r>
            <a:r>
              <a:rPr lang="de-DE" dirty="0" err="1">
                <a:solidFill>
                  <a:schemeClr val="tx1"/>
                </a:solidFill>
              </a:rPr>
              <a:t>maintenance</a:t>
            </a:r>
            <a:r>
              <a:rPr lang="de-DE" dirty="0">
                <a:solidFill>
                  <a:schemeClr val="tx1"/>
                </a:solidFill>
              </a:rPr>
              <a:t> </a:t>
            </a:r>
            <a:r>
              <a:rPr lang="de-DE" dirty="0" err="1">
                <a:solidFill>
                  <a:schemeClr val="tx1"/>
                </a:solidFill>
              </a:rPr>
              <a:t>cost</a:t>
            </a:r>
            <a:r>
              <a:rPr lang="de-DE" dirty="0">
                <a:solidFill>
                  <a:schemeClr val="tx1"/>
                </a:solidFill>
              </a:rPr>
              <a:t> </a:t>
            </a:r>
            <a:r>
              <a:rPr lang="de-DE" dirty="0" err="1">
                <a:solidFill>
                  <a:schemeClr val="tx1"/>
                </a:solidFill>
              </a:rPr>
              <a:t>reduction</a:t>
            </a:r>
            <a:r>
              <a:rPr lang="de-DE" dirty="0">
                <a:solidFill>
                  <a:schemeClr val="tx1"/>
                </a:solidFill>
              </a:rPr>
              <a:t>; CO</a:t>
            </a:r>
            <a:r>
              <a:rPr lang="de-DE" baseline="-25000" dirty="0">
                <a:solidFill>
                  <a:schemeClr val="tx1"/>
                </a:solidFill>
              </a:rPr>
              <a:t>2</a:t>
            </a:r>
            <a:r>
              <a:rPr lang="de-DE" dirty="0">
                <a:solidFill>
                  <a:schemeClr val="tx1"/>
                </a:solidFill>
              </a:rPr>
              <a:t> </a:t>
            </a:r>
            <a:r>
              <a:rPr lang="de-DE" dirty="0" err="1">
                <a:solidFill>
                  <a:schemeClr val="tx1"/>
                </a:solidFill>
              </a:rPr>
              <a:t>cost</a:t>
            </a:r>
            <a:r>
              <a:rPr lang="de-DE" dirty="0">
                <a:solidFill>
                  <a:schemeClr val="tx1"/>
                </a:solidFill>
              </a:rPr>
              <a:t> </a:t>
            </a:r>
            <a:r>
              <a:rPr lang="de-DE" dirty="0" err="1">
                <a:solidFill>
                  <a:schemeClr val="tx1"/>
                </a:solidFill>
              </a:rPr>
              <a:t>reduction</a:t>
            </a:r>
            <a:r>
              <a:rPr lang="de-DE" dirty="0">
                <a:solidFill>
                  <a:schemeClr val="tx1"/>
                </a:solidFill>
              </a:rPr>
              <a:t>; </a:t>
            </a:r>
            <a:r>
              <a:rPr lang="de-DE" dirty="0" err="1">
                <a:solidFill>
                  <a:schemeClr val="tx1"/>
                </a:solidFill>
              </a:rPr>
              <a:t>reduction</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wear</a:t>
            </a:r>
            <a:r>
              <a:rPr lang="de-DE" dirty="0">
                <a:solidFill>
                  <a:schemeClr val="tx1"/>
                </a:solidFill>
              </a:rPr>
              <a:t> &amp; </a:t>
            </a:r>
            <a:r>
              <a:rPr lang="de-DE" dirty="0" err="1">
                <a:solidFill>
                  <a:schemeClr val="tx1"/>
                </a:solidFill>
              </a:rPr>
              <a:t>tear</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machinery</a:t>
            </a:r>
            <a:r>
              <a:rPr lang="de-DE" dirty="0">
                <a:solidFill>
                  <a:schemeClr val="tx1"/>
                </a:solidFill>
              </a:rPr>
              <a:t> and </a:t>
            </a:r>
            <a:r>
              <a:rPr lang="de-DE" dirty="0" err="1">
                <a:solidFill>
                  <a:schemeClr val="tx1"/>
                </a:solidFill>
              </a:rPr>
              <a:t>equipment</a:t>
            </a:r>
            <a:r>
              <a:rPr lang="de-DE" dirty="0">
                <a:solidFill>
                  <a:schemeClr val="tx1"/>
                </a:solidFill>
              </a:rPr>
              <a:t>; </a:t>
            </a:r>
            <a:r>
              <a:rPr lang="de-DE" dirty="0" err="1">
                <a:solidFill>
                  <a:schemeClr val="tx1"/>
                </a:solidFill>
              </a:rPr>
              <a:t>reduced</a:t>
            </a:r>
            <a:r>
              <a:rPr lang="de-DE" dirty="0">
                <a:solidFill>
                  <a:schemeClr val="tx1"/>
                </a:solidFill>
              </a:rPr>
              <a:t> </a:t>
            </a:r>
            <a:r>
              <a:rPr lang="de-DE" dirty="0" err="1">
                <a:solidFill>
                  <a:schemeClr val="tx1"/>
                </a:solidFill>
              </a:rPr>
              <a:t>cost</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complaint</a:t>
            </a:r>
            <a:r>
              <a:rPr lang="de-DE" dirty="0">
                <a:solidFill>
                  <a:schemeClr val="tx1"/>
                </a:solidFill>
              </a:rPr>
              <a:t> </a:t>
            </a:r>
            <a:r>
              <a:rPr lang="de-DE" dirty="0" err="1">
                <a:solidFill>
                  <a:schemeClr val="tx1"/>
                </a:solidFill>
              </a:rPr>
              <a:t>management</a:t>
            </a:r>
            <a:r>
              <a:rPr lang="de-DE" dirty="0">
                <a:solidFill>
                  <a:schemeClr val="tx1"/>
                </a:solidFill>
              </a:rPr>
              <a:t> and </a:t>
            </a:r>
            <a:r>
              <a:rPr lang="de-DE" dirty="0" err="1">
                <a:solidFill>
                  <a:schemeClr val="tx1"/>
                </a:solidFill>
              </a:rPr>
              <a:t>adjustments</a:t>
            </a:r>
            <a:r>
              <a:rPr lang="de-DE" dirty="0">
                <a:solidFill>
                  <a:schemeClr val="tx1"/>
                </a:solidFill>
              </a:rPr>
              <a:t>; </a:t>
            </a:r>
            <a:r>
              <a:rPr lang="de-DE" dirty="0" err="1">
                <a:solidFill>
                  <a:schemeClr val="tx1"/>
                </a:solidFill>
              </a:rPr>
              <a:t>improved</a:t>
            </a:r>
            <a:r>
              <a:rPr lang="de-DE" dirty="0">
                <a:solidFill>
                  <a:schemeClr val="tx1"/>
                </a:solidFill>
              </a:rPr>
              <a:t> </a:t>
            </a:r>
            <a:r>
              <a:rPr lang="de-DE" dirty="0" err="1">
                <a:solidFill>
                  <a:schemeClr val="tx1"/>
                </a:solidFill>
              </a:rPr>
              <a:t>employee</a:t>
            </a:r>
            <a:r>
              <a:rPr lang="de-DE" dirty="0">
                <a:solidFill>
                  <a:schemeClr val="tx1"/>
                </a:solidFill>
              </a:rPr>
              <a:t> </a:t>
            </a:r>
            <a:r>
              <a:rPr lang="de-DE" dirty="0" err="1">
                <a:solidFill>
                  <a:schemeClr val="tx1"/>
                </a:solidFill>
              </a:rPr>
              <a:t>productivity</a:t>
            </a:r>
            <a:endParaRPr lang="en-US"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232739" y="2686662"/>
            <a:ext cx="6098240" cy="923330"/>
          </a:xfrm>
          <a:prstGeom prst="rect">
            <a:avLst/>
          </a:prstGeom>
          <a:noFill/>
        </p:spPr>
        <p:txBody>
          <a:bodyPr wrap="square">
            <a:spAutoFit/>
          </a:bodyPr>
          <a:lstStyle/>
          <a:p>
            <a:r>
              <a:rPr lang="de-DE" b="1" dirty="0">
                <a:solidFill>
                  <a:schemeClr val="accent5"/>
                </a:solidFill>
              </a:rPr>
              <a:t>Investment </a:t>
            </a:r>
            <a:r>
              <a:rPr lang="de-DE" b="1" dirty="0" err="1">
                <a:solidFill>
                  <a:schemeClr val="accent5"/>
                </a:solidFill>
              </a:rPr>
              <a:t>duration</a:t>
            </a:r>
            <a:r>
              <a:rPr lang="de-DE" b="1" dirty="0">
                <a:solidFill>
                  <a:schemeClr val="accent5"/>
                </a:solidFill>
              </a:rPr>
              <a:t> </a:t>
            </a:r>
            <a:r>
              <a:rPr lang="de-DE" dirty="0"/>
              <a:t>(NPV, IRR): 15 </a:t>
            </a:r>
            <a:r>
              <a:rPr lang="de-DE" dirty="0" err="1"/>
              <a:t>years</a:t>
            </a:r>
            <a:endParaRPr lang="de-DE" dirty="0"/>
          </a:p>
          <a:p>
            <a:r>
              <a:rPr lang="de-DE" b="1" dirty="0">
                <a:solidFill>
                  <a:schemeClr val="accent5"/>
                </a:solidFill>
              </a:rPr>
              <a:t>CAPEX: </a:t>
            </a:r>
            <a:r>
              <a:rPr lang="de-DE" dirty="0"/>
              <a:t>24.000.000 CHF  (</a:t>
            </a:r>
            <a:r>
              <a:rPr lang="de-DE" dirty="0" err="1"/>
              <a:t>approx</a:t>
            </a:r>
            <a:r>
              <a:rPr lang="de-DE" dirty="0"/>
              <a:t> 22.700.000 €)</a:t>
            </a:r>
          </a:p>
          <a:p>
            <a:r>
              <a:rPr lang="de-DE" b="1" dirty="0">
                <a:solidFill>
                  <a:schemeClr val="accent5"/>
                </a:solidFill>
              </a:rPr>
              <a:t>Discount rate: </a:t>
            </a:r>
            <a:r>
              <a:rPr lang="de-DE" dirty="0"/>
              <a:t>8%</a:t>
            </a:r>
          </a:p>
        </p:txBody>
      </p:sp>
      <p:sp>
        <p:nvSpPr>
          <p:cNvPr id="10" name="Rectangle 9">
            <a:extLst>
              <a:ext uri="{FF2B5EF4-FFF2-40B4-BE49-F238E27FC236}">
                <a16:creationId xmlns:a16="http://schemas.microsoft.com/office/drawing/2014/main" id="{971A6148-BC04-44FB-B97C-16E6357DF6AD}"/>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495393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a:bodyPr>
          <a:lstStyle/>
          <a:p>
            <a:r>
              <a:rPr lang="en-US" dirty="0"/>
              <a:t>Replacement of rectifiers</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2636355520"/>
              </p:ext>
            </p:extLst>
          </p:nvPr>
        </p:nvGraphicFramePr>
        <p:xfrm>
          <a:off x="5710769" y="4241190"/>
          <a:ext cx="6101786"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703294">
                  <a:extLst>
                    <a:ext uri="{9D8B030D-6E8A-4147-A177-3AD203B41FA5}">
                      <a16:colId xmlns:a16="http://schemas.microsoft.com/office/drawing/2014/main" val="1809071596"/>
                    </a:ext>
                  </a:extLst>
                </a:gridCol>
                <a:gridCol w="2157319">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 </a:t>
                      </a:r>
                      <a:r>
                        <a:rPr lang="de-DE" dirty="0" err="1"/>
                        <a:t>Present</a:t>
                      </a:r>
                      <a:r>
                        <a:rPr lang="de-DE" dirty="0"/>
                        <a:t> Value</a:t>
                      </a:r>
                    </a:p>
                  </a:txBody>
                  <a:tcPr/>
                </a:tc>
                <a:tc>
                  <a:txBody>
                    <a:bodyPr/>
                    <a:lstStyle/>
                    <a:p>
                      <a:pPr algn="ctr"/>
                      <a:r>
                        <a:rPr lang="de-DE" dirty="0"/>
                        <a:t>1.904.476 CHF</a:t>
                      </a:r>
                    </a:p>
                  </a:txBody>
                  <a:tcPr/>
                </a:tc>
                <a:tc>
                  <a:txBody>
                    <a:bodyPr/>
                    <a:lstStyle/>
                    <a:p>
                      <a:pPr algn="ctr"/>
                      <a:r>
                        <a:rPr lang="de-DE" dirty="0"/>
                        <a:t>10.489 CHF</a:t>
                      </a:r>
                    </a:p>
                  </a:txBody>
                  <a:tcPr/>
                </a:tc>
                <a:extLst>
                  <a:ext uri="{0D108BD9-81ED-4DB2-BD59-A6C34878D82A}">
                    <a16:rowId xmlns:a16="http://schemas.microsoft.com/office/drawing/2014/main" val="1171138372"/>
                  </a:ext>
                </a:extLst>
              </a:tr>
              <a:tr h="370840">
                <a:tc>
                  <a:txBody>
                    <a:bodyPr/>
                    <a:lstStyle/>
                    <a:p>
                      <a:r>
                        <a:rPr lang="de-DE" dirty="0"/>
                        <a:t>Internal rate </a:t>
                      </a:r>
                      <a:r>
                        <a:rPr lang="de-DE" dirty="0" err="1"/>
                        <a:t>of</a:t>
                      </a:r>
                      <a:r>
                        <a:rPr lang="de-DE" dirty="0"/>
                        <a:t> </a:t>
                      </a:r>
                      <a:r>
                        <a:rPr lang="de-DE" dirty="0" err="1"/>
                        <a:t>return</a:t>
                      </a:r>
                      <a:endParaRPr lang="de-DE" dirty="0"/>
                    </a:p>
                  </a:txBody>
                  <a:tcPr/>
                </a:tc>
                <a:tc>
                  <a:txBody>
                    <a:bodyPr/>
                    <a:lstStyle/>
                    <a:p>
                      <a:pPr algn="ctr"/>
                      <a:r>
                        <a:rPr lang="de-DE" dirty="0"/>
                        <a:t>118%</a:t>
                      </a:r>
                    </a:p>
                  </a:txBody>
                  <a:tcPr/>
                </a:tc>
                <a:tc>
                  <a:txBody>
                    <a:bodyPr/>
                    <a:lstStyle/>
                    <a:p>
                      <a:pPr algn="ctr"/>
                      <a:r>
                        <a:rPr lang="de-DE" dirty="0"/>
                        <a:t>6,9%</a:t>
                      </a:r>
                    </a:p>
                  </a:txBody>
                  <a:tcPr/>
                </a:tc>
                <a:extLst>
                  <a:ext uri="{0D108BD9-81ED-4DB2-BD59-A6C34878D82A}">
                    <a16:rowId xmlns:a16="http://schemas.microsoft.com/office/drawing/2014/main" val="764549004"/>
                  </a:ext>
                </a:extLst>
              </a:tr>
              <a:tr h="370840">
                <a:tc>
                  <a:txBody>
                    <a:bodyPr/>
                    <a:lstStyle/>
                    <a:p>
                      <a:r>
                        <a:rPr lang="de-DE" dirty="0"/>
                        <a:t>Simple Payback</a:t>
                      </a:r>
                    </a:p>
                  </a:txBody>
                  <a:tcPr/>
                </a:tc>
                <a:tc>
                  <a:txBody>
                    <a:bodyPr/>
                    <a:lstStyle/>
                    <a:p>
                      <a:pPr algn="ctr"/>
                      <a:r>
                        <a:rPr lang="de-DE" dirty="0"/>
                        <a:t>0,85 </a:t>
                      </a:r>
                      <a:r>
                        <a:rPr lang="de-DE" dirty="0" err="1"/>
                        <a:t>years</a:t>
                      </a:r>
                      <a:endParaRPr lang="de-DE" dirty="0"/>
                    </a:p>
                  </a:txBody>
                  <a:tcPr/>
                </a:tc>
                <a:tc>
                  <a:txBody>
                    <a:bodyPr/>
                    <a:lstStyle/>
                    <a:p>
                      <a:pPr algn="ctr"/>
                      <a:r>
                        <a:rPr lang="de-DE" dirty="0"/>
                        <a:t>6 </a:t>
                      </a:r>
                      <a:r>
                        <a:rPr lang="de-DE" dirty="0" err="1"/>
                        <a:t>years</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C7EFD16E-4F04-458D-9FE9-DEDCB5C0A07B}"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51</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#3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199" y="3023147"/>
            <a:ext cx="4637135" cy="30044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a:solidFill>
                  <a:schemeClr val="tx1"/>
                </a:solidFill>
              </a:rPr>
              <a:t>Surface </a:t>
            </a:r>
            <a:r>
              <a:rPr lang="de-DE" dirty="0" err="1">
                <a:solidFill>
                  <a:schemeClr val="tx1"/>
                </a:solidFill>
              </a:rPr>
              <a:t>treatment</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metal</a:t>
            </a:r>
            <a:r>
              <a:rPr lang="de-DE" dirty="0">
                <a:solidFill>
                  <a:schemeClr val="tx1"/>
                </a:solidFill>
              </a:rPr>
              <a:t> </a:t>
            </a:r>
            <a:r>
              <a:rPr lang="de-DE" dirty="0" err="1">
                <a:solidFill>
                  <a:schemeClr val="tx1"/>
                </a:solidFill>
              </a:rPr>
              <a:t>pieces</a:t>
            </a:r>
            <a:endParaRPr lang="de-DE" dirty="0">
              <a:solidFill>
                <a:schemeClr val="tx1"/>
              </a:solidFill>
            </a:endParaRPr>
          </a:p>
          <a:p>
            <a:r>
              <a:rPr lang="de-DE" b="1" dirty="0">
                <a:solidFill>
                  <a:schemeClr val="accent5"/>
                </a:solidFill>
              </a:rPr>
              <a:t>Size: </a:t>
            </a:r>
            <a:r>
              <a:rPr lang="de-DE" dirty="0">
                <a:solidFill>
                  <a:schemeClr val="tx1"/>
                </a:solidFill>
              </a:rPr>
              <a:t>SME</a:t>
            </a:r>
          </a:p>
          <a:p>
            <a:r>
              <a:rPr lang="de-DE" b="1" dirty="0">
                <a:solidFill>
                  <a:schemeClr val="accent5"/>
                </a:solidFill>
              </a:rPr>
              <a:t>Location: </a:t>
            </a:r>
            <a:r>
              <a:rPr lang="de-DE" dirty="0" err="1">
                <a:solidFill>
                  <a:schemeClr val="tx1"/>
                </a:solidFill>
              </a:rPr>
              <a:t>Switzerland</a:t>
            </a:r>
            <a:endParaRPr lang="de-DE" dirty="0">
              <a:solidFill>
                <a:schemeClr val="tx1"/>
              </a:solidFill>
            </a:endParaRPr>
          </a:p>
          <a:p>
            <a:r>
              <a:rPr lang="de-DE" b="1" dirty="0" err="1">
                <a:solidFill>
                  <a:schemeClr val="accent5"/>
                </a:solidFill>
              </a:rPr>
              <a:t>Measure</a:t>
            </a:r>
            <a:r>
              <a:rPr lang="de-DE" b="1" dirty="0">
                <a:solidFill>
                  <a:schemeClr val="accent5"/>
                </a:solidFill>
              </a:rPr>
              <a:t>: </a:t>
            </a:r>
            <a:r>
              <a:rPr lang="de-DE" dirty="0" err="1">
                <a:solidFill>
                  <a:schemeClr val="tx1"/>
                </a:solidFill>
              </a:rPr>
              <a:t>replacement</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rectifiers</a:t>
            </a:r>
            <a:r>
              <a:rPr lang="de-DE" dirty="0">
                <a:solidFill>
                  <a:schemeClr val="tx1"/>
                </a:solidFill>
              </a:rPr>
              <a:t> (high </a:t>
            </a:r>
            <a:r>
              <a:rPr lang="de-DE" dirty="0" err="1">
                <a:solidFill>
                  <a:schemeClr val="tx1"/>
                </a:solidFill>
              </a:rPr>
              <a:t>performance</a:t>
            </a:r>
            <a:r>
              <a:rPr lang="de-DE" dirty="0">
                <a:solidFill>
                  <a:schemeClr val="tx1"/>
                </a:solidFill>
              </a:rPr>
              <a:t>)</a:t>
            </a:r>
          </a:p>
          <a:p>
            <a:pPr algn="l"/>
            <a:r>
              <a:rPr lang="de-DE" b="1" dirty="0">
                <a:solidFill>
                  <a:schemeClr val="accent5"/>
                </a:solidFill>
              </a:rPr>
              <a:t>NEBs </a:t>
            </a:r>
            <a:r>
              <a:rPr lang="de-DE" b="1" dirty="0" err="1">
                <a:solidFill>
                  <a:schemeClr val="accent5"/>
                </a:solidFill>
              </a:rPr>
              <a:t>quantified</a:t>
            </a:r>
            <a:r>
              <a:rPr lang="de-DE" b="1" dirty="0">
                <a:solidFill>
                  <a:schemeClr val="accent5"/>
                </a:solidFill>
              </a:rPr>
              <a:t>: </a:t>
            </a:r>
            <a:r>
              <a:rPr lang="de-DE" dirty="0" err="1">
                <a:solidFill>
                  <a:schemeClr val="tx1"/>
                </a:solidFill>
              </a:rPr>
              <a:t>reduced</a:t>
            </a:r>
            <a:r>
              <a:rPr lang="de-DE" dirty="0">
                <a:solidFill>
                  <a:schemeClr val="tx1"/>
                </a:solidFill>
              </a:rPr>
              <a:t> </a:t>
            </a:r>
            <a:r>
              <a:rPr lang="de-DE" dirty="0" err="1">
                <a:solidFill>
                  <a:schemeClr val="tx1"/>
                </a:solidFill>
              </a:rPr>
              <a:t>labour</a:t>
            </a:r>
            <a:r>
              <a:rPr lang="de-DE" dirty="0">
                <a:solidFill>
                  <a:schemeClr val="tx1"/>
                </a:solidFill>
              </a:rPr>
              <a:t> </a:t>
            </a:r>
            <a:r>
              <a:rPr lang="de-DE" dirty="0" err="1">
                <a:solidFill>
                  <a:schemeClr val="tx1"/>
                </a:solidFill>
              </a:rPr>
              <a:t>costs</a:t>
            </a:r>
            <a:r>
              <a:rPr lang="de-DE" dirty="0">
                <a:solidFill>
                  <a:schemeClr val="tx1"/>
                </a:solidFill>
              </a:rPr>
              <a:t> (</a:t>
            </a:r>
            <a:r>
              <a:rPr lang="de-DE" dirty="0" err="1">
                <a:solidFill>
                  <a:schemeClr val="tx1"/>
                </a:solidFill>
              </a:rPr>
              <a:t>fewer</a:t>
            </a:r>
            <a:r>
              <a:rPr lang="de-DE" dirty="0">
                <a:solidFill>
                  <a:schemeClr val="tx1"/>
                </a:solidFill>
              </a:rPr>
              <a:t> </a:t>
            </a:r>
            <a:r>
              <a:rPr lang="de-DE" dirty="0" err="1">
                <a:solidFill>
                  <a:schemeClr val="tx1"/>
                </a:solidFill>
              </a:rPr>
              <a:t>overtime</a:t>
            </a:r>
            <a:r>
              <a:rPr lang="de-DE" dirty="0">
                <a:solidFill>
                  <a:schemeClr val="tx1"/>
                </a:solidFill>
              </a:rPr>
              <a:t> </a:t>
            </a:r>
            <a:r>
              <a:rPr lang="de-DE" dirty="0" err="1">
                <a:solidFill>
                  <a:schemeClr val="tx1"/>
                </a:solidFill>
              </a:rPr>
              <a:t>hour</a:t>
            </a:r>
            <a:r>
              <a:rPr lang="de-DE" dirty="0">
                <a:solidFill>
                  <a:schemeClr val="tx1"/>
                </a:solidFill>
              </a:rPr>
              <a:t>, </a:t>
            </a:r>
            <a:r>
              <a:rPr lang="de-DE" dirty="0" err="1">
                <a:solidFill>
                  <a:schemeClr val="tx1"/>
                </a:solidFill>
              </a:rPr>
              <a:t>fewer</a:t>
            </a:r>
            <a:r>
              <a:rPr lang="de-DE" dirty="0">
                <a:solidFill>
                  <a:schemeClr val="tx1"/>
                </a:solidFill>
              </a:rPr>
              <a:t> </a:t>
            </a:r>
            <a:r>
              <a:rPr lang="de-DE" dirty="0" err="1">
                <a:solidFill>
                  <a:schemeClr val="tx1"/>
                </a:solidFill>
              </a:rPr>
              <a:t>pieces</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re-make</a:t>
            </a:r>
            <a:r>
              <a:rPr lang="de-DE" dirty="0">
                <a:solidFill>
                  <a:schemeClr val="tx1"/>
                </a:solidFill>
              </a:rPr>
              <a:t>), </a:t>
            </a:r>
            <a:r>
              <a:rPr lang="de-DE" dirty="0" err="1">
                <a:solidFill>
                  <a:schemeClr val="tx1"/>
                </a:solidFill>
              </a:rPr>
              <a:t>reduced</a:t>
            </a:r>
            <a:r>
              <a:rPr lang="de-DE" dirty="0">
                <a:solidFill>
                  <a:schemeClr val="tx1"/>
                </a:solidFill>
              </a:rPr>
              <a:t> </a:t>
            </a:r>
            <a:r>
              <a:rPr lang="de-DE" dirty="0" err="1">
                <a:solidFill>
                  <a:schemeClr val="tx1"/>
                </a:solidFill>
              </a:rPr>
              <a:t>cooling</a:t>
            </a:r>
            <a:r>
              <a:rPr lang="de-DE" dirty="0">
                <a:solidFill>
                  <a:schemeClr val="tx1"/>
                </a:solidFill>
              </a:rPr>
              <a:t> </a:t>
            </a:r>
            <a:r>
              <a:rPr lang="de-DE" dirty="0" err="1">
                <a:solidFill>
                  <a:schemeClr val="tx1"/>
                </a:solidFill>
              </a:rPr>
              <a:t>water</a:t>
            </a:r>
            <a:r>
              <a:rPr lang="de-DE" dirty="0">
                <a:solidFill>
                  <a:schemeClr val="tx1"/>
                </a:solidFill>
              </a:rPr>
              <a:t> </a:t>
            </a:r>
            <a:r>
              <a:rPr lang="de-DE" dirty="0" err="1">
                <a:solidFill>
                  <a:schemeClr val="tx1"/>
                </a:solidFill>
              </a:rPr>
              <a:t>costs</a:t>
            </a:r>
            <a:r>
              <a:rPr lang="de-DE" dirty="0">
                <a:solidFill>
                  <a:schemeClr val="tx1"/>
                </a:solidFill>
              </a:rPr>
              <a:t>, </a:t>
            </a:r>
            <a:r>
              <a:rPr lang="de-DE" dirty="0" err="1">
                <a:solidFill>
                  <a:schemeClr val="tx1"/>
                </a:solidFill>
              </a:rPr>
              <a:t>less</a:t>
            </a:r>
            <a:r>
              <a:rPr lang="de-DE" dirty="0">
                <a:solidFill>
                  <a:schemeClr val="tx1"/>
                </a:solidFill>
              </a:rPr>
              <a:t> material </a:t>
            </a:r>
            <a:r>
              <a:rPr lang="de-DE" dirty="0" err="1">
                <a:solidFill>
                  <a:schemeClr val="tx1"/>
                </a:solidFill>
              </a:rPr>
              <a:t>waste</a:t>
            </a:r>
            <a:r>
              <a:rPr lang="de-DE" dirty="0">
                <a:solidFill>
                  <a:schemeClr val="tx1"/>
                </a:solidFill>
              </a:rPr>
              <a:t>, </a:t>
            </a:r>
            <a:r>
              <a:rPr lang="de-DE" dirty="0" err="1">
                <a:solidFill>
                  <a:schemeClr val="tx1"/>
                </a:solidFill>
              </a:rPr>
              <a:t>higher</a:t>
            </a:r>
            <a:r>
              <a:rPr lang="de-DE" dirty="0">
                <a:solidFill>
                  <a:schemeClr val="tx1"/>
                </a:solidFill>
              </a:rPr>
              <a:t> </a:t>
            </a:r>
            <a:r>
              <a:rPr lang="de-DE" dirty="0" err="1">
                <a:solidFill>
                  <a:schemeClr val="tx1"/>
                </a:solidFill>
              </a:rPr>
              <a:t>production</a:t>
            </a:r>
            <a:r>
              <a:rPr lang="de-DE" dirty="0">
                <a:solidFill>
                  <a:schemeClr val="tx1"/>
                </a:solidFill>
              </a:rPr>
              <a:t> </a:t>
            </a:r>
            <a:r>
              <a:rPr lang="de-DE" dirty="0" err="1">
                <a:solidFill>
                  <a:schemeClr val="tx1"/>
                </a:solidFill>
              </a:rPr>
              <a:t>capacity</a:t>
            </a:r>
            <a:endParaRPr lang="en-US"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794310" y="3303167"/>
            <a:ext cx="5865410" cy="646331"/>
          </a:xfrm>
          <a:prstGeom prst="rect">
            <a:avLst/>
          </a:prstGeom>
          <a:noFill/>
        </p:spPr>
        <p:txBody>
          <a:bodyPr wrap="square">
            <a:spAutoFit/>
          </a:bodyPr>
          <a:lstStyle/>
          <a:p>
            <a:r>
              <a:rPr lang="de-DE" b="1" dirty="0">
                <a:solidFill>
                  <a:schemeClr val="accent5"/>
                </a:solidFill>
              </a:rPr>
              <a:t>Investment </a:t>
            </a:r>
            <a:r>
              <a:rPr lang="de-DE" b="1" dirty="0" err="1">
                <a:solidFill>
                  <a:schemeClr val="accent5"/>
                </a:solidFill>
              </a:rPr>
              <a:t>duration</a:t>
            </a:r>
            <a:r>
              <a:rPr lang="de-DE" b="1" dirty="0">
                <a:solidFill>
                  <a:schemeClr val="accent5"/>
                </a:solidFill>
              </a:rPr>
              <a:t> </a:t>
            </a:r>
            <a:r>
              <a:rPr lang="de-DE" dirty="0"/>
              <a:t>(NPV, IRR): 8 </a:t>
            </a:r>
            <a:r>
              <a:rPr lang="de-DE" dirty="0" err="1"/>
              <a:t>years</a:t>
            </a:r>
            <a:endParaRPr lang="de-DE" dirty="0"/>
          </a:p>
          <a:p>
            <a:r>
              <a:rPr lang="de-DE" b="1" dirty="0">
                <a:solidFill>
                  <a:schemeClr val="accent5"/>
                </a:solidFill>
              </a:rPr>
              <a:t>Discount rate: </a:t>
            </a:r>
            <a:r>
              <a:rPr lang="de-DE" dirty="0"/>
              <a:t>6%</a:t>
            </a:r>
          </a:p>
        </p:txBody>
      </p:sp>
      <p:sp>
        <p:nvSpPr>
          <p:cNvPr id="10" name="Textfeld 9">
            <a:extLst>
              <a:ext uri="{FF2B5EF4-FFF2-40B4-BE49-F238E27FC236}">
                <a16:creationId xmlns:a16="http://schemas.microsoft.com/office/drawing/2014/main" id="{757E4A29-81F7-4E47-B405-930F29E39E93}"/>
              </a:ext>
            </a:extLst>
          </p:cNvPr>
          <p:cNvSpPr txBox="1"/>
          <p:nvPr/>
        </p:nvSpPr>
        <p:spPr>
          <a:xfrm>
            <a:off x="838200" y="1882499"/>
            <a:ext cx="6194612" cy="923330"/>
          </a:xfrm>
          <a:prstGeom prst="rect">
            <a:avLst/>
          </a:prstGeom>
          <a:noFill/>
        </p:spPr>
        <p:txBody>
          <a:bodyPr wrap="square">
            <a:spAutoFit/>
          </a:bodyPr>
          <a:lstStyle/>
          <a:p>
            <a:r>
              <a:rPr lang="de-DE" dirty="0" err="1"/>
              <a:t>Rectifiers</a:t>
            </a:r>
            <a:r>
              <a:rPr lang="de-DE" dirty="0"/>
              <a:t> obsolete (&gt; 35 </a:t>
            </a:r>
            <a:r>
              <a:rPr lang="de-DE" dirty="0" err="1"/>
              <a:t>years</a:t>
            </a:r>
            <a:r>
              <a:rPr lang="de-DE" dirty="0"/>
              <a:t>), </a:t>
            </a:r>
            <a:r>
              <a:rPr lang="de-DE" dirty="0" err="1"/>
              <a:t>low</a:t>
            </a:r>
            <a:r>
              <a:rPr lang="de-DE" dirty="0"/>
              <a:t> </a:t>
            </a:r>
            <a:r>
              <a:rPr lang="de-DE" dirty="0" err="1"/>
              <a:t>performance</a:t>
            </a:r>
            <a:r>
              <a:rPr lang="de-DE" dirty="0"/>
              <a:t> (50-60%), </a:t>
            </a:r>
            <a:r>
              <a:rPr lang="de-DE" dirty="0" err="1"/>
              <a:t>insufficient</a:t>
            </a:r>
            <a:r>
              <a:rPr lang="de-DE" dirty="0"/>
              <a:t> </a:t>
            </a:r>
            <a:r>
              <a:rPr lang="de-DE" dirty="0" err="1"/>
              <a:t>capacity</a:t>
            </a:r>
            <a:r>
              <a:rPr lang="de-DE" dirty="0"/>
              <a:t> </a:t>
            </a:r>
            <a:r>
              <a:rPr lang="de-DE" dirty="0" err="1"/>
              <a:t>which</a:t>
            </a:r>
            <a:r>
              <a:rPr lang="de-DE" dirty="0"/>
              <a:t> </a:t>
            </a:r>
            <a:r>
              <a:rPr lang="de-DE" dirty="0" err="1"/>
              <a:t>limits</a:t>
            </a:r>
            <a:r>
              <a:rPr lang="de-DE" dirty="0"/>
              <a:t> </a:t>
            </a:r>
            <a:r>
              <a:rPr lang="de-DE" dirty="0" err="1"/>
              <a:t>the</a:t>
            </a:r>
            <a:r>
              <a:rPr lang="de-DE" dirty="0"/>
              <a:t> </a:t>
            </a:r>
            <a:r>
              <a:rPr lang="de-DE" dirty="0" err="1"/>
              <a:t>number</a:t>
            </a:r>
            <a:r>
              <a:rPr lang="de-DE" dirty="0"/>
              <a:t> and </a:t>
            </a:r>
            <a:r>
              <a:rPr lang="de-DE" dirty="0" err="1"/>
              <a:t>size</a:t>
            </a:r>
            <a:r>
              <a:rPr lang="de-DE" dirty="0"/>
              <a:t> </a:t>
            </a:r>
            <a:r>
              <a:rPr lang="de-DE" dirty="0" err="1"/>
              <a:t>of</a:t>
            </a:r>
            <a:r>
              <a:rPr lang="de-DE" dirty="0"/>
              <a:t> </a:t>
            </a:r>
            <a:r>
              <a:rPr lang="de-DE" dirty="0" err="1"/>
              <a:t>pieces</a:t>
            </a:r>
            <a:r>
              <a:rPr lang="de-DE" dirty="0"/>
              <a:t> </a:t>
            </a:r>
            <a:r>
              <a:rPr lang="de-DE" dirty="0" err="1"/>
              <a:t>processed</a:t>
            </a:r>
            <a:r>
              <a:rPr lang="de-DE" dirty="0"/>
              <a:t> </a:t>
            </a:r>
            <a:r>
              <a:rPr lang="de-DE" dirty="0" err="1"/>
              <a:t>simultaneously</a:t>
            </a:r>
            <a:r>
              <a:rPr lang="de-DE" dirty="0"/>
              <a:t>, </a:t>
            </a:r>
            <a:r>
              <a:rPr lang="de-DE" dirty="0" err="1"/>
              <a:t>difficult</a:t>
            </a:r>
            <a:r>
              <a:rPr lang="de-DE" dirty="0"/>
              <a:t> and expensive </a:t>
            </a:r>
            <a:r>
              <a:rPr lang="de-DE" dirty="0" err="1"/>
              <a:t>to</a:t>
            </a:r>
            <a:r>
              <a:rPr lang="de-DE" dirty="0"/>
              <a:t> </a:t>
            </a:r>
            <a:r>
              <a:rPr lang="de-DE" dirty="0" err="1"/>
              <a:t>repair</a:t>
            </a:r>
            <a:r>
              <a:rPr lang="de-DE" dirty="0"/>
              <a:t>.</a:t>
            </a:r>
          </a:p>
        </p:txBody>
      </p:sp>
      <p:sp>
        <p:nvSpPr>
          <p:cNvPr id="11" name="Rectangle 10">
            <a:extLst>
              <a:ext uri="{FF2B5EF4-FFF2-40B4-BE49-F238E27FC236}">
                <a16:creationId xmlns:a16="http://schemas.microsoft.com/office/drawing/2014/main" id="{2C29DACA-97C2-4A48-9719-0D3F1CF535E7}"/>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829941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1521050"/>
            <a:ext cx="10515600" cy="572608"/>
          </a:xfrm>
        </p:spPr>
        <p:txBody>
          <a:bodyPr>
            <a:normAutofit fontScale="90000"/>
          </a:bodyPr>
          <a:lstStyle/>
          <a:p>
            <a:r>
              <a:rPr lang="en-US" dirty="0"/>
              <a:t>New batteries with modern chargers to save time,</a:t>
            </a:r>
            <a:br>
              <a:rPr lang="en-US" dirty="0"/>
            </a:br>
            <a:r>
              <a:rPr lang="en-US" dirty="0"/>
              <a:t>reduce cost at warehouse operation</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201582307"/>
              </p:ext>
            </p:extLst>
          </p:nvPr>
        </p:nvGraphicFramePr>
        <p:xfrm>
          <a:off x="5141262" y="4022663"/>
          <a:ext cx="6311150"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528483">
                  <a:extLst>
                    <a:ext uri="{9D8B030D-6E8A-4147-A177-3AD203B41FA5}">
                      <a16:colId xmlns:a16="http://schemas.microsoft.com/office/drawing/2014/main" val="1809071596"/>
                    </a:ext>
                  </a:extLst>
                </a:gridCol>
                <a:gridCol w="2541494">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 </a:t>
                      </a:r>
                      <a:r>
                        <a:rPr lang="de-DE" dirty="0" err="1"/>
                        <a:t>Present</a:t>
                      </a:r>
                      <a:r>
                        <a:rPr lang="de-DE" dirty="0"/>
                        <a:t> Value</a:t>
                      </a:r>
                    </a:p>
                  </a:txBody>
                  <a:tcPr/>
                </a:tc>
                <a:tc>
                  <a:txBody>
                    <a:bodyPr/>
                    <a:lstStyle/>
                    <a:p>
                      <a:pPr algn="ctr"/>
                      <a:r>
                        <a:rPr lang="de-DE" dirty="0"/>
                        <a:t>340.011 €</a:t>
                      </a:r>
                    </a:p>
                  </a:txBody>
                  <a:tcPr/>
                </a:tc>
                <a:tc>
                  <a:txBody>
                    <a:bodyPr/>
                    <a:lstStyle/>
                    <a:p>
                      <a:pPr algn="ctr"/>
                      <a:r>
                        <a:rPr lang="de-DE" dirty="0"/>
                        <a:t>11.864 €</a:t>
                      </a:r>
                    </a:p>
                  </a:txBody>
                  <a:tcPr/>
                </a:tc>
                <a:extLst>
                  <a:ext uri="{0D108BD9-81ED-4DB2-BD59-A6C34878D82A}">
                    <a16:rowId xmlns:a16="http://schemas.microsoft.com/office/drawing/2014/main" val="1171138372"/>
                  </a:ext>
                </a:extLst>
              </a:tr>
              <a:tr h="370840">
                <a:tc>
                  <a:txBody>
                    <a:bodyPr/>
                    <a:lstStyle/>
                    <a:p>
                      <a:r>
                        <a:rPr lang="de-DE" dirty="0"/>
                        <a:t>Internal rate </a:t>
                      </a:r>
                      <a:r>
                        <a:rPr lang="de-DE" dirty="0" err="1"/>
                        <a:t>of</a:t>
                      </a:r>
                      <a:r>
                        <a:rPr lang="de-DE" dirty="0"/>
                        <a:t> </a:t>
                      </a:r>
                      <a:r>
                        <a:rPr lang="de-DE" dirty="0" err="1"/>
                        <a:t>return</a:t>
                      </a:r>
                      <a:endParaRPr lang="de-DE" dirty="0"/>
                    </a:p>
                  </a:txBody>
                  <a:tcPr/>
                </a:tc>
                <a:tc>
                  <a:txBody>
                    <a:bodyPr/>
                    <a:lstStyle/>
                    <a:p>
                      <a:pPr algn="ctr"/>
                      <a:r>
                        <a:rPr lang="de-DE" dirty="0"/>
                        <a:t>20,4 %</a:t>
                      </a:r>
                    </a:p>
                  </a:txBody>
                  <a:tcPr/>
                </a:tc>
                <a:tc>
                  <a:txBody>
                    <a:bodyPr/>
                    <a:lstStyle/>
                    <a:p>
                      <a:pPr algn="ctr"/>
                      <a:r>
                        <a:rPr lang="de-DE" dirty="0"/>
                        <a:t>10,4%</a:t>
                      </a:r>
                    </a:p>
                  </a:txBody>
                  <a:tcPr/>
                </a:tc>
                <a:extLst>
                  <a:ext uri="{0D108BD9-81ED-4DB2-BD59-A6C34878D82A}">
                    <a16:rowId xmlns:a16="http://schemas.microsoft.com/office/drawing/2014/main" val="764549004"/>
                  </a:ext>
                </a:extLst>
              </a:tr>
              <a:tr h="370840">
                <a:tc>
                  <a:txBody>
                    <a:bodyPr/>
                    <a:lstStyle/>
                    <a:p>
                      <a:r>
                        <a:rPr lang="de-DE" dirty="0"/>
                        <a:t>Simple Payback</a:t>
                      </a:r>
                    </a:p>
                  </a:txBody>
                  <a:tcPr/>
                </a:tc>
                <a:tc>
                  <a:txBody>
                    <a:bodyPr/>
                    <a:lstStyle/>
                    <a:p>
                      <a:pPr algn="ctr"/>
                      <a:r>
                        <a:rPr lang="de-DE" dirty="0"/>
                        <a:t>5,8 </a:t>
                      </a:r>
                      <a:r>
                        <a:rPr lang="de-DE" dirty="0" err="1"/>
                        <a:t>years</a:t>
                      </a:r>
                      <a:endParaRPr lang="de-DE" dirty="0"/>
                    </a:p>
                  </a:txBody>
                  <a:tcPr/>
                </a:tc>
                <a:tc>
                  <a:txBody>
                    <a:bodyPr/>
                    <a:lstStyle/>
                    <a:p>
                      <a:pPr algn="ctr"/>
                      <a:r>
                        <a:rPr lang="de-DE" dirty="0"/>
                        <a:t>9,9 </a:t>
                      </a:r>
                      <a:r>
                        <a:rPr lang="de-DE" dirty="0" err="1"/>
                        <a:t>years</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0D457CC8-FC39-466F-BCAA-5D1753A95361}"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52</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#4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199" y="2756647"/>
            <a:ext cx="4088363" cy="2848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Sector</a:t>
            </a:r>
            <a:r>
              <a:rPr lang="de-DE" b="1" dirty="0">
                <a:solidFill>
                  <a:schemeClr val="accent5"/>
                </a:solidFill>
              </a:rPr>
              <a:t>: </a:t>
            </a:r>
            <a:r>
              <a:rPr lang="de-DE" dirty="0">
                <a:solidFill>
                  <a:schemeClr val="tx1"/>
                </a:solidFill>
              </a:rPr>
              <a:t>Retail (</a:t>
            </a:r>
            <a:r>
              <a:rPr lang="de-DE" dirty="0" err="1">
                <a:solidFill>
                  <a:schemeClr val="tx1"/>
                </a:solidFill>
              </a:rPr>
              <a:t>warehouse</a:t>
            </a:r>
            <a:r>
              <a:rPr lang="de-DE" dirty="0">
                <a:solidFill>
                  <a:schemeClr val="tx1"/>
                </a:solidFill>
              </a:rPr>
              <a:t> </a:t>
            </a:r>
            <a:r>
              <a:rPr lang="de-DE" dirty="0" err="1">
                <a:solidFill>
                  <a:schemeClr val="tx1"/>
                </a:solidFill>
              </a:rPr>
              <a:t>for</a:t>
            </a:r>
            <a:r>
              <a:rPr lang="de-DE" dirty="0">
                <a:solidFill>
                  <a:schemeClr val="tx1"/>
                </a:solidFill>
              </a:rPr>
              <a:t> </a:t>
            </a:r>
            <a:r>
              <a:rPr lang="de-DE" dirty="0" err="1">
                <a:solidFill>
                  <a:schemeClr val="tx1"/>
                </a:solidFill>
              </a:rPr>
              <a:t>grocery</a:t>
            </a:r>
            <a:r>
              <a:rPr lang="de-DE" dirty="0">
                <a:solidFill>
                  <a:schemeClr val="tx1"/>
                </a:solidFill>
              </a:rPr>
              <a:t> </a:t>
            </a:r>
            <a:r>
              <a:rPr lang="de-DE" dirty="0" err="1">
                <a:solidFill>
                  <a:schemeClr val="tx1"/>
                </a:solidFill>
              </a:rPr>
              <a:t>chain</a:t>
            </a:r>
            <a:r>
              <a:rPr lang="de-DE" dirty="0">
                <a:solidFill>
                  <a:schemeClr val="tx1"/>
                </a:solidFill>
              </a:rPr>
              <a:t>)</a:t>
            </a:r>
          </a:p>
          <a:p>
            <a:r>
              <a:rPr lang="de-DE" b="1" dirty="0">
                <a:solidFill>
                  <a:schemeClr val="accent5"/>
                </a:solidFill>
              </a:rPr>
              <a:t>Size: </a:t>
            </a:r>
            <a:r>
              <a:rPr lang="de-DE" dirty="0">
                <a:solidFill>
                  <a:schemeClr val="tx1"/>
                </a:solidFill>
              </a:rPr>
              <a:t>230 </a:t>
            </a:r>
            <a:r>
              <a:rPr lang="de-DE" dirty="0" err="1">
                <a:solidFill>
                  <a:schemeClr val="tx1"/>
                </a:solidFill>
              </a:rPr>
              <a:t>employees</a:t>
            </a:r>
            <a:endParaRPr lang="de-DE" dirty="0">
              <a:solidFill>
                <a:schemeClr val="tx1"/>
              </a:solidFill>
            </a:endParaRPr>
          </a:p>
          <a:p>
            <a:r>
              <a:rPr lang="de-DE" b="1" dirty="0">
                <a:solidFill>
                  <a:schemeClr val="accent5"/>
                </a:solidFill>
              </a:rPr>
              <a:t>Location: </a:t>
            </a:r>
            <a:r>
              <a:rPr lang="de-DE" dirty="0" err="1">
                <a:solidFill>
                  <a:schemeClr val="tx1"/>
                </a:solidFill>
              </a:rPr>
              <a:t>Greece</a:t>
            </a:r>
            <a:endParaRPr lang="de-DE" dirty="0">
              <a:solidFill>
                <a:schemeClr val="tx1"/>
              </a:solidFill>
            </a:endParaRPr>
          </a:p>
          <a:p>
            <a:r>
              <a:rPr lang="de-DE" b="1" dirty="0" err="1">
                <a:solidFill>
                  <a:schemeClr val="accent5"/>
                </a:solidFill>
              </a:rPr>
              <a:t>Measure</a:t>
            </a:r>
            <a:r>
              <a:rPr lang="de-DE" b="1" dirty="0">
                <a:solidFill>
                  <a:schemeClr val="accent5"/>
                </a:solidFill>
              </a:rPr>
              <a:t>: </a:t>
            </a:r>
            <a:r>
              <a:rPr lang="de-DE" dirty="0" err="1">
                <a:solidFill>
                  <a:schemeClr val="tx1"/>
                </a:solidFill>
              </a:rPr>
              <a:t>Deployment</a:t>
            </a:r>
            <a:r>
              <a:rPr lang="de-DE" dirty="0">
                <a:solidFill>
                  <a:schemeClr val="tx1"/>
                </a:solidFill>
              </a:rPr>
              <a:t> </a:t>
            </a:r>
            <a:r>
              <a:rPr lang="de-DE" dirty="0" err="1">
                <a:solidFill>
                  <a:schemeClr val="tx1"/>
                </a:solidFill>
              </a:rPr>
              <a:t>of</a:t>
            </a:r>
            <a:r>
              <a:rPr lang="de-DE" dirty="0">
                <a:solidFill>
                  <a:schemeClr val="tx1"/>
                </a:solidFill>
              </a:rPr>
              <a:t> Li-</a:t>
            </a:r>
            <a:r>
              <a:rPr lang="de-DE" dirty="0" err="1">
                <a:solidFill>
                  <a:schemeClr val="tx1"/>
                </a:solidFill>
              </a:rPr>
              <a:t>ion</a:t>
            </a:r>
            <a:r>
              <a:rPr lang="de-DE" dirty="0">
                <a:solidFill>
                  <a:schemeClr val="tx1"/>
                </a:solidFill>
              </a:rPr>
              <a:t> </a:t>
            </a:r>
            <a:r>
              <a:rPr lang="de-DE" dirty="0" err="1">
                <a:solidFill>
                  <a:schemeClr val="tx1"/>
                </a:solidFill>
              </a:rPr>
              <a:t>batteries</a:t>
            </a:r>
            <a:r>
              <a:rPr lang="de-DE" dirty="0">
                <a:solidFill>
                  <a:schemeClr val="tx1"/>
                </a:solidFill>
              </a:rPr>
              <a:t> and modern </a:t>
            </a:r>
            <a:r>
              <a:rPr lang="de-DE" dirty="0" err="1">
                <a:solidFill>
                  <a:schemeClr val="tx1"/>
                </a:solidFill>
              </a:rPr>
              <a:t>charging</a:t>
            </a:r>
            <a:r>
              <a:rPr lang="de-DE" dirty="0">
                <a:solidFill>
                  <a:schemeClr val="tx1"/>
                </a:solidFill>
              </a:rPr>
              <a:t> </a:t>
            </a:r>
            <a:r>
              <a:rPr lang="de-DE" dirty="0" err="1">
                <a:solidFill>
                  <a:schemeClr val="tx1"/>
                </a:solidFill>
              </a:rPr>
              <a:t>station</a:t>
            </a:r>
            <a:endParaRPr lang="de-DE" dirty="0">
              <a:solidFill>
                <a:schemeClr val="tx1"/>
              </a:solidFill>
            </a:endParaRPr>
          </a:p>
          <a:p>
            <a:r>
              <a:rPr lang="de-DE" b="1" dirty="0" err="1">
                <a:solidFill>
                  <a:schemeClr val="accent5"/>
                </a:solidFill>
              </a:rPr>
              <a:t>NEBsquantified</a:t>
            </a:r>
            <a:r>
              <a:rPr lang="de-DE" b="1" dirty="0">
                <a:solidFill>
                  <a:schemeClr val="accent5"/>
                </a:solidFill>
              </a:rPr>
              <a:t>: </a:t>
            </a:r>
            <a:r>
              <a:rPr lang="de-DE" dirty="0" err="1">
                <a:solidFill>
                  <a:schemeClr val="tx1"/>
                </a:solidFill>
              </a:rPr>
              <a:t>reduced</a:t>
            </a:r>
            <a:r>
              <a:rPr lang="de-DE" dirty="0">
                <a:solidFill>
                  <a:schemeClr val="tx1"/>
                </a:solidFill>
              </a:rPr>
              <a:t> </a:t>
            </a:r>
            <a:r>
              <a:rPr lang="de-DE" dirty="0" err="1">
                <a:solidFill>
                  <a:schemeClr val="tx1"/>
                </a:solidFill>
              </a:rPr>
              <a:t>maintenance</a:t>
            </a:r>
            <a:r>
              <a:rPr lang="de-DE" dirty="0">
                <a:solidFill>
                  <a:schemeClr val="tx1"/>
                </a:solidFill>
              </a:rPr>
              <a:t> </a:t>
            </a:r>
            <a:r>
              <a:rPr lang="de-DE" dirty="0" err="1">
                <a:solidFill>
                  <a:schemeClr val="tx1"/>
                </a:solidFill>
              </a:rPr>
              <a:t>costs</a:t>
            </a:r>
            <a:endParaRPr lang="de-DE" dirty="0">
              <a:solidFill>
                <a:schemeClr val="tx1"/>
              </a:solidFill>
            </a:endParaRPr>
          </a:p>
        </p:txBody>
      </p:sp>
      <p:sp>
        <p:nvSpPr>
          <p:cNvPr id="11" name="Textfeld 10">
            <a:extLst>
              <a:ext uri="{FF2B5EF4-FFF2-40B4-BE49-F238E27FC236}">
                <a16:creationId xmlns:a16="http://schemas.microsoft.com/office/drawing/2014/main" id="{649DC350-8108-45FB-B3C0-AEC8583D2BF6}"/>
              </a:ext>
            </a:extLst>
          </p:cNvPr>
          <p:cNvSpPr txBox="1"/>
          <p:nvPr/>
        </p:nvSpPr>
        <p:spPr>
          <a:xfrm>
            <a:off x="5141262" y="3105834"/>
            <a:ext cx="6098240" cy="646331"/>
          </a:xfrm>
          <a:prstGeom prst="rect">
            <a:avLst/>
          </a:prstGeom>
          <a:noFill/>
        </p:spPr>
        <p:txBody>
          <a:bodyPr wrap="square">
            <a:spAutoFit/>
          </a:bodyPr>
          <a:lstStyle/>
          <a:p>
            <a:r>
              <a:rPr lang="de-DE" b="1" dirty="0">
                <a:solidFill>
                  <a:schemeClr val="accent5"/>
                </a:solidFill>
              </a:rPr>
              <a:t>CAPEX: </a:t>
            </a:r>
            <a:r>
              <a:rPr lang="de-DE" dirty="0"/>
              <a:t>700.427 €</a:t>
            </a:r>
          </a:p>
          <a:p>
            <a:r>
              <a:rPr lang="de-DE" b="1" dirty="0">
                <a:solidFill>
                  <a:schemeClr val="accent5"/>
                </a:solidFill>
              </a:rPr>
              <a:t>Investment </a:t>
            </a:r>
            <a:r>
              <a:rPr lang="de-DE" b="1" dirty="0" err="1">
                <a:solidFill>
                  <a:schemeClr val="accent5"/>
                </a:solidFill>
              </a:rPr>
              <a:t>duration</a:t>
            </a:r>
            <a:r>
              <a:rPr lang="de-DE" b="1" dirty="0">
                <a:solidFill>
                  <a:schemeClr val="accent5"/>
                </a:solidFill>
              </a:rPr>
              <a:t> </a:t>
            </a:r>
            <a:r>
              <a:rPr lang="de-DE" dirty="0"/>
              <a:t>(NPV, IRR): 10 </a:t>
            </a:r>
            <a:r>
              <a:rPr lang="de-DE" dirty="0" err="1"/>
              <a:t>years</a:t>
            </a:r>
            <a:endParaRPr lang="de-DE" dirty="0"/>
          </a:p>
        </p:txBody>
      </p:sp>
      <p:sp>
        <p:nvSpPr>
          <p:cNvPr id="9" name="Rectangle 8">
            <a:extLst>
              <a:ext uri="{FF2B5EF4-FFF2-40B4-BE49-F238E27FC236}">
                <a16:creationId xmlns:a16="http://schemas.microsoft.com/office/drawing/2014/main" id="{7F2E4217-6B04-4E29-813F-C305B2F7B309}"/>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806653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14B5D5-4E9C-41A5-AF8D-2BF1A5B956DA}"/>
              </a:ext>
            </a:extLst>
          </p:cNvPr>
          <p:cNvSpPr>
            <a:spLocks noGrp="1"/>
          </p:cNvSpPr>
          <p:nvPr>
            <p:ph type="title"/>
          </p:nvPr>
        </p:nvSpPr>
        <p:spPr>
          <a:xfrm>
            <a:off x="838200" y="1336996"/>
            <a:ext cx="10515600" cy="572608"/>
          </a:xfrm>
        </p:spPr>
        <p:txBody>
          <a:bodyPr>
            <a:normAutofit fontScale="90000"/>
          </a:bodyPr>
          <a:lstStyle/>
          <a:p>
            <a:r>
              <a:rPr lang="de-DE" dirty="0" err="1"/>
              <a:t>Barriers</a:t>
            </a:r>
            <a:r>
              <a:rPr lang="de-DE" dirty="0"/>
              <a:t> </a:t>
            </a:r>
            <a:r>
              <a:rPr lang="de-DE" dirty="0" err="1"/>
              <a:t>to</a:t>
            </a:r>
            <a:r>
              <a:rPr lang="de-DE" dirty="0"/>
              <a:t> </a:t>
            </a:r>
            <a:r>
              <a:rPr lang="de-DE" dirty="0" err="1"/>
              <a:t>the</a:t>
            </a:r>
            <a:r>
              <a:rPr lang="de-DE" dirty="0"/>
              <a:t> </a:t>
            </a:r>
            <a:r>
              <a:rPr lang="de-DE" dirty="0" err="1"/>
              <a:t>inclusion</a:t>
            </a:r>
            <a:r>
              <a:rPr lang="de-DE" dirty="0"/>
              <a:t> </a:t>
            </a:r>
            <a:r>
              <a:rPr lang="de-DE" dirty="0" err="1"/>
              <a:t>of</a:t>
            </a:r>
            <a:r>
              <a:rPr lang="de-DE" dirty="0"/>
              <a:t> MB in </a:t>
            </a:r>
            <a:r>
              <a:rPr lang="de-DE" dirty="0" err="1"/>
              <a:t>the</a:t>
            </a:r>
            <a:r>
              <a:rPr lang="de-DE" dirty="0"/>
              <a:t> </a:t>
            </a:r>
            <a:r>
              <a:rPr lang="de-DE" dirty="0" err="1"/>
              <a:t>evaluation</a:t>
            </a:r>
            <a:r>
              <a:rPr lang="de-DE" dirty="0"/>
              <a:t> </a:t>
            </a:r>
            <a:r>
              <a:rPr lang="de-DE" dirty="0" err="1"/>
              <a:t>of</a:t>
            </a:r>
            <a:r>
              <a:rPr lang="de-DE" dirty="0"/>
              <a:t> EEM</a:t>
            </a:r>
          </a:p>
        </p:txBody>
      </p:sp>
      <p:sp>
        <p:nvSpPr>
          <p:cNvPr id="3" name="Datumsplatzhalter 2">
            <a:extLst>
              <a:ext uri="{FF2B5EF4-FFF2-40B4-BE49-F238E27FC236}">
                <a16:creationId xmlns:a16="http://schemas.microsoft.com/office/drawing/2014/main" id="{8BB0544A-ED50-4472-8457-B05FDF534BAD}"/>
              </a:ext>
            </a:extLst>
          </p:cNvPr>
          <p:cNvSpPr>
            <a:spLocks noGrp="1"/>
          </p:cNvSpPr>
          <p:nvPr>
            <p:ph type="dt" sz="half" idx="10"/>
          </p:nvPr>
        </p:nvSpPr>
        <p:spPr/>
        <p:txBody>
          <a:bodyPr/>
          <a:lstStyle/>
          <a:p>
            <a:fld id="{DAD5B800-C6F5-403B-BB5C-D19661249B8B}" type="datetime1">
              <a:rPr lang="en-GB" smtClean="0"/>
              <a:t>24/05/2022</a:t>
            </a:fld>
            <a:endParaRPr lang="de-DE" dirty="0"/>
          </a:p>
        </p:txBody>
      </p:sp>
      <p:sp>
        <p:nvSpPr>
          <p:cNvPr id="4" name="Foliennummernplatzhalter 3">
            <a:extLst>
              <a:ext uri="{FF2B5EF4-FFF2-40B4-BE49-F238E27FC236}">
                <a16:creationId xmlns:a16="http://schemas.microsoft.com/office/drawing/2014/main" id="{86592787-D9FA-4A16-A404-5D25353AC5D7}"/>
              </a:ext>
            </a:extLst>
          </p:cNvPr>
          <p:cNvSpPr>
            <a:spLocks noGrp="1"/>
          </p:cNvSpPr>
          <p:nvPr>
            <p:ph type="sldNum" sz="quarter" idx="11"/>
          </p:nvPr>
        </p:nvSpPr>
        <p:spPr/>
        <p:txBody>
          <a:bodyPr/>
          <a:lstStyle/>
          <a:p>
            <a:fld id="{CD13C9F6-DA1F-4969-8B21-2E803A8A69C8}" type="slidenum">
              <a:rPr lang="de-DE" smtClean="0"/>
              <a:pPr/>
              <a:t>53</a:t>
            </a:fld>
            <a:endParaRPr lang="de-DE" dirty="0"/>
          </a:p>
        </p:txBody>
      </p:sp>
      <p:sp>
        <p:nvSpPr>
          <p:cNvPr id="5" name="Textplatzhalter 4">
            <a:extLst>
              <a:ext uri="{FF2B5EF4-FFF2-40B4-BE49-F238E27FC236}">
                <a16:creationId xmlns:a16="http://schemas.microsoft.com/office/drawing/2014/main" id="{92A2DC76-15EC-4FA3-8D1A-BBCC455C51D3}"/>
              </a:ext>
            </a:extLst>
          </p:cNvPr>
          <p:cNvSpPr>
            <a:spLocks noGrp="1"/>
          </p:cNvSpPr>
          <p:nvPr>
            <p:ph type="body" sz="quarter" idx="22"/>
          </p:nvPr>
        </p:nvSpPr>
        <p:spPr>
          <a:xfrm>
            <a:off x="824790" y="2145862"/>
            <a:ext cx="9738435" cy="4105835"/>
          </a:xfrm>
        </p:spPr>
        <p:txBody>
          <a:bodyPr>
            <a:normAutofit/>
          </a:bodyPr>
          <a:lstStyle/>
          <a:p>
            <a:pPr marL="457200" indent="-457200">
              <a:buFont typeface="Arial" panose="020B0604020202020204" pitchFamily="34" charset="0"/>
              <a:buChar char="•"/>
            </a:pPr>
            <a:r>
              <a:rPr lang="en-US" sz="2400" dirty="0">
                <a:solidFill>
                  <a:schemeClr val="tx1"/>
                </a:solidFill>
              </a:rPr>
              <a:t>Missing data</a:t>
            </a:r>
          </a:p>
          <a:p>
            <a:pPr marL="457200" indent="-457200">
              <a:buFont typeface="Arial" panose="020B0604020202020204" pitchFamily="34" charset="0"/>
              <a:buChar char="•"/>
            </a:pPr>
            <a:r>
              <a:rPr lang="en-US" sz="2400" dirty="0">
                <a:solidFill>
                  <a:schemeClr val="tx1"/>
                </a:solidFill>
              </a:rPr>
              <a:t>Interdepartmental communication</a:t>
            </a:r>
          </a:p>
          <a:p>
            <a:pPr marL="457200" indent="-457200">
              <a:buFont typeface="Arial" panose="020B0604020202020204" pitchFamily="34" charset="0"/>
              <a:buChar char="•"/>
            </a:pPr>
            <a:r>
              <a:rPr lang="en-US" sz="2400" dirty="0">
                <a:solidFill>
                  <a:schemeClr val="tx1"/>
                </a:solidFill>
              </a:rPr>
              <a:t>Average values difficult to determine</a:t>
            </a:r>
          </a:p>
          <a:p>
            <a:pPr marL="457200" indent="-457200">
              <a:buFont typeface="Arial" panose="020B0604020202020204" pitchFamily="34" charset="0"/>
              <a:buChar char="•"/>
            </a:pPr>
            <a:r>
              <a:rPr lang="en-US" sz="2400" dirty="0">
                <a:solidFill>
                  <a:schemeClr val="tx1"/>
                </a:solidFill>
              </a:rPr>
              <a:t>Site-specific factors</a:t>
            </a:r>
          </a:p>
          <a:p>
            <a:pPr marL="457200" indent="-457200">
              <a:buFont typeface="Arial" panose="020B0604020202020204" pitchFamily="34" charset="0"/>
              <a:buChar char="•"/>
            </a:pPr>
            <a:r>
              <a:rPr lang="en-US" sz="2400" dirty="0">
                <a:solidFill>
                  <a:schemeClr val="tx1"/>
                </a:solidFill>
              </a:rPr>
              <a:t>Time and ability</a:t>
            </a:r>
          </a:p>
          <a:p>
            <a:pPr marL="457200" indent="-457200">
              <a:buFont typeface="Arial" panose="020B0604020202020204" pitchFamily="34" charset="0"/>
              <a:buChar char="•"/>
            </a:pPr>
            <a:r>
              <a:rPr lang="en-US" sz="2400" dirty="0">
                <a:solidFill>
                  <a:schemeClr val="tx1"/>
                </a:solidFill>
              </a:rPr>
              <a:t>Often negative risk assessment of MB</a:t>
            </a:r>
            <a:endParaRPr lang="de-DE" sz="2400" dirty="0">
              <a:solidFill>
                <a:schemeClr val="tx1"/>
              </a:solidFill>
            </a:endParaRPr>
          </a:p>
          <a:p>
            <a:pPr marL="457200" indent="-457200">
              <a:buFont typeface="Arial" panose="020B0604020202020204" pitchFamily="34" charset="0"/>
              <a:buChar char="•"/>
            </a:pPr>
            <a:r>
              <a:rPr lang="en-US" sz="2400" dirty="0">
                <a:solidFill>
                  <a:schemeClr val="tx1"/>
                </a:solidFill>
              </a:rPr>
              <a:t>Management and communication deficiency</a:t>
            </a:r>
          </a:p>
          <a:p>
            <a:pPr marL="457200" indent="-457200">
              <a:buFont typeface="Arial" panose="020B0604020202020204" pitchFamily="34" charset="0"/>
              <a:buChar char="•"/>
            </a:pPr>
            <a:r>
              <a:rPr lang="en-US" sz="2400" dirty="0">
                <a:solidFill>
                  <a:schemeClr val="tx1"/>
                </a:solidFill>
              </a:rPr>
              <a:t>Negative impact possible</a:t>
            </a:r>
          </a:p>
          <a:p>
            <a:pPr marL="457200" indent="-457200">
              <a:buFont typeface="Arial" panose="020B0604020202020204" pitchFamily="34" charset="0"/>
              <a:buChar char="•"/>
            </a:pPr>
            <a:endParaRPr lang="en-US" dirty="0">
              <a:solidFill>
                <a:schemeClr val="tx1"/>
              </a:solidFill>
            </a:endParaRPr>
          </a:p>
        </p:txBody>
      </p:sp>
      <p:sp>
        <p:nvSpPr>
          <p:cNvPr id="6" name="Rectangle 5">
            <a:extLst>
              <a:ext uri="{FF2B5EF4-FFF2-40B4-BE49-F238E27FC236}">
                <a16:creationId xmlns:a16="http://schemas.microsoft.com/office/drawing/2014/main" id="{C3F23B6E-64E6-4A5F-A832-2455A7B725B0}"/>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6038919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937481"/>
            <a:ext cx="10515600" cy="572608"/>
          </a:xfrm>
        </p:spPr>
        <p:txBody>
          <a:bodyPr/>
          <a:lstStyle/>
          <a:p>
            <a:r>
              <a:rPr lang="de-DE" dirty="0"/>
              <a:t>Take-aways</a:t>
            </a:r>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p:txBody>
          <a:bodyPr>
            <a:noAutofit/>
          </a:bodyPr>
          <a:lstStyle/>
          <a:p>
            <a:pPr marL="457200" indent="-457200">
              <a:buFont typeface="Arial" panose="020B0604020202020204" pitchFamily="34" charset="0"/>
              <a:buChar char="•"/>
            </a:pPr>
            <a:r>
              <a:rPr lang="en-US" sz="2400" dirty="0" err="1"/>
              <a:t>Analysing</a:t>
            </a:r>
            <a:r>
              <a:rPr lang="en-US" sz="2400" dirty="0"/>
              <a:t> the process together with energy people and production people lead enables to identify EEMs linked to the core business</a:t>
            </a:r>
          </a:p>
          <a:p>
            <a:pPr marL="457200" indent="-457200">
              <a:buFont typeface="Arial" panose="020B0604020202020204" pitchFamily="34" charset="0"/>
              <a:buChar char="•"/>
            </a:pPr>
            <a:r>
              <a:rPr lang="en-US" sz="2400" dirty="0"/>
              <a:t>An investment can be seen as strategic if it contributes to reduced costs, increased value creation and reduced risk</a:t>
            </a:r>
          </a:p>
          <a:p>
            <a:pPr marL="457200" indent="-457200">
              <a:buFont typeface="Arial" panose="020B0604020202020204" pitchFamily="34" charset="0"/>
              <a:buChar char="•"/>
            </a:pPr>
            <a:r>
              <a:rPr lang="en-US" sz="2400" dirty="0" err="1"/>
              <a:t>NEBscan</a:t>
            </a:r>
            <a:r>
              <a:rPr lang="en-US" sz="2400" dirty="0"/>
              <a:t> contribute to these three aspects and hence to the strategic value of an EE investment</a:t>
            </a:r>
          </a:p>
          <a:p>
            <a:pPr marL="457200" indent="-457200">
              <a:buFont typeface="Arial" panose="020B0604020202020204" pitchFamily="34" charset="0"/>
              <a:buChar char="•"/>
            </a:pPr>
            <a:r>
              <a:rPr lang="en-US" sz="2400" dirty="0"/>
              <a:t>If an investment does not only provide (energy) cost reductions but can be seen as a strategic investment, it is more likely to be prioritized for implementation</a:t>
            </a:r>
          </a:p>
          <a:p>
            <a:pPr marL="457200" indent="-457200">
              <a:buFont typeface="Arial" panose="020B0604020202020204" pitchFamily="34" charset="0"/>
              <a:buChar char="•"/>
            </a:pPr>
            <a:r>
              <a:rPr lang="de-DE" sz="2400" dirty="0" err="1"/>
              <a:t>NEBsrelated</a:t>
            </a:r>
            <a:r>
              <a:rPr lang="de-DE" sz="2400" dirty="0"/>
              <a:t> </a:t>
            </a:r>
            <a:r>
              <a:rPr lang="de-DE" sz="2400" dirty="0" err="1"/>
              <a:t>to</a:t>
            </a:r>
            <a:r>
              <a:rPr lang="de-DE" sz="2400" dirty="0"/>
              <a:t> </a:t>
            </a:r>
            <a:r>
              <a:rPr lang="de-DE" sz="2400" dirty="0" err="1"/>
              <a:t>the</a:t>
            </a:r>
            <a:r>
              <a:rPr lang="de-DE" sz="2400" dirty="0"/>
              <a:t> operational excellence </a:t>
            </a:r>
            <a:r>
              <a:rPr lang="de-DE" sz="2400" dirty="0" err="1"/>
              <a:t>are</a:t>
            </a:r>
            <a:r>
              <a:rPr lang="de-DE" sz="2400" dirty="0"/>
              <a:t> </a:t>
            </a:r>
            <a:r>
              <a:rPr lang="de-DE" sz="2400" dirty="0" err="1"/>
              <a:t>easier</a:t>
            </a:r>
            <a:r>
              <a:rPr lang="de-DE" sz="2400" dirty="0"/>
              <a:t> </a:t>
            </a:r>
            <a:r>
              <a:rPr lang="de-DE" sz="2400" dirty="0" err="1"/>
              <a:t>to</a:t>
            </a:r>
            <a:r>
              <a:rPr lang="de-DE" sz="2400" dirty="0"/>
              <a:t> </a:t>
            </a:r>
            <a:r>
              <a:rPr lang="de-DE" sz="2400" dirty="0" err="1"/>
              <a:t>quantify</a:t>
            </a:r>
            <a:endParaRPr lang="de-DE" sz="2400"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6D7CEC3C-51CE-424E-ADA9-6D8F30C4758B}" type="datetime1">
              <a:rPr lang="en-GB" smtClean="0"/>
              <a:t>24/05/2022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54</a:t>
            </a:fld>
            <a:endParaRPr lang="de-DE" dirty="0"/>
          </a:p>
        </p:txBody>
      </p:sp>
      <p:sp>
        <p:nvSpPr>
          <p:cNvPr id="6" name="Rectangle 5">
            <a:extLst>
              <a:ext uri="{FF2B5EF4-FFF2-40B4-BE49-F238E27FC236}">
                <a16:creationId xmlns:a16="http://schemas.microsoft.com/office/drawing/2014/main" id="{8904F724-C480-41D3-B697-0CDE082C6EC5}"/>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986185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02C1-C7C0-4811-8E16-F62470F806C2}"/>
              </a:ext>
            </a:extLst>
          </p:cNvPr>
          <p:cNvSpPr>
            <a:spLocks noGrp="1"/>
          </p:cNvSpPr>
          <p:nvPr>
            <p:ph type="title"/>
          </p:nvPr>
        </p:nvSpPr>
        <p:spPr/>
        <p:txBody>
          <a:bodyPr/>
          <a:lstStyle/>
          <a:p>
            <a:r>
              <a:rPr lang="de-DE" dirty="0"/>
              <a:t>Questions &amp; Feedback</a:t>
            </a:r>
          </a:p>
        </p:txBody>
      </p:sp>
      <p:sp>
        <p:nvSpPr>
          <p:cNvPr id="3" name="Textplatzhalter 2">
            <a:extLst>
              <a:ext uri="{FF2B5EF4-FFF2-40B4-BE49-F238E27FC236}">
                <a16:creationId xmlns:a16="http://schemas.microsoft.com/office/drawing/2014/main" id="{0857CF78-26BC-44C8-A9B6-AF6FBB5AA537}"/>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26C7B74A-C5AA-4929-B3B1-7002793FF4E6}"/>
              </a:ext>
            </a:extLst>
          </p:cNvPr>
          <p:cNvSpPr>
            <a:spLocks noGrp="1"/>
          </p:cNvSpPr>
          <p:nvPr>
            <p:ph type="dt" sz="half" idx="10"/>
          </p:nvPr>
        </p:nvSpPr>
        <p:spPr/>
        <p:txBody>
          <a:bodyPr/>
          <a:lstStyle/>
          <a:p>
            <a:fld id="{04C722DE-384C-4AD3-9738-3B6C1D6F7B77}" type="datetime1">
              <a:rPr lang="en-GB" smtClean="0"/>
              <a:t>24/05/2022</a:t>
            </a:fld>
            <a:endParaRPr lang="de-DE"/>
          </a:p>
        </p:txBody>
      </p:sp>
      <p:sp>
        <p:nvSpPr>
          <p:cNvPr id="5" name="Foliennummernplatzhalter 4">
            <a:extLst>
              <a:ext uri="{FF2B5EF4-FFF2-40B4-BE49-F238E27FC236}">
                <a16:creationId xmlns:a16="http://schemas.microsoft.com/office/drawing/2014/main" id="{F3B97727-C030-46CB-AD8D-5576B3B6763A}"/>
              </a:ext>
            </a:extLst>
          </p:cNvPr>
          <p:cNvSpPr>
            <a:spLocks noGrp="1"/>
          </p:cNvSpPr>
          <p:nvPr>
            <p:ph type="sldNum" sz="quarter" idx="11"/>
          </p:nvPr>
        </p:nvSpPr>
        <p:spPr/>
        <p:txBody>
          <a:bodyPr/>
          <a:lstStyle/>
          <a:p>
            <a:fld id="{CD13C9F6-DA1F-4969-8B21-2E803A8A69C8}" type="slidenum">
              <a:rPr lang="de-DE" smtClean="0"/>
              <a:t>55</a:t>
            </a:fld>
            <a:endParaRPr lang="de-DE" dirty="0"/>
          </a:p>
        </p:txBody>
      </p:sp>
      <p:sp>
        <p:nvSpPr>
          <p:cNvPr id="6" name="Rectangle 5">
            <a:extLst>
              <a:ext uri="{FF2B5EF4-FFF2-40B4-BE49-F238E27FC236}">
                <a16:creationId xmlns:a16="http://schemas.microsoft.com/office/drawing/2014/main" id="{3267C8E8-12BA-4494-B4A8-A87E20CC66FE}"/>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486579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a:xfrm>
            <a:off x="8604106" y="6339526"/>
            <a:ext cx="2743200" cy="365125"/>
          </a:xfrm>
        </p:spPr>
        <p:txBody>
          <a:bodyPr/>
          <a:lstStyle/>
          <a:p>
            <a:fld id="{CD13C9F6-DA1F-4969-8B21-2E803A8A69C8}" type="slidenum">
              <a:rPr lang="de-DE" smtClean="0"/>
              <a:t>56</a:t>
            </a:fld>
            <a:endParaRPr lang="de-DE" dirty="0"/>
          </a:p>
        </p:txBody>
      </p:sp>
      <p:pic>
        <p:nvPicPr>
          <p:cNvPr id="18" name="Grafik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8252" y="1947772"/>
            <a:ext cx="3891516" cy="2994643"/>
          </a:xfrm>
          <a:prstGeom prst="rect">
            <a:avLst/>
          </a:prstGeom>
        </p:spPr>
      </p:pic>
      <p:sp>
        <p:nvSpPr>
          <p:cNvPr id="19" name="Textfeld 18"/>
          <p:cNvSpPr txBox="1"/>
          <p:nvPr/>
        </p:nvSpPr>
        <p:spPr>
          <a:xfrm>
            <a:off x="2625545" y="1022871"/>
            <a:ext cx="5944850" cy="523220"/>
          </a:xfrm>
          <a:prstGeom prst="rect">
            <a:avLst/>
          </a:prstGeom>
          <a:noFill/>
        </p:spPr>
        <p:txBody>
          <a:bodyPr wrap="square" rtlCol="0">
            <a:spAutoFit/>
          </a:bodyPr>
          <a:lstStyle/>
          <a:p>
            <a:pPr algn="ctr"/>
            <a:r>
              <a:rPr lang="de-DE" sz="2800" dirty="0" err="1">
                <a:latin typeface="Noto Sans" panose="020B0502040504020204" pitchFamily="34" charset="0"/>
                <a:ea typeface="Noto Sans" panose="020B0502040504020204" pitchFamily="34" charset="0"/>
                <a:cs typeface="Noto Sans" panose="020B0502040504020204" pitchFamily="34" charset="0"/>
              </a:rPr>
              <a:t>Thanks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for</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your</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attention</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22" name="Datumsplatzhalter 3"/>
          <p:cNvSpPr>
            <a:spLocks noGrp="1"/>
          </p:cNvSpPr>
          <p:nvPr>
            <p:ph type="dt" sz="half" idx="10"/>
          </p:nvPr>
        </p:nvSpPr>
        <p:spPr>
          <a:xfrm>
            <a:off x="838200" y="6356350"/>
            <a:ext cx="2743200" cy="365125"/>
          </a:xfrm>
        </p:spPr>
        <p:txBody>
          <a:bodyPr/>
          <a:lstStyle/>
          <a:p>
            <a:fld id="{EC07BAAF-9D69-47E8-A2A5-8109F61F0A09}" type="datetime1">
              <a:rPr lang="en-GB" smtClean="0"/>
              <a:t>24/05/2022</a:t>
            </a:fld>
            <a:endParaRPr lang="de-DE"/>
          </a:p>
        </p:txBody>
      </p:sp>
      <p:pic>
        <p:nvPicPr>
          <p:cNvPr id="23" name="Immagine 2"/>
          <p:cNvPicPr/>
          <p:nvPr/>
        </p:nvPicPr>
        <p:blipFill>
          <a:blip r:embed="rId3">
            <a:extLst>
              <a:ext uri="{28A0092B-C50C-407E-A947-70E740481C1C}">
                <a14:useLocalDpi xmlns:a14="http://schemas.microsoft.com/office/drawing/2010/main" val="0"/>
              </a:ext>
            </a:extLst>
          </a:blip>
          <a:srcRect/>
          <a:stretch>
            <a:fillRect/>
          </a:stretch>
        </p:blipFill>
        <p:spPr bwMode="auto">
          <a:xfrm>
            <a:off x="10186520" y="5643825"/>
            <a:ext cx="463100" cy="546600"/>
          </a:xfrm>
          <a:prstGeom prst="rect">
            <a:avLst/>
          </a:prstGeom>
          <a:noFill/>
          <a:ln>
            <a:noFill/>
          </a:ln>
        </p:spPr>
      </p:pic>
      <p:pic>
        <p:nvPicPr>
          <p:cNvPr id="25" name="Afbeelding 16" descr="cidimage002.png@01D4FECE.D63D32C0"/>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11266902" y="5674435"/>
            <a:ext cx="414671" cy="401685"/>
          </a:xfrm>
          <a:prstGeom prst="rect">
            <a:avLst/>
          </a:prstGeom>
          <a:noFill/>
          <a:ln>
            <a:noFill/>
          </a:ln>
        </p:spPr>
      </p:pic>
      <p:pic>
        <p:nvPicPr>
          <p:cNvPr id="26" name="Picture 1"/>
          <p:cNvPicPr/>
          <p:nvPr/>
        </p:nvPicPr>
        <p:blipFill rotWithShape="1">
          <a:blip r:embed="rId6" cstate="print">
            <a:extLst>
              <a:ext uri="{28A0092B-C50C-407E-A947-70E740481C1C}">
                <a14:useLocalDpi xmlns:a14="http://schemas.microsoft.com/office/drawing/2010/main" val="0"/>
              </a:ext>
            </a:extLst>
          </a:blip>
          <a:srcRect t="8773" b="16666"/>
          <a:stretch/>
        </p:blipFill>
        <p:spPr bwMode="auto">
          <a:xfrm>
            <a:off x="5016416" y="5675446"/>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96101" y="5662227"/>
            <a:ext cx="447505" cy="439814"/>
          </a:xfrm>
          <a:prstGeom prst="rect">
            <a:avLst/>
          </a:prstGeom>
          <a:noFill/>
          <a:ln>
            <a:noFill/>
          </a:ln>
        </p:spPr>
      </p:pic>
      <p:pic>
        <p:nvPicPr>
          <p:cNvPr id="28" name="Picture 24"/>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03002" y="5772902"/>
            <a:ext cx="520986" cy="240621"/>
          </a:xfrm>
          <a:prstGeom prst="rect">
            <a:avLst/>
          </a:prstGeom>
          <a:noFill/>
          <a:ln>
            <a:noFill/>
          </a:ln>
        </p:spPr>
      </p:pic>
      <p:pic>
        <p:nvPicPr>
          <p:cNvPr id="29" name="Picture 27" descr="header_E"/>
          <p:cNvPicPr/>
          <p:nvPr/>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8719343" y="5698491"/>
            <a:ext cx="786800" cy="367285"/>
          </a:xfrm>
          <a:prstGeom prst="rect">
            <a:avLst/>
          </a:prstGeom>
          <a:noFill/>
        </p:spPr>
      </p:pic>
      <p:pic>
        <p:nvPicPr>
          <p:cNvPr id="30" name="Immagine 2"/>
          <p:cNvPicPr/>
          <p:nvPr/>
        </p:nvPicPr>
        <p:blipFill>
          <a:blip r:embed="rId10" cstate="print">
            <a:extLst>
              <a:ext uri="{28A0092B-C50C-407E-A947-70E740481C1C}">
                <a14:useLocalDpi xmlns:a14="http://schemas.microsoft.com/office/drawing/2010/main" val="0"/>
              </a:ext>
            </a:extLst>
          </a:blip>
          <a:stretch>
            <a:fillRect/>
          </a:stretch>
        </p:blipFill>
        <p:spPr>
          <a:xfrm>
            <a:off x="3157236" y="5776812"/>
            <a:ext cx="722915" cy="271360"/>
          </a:xfrm>
          <a:prstGeom prst="rect">
            <a:avLst/>
          </a:prstGeom>
        </p:spPr>
      </p:pic>
      <p:pic>
        <p:nvPicPr>
          <p:cNvPr id="31" name="Grafik 30" descr="R:\PR\01_Unternehmenskommunikation\12_Corporate_Design\02_Logo\bea_logo_black_font\bea_logo_black_font_c4_transp.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44472" y="5789582"/>
            <a:ext cx="517496" cy="288447"/>
          </a:xfrm>
          <a:prstGeom prst="rect">
            <a:avLst/>
          </a:prstGeom>
          <a:noFill/>
          <a:ln>
            <a:noFill/>
          </a:ln>
        </p:spPr>
      </p:pic>
      <p:pic>
        <p:nvPicPr>
          <p:cNvPr id="32" name="Bildobjekt 2"/>
          <p:cNvPicPr/>
          <p:nvPr/>
        </p:nvPicPr>
        <p:blipFill>
          <a:blip r:embed="rId12" cstate="print">
            <a:extLst>
              <a:ext uri="{28A0092B-C50C-407E-A947-70E740481C1C}">
                <a14:useLocalDpi xmlns:a14="http://schemas.microsoft.com/office/drawing/2010/main" val="0"/>
              </a:ext>
            </a:extLst>
          </a:blip>
          <a:stretch>
            <a:fillRect/>
          </a:stretch>
        </p:blipFill>
        <p:spPr>
          <a:xfrm>
            <a:off x="1901797" y="5721421"/>
            <a:ext cx="919086" cy="354787"/>
          </a:xfrm>
          <a:prstGeom prst="rect">
            <a:avLst/>
          </a:prstGeom>
        </p:spPr>
      </p:pic>
      <p:pic>
        <p:nvPicPr>
          <p:cNvPr id="33" name="Picture 25" descr="https://365tno.sharepoint.com/sites/intranet/Organisation/CS/Marketing_Communications/Externe-profilering/Logos/426_1_TNO_ifl_zwart.png"/>
          <p:cNvPicPr/>
          <p:nvPr/>
        </p:nvPicPr>
        <p:blipFill rotWithShape="1">
          <a:blip r:embed="rId13" cstate="print">
            <a:extLst>
              <a:ext uri="{28A0092B-C50C-407E-A947-70E740481C1C}">
                <a14:useLocalDpi xmlns:a14="http://schemas.microsoft.com/office/drawing/2010/main" val="0"/>
              </a:ext>
            </a:extLst>
          </a:blip>
          <a:srcRect l="7704" t="16984" r="4714" b="21687"/>
          <a:stretch/>
        </p:blipFill>
        <p:spPr bwMode="auto">
          <a:xfrm>
            <a:off x="549536" y="5806262"/>
            <a:ext cx="1015908" cy="171393"/>
          </a:xfrm>
          <a:prstGeom prst="rect">
            <a:avLst/>
          </a:prstGeom>
          <a:noFill/>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FE66CC30-14FE-4D54-AFFD-A7CA94D6B3CD}"/>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372421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838200" y="991760"/>
            <a:ext cx="10515600" cy="572608"/>
          </a:xfrm>
        </p:spPr>
        <p:txBody>
          <a:bodyPr/>
          <a:lstStyle/>
          <a:p>
            <a:r>
              <a:rPr lang="de-DE" dirty="0"/>
              <a:t>Content</a:t>
            </a:r>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F760335B-7890-418E-B968-A197673E41EF}" type="datetime1">
              <a:rPr lang="en-GB" smtClean="0"/>
              <a:t>24/05/2022</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6</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2160319572"/>
              </p:ext>
            </p:extLst>
          </p:nvPr>
        </p:nvGraphicFramePr>
        <p:xfrm>
          <a:off x="2048354" y="1855641"/>
          <a:ext cx="7584162" cy="3709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hteck 6">
            <a:extLst>
              <a:ext uri="{FF2B5EF4-FFF2-40B4-BE49-F238E27FC236}">
                <a16:creationId xmlns:a16="http://schemas.microsoft.com/office/drawing/2014/main" id="{3B840ED9-1A3D-444B-A17A-E6974EAE2899}"/>
              </a:ext>
            </a:extLst>
          </p:cNvPr>
          <p:cNvSpPr/>
          <p:nvPr/>
        </p:nvSpPr>
        <p:spPr>
          <a:xfrm>
            <a:off x="1415716" y="1571295"/>
            <a:ext cx="8566484" cy="1754263"/>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a:extLst>
              <a:ext uri="{FF2B5EF4-FFF2-40B4-BE49-F238E27FC236}">
                <a16:creationId xmlns:a16="http://schemas.microsoft.com/office/drawing/2014/main" id="{351C8282-6F8A-4B22-9232-570D113FFFD2}"/>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27800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F9DBBB-77F9-4FE2-96CF-1F32A31E0BE8}"/>
              </a:ext>
            </a:extLst>
          </p:cNvPr>
          <p:cNvSpPr>
            <a:spLocks noGrp="1"/>
          </p:cNvSpPr>
          <p:nvPr>
            <p:ph type="title"/>
          </p:nvPr>
        </p:nvSpPr>
        <p:spPr>
          <a:xfrm>
            <a:off x="968829" y="1282695"/>
            <a:ext cx="10515600" cy="572608"/>
          </a:xfrm>
        </p:spPr>
        <p:txBody>
          <a:bodyPr/>
          <a:lstStyle/>
          <a:p>
            <a:r>
              <a:rPr lang="de-DE" dirty="0"/>
              <a:t>Goals </a:t>
            </a:r>
            <a:r>
              <a:rPr lang="de-DE" dirty="0" err="1"/>
              <a:t>of</a:t>
            </a:r>
            <a:r>
              <a:rPr lang="de-DE" dirty="0"/>
              <a:t> </a:t>
            </a:r>
            <a:r>
              <a:rPr lang="de-DE" dirty="0" err="1"/>
              <a:t>unit</a:t>
            </a:r>
            <a:r>
              <a:rPr lang="de-DE" dirty="0"/>
              <a:t> II</a:t>
            </a:r>
          </a:p>
        </p:txBody>
      </p:sp>
      <p:sp>
        <p:nvSpPr>
          <p:cNvPr id="3" name="Inhaltsplatzhalter 2">
            <a:extLst>
              <a:ext uri="{FF2B5EF4-FFF2-40B4-BE49-F238E27FC236}">
                <a16:creationId xmlns:a16="http://schemas.microsoft.com/office/drawing/2014/main" id="{0A428B1C-7CB8-427D-B6D9-4C8A53B2A689}"/>
              </a:ext>
            </a:extLst>
          </p:cNvPr>
          <p:cNvSpPr>
            <a:spLocks noGrp="1"/>
          </p:cNvSpPr>
          <p:nvPr>
            <p:ph idx="1"/>
          </p:nvPr>
        </p:nvSpPr>
        <p:spPr>
          <a:xfrm>
            <a:off x="968828" y="2043404"/>
            <a:ext cx="10384971" cy="4133558"/>
          </a:xfrm>
        </p:spPr>
        <p:txBody>
          <a:bodyPr>
            <a:normAutofit/>
          </a:bodyPr>
          <a:lstStyle/>
          <a:p>
            <a:pPr marL="457200" indent="-457200">
              <a:lnSpc>
                <a:spcPct val="110000"/>
              </a:lnSpc>
              <a:buFont typeface="Arial" panose="020B0604020202020204" pitchFamily="34" charset="0"/>
              <a:buChar char="•"/>
            </a:pPr>
            <a:r>
              <a:rPr lang="de-DE" sz="2400" dirty="0" err="1"/>
              <a:t>You</a:t>
            </a:r>
            <a:r>
              <a:rPr lang="de-DE" sz="2400" dirty="0"/>
              <a:t> find </a:t>
            </a:r>
            <a:r>
              <a:rPr lang="de-DE" sz="2400" dirty="0" err="1"/>
              <a:t>arguments</a:t>
            </a:r>
            <a:r>
              <a:rPr lang="de-DE" sz="2400" dirty="0"/>
              <a:t> </a:t>
            </a:r>
            <a:r>
              <a:rPr lang="de-DE" sz="2400" dirty="0" err="1"/>
              <a:t>to</a:t>
            </a:r>
            <a:r>
              <a:rPr lang="de-DE" sz="2400" dirty="0"/>
              <a:t> link Energy Efficiency </a:t>
            </a:r>
            <a:r>
              <a:rPr lang="de-DE" sz="2400" dirty="0" err="1"/>
              <a:t>measures</a:t>
            </a:r>
            <a:r>
              <a:rPr lang="de-DE" sz="2400" dirty="0"/>
              <a:t> </a:t>
            </a:r>
            <a:r>
              <a:rPr lang="de-DE" sz="2400" dirty="0" err="1"/>
              <a:t>to</a:t>
            </a:r>
            <a:r>
              <a:rPr lang="de-DE" sz="2400" dirty="0"/>
              <a:t> </a:t>
            </a:r>
            <a:r>
              <a:rPr lang="de-DE" sz="2400" dirty="0" err="1"/>
              <a:t>the</a:t>
            </a:r>
            <a:r>
              <a:rPr lang="de-DE" sz="2400" dirty="0"/>
              <a:t> </a:t>
            </a:r>
            <a:r>
              <a:rPr lang="de-DE" sz="2400" dirty="0" err="1"/>
              <a:t>core</a:t>
            </a:r>
            <a:r>
              <a:rPr lang="de-DE" sz="2400" dirty="0"/>
              <a:t> </a:t>
            </a:r>
            <a:r>
              <a:rPr lang="de-DE" sz="2400" dirty="0" err="1"/>
              <a:t>business</a:t>
            </a:r>
            <a:r>
              <a:rPr lang="de-DE" sz="2400" dirty="0"/>
              <a:t> </a:t>
            </a:r>
            <a:r>
              <a:rPr lang="de-DE" sz="2400" dirty="0" err="1"/>
              <a:t>of</a:t>
            </a:r>
            <a:r>
              <a:rPr lang="de-DE" sz="2400" dirty="0"/>
              <a:t> a </a:t>
            </a:r>
            <a:r>
              <a:rPr lang="de-DE" sz="2400" dirty="0" err="1"/>
              <a:t>company</a:t>
            </a:r>
            <a:endParaRPr lang="de-DE" sz="2400" dirty="0"/>
          </a:p>
          <a:p>
            <a:pPr marL="457200" indent="-457200">
              <a:lnSpc>
                <a:spcPct val="110000"/>
              </a:lnSpc>
              <a:buFont typeface="Arial" panose="020B0604020202020204" pitchFamily="34" charset="0"/>
              <a:buChar char="•"/>
            </a:pPr>
            <a:r>
              <a:rPr lang="de-DE" sz="2400" dirty="0" err="1"/>
              <a:t>You</a:t>
            </a:r>
            <a:r>
              <a:rPr lang="de-DE" sz="2400" dirty="0"/>
              <a:t> </a:t>
            </a:r>
            <a:r>
              <a:rPr lang="de-DE" sz="2400" dirty="0" err="1"/>
              <a:t>know</a:t>
            </a:r>
            <a:r>
              <a:rPr lang="de-DE" sz="2400" dirty="0"/>
              <a:t> </a:t>
            </a:r>
            <a:r>
              <a:rPr lang="de-DE" sz="2400" dirty="0" err="1"/>
              <a:t>the</a:t>
            </a:r>
            <a:r>
              <a:rPr lang="de-DE" sz="2400" dirty="0"/>
              <a:t> </a:t>
            </a:r>
            <a:r>
              <a:rPr lang="de-DE" sz="2400" dirty="0" err="1"/>
              <a:t>three</a:t>
            </a:r>
            <a:r>
              <a:rPr lang="de-DE" sz="2400" dirty="0"/>
              <a:t> </a:t>
            </a:r>
            <a:r>
              <a:rPr lang="de-DE" sz="2400" dirty="0" err="1"/>
              <a:t>parameters</a:t>
            </a:r>
            <a:r>
              <a:rPr lang="de-DE" sz="2400" dirty="0"/>
              <a:t> </a:t>
            </a:r>
            <a:r>
              <a:rPr lang="de-DE" sz="2400" dirty="0" err="1"/>
              <a:t>of</a:t>
            </a:r>
            <a:r>
              <a:rPr lang="de-DE" sz="2400" dirty="0"/>
              <a:t> a </a:t>
            </a:r>
            <a:r>
              <a:rPr lang="de-DE" sz="2400" dirty="0" err="1"/>
              <a:t>strategic</a:t>
            </a:r>
            <a:r>
              <a:rPr lang="de-DE" sz="2400" dirty="0"/>
              <a:t> </a:t>
            </a:r>
            <a:r>
              <a:rPr lang="de-DE" sz="2400" dirty="0" err="1"/>
              <a:t>investment</a:t>
            </a:r>
            <a:endParaRPr lang="de-DE" sz="2400" dirty="0"/>
          </a:p>
          <a:p>
            <a:pPr marL="457200" indent="-457200">
              <a:lnSpc>
                <a:spcPct val="110000"/>
              </a:lnSpc>
              <a:buFont typeface="Arial" panose="020B0604020202020204" pitchFamily="34" charset="0"/>
              <a:buChar char="•"/>
            </a:pPr>
            <a:r>
              <a:rPr lang="de-DE" sz="2400" dirty="0" err="1"/>
              <a:t>You</a:t>
            </a:r>
            <a:r>
              <a:rPr lang="de-DE" sz="2400" dirty="0"/>
              <a:t> </a:t>
            </a:r>
            <a:r>
              <a:rPr lang="de-DE" sz="2400" dirty="0" err="1"/>
              <a:t>understand</a:t>
            </a:r>
            <a:r>
              <a:rPr lang="de-DE" sz="2400" dirty="0"/>
              <a:t> </a:t>
            </a:r>
            <a:r>
              <a:rPr lang="de-DE" sz="2400" dirty="0" err="1"/>
              <a:t>how</a:t>
            </a:r>
            <a:r>
              <a:rPr lang="de-DE" sz="2400" dirty="0"/>
              <a:t> </a:t>
            </a:r>
            <a:r>
              <a:rPr lang="de-DE" sz="2400" dirty="0" err="1"/>
              <a:t>to</a:t>
            </a:r>
            <a:r>
              <a:rPr lang="de-DE" sz="2400" dirty="0"/>
              <a:t> </a:t>
            </a:r>
            <a:r>
              <a:rPr lang="de-DE" sz="2400" dirty="0" err="1"/>
              <a:t>gather</a:t>
            </a:r>
            <a:r>
              <a:rPr lang="de-DE" sz="2400" dirty="0"/>
              <a:t> Non-Energy Benefits at </a:t>
            </a:r>
            <a:r>
              <a:rPr lang="de-DE" sz="2400" dirty="0" err="1"/>
              <a:t>process</a:t>
            </a:r>
            <a:r>
              <a:rPr lang="de-DE" sz="2400" dirty="0"/>
              <a:t> and </a:t>
            </a:r>
            <a:r>
              <a:rPr lang="de-DE" sz="2400" dirty="0" err="1"/>
              <a:t>company</a:t>
            </a:r>
            <a:r>
              <a:rPr lang="de-DE" sz="2400" dirty="0"/>
              <a:t> </a:t>
            </a:r>
            <a:r>
              <a:rPr lang="de-DE" sz="2400" dirty="0" err="1"/>
              <a:t>level</a:t>
            </a:r>
            <a:endParaRPr lang="de-DE" sz="2400" dirty="0"/>
          </a:p>
          <a:p>
            <a:pPr marL="457200" indent="-457200">
              <a:lnSpc>
                <a:spcPct val="110000"/>
              </a:lnSpc>
              <a:buFont typeface="Arial" panose="020B0604020202020204" pitchFamily="34" charset="0"/>
              <a:buChar char="•"/>
            </a:pPr>
            <a:r>
              <a:rPr lang="de-DE" sz="2400" dirty="0" err="1"/>
              <a:t>You</a:t>
            </a:r>
            <a:r>
              <a:rPr lang="de-DE" sz="2400" dirty="0"/>
              <a:t> </a:t>
            </a:r>
            <a:r>
              <a:rPr lang="de-DE" sz="2400" dirty="0" err="1"/>
              <a:t>can</a:t>
            </a:r>
            <a:r>
              <a:rPr lang="de-DE" sz="2400" dirty="0"/>
              <a:t> </a:t>
            </a:r>
            <a:r>
              <a:rPr lang="de-DE" sz="2400" dirty="0" err="1"/>
              <a:t>apply</a:t>
            </a:r>
            <a:r>
              <a:rPr lang="de-DE" sz="2400" dirty="0"/>
              <a:t> </a:t>
            </a:r>
            <a:r>
              <a:rPr lang="de-DE" sz="2400" dirty="0" err="1"/>
              <a:t>the</a:t>
            </a:r>
            <a:r>
              <a:rPr lang="de-DE" sz="2400" dirty="0"/>
              <a:t> </a:t>
            </a:r>
            <a:r>
              <a:rPr lang="de-DE" sz="2400" dirty="0" err="1"/>
              <a:t>strategic</a:t>
            </a:r>
            <a:r>
              <a:rPr lang="de-DE" sz="2400" dirty="0"/>
              <a:t> </a:t>
            </a:r>
            <a:r>
              <a:rPr lang="de-DE" sz="2400" dirty="0" err="1"/>
              <a:t>analysis</a:t>
            </a:r>
            <a:r>
              <a:rPr lang="de-DE" sz="2400" dirty="0"/>
              <a:t> </a:t>
            </a:r>
            <a:r>
              <a:rPr lang="de-DE" sz="2400" dirty="0" err="1"/>
              <a:t>to</a:t>
            </a:r>
            <a:r>
              <a:rPr lang="de-DE" sz="2400" dirty="0"/>
              <a:t> </a:t>
            </a:r>
            <a:r>
              <a:rPr lang="de-DE" sz="2400" dirty="0" err="1"/>
              <a:t>concrete</a:t>
            </a:r>
            <a:r>
              <a:rPr lang="de-DE" sz="2400" dirty="0"/>
              <a:t> </a:t>
            </a:r>
            <a:r>
              <a:rPr lang="de-DE" sz="2400" dirty="0" err="1"/>
              <a:t>examples</a:t>
            </a:r>
            <a:endParaRPr lang="de-DE" sz="2400" dirty="0"/>
          </a:p>
          <a:p>
            <a:pPr marL="457200" indent="-457200">
              <a:lnSpc>
                <a:spcPct val="110000"/>
              </a:lnSpc>
              <a:buFont typeface="Arial" panose="020B0604020202020204" pitchFamily="34" charset="0"/>
              <a:buChar char="•"/>
            </a:pPr>
            <a:r>
              <a:rPr lang="de-DE" sz="2400" dirty="0" err="1"/>
              <a:t>You</a:t>
            </a:r>
            <a:r>
              <a:rPr lang="de-DE" sz="2400" dirty="0"/>
              <a:t> </a:t>
            </a:r>
            <a:r>
              <a:rPr lang="de-DE" sz="2400" dirty="0" err="1"/>
              <a:t>know</a:t>
            </a:r>
            <a:r>
              <a:rPr lang="de-DE" sz="2400" dirty="0"/>
              <a:t> </a:t>
            </a:r>
            <a:r>
              <a:rPr lang="de-DE" sz="2400" dirty="0" err="1"/>
              <a:t>the</a:t>
            </a:r>
            <a:r>
              <a:rPr lang="de-DE" sz="2400" dirty="0"/>
              <a:t> different </a:t>
            </a:r>
            <a:r>
              <a:rPr lang="de-DE" sz="2400" dirty="0" err="1"/>
              <a:t>financial</a:t>
            </a:r>
            <a:r>
              <a:rPr lang="de-DE" sz="2400" dirty="0"/>
              <a:t> </a:t>
            </a:r>
            <a:r>
              <a:rPr lang="de-DE" sz="2400" dirty="0" err="1"/>
              <a:t>indicators</a:t>
            </a:r>
            <a:r>
              <a:rPr lang="de-DE" sz="2400" dirty="0"/>
              <a:t> and </a:t>
            </a:r>
            <a:r>
              <a:rPr lang="de-DE" sz="2400" dirty="0" err="1"/>
              <a:t>their</a:t>
            </a:r>
            <a:r>
              <a:rPr lang="de-DE" sz="2400" dirty="0"/>
              <a:t> </a:t>
            </a:r>
            <a:r>
              <a:rPr lang="de-DE" sz="2400" dirty="0" err="1"/>
              <a:t>limits</a:t>
            </a:r>
            <a:endParaRPr lang="de-DE" sz="2400" dirty="0"/>
          </a:p>
        </p:txBody>
      </p:sp>
      <p:sp>
        <p:nvSpPr>
          <p:cNvPr id="4" name="Datumsplatzhalter 3">
            <a:extLst>
              <a:ext uri="{FF2B5EF4-FFF2-40B4-BE49-F238E27FC236}">
                <a16:creationId xmlns:a16="http://schemas.microsoft.com/office/drawing/2014/main" id="{D0974FB2-4E32-463C-82BD-37B9896A1B3A}"/>
              </a:ext>
            </a:extLst>
          </p:cNvPr>
          <p:cNvSpPr>
            <a:spLocks noGrp="1"/>
          </p:cNvSpPr>
          <p:nvPr>
            <p:ph type="dt" sz="half" idx="10"/>
          </p:nvPr>
        </p:nvSpPr>
        <p:spPr/>
        <p:txBody>
          <a:bodyPr/>
          <a:lstStyle/>
          <a:p>
            <a:fld id="{4829E19A-25DA-48C6-8B05-9B4949E3E7A4}" type="datetime1">
              <a:rPr lang="en-GB" smtClean="0"/>
              <a:t>24/05/2022</a:t>
            </a:fld>
            <a:endParaRPr lang="de-DE"/>
          </a:p>
        </p:txBody>
      </p:sp>
      <p:sp>
        <p:nvSpPr>
          <p:cNvPr id="5" name="Foliennummernplatzhalter 4">
            <a:extLst>
              <a:ext uri="{FF2B5EF4-FFF2-40B4-BE49-F238E27FC236}">
                <a16:creationId xmlns:a16="http://schemas.microsoft.com/office/drawing/2014/main" id="{03BAC77F-0AB2-4ED9-B9C8-7B78F81A5B17}"/>
              </a:ext>
            </a:extLst>
          </p:cNvPr>
          <p:cNvSpPr>
            <a:spLocks noGrp="1"/>
          </p:cNvSpPr>
          <p:nvPr>
            <p:ph type="sldNum" sz="quarter" idx="11"/>
          </p:nvPr>
        </p:nvSpPr>
        <p:spPr/>
        <p:txBody>
          <a:bodyPr/>
          <a:lstStyle/>
          <a:p>
            <a:fld id="{CD13C9F6-DA1F-4969-8B21-2E803A8A69C8}" type="slidenum">
              <a:rPr lang="de-DE" smtClean="0"/>
              <a:t>7</a:t>
            </a:fld>
            <a:endParaRPr lang="de-DE" dirty="0"/>
          </a:p>
        </p:txBody>
      </p:sp>
      <p:sp>
        <p:nvSpPr>
          <p:cNvPr id="6" name="Rectangle 5">
            <a:extLst>
              <a:ext uri="{FF2B5EF4-FFF2-40B4-BE49-F238E27FC236}">
                <a16:creationId xmlns:a16="http://schemas.microsoft.com/office/drawing/2014/main" id="{86CE6ADF-1ED6-40FF-B548-8EBBCBA9C1B4}"/>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352747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902489-4D49-4B61-8C9F-7248E15F438B}"/>
              </a:ext>
            </a:extLst>
          </p:cNvPr>
          <p:cNvSpPr>
            <a:spLocks noGrp="1"/>
          </p:cNvSpPr>
          <p:nvPr>
            <p:ph type="title"/>
          </p:nvPr>
        </p:nvSpPr>
        <p:spPr/>
        <p:txBody>
          <a:bodyPr/>
          <a:lstStyle/>
          <a:p>
            <a:r>
              <a:rPr lang="de-DE" dirty="0"/>
              <a:t>Key </a:t>
            </a:r>
            <a:r>
              <a:rPr lang="de-DE" dirty="0" err="1"/>
              <a:t>elements</a:t>
            </a:r>
            <a:r>
              <a:rPr lang="de-DE" dirty="0"/>
              <a:t> Unit I</a:t>
            </a:r>
          </a:p>
        </p:txBody>
      </p:sp>
      <p:sp>
        <p:nvSpPr>
          <p:cNvPr id="3" name="Textplatzhalter 2">
            <a:extLst>
              <a:ext uri="{FF2B5EF4-FFF2-40B4-BE49-F238E27FC236}">
                <a16:creationId xmlns:a16="http://schemas.microsoft.com/office/drawing/2014/main" id="{3B94FA99-78EF-4D0D-B397-1BF7178FA285}"/>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E6DE1B6-24DA-4926-B6AA-15C6B142B35C}"/>
              </a:ext>
            </a:extLst>
          </p:cNvPr>
          <p:cNvSpPr>
            <a:spLocks noGrp="1"/>
          </p:cNvSpPr>
          <p:nvPr>
            <p:ph type="dt" sz="half" idx="10"/>
          </p:nvPr>
        </p:nvSpPr>
        <p:spPr/>
        <p:txBody>
          <a:bodyPr/>
          <a:lstStyle/>
          <a:p>
            <a:fld id="{C2624259-7CE7-4C11-A735-6786728BB13D}" type="datetime1">
              <a:rPr lang="en-GB" smtClean="0"/>
              <a:t>24/05/2022</a:t>
            </a:fld>
            <a:endParaRPr lang="de-DE"/>
          </a:p>
        </p:txBody>
      </p:sp>
      <p:sp>
        <p:nvSpPr>
          <p:cNvPr id="5" name="Foliennummernplatzhalter 4">
            <a:extLst>
              <a:ext uri="{FF2B5EF4-FFF2-40B4-BE49-F238E27FC236}">
                <a16:creationId xmlns:a16="http://schemas.microsoft.com/office/drawing/2014/main" id="{36D8B1F6-F1DB-4BA6-9752-4A66A1A95339}"/>
              </a:ext>
            </a:extLst>
          </p:cNvPr>
          <p:cNvSpPr>
            <a:spLocks noGrp="1"/>
          </p:cNvSpPr>
          <p:nvPr>
            <p:ph type="sldNum" sz="quarter" idx="11"/>
          </p:nvPr>
        </p:nvSpPr>
        <p:spPr/>
        <p:txBody>
          <a:bodyPr/>
          <a:lstStyle/>
          <a:p>
            <a:fld id="{CD13C9F6-DA1F-4969-8B21-2E803A8A69C8}" type="slidenum">
              <a:rPr lang="de-DE" smtClean="0"/>
              <a:t>8</a:t>
            </a:fld>
            <a:endParaRPr lang="de-DE" dirty="0"/>
          </a:p>
        </p:txBody>
      </p:sp>
      <p:sp>
        <p:nvSpPr>
          <p:cNvPr id="6" name="Rectangle 5">
            <a:extLst>
              <a:ext uri="{FF2B5EF4-FFF2-40B4-BE49-F238E27FC236}">
                <a16:creationId xmlns:a16="http://schemas.microsoft.com/office/drawing/2014/main" id="{D8DFC4A1-C5CA-4F97-B318-DDA1D9F2DEE3}"/>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654591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7E823-96D3-47B5-AE87-5129A8C5120C}"/>
              </a:ext>
            </a:extLst>
          </p:cNvPr>
          <p:cNvSpPr>
            <a:spLocks noGrp="1"/>
          </p:cNvSpPr>
          <p:nvPr>
            <p:ph type="title"/>
          </p:nvPr>
        </p:nvSpPr>
        <p:spPr>
          <a:xfrm>
            <a:off x="838200" y="1126558"/>
            <a:ext cx="10515600" cy="572608"/>
          </a:xfrm>
        </p:spPr>
        <p:txBody>
          <a:bodyPr/>
          <a:lstStyle/>
          <a:p>
            <a:r>
              <a:rPr lang="de-DE" dirty="0"/>
              <a:t>Definition </a:t>
            </a:r>
            <a:r>
              <a:rPr lang="de-DE" dirty="0" err="1"/>
              <a:t>of</a:t>
            </a:r>
            <a:r>
              <a:rPr lang="de-DE" dirty="0"/>
              <a:t> Multiple Benefits</a:t>
            </a:r>
          </a:p>
        </p:txBody>
      </p:sp>
      <p:sp>
        <p:nvSpPr>
          <p:cNvPr id="4" name="Datumsplatzhalter 3">
            <a:extLst>
              <a:ext uri="{FF2B5EF4-FFF2-40B4-BE49-F238E27FC236}">
                <a16:creationId xmlns:a16="http://schemas.microsoft.com/office/drawing/2014/main" id="{DE15C218-3F87-41BE-B649-C4C5223B4C8B}"/>
              </a:ext>
            </a:extLst>
          </p:cNvPr>
          <p:cNvSpPr>
            <a:spLocks noGrp="1"/>
          </p:cNvSpPr>
          <p:nvPr>
            <p:ph type="dt" sz="half" idx="10"/>
          </p:nvPr>
        </p:nvSpPr>
        <p:spPr/>
        <p:txBody>
          <a:bodyPr/>
          <a:lstStyle/>
          <a:p>
            <a:fld id="{8BFFC56E-BF7F-4B0A-A5E6-DD2BC2EB4C1A}" type="datetime1">
              <a:rPr lang="en-GB" smtClean="0"/>
              <a:t>24/05/2022</a:t>
            </a:fld>
            <a:endParaRPr lang="de-DE"/>
          </a:p>
        </p:txBody>
      </p:sp>
      <p:sp>
        <p:nvSpPr>
          <p:cNvPr id="5" name="Foliennummernplatzhalter 4">
            <a:extLst>
              <a:ext uri="{FF2B5EF4-FFF2-40B4-BE49-F238E27FC236}">
                <a16:creationId xmlns:a16="http://schemas.microsoft.com/office/drawing/2014/main" id="{0FEA2C2D-359F-4535-9A83-8F43EDF46925}"/>
              </a:ext>
            </a:extLst>
          </p:cNvPr>
          <p:cNvSpPr>
            <a:spLocks noGrp="1"/>
          </p:cNvSpPr>
          <p:nvPr>
            <p:ph type="sldNum" sz="quarter" idx="11"/>
          </p:nvPr>
        </p:nvSpPr>
        <p:spPr/>
        <p:txBody>
          <a:bodyPr/>
          <a:lstStyle/>
          <a:p>
            <a:fld id="{CD13C9F6-DA1F-4969-8B21-2E803A8A69C8}" type="slidenum">
              <a:rPr lang="de-DE" smtClean="0"/>
              <a:t>9</a:t>
            </a:fld>
            <a:endParaRPr lang="de-DE" dirty="0"/>
          </a:p>
        </p:txBody>
      </p:sp>
      <p:sp>
        <p:nvSpPr>
          <p:cNvPr id="6" name="Inhaltsplatzhalter 2">
            <a:extLst>
              <a:ext uri="{FF2B5EF4-FFF2-40B4-BE49-F238E27FC236}">
                <a16:creationId xmlns:a16="http://schemas.microsoft.com/office/drawing/2014/main" id="{1A5467CE-AF20-49BE-81FD-0426C3E5EB6D}"/>
              </a:ext>
            </a:extLst>
          </p:cNvPr>
          <p:cNvSpPr txBox="1">
            <a:spLocks/>
          </p:cNvSpPr>
          <p:nvPr/>
        </p:nvSpPr>
        <p:spPr>
          <a:xfrm>
            <a:off x="578498" y="1825625"/>
            <a:ext cx="10870837"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pPr algn="ctr"/>
            <a:r>
              <a:rPr lang="en-GB" dirty="0">
                <a:solidFill>
                  <a:srgbClr val="034EA8"/>
                </a:solidFill>
              </a:rPr>
              <a:t>Energy Benefits: </a:t>
            </a:r>
            <a:r>
              <a:rPr lang="en-GB" dirty="0"/>
              <a:t>energy and energy cost savings</a:t>
            </a:r>
          </a:p>
          <a:p>
            <a:pPr algn="ctr"/>
            <a:endParaRPr lang="en-GB" dirty="0"/>
          </a:p>
          <a:p>
            <a:pPr algn="ctr"/>
            <a:endParaRPr lang="en-GB" dirty="0"/>
          </a:p>
          <a:p>
            <a:pPr algn="ctr"/>
            <a:r>
              <a:rPr lang="en-GB" dirty="0">
                <a:solidFill>
                  <a:srgbClr val="034EA8"/>
                </a:solidFill>
              </a:rPr>
              <a:t>Non-Energy Benefits (NEBs): </a:t>
            </a:r>
            <a:r>
              <a:rPr lang="en-GB" dirty="0"/>
              <a:t>Any kind of </a:t>
            </a:r>
            <a:r>
              <a:rPr lang="en-GB" b="1" dirty="0"/>
              <a:t>positive environmental, economic or social effects </a:t>
            </a:r>
            <a:r>
              <a:rPr lang="en-GB" dirty="0"/>
              <a:t>on all business areas of a company that can occur </a:t>
            </a:r>
            <a:br>
              <a:rPr lang="en-GB" dirty="0"/>
            </a:br>
            <a:r>
              <a:rPr lang="en-GB" dirty="0"/>
              <a:t>in addition to the energy benefits </a:t>
            </a:r>
          </a:p>
          <a:p>
            <a:pPr algn="ctr"/>
            <a:r>
              <a:rPr lang="en-GB" dirty="0"/>
              <a:t>= other beneficial effects</a:t>
            </a:r>
          </a:p>
        </p:txBody>
      </p:sp>
      <p:sp>
        <p:nvSpPr>
          <p:cNvPr id="7" name="Additionszeichen 6">
            <a:extLst>
              <a:ext uri="{FF2B5EF4-FFF2-40B4-BE49-F238E27FC236}">
                <a16:creationId xmlns:a16="http://schemas.microsoft.com/office/drawing/2014/main" id="{D5701B72-DF7F-4A87-86DC-849314139D5C}"/>
              </a:ext>
            </a:extLst>
          </p:cNvPr>
          <p:cNvSpPr/>
          <p:nvPr/>
        </p:nvSpPr>
        <p:spPr>
          <a:xfrm>
            <a:off x="5830290" y="2914984"/>
            <a:ext cx="722489" cy="79022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a:extLst>
              <a:ext uri="{FF2B5EF4-FFF2-40B4-BE49-F238E27FC236}">
                <a16:creationId xmlns:a16="http://schemas.microsoft.com/office/drawing/2014/main" id="{E9799E38-A939-4BD8-831B-044574C0481C}"/>
              </a:ext>
            </a:extLst>
          </p:cNvPr>
          <p:cNvSpPr/>
          <p:nvPr/>
        </p:nvSpPr>
        <p:spPr>
          <a:xfrm>
            <a:off x="11308438" y="6265545"/>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74991681"/>
      </p:ext>
    </p:extLst>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Gear at SME.pptx" id="{2466CD2E-B096-4247-B2C9-C9529DD77C41}" vid="{8F670339-F07E-49FD-9FED-80AD3D761F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NOC_ClusterName xmlns="2f6a910d-138e-42c1-8e8a-320c1b7cf3f7">H2020 Gear @ SME</TNOC_ClusterName>
    <TNOC_ClusterId xmlns="2f6a910d-138e-42c1-8e8a-320c1b7cf3f7">060.39963</TNOC_ClusterId>
    <cf581d8792c646118aad2c2c4ecdfa8c xmlns="20fcec41-f85f-4e4a-baed-46c3f55a210f">
      <Terms xmlns="http://schemas.microsoft.com/office/infopath/2007/PartnerControls"/>
    </cf581d8792c646118aad2c2c4ecdfa8c>
    <TaxCatchAll xmlns="20fcec41-f85f-4e4a-baed-46c3f55a210f">
      <Value>5</Value>
      <Value>1</Value>
    </TaxCatchAll>
    <lca20d149a844688b6abf34073d5c21d xmlns="20fcec41-f85f-4e4a-baed-46c3f55a210f">
      <Terms xmlns="http://schemas.microsoft.com/office/infopath/2007/PartnerControls"/>
    </lca20d149a844688b6abf34073d5c21d>
    <bac4ab11065f4f6c809c820c57e320e5 xmlns="20fcec41-f85f-4e4a-baed-46c3f55a210f">
      <Terms xmlns="http://schemas.microsoft.com/office/infopath/2007/PartnerControls"/>
    </bac4ab11065f4f6c809c820c57e320e5>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_dlc_DocId xmlns="20fcec41-f85f-4e4a-baed-46c3f55a210f">YTR3EE4ESRNX-1564339760-6062</_dlc_DocId>
    <_dlc_DocIdUrl xmlns="20fcec41-f85f-4e4a-baed-46c3f55a210f">
      <Url>https://365tno.sharepoint.com/teams/P060.39963/_layouts/15/DocIdRedir.aspx?ID=YTR3EE4ESRNX-1564339760-6062</Url>
      <Description>YTR3EE4ESRNX-1564339760-6062</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3" ma:contentTypeDescription=" " ma:contentTypeScope="" ma:versionID="6fe8e71d951c552dbebac3f3b55a111b">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ffc7ce3919f0c4a22686ef0e73f4e697"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86BB7B-4107-4FAB-8B86-D28BAF800D50}">
  <ds:schemaRefs>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3e7e99e2-84f1-4bc6-ad05-842ea90814d1"/>
    <ds:schemaRef ds:uri="2f6a910d-138e-42c1-8e8a-320c1b7cf3f7"/>
    <ds:schemaRef ds:uri="20fcec41-f85f-4e4a-baed-46c3f55a210f"/>
    <ds:schemaRef ds:uri="http://www.w3.org/XML/1998/namespace"/>
    <ds:schemaRef ds:uri="http://purl.org/dc/dcmitype/"/>
  </ds:schemaRefs>
</ds:datastoreItem>
</file>

<file path=customXml/itemProps2.xml><?xml version="1.0" encoding="utf-8"?>
<ds:datastoreItem xmlns:ds="http://schemas.openxmlformats.org/officeDocument/2006/customXml" ds:itemID="{DBA128C0-F278-4270-86AA-D1ABE94389B2}">
  <ds:schemaRefs>
    <ds:schemaRef ds:uri="http://schemas.microsoft.com/sharepoint/v3/contenttype/forms"/>
  </ds:schemaRefs>
</ds:datastoreItem>
</file>

<file path=customXml/itemProps3.xml><?xml version="1.0" encoding="utf-8"?>
<ds:datastoreItem xmlns:ds="http://schemas.openxmlformats.org/officeDocument/2006/customXml" ds:itemID="{9972950F-0FBB-47F5-996D-AFD970783347}">
  <ds:schemaRefs>
    <ds:schemaRef ds:uri="http://schemas.microsoft.com/sharepoint/events"/>
  </ds:schemaRefs>
</ds:datastoreItem>
</file>

<file path=customXml/itemProps4.xml><?xml version="1.0" encoding="utf-8"?>
<ds:datastoreItem xmlns:ds="http://schemas.openxmlformats.org/officeDocument/2006/customXml" ds:itemID="{B9D95D76-8EDD-4290-AFDE-D9C14475E7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fcec41-f85f-4e4a-baed-46c3f55a210f"/>
    <ds:schemaRef ds:uri="2f6a910d-138e-42c1-8e8a-320c1b7cf3f7"/>
    <ds:schemaRef ds:uri="3e7e99e2-84f1-4bc6-ad05-842ea90814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Presentation_Gear at SME</Template>
  <TotalTime>542</TotalTime>
  <Words>9206</Words>
  <Application>Microsoft Office PowerPoint</Application>
  <PresentationFormat>Widescreen</PresentationFormat>
  <Paragraphs>1008</Paragraphs>
  <Slides>56</Slides>
  <Notes>55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56</vt:i4>
      </vt:variant>
    </vt:vector>
  </HeadingPairs>
  <TitlesOfParts>
    <vt:vector size="68" baseType="lpstr">
      <vt:lpstr>Arial</vt:lpstr>
      <vt:lpstr>Arial Narrow</vt:lpstr>
      <vt:lpstr>AvenirNext-Regular</vt:lpstr>
      <vt:lpstr>Calibri</vt:lpstr>
      <vt:lpstr>Calibri Light</vt:lpstr>
      <vt:lpstr>Cambria Math</vt:lpstr>
      <vt:lpstr>Courier New</vt:lpstr>
      <vt:lpstr>Georgia</vt:lpstr>
      <vt:lpstr>Noto Sans</vt:lpstr>
      <vt:lpstr>Symbol</vt:lpstr>
      <vt:lpstr>Wingdings</vt:lpstr>
      <vt:lpstr>Office Theme</vt:lpstr>
      <vt:lpstr>Note for the trainer (1/2)</vt:lpstr>
      <vt:lpstr>Note for the trainer (2/2)</vt:lpstr>
      <vt:lpstr>Note for the trainer – glossary of terms</vt:lpstr>
      <vt:lpstr>Multiple Benefits   Unit II How to integrate Multiple Benefits in the company‘s strategy</vt:lpstr>
      <vt:lpstr>Who are we?</vt:lpstr>
      <vt:lpstr>Content</vt:lpstr>
      <vt:lpstr>Goals of unit II</vt:lpstr>
      <vt:lpstr>Key elements Unit I</vt:lpstr>
      <vt:lpstr>Definition of Multiple Benefits</vt:lpstr>
      <vt:lpstr>Take-aways</vt:lpstr>
      <vt:lpstr>Unit II: How to integrate MB  in the company‘s strategy?</vt:lpstr>
      <vt:lpstr>Discussion</vt:lpstr>
      <vt:lpstr>Problem</vt:lpstr>
      <vt:lpstr>Multiple Benefits approach</vt:lpstr>
      <vt:lpstr>Steps to the Multiple Benefits analysis</vt:lpstr>
      <vt:lpstr>1. Identify MB at EEM level</vt:lpstr>
      <vt:lpstr>2. Identify MB at process level</vt:lpstr>
      <vt:lpstr>2. Identify MB at process level</vt:lpstr>
      <vt:lpstr>Operational excellence indicators</vt:lpstr>
      <vt:lpstr>2. Identify MB at process level</vt:lpstr>
      <vt:lpstr>2. Identify MB at process level</vt:lpstr>
      <vt:lpstr>2. Identify MB at process level</vt:lpstr>
      <vt:lpstr>3. Identify MB at company level</vt:lpstr>
      <vt:lpstr>3. Identify MB at company level</vt:lpstr>
      <vt:lpstr>3. Identify MB at company level</vt:lpstr>
      <vt:lpstr>Link between Energy Efficiency measure and  competitive advantage</vt:lpstr>
      <vt:lpstr>Link between Energy Efficiency measure and competitive advantage</vt:lpstr>
      <vt:lpstr>Link between Energy Efficiency measure and competitive advantage</vt:lpstr>
      <vt:lpstr>Find how the EEMs contribute to the competitive advantage</vt:lpstr>
      <vt:lpstr>Find out how the EEMs contribute to the  competitive advantage</vt:lpstr>
      <vt:lpstr>PowerPoint Presentation</vt:lpstr>
      <vt:lpstr>Examples</vt:lpstr>
      <vt:lpstr>New batteries with modern chargers to save time, reduce cost at warehouse operation</vt:lpstr>
      <vt:lpstr>Rooftop solar, heat exchanger to deliver on Supermarket chain’s sustainability ambitions</vt:lpstr>
      <vt:lpstr>Financial background</vt:lpstr>
      <vt:lpstr>Parameter for investments</vt:lpstr>
      <vt:lpstr>Cashflows of an investment</vt:lpstr>
      <vt:lpstr>Time value of money</vt:lpstr>
      <vt:lpstr>Example of present value with a discount rate of 7%</vt:lpstr>
      <vt:lpstr>Financial evaluation method</vt:lpstr>
      <vt:lpstr>How to evaluate Non-Energy Benefits?</vt:lpstr>
      <vt:lpstr>Example of indicator</vt:lpstr>
      <vt:lpstr>Example of indicator</vt:lpstr>
      <vt:lpstr>Quantifiability of NEBs</vt:lpstr>
      <vt:lpstr>Introduction to the GEAR@SME - Business Case Tool</vt:lpstr>
      <vt:lpstr>Introduction to the GEAR@SME - Business Tool Case</vt:lpstr>
      <vt:lpstr>Introduction to the GEAR@SME - Business Tool Case</vt:lpstr>
      <vt:lpstr>Examples</vt:lpstr>
      <vt:lpstr>Rooftop solar, heat exchanger to deliver on Supermarket chain’s sustainability ambitions</vt:lpstr>
      <vt:lpstr>Complete renovation of an office building</vt:lpstr>
      <vt:lpstr>Replacement of rectifiers</vt:lpstr>
      <vt:lpstr>New batteries with modern chargers to save time, reduce cost at warehouse operation</vt:lpstr>
      <vt:lpstr>Barriers to the inclusion of MB in the evaluation of EEM</vt:lpstr>
      <vt:lpstr>Take-aways</vt:lpstr>
      <vt:lpstr>Questions &amp; Feedback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Brüning-Pfeiffer, Anna</dc:creator>
  <cp:lastModifiedBy>Cox, E.P. (Evie)</cp:lastModifiedBy>
  <cp:revision>77</cp:revision>
  <dcterms:created xsi:type="dcterms:W3CDTF">2020-12-02T13:23:48Z</dcterms:created>
  <dcterms:modified xsi:type="dcterms:W3CDTF">2022-05-24T15:02:12Z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0x010100A35317DCC28344A7B82488658A034A5C0100BB56C1FCB425E542A9558D1DA173B4CA</vt:lpwstr>
  </property>
  <property fmtid="{D5CDD505-2E9C-101B-9397-08002B2CF9AE}" pid="3" name="TNOC_DocumentClassification">
    <vt:lpwstr>5;#TNO Internal|1a23c89f-ef54-4907-86fd-8242403ff722</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TNOC_DocumentCategory">
    <vt:lpwstr/>
  </property>
  <property fmtid="{D5CDD505-2E9C-101B-9397-08002B2CF9AE}" pid="7" name="TNOC_DocumentSetType">
    <vt:lpwstr/>
  </property>
  <property fmtid="{D5CDD505-2E9C-101B-9397-08002B2CF9AE}" pid="8" name="_dlc_DocIdItemGuid">
    <vt:lpwstr>dae736b5-5d44-4500-a256-ecc877ff1544</vt:lpwstr>
  </property>
</Properties>
</file>