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2.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3.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4.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5"/>
  </p:sldMasterIdLst>
  <p:notesMasterIdLst>
    <p:notesMasterId r:id="rId61"/>
  </p:notesMasterIdLst>
  <p:sldIdLst>
    <p:sldId id="398" r:id="rId6"/>
    <p:sldId id="476" r:id="rId7"/>
    <p:sldId id="368" r:id="rId8"/>
    <p:sldId id="326" r:id="rId9"/>
    <p:sldId id="370" r:id="rId10"/>
    <p:sldId id="479" r:id="rId11"/>
    <p:sldId id="400" r:id="rId12"/>
    <p:sldId id="464" r:id="rId13"/>
    <p:sldId id="466" r:id="rId14"/>
    <p:sldId id="468" r:id="rId15"/>
    <p:sldId id="477" r:id="rId16"/>
    <p:sldId id="435" r:id="rId17"/>
    <p:sldId id="469" r:id="rId18"/>
    <p:sldId id="439" r:id="rId19"/>
    <p:sldId id="441" r:id="rId20"/>
    <p:sldId id="442" r:id="rId21"/>
    <p:sldId id="443" r:id="rId22"/>
    <p:sldId id="352" r:id="rId23"/>
    <p:sldId id="446" r:id="rId24"/>
    <p:sldId id="447" r:id="rId25"/>
    <p:sldId id="455" r:id="rId26"/>
    <p:sldId id="449" r:id="rId27"/>
    <p:sldId id="450" r:id="rId28"/>
    <p:sldId id="452" r:id="rId29"/>
    <p:sldId id="459" r:id="rId30"/>
    <p:sldId id="453" r:id="rId31"/>
    <p:sldId id="456" r:id="rId32"/>
    <p:sldId id="460" r:id="rId33"/>
    <p:sldId id="458" r:id="rId34"/>
    <p:sldId id="461" r:id="rId35"/>
    <p:sldId id="462" r:id="rId36"/>
    <p:sldId id="414" r:id="rId37"/>
    <p:sldId id="415" r:id="rId38"/>
    <p:sldId id="424" r:id="rId39"/>
    <p:sldId id="422" r:id="rId40"/>
    <p:sldId id="427" r:id="rId41"/>
    <p:sldId id="425" r:id="rId42"/>
    <p:sldId id="426" r:id="rId43"/>
    <p:sldId id="423" r:id="rId44"/>
    <p:sldId id="347" r:id="rId45"/>
    <p:sldId id="428" r:id="rId46"/>
    <p:sldId id="320" r:id="rId47"/>
    <p:sldId id="408" r:id="rId48"/>
    <p:sldId id="362" r:id="rId49"/>
    <p:sldId id="429" r:id="rId50"/>
    <p:sldId id="430" r:id="rId51"/>
    <p:sldId id="463" r:id="rId52"/>
    <p:sldId id="412" r:id="rId53"/>
    <p:sldId id="417" r:id="rId54"/>
    <p:sldId id="419" r:id="rId55"/>
    <p:sldId id="411" r:id="rId56"/>
    <p:sldId id="470" r:id="rId57"/>
    <p:sldId id="375" r:id="rId58"/>
    <p:sldId id="475" r:id="rId59"/>
    <p:sldId id="376" r:id="rId60"/>
  </p:sldIdLst>
  <p:sldSz cx="12192000" cy="6858000"/>
  <p:notesSz cx="7315200" cy="96012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structie voor de trainer" id="{D1193622-2F82-476C-A76F-9F6EF967DD29}">
          <p14:sldIdLst>
            <p14:sldId id="398"/>
            <p14:sldId id="476"/>
          </p14:sldIdLst>
        </p14:section>
        <p14:section name="START training" id="{E9EDD20A-1187-440B-A553-581D7A55F72A}">
          <p14:sldIdLst>
            <p14:sldId id="368"/>
          </p14:sldIdLst>
        </p14:section>
        <p14:section name="Introductie" id="{1DDA18FC-D943-4350-B0CF-6B263BCD90D9}">
          <p14:sldIdLst>
            <p14:sldId id="326"/>
            <p14:sldId id="370"/>
            <p14:sldId id="479"/>
          </p14:sldIdLst>
        </p14:section>
        <p14:section name="Recap" id="{4DD7D758-28B1-47A1-8550-379B6B67D57D}">
          <p14:sldIdLst>
            <p14:sldId id="400"/>
            <p14:sldId id="464"/>
            <p14:sldId id="466"/>
          </p14:sldIdLst>
        </p14:section>
        <p14:section name="Multiple Benefits identificeren" id="{51D8EC4A-49DC-4051-88A8-97FB244AB03C}">
          <p14:sldIdLst>
            <p14:sldId id="468"/>
            <p14:sldId id="477"/>
            <p14:sldId id="435"/>
            <p14:sldId id="469"/>
            <p14:sldId id="439"/>
            <p14:sldId id="441"/>
            <p14:sldId id="442"/>
            <p14:sldId id="443"/>
            <p14:sldId id="352"/>
            <p14:sldId id="446"/>
            <p14:sldId id="447"/>
            <p14:sldId id="455"/>
            <p14:sldId id="449"/>
            <p14:sldId id="450"/>
            <p14:sldId id="452"/>
          </p14:sldIdLst>
        </p14:section>
        <p14:section name="EEMs linken aan concurrentievoordeel" id="{7DD394D1-37D8-4222-BD9B-A68201005721}">
          <p14:sldIdLst>
            <p14:sldId id="459"/>
            <p14:sldId id="453"/>
            <p14:sldId id="456"/>
            <p14:sldId id="460"/>
            <p14:sldId id="458"/>
            <p14:sldId id="461"/>
          </p14:sldIdLst>
        </p14:section>
        <p14:section name="Voorbeelden" id="{416AA523-EAE8-4EC6-95A4-BC69898C9DC0}">
          <p14:sldIdLst>
            <p14:sldId id="462"/>
            <p14:sldId id="414"/>
            <p14:sldId id="415"/>
          </p14:sldIdLst>
        </p14:section>
        <p14:section name="Financiele achtergrond" id="{992044C5-2498-47CC-91F3-430F97B2013F}">
          <p14:sldIdLst>
            <p14:sldId id="424"/>
            <p14:sldId id="422"/>
            <p14:sldId id="427"/>
            <p14:sldId id="425"/>
            <p14:sldId id="426"/>
            <p14:sldId id="423"/>
          </p14:sldIdLst>
        </p14:section>
        <p14:section name="NEBs evalueren" id="{B227F69C-B7BE-418E-ACFC-66BDB01EF55B}">
          <p14:sldIdLst>
            <p14:sldId id="347"/>
            <p14:sldId id="428"/>
            <p14:sldId id="320"/>
            <p14:sldId id="408"/>
          </p14:sldIdLst>
        </p14:section>
        <p14:section name="Business Case Tool" id="{EA9B1B30-C2EB-4EA4-9668-45BA58AF494B}">
          <p14:sldIdLst>
            <p14:sldId id="362"/>
            <p14:sldId id="429"/>
            <p14:sldId id="430"/>
          </p14:sldIdLst>
        </p14:section>
        <p14:section name="Voorbeelden" id="{6B9C2720-4125-427C-AB87-224D900285A8}">
          <p14:sldIdLst>
            <p14:sldId id="463"/>
            <p14:sldId id="412"/>
            <p14:sldId id="417"/>
            <p14:sldId id="419"/>
            <p14:sldId id="411"/>
            <p14:sldId id="470"/>
          </p14:sldIdLst>
        </p14:section>
        <p14:section name="Samenvatting" id="{EF0F9AC9-89EF-4472-9097-6A5B9AC4E36B}">
          <p14:sldIdLst>
            <p14:sldId id="375"/>
          </p14:sldIdLst>
        </p14:section>
        <p14:section name="Afsluiting" id="{26B1BE78-D62F-4B86-BA0F-5A994DEEA35D}">
          <p14:sldIdLst>
            <p14:sldId id="475"/>
            <p14:sldId id="376"/>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rmans, L.M. (Laurie)" initials="HL(" lastIdx="2" clrIdx="0">
    <p:extLst>
      <p:ext uri="{19B8F6BF-5375-455C-9EA6-DF929625EA0E}">
        <p15:presenceInfo xmlns:p15="http://schemas.microsoft.com/office/powerpoint/2012/main" userId="S::laurie.hermans@tno.nl::1770d95c-0f90-4c9b-8767-1d90d954d849" providerId="AD"/>
      </p:ext>
    </p:extLst>
  </p:cmAuthor>
  <p:cmAuthor id="2" name="Bijvoet, J. (Jaara)" initials="BJ(" lastIdx="22" clrIdx="1">
    <p:extLst>
      <p:ext uri="{19B8F6BF-5375-455C-9EA6-DF929625EA0E}">
        <p15:presenceInfo xmlns:p15="http://schemas.microsoft.com/office/powerpoint/2012/main" userId="S::jaara.bijvoet@tno.nl::1caf9a12-c36b-4b31-a5b5-ab89f180d05a" providerId="AD"/>
      </p:ext>
    </p:extLst>
  </p:cmAuthor>
  <p:cmAuthor id="3" name="Julie Silvestre" initials="JS" lastIdx="16" clrIdx="2">
    <p:extLst>
      <p:ext uri="{19B8F6BF-5375-455C-9EA6-DF929625EA0E}">
        <p15:presenceInfo xmlns:p15="http://schemas.microsoft.com/office/powerpoint/2012/main" userId="S::silvestre@berliner-e-agentur.de::7043f5ad-d543-4740-81de-5c83c6c51209" providerId="AD"/>
      </p:ext>
    </p:extLst>
  </p:cmAuthor>
  <p:cmAuthor id="4" name="Elin Svensson" initials="ES" lastIdx="92" clrIdx="3">
    <p:extLst>
      <p:ext uri="{19B8F6BF-5375-455C-9EA6-DF929625EA0E}">
        <p15:presenceInfo xmlns:p15="http://schemas.microsoft.com/office/powerpoint/2012/main" userId="Elin Svensson" providerId="None"/>
      </p:ext>
    </p:extLst>
  </p:cmAuthor>
  <p:cmAuthor id="5" name="Loos, M.A. (Manuela)" initials="LM(" lastIdx="19" clrIdx="4">
    <p:extLst>
      <p:ext uri="{19B8F6BF-5375-455C-9EA6-DF929625EA0E}">
        <p15:presenceInfo xmlns:p15="http://schemas.microsoft.com/office/powerpoint/2012/main" userId="S::manuela.loos@tno.nl::85de514f-d8a4-4ff0-baf0-d5cad55bf1cc" providerId="AD"/>
      </p:ext>
    </p:extLst>
  </p:cmAuthor>
  <p:cmAuthor id="6" name="Brunsting, S. (Suzanne)" initials="BS(" lastIdx="4" clrIdx="5">
    <p:extLst>
      <p:ext uri="{19B8F6BF-5375-455C-9EA6-DF929625EA0E}">
        <p15:presenceInfo xmlns:p15="http://schemas.microsoft.com/office/powerpoint/2012/main" userId="S::suzanne.brunsting@tno.nl::e7a355e2-d96a-4e46-8f22-0ce56c37bf1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4EA2"/>
    <a:srgbClr val="034EA8"/>
    <a:srgbClr val="D8D8D8"/>
    <a:srgbClr val="8DC63F"/>
    <a:srgbClr val="9499FE"/>
    <a:srgbClr val="BFBFBF"/>
    <a:srgbClr val="FFF200"/>
    <a:srgbClr val="A3CDFD"/>
    <a:srgbClr val="5AA1F1"/>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FE169E6-8FFB-4F95-A2A4-09313C8755BC}" v="51" dt="2022-05-24T15:03:44.57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50" autoAdjust="0"/>
    <p:restoredTop sz="70445" autoAdjust="0"/>
  </p:normalViewPr>
  <p:slideViewPr>
    <p:cSldViewPr snapToGrid="0">
      <p:cViewPr varScale="1">
        <p:scale>
          <a:sx n="47" d="100"/>
          <a:sy n="47" d="100"/>
        </p:scale>
        <p:origin x="1692" y="36"/>
      </p:cViewPr>
      <p:guideLst>
        <p:guide orient="horz" pos="2160"/>
        <p:guide pos="3840"/>
      </p:guideLst>
    </p:cSldViewPr>
  </p:slideViewPr>
  <p:outlineViewPr>
    <p:cViewPr>
      <p:scale>
        <a:sx n="33" d="100"/>
        <a:sy n="33" d="100"/>
      </p:scale>
      <p:origin x="0" y="-3336"/>
    </p:cViewPr>
  </p:outlineViewPr>
  <p:notesTextViewPr>
    <p:cViewPr>
      <p:scale>
        <a:sx n="125" d="100"/>
        <a:sy n="125" d="100"/>
      </p:scale>
      <p:origin x="0" y="0"/>
    </p:cViewPr>
  </p:notesTextViewPr>
  <p:sorterViewPr>
    <p:cViewPr varScale="1">
      <p:scale>
        <a:sx n="100" d="100"/>
        <a:sy n="100" d="100"/>
      </p:scale>
      <p:origin x="0" y="0"/>
    </p:cViewPr>
  </p:sorterViewPr>
  <p:notesViewPr>
    <p:cSldViewPr snapToGrid="0">
      <p:cViewPr varScale="1">
        <p:scale>
          <a:sx n="50" d="100"/>
          <a:sy n="50" d="100"/>
        </p:scale>
        <p:origin x="2814" y="3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presProps" Target="presProps.xml"/><Relationship Id="rId68" Type="http://schemas.microsoft.com/office/2015/10/relationships/revisionInfo" Target="revisionInfo.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tableStyles" Target="tableStyles.xml"/><Relationship Id="rId5" Type="http://schemas.openxmlformats.org/officeDocument/2006/relationships/slideMaster" Target="slideMasters/slideMaster1.xml"/><Relationship Id="rId61" Type="http://schemas.openxmlformats.org/officeDocument/2006/relationships/notesMaster" Target="notesMasters/notesMaster1.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microsoft.com/office/2016/11/relationships/changesInfo" Target="changesInfos/changesInfo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nsting, S. (Suzanne)" userId="e7a355e2-d96a-4e46-8f22-0ce56c37bf10" providerId="ADAL" clId="{4B896240-FFA7-4433-9DA2-D419FE17E312}"/>
    <pc:docChg chg="addSld modSld sldOrd addSection delSection modSection">
      <pc:chgData name="Brunsting, S. (Suzanne)" userId="e7a355e2-d96a-4e46-8f22-0ce56c37bf10" providerId="ADAL" clId="{4B896240-FFA7-4433-9DA2-D419FE17E312}" dt="2022-01-24T09:34:43.699" v="28" actId="17846"/>
      <pc:docMkLst>
        <pc:docMk/>
      </pc:docMkLst>
      <pc:sldChg chg="add ord">
        <pc:chgData name="Brunsting, S. (Suzanne)" userId="e7a355e2-d96a-4e46-8f22-0ce56c37bf10" providerId="ADAL" clId="{4B896240-FFA7-4433-9DA2-D419FE17E312}" dt="2022-01-24T09:21:36.169" v="2"/>
        <pc:sldMkLst>
          <pc:docMk/>
          <pc:sldMk cId="4192052" sldId="326"/>
        </pc:sldMkLst>
      </pc:sldChg>
    </pc:docChg>
  </pc:docChgLst>
  <pc:docChgLst>
    <pc:chgData name="Loos, M.A. (Manuela)" userId="85de514f-d8a4-4ff0-baf0-d5cad55bf1cc" providerId="ADAL" clId="{157FDBB4-65AF-4B87-BFF4-FBDD1250F6DC}"/>
    <pc:docChg chg="modSld modNotesMaster">
      <pc:chgData name="Loos, M.A. (Manuela)" userId="85de514f-d8a4-4ff0-baf0-d5cad55bf1cc" providerId="ADAL" clId="{157FDBB4-65AF-4B87-BFF4-FBDD1250F6DC}" dt="2022-01-31T08:26:30.306" v="0"/>
      <pc:docMkLst>
        <pc:docMk/>
      </pc:docMkLst>
      <pc:sldChg chg="modNotes">
        <pc:chgData name="Loos, M.A. (Manuela)" userId="85de514f-d8a4-4ff0-baf0-d5cad55bf1cc" providerId="ADAL" clId="{157FDBB4-65AF-4B87-BFF4-FBDD1250F6DC}" dt="2022-01-31T08:26:30.306" v="0"/>
        <pc:sldMkLst>
          <pc:docMk/>
          <pc:sldMk cId="1280665324" sldId="411"/>
        </pc:sldMkLst>
      </pc:sldChg>
      <pc:sldChg chg="modNotes">
        <pc:chgData name="Loos, M.A. (Manuela)" userId="85de514f-d8a4-4ff0-baf0-d5cad55bf1cc" providerId="ADAL" clId="{157FDBB4-65AF-4B87-BFF4-FBDD1250F6DC}" dt="2022-01-31T08:26:30.306" v="0"/>
        <pc:sldMkLst>
          <pc:docMk/>
          <pc:sldMk cId="878541460" sldId="414"/>
        </pc:sldMkLst>
      </pc:sldChg>
      <pc:sldChg chg="modNotes">
        <pc:chgData name="Loos, M.A. (Manuela)" userId="85de514f-d8a4-4ff0-baf0-d5cad55bf1cc" providerId="ADAL" clId="{157FDBB4-65AF-4B87-BFF4-FBDD1250F6DC}" dt="2022-01-31T08:26:30.306" v="0"/>
        <pc:sldMkLst>
          <pc:docMk/>
          <pc:sldMk cId="4149539305" sldId="417"/>
        </pc:sldMkLst>
      </pc:sldChg>
      <pc:sldChg chg="modNotes">
        <pc:chgData name="Loos, M.A. (Manuela)" userId="85de514f-d8a4-4ff0-baf0-d5cad55bf1cc" providerId="ADAL" clId="{157FDBB4-65AF-4B87-BFF4-FBDD1250F6DC}" dt="2022-01-31T08:26:30.306" v="0"/>
        <pc:sldMkLst>
          <pc:docMk/>
          <pc:sldMk cId="882994168" sldId="419"/>
        </pc:sldMkLst>
      </pc:sldChg>
      <pc:sldChg chg="modNotes">
        <pc:chgData name="Loos, M.A. (Manuela)" userId="85de514f-d8a4-4ff0-baf0-d5cad55bf1cc" providerId="ADAL" clId="{157FDBB4-65AF-4B87-BFF4-FBDD1250F6DC}" dt="2022-01-31T08:26:30.306" v="0"/>
        <pc:sldMkLst>
          <pc:docMk/>
          <pc:sldMk cId="1336082181" sldId="423"/>
        </pc:sldMkLst>
      </pc:sldChg>
      <pc:sldChg chg="modNotes">
        <pc:chgData name="Loos, M.A. (Manuela)" userId="85de514f-d8a4-4ff0-baf0-d5cad55bf1cc" providerId="ADAL" clId="{157FDBB4-65AF-4B87-BFF4-FBDD1250F6DC}" dt="2022-01-31T08:26:30.306" v="0"/>
        <pc:sldMkLst>
          <pc:docMk/>
          <pc:sldMk cId="1563400775" sldId="424"/>
        </pc:sldMkLst>
      </pc:sldChg>
      <pc:sldChg chg="modNotes">
        <pc:chgData name="Loos, M.A. (Manuela)" userId="85de514f-d8a4-4ff0-baf0-d5cad55bf1cc" providerId="ADAL" clId="{157FDBB4-65AF-4B87-BFF4-FBDD1250F6DC}" dt="2022-01-31T08:26:30.306" v="0"/>
        <pc:sldMkLst>
          <pc:docMk/>
          <pc:sldMk cId="1601418720" sldId="460"/>
        </pc:sldMkLst>
      </pc:sldChg>
      <pc:sldChg chg="modNotes">
        <pc:chgData name="Loos, M.A. (Manuela)" userId="85de514f-d8a4-4ff0-baf0-d5cad55bf1cc" providerId="ADAL" clId="{157FDBB4-65AF-4B87-BFF4-FBDD1250F6DC}" dt="2022-01-31T08:26:30.306" v="0"/>
        <pc:sldMkLst>
          <pc:docMk/>
          <pc:sldMk cId="603891929" sldId="470"/>
        </pc:sldMkLst>
      </pc:sldChg>
    </pc:docChg>
  </pc:docChgLst>
  <pc:docChgLst>
    <pc:chgData name="Cox, E.P. (Evie)" userId="f6b3c370-290a-4e88-b8db-367b8bdc2915" providerId="ADAL" clId="{AFE169E6-8FFB-4F95-A2A4-09313C8755BC}"/>
    <pc:docChg chg="modSld">
      <pc:chgData name="Cox, E.P. (Evie)" userId="f6b3c370-290a-4e88-b8db-367b8bdc2915" providerId="ADAL" clId="{AFE169E6-8FFB-4F95-A2A4-09313C8755BC}" dt="2022-05-24T15:03:44.577" v="51"/>
      <pc:docMkLst>
        <pc:docMk/>
      </pc:docMkLst>
      <pc:sldChg chg="addSp modSp">
        <pc:chgData name="Cox, E.P. (Evie)" userId="f6b3c370-290a-4e88-b8db-367b8bdc2915" providerId="ADAL" clId="{AFE169E6-8FFB-4F95-A2A4-09313C8755BC}" dt="2022-05-24T15:02:57.068" v="4"/>
        <pc:sldMkLst>
          <pc:docMk/>
          <pc:sldMk cId="4192052" sldId="326"/>
        </pc:sldMkLst>
        <pc:spChg chg="add mod">
          <ac:chgData name="Cox, E.P. (Evie)" userId="f6b3c370-290a-4e88-b8db-367b8bdc2915" providerId="ADAL" clId="{AFE169E6-8FFB-4F95-A2A4-09313C8755BC}" dt="2022-05-24T15:02:57.068" v="4"/>
          <ac:spMkLst>
            <pc:docMk/>
            <pc:sldMk cId="4192052" sldId="326"/>
            <ac:spMk id="10" creationId="{0B766444-3727-4AD1-AEC4-614C1A42C9A7}"/>
          </ac:spMkLst>
        </pc:spChg>
      </pc:sldChg>
      <pc:sldChg chg="addSp modSp">
        <pc:chgData name="Cox, E.P. (Evie)" userId="f6b3c370-290a-4e88-b8db-367b8bdc2915" providerId="ADAL" clId="{AFE169E6-8FFB-4F95-A2A4-09313C8755BC}" dt="2022-05-24T15:03:33.505" v="39"/>
        <pc:sldMkLst>
          <pc:docMk/>
          <pc:sldMk cId="1290087044" sldId="347"/>
        </pc:sldMkLst>
        <pc:spChg chg="add mod">
          <ac:chgData name="Cox, E.P. (Evie)" userId="f6b3c370-290a-4e88-b8db-367b8bdc2915" providerId="ADAL" clId="{AFE169E6-8FFB-4F95-A2A4-09313C8755BC}" dt="2022-05-24T15:03:33.505" v="39"/>
          <ac:spMkLst>
            <pc:docMk/>
            <pc:sldMk cId="1290087044" sldId="347"/>
            <ac:spMk id="6" creationId="{A4E1BBD3-69EA-4E62-A99C-5F958DADAECA}"/>
          </ac:spMkLst>
        </pc:spChg>
      </pc:sldChg>
      <pc:sldChg chg="addSp modSp">
        <pc:chgData name="Cox, E.P. (Evie)" userId="f6b3c370-290a-4e88-b8db-367b8bdc2915" providerId="ADAL" clId="{AFE169E6-8FFB-4F95-A2A4-09313C8755BC}" dt="2022-05-24T15:03:09.315" v="18"/>
        <pc:sldMkLst>
          <pc:docMk/>
          <pc:sldMk cId="3203474920" sldId="352"/>
        </pc:sldMkLst>
        <pc:spChg chg="add mod">
          <ac:chgData name="Cox, E.P. (Evie)" userId="f6b3c370-290a-4e88-b8db-367b8bdc2915" providerId="ADAL" clId="{AFE169E6-8FFB-4F95-A2A4-09313C8755BC}" dt="2022-05-24T15:03:09.315" v="18"/>
          <ac:spMkLst>
            <pc:docMk/>
            <pc:sldMk cId="3203474920" sldId="352"/>
            <ac:spMk id="8" creationId="{5D63CC8E-D17E-4289-90BB-B05B10DD3CCC}"/>
          </ac:spMkLst>
        </pc:spChg>
      </pc:sldChg>
      <pc:sldChg chg="addSp modSp">
        <pc:chgData name="Cox, E.P. (Evie)" userId="f6b3c370-290a-4e88-b8db-367b8bdc2915" providerId="ADAL" clId="{AFE169E6-8FFB-4F95-A2A4-09313C8755BC}" dt="2022-05-24T15:03:37.095" v="41"/>
        <pc:sldMkLst>
          <pc:docMk/>
          <pc:sldMk cId="206222784" sldId="362"/>
        </pc:sldMkLst>
        <pc:spChg chg="add mod">
          <ac:chgData name="Cox, E.P. (Evie)" userId="f6b3c370-290a-4e88-b8db-367b8bdc2915" providerId="ADAL" clId="{AFE169E6-8FFB-4F95-A2A4-09313C8755BC}" dt="2022-05-24T15:03:37.095" v="41"/>
          <ac:spMkLst>
            <pc:docMk/>
            <pc:sldMk cId="206222784" sldId="362"/>
            <ac:spMk id="6" creationId="{CCB0BCF9-BE14-4760-92AA-DF4E83790DE8}"/>
          </ac:spMkLst>
        </pc:spChg>
      </pc:sldChg>
      <pc:sldChg chg="addSp modSp">
        <pc:chgData name="Cox, E.P. (Evie)" userId="f6b3c370-290a-4e88-b8db-367b8bdc2915" providerId="ADAL" clId="{AFE169E6-8FFB-4F95-A2A4-09313C8755BC}" dt="2022-05-24T15:02:57.552" v="5"/>
        <pc:sldMkLst>
          <pc:docMk/>
          <pc:sldMk cId="1227800986" sldId="370"/>
        </pc:sldMkLst>
        <pc:spChg chg="add mod">
          <ac:chgData name="Cox, E.P. (Evie)" userId="f6b3c370-290a-4e88-b8db-367b8bdc2915" providerId="ADAL" clId="{AFE169E6-8FFB-4F95-A2A4-09313C8755BC}" dt="2022-05-24T15:02:57.552" v="5"/>
          <ac:spMkLst>
            <pc:docMk/>
            <pc:sldMk cId="1227800986" sldId="370"/>
            <ac:spMk id="8" creationId="{3EE427C0-DC08-4710-A7C6-35A9F1CE990B}"/>
          </ac:spMkLst>
        </pc:spChg>
      </pc:sldChg>
      <pc:sldChg chg="addSp modSp">
        <pc:chgData name="Cox, E.P. (Evie)" userId="f6b3c370-290a-4e88-b8db-367b8bdc2915" providerId="ADAL" clId="{AFE169E6-8FFB-4F95-A2A4-09313C8755BC}" dt="2022-05-24T15:03:43.130" v="49"/>
        <pc:sldMkLst>
          <pc:docMk/>
          <pc:sldMk cId="3898618588" sldId="375"/>
        </pc:sldMkLst>
        <pc:spChg chg="add mod">
          <ac:chgData name="Cox, E.P. (Evie)" userId="f6b3c370-290a-4e88-b8db-367b8bdc2915" providerId="ADAL" clId="{AFE169E6-8FFB-4F95-A2A4-09313C8755BC}" dt="2022-05-24T15:03:43.130" v="49"/>
          <ac:spMkLst>
            <pc:docMk/>
            <pc:sldMk cId="3898618588" sldId="375"/>
            <ac:spMk id="6" creationId="{929B5F85-2D06-494D-B2B1-10BFB9699956}"/>
          </ac:spMkLst>
        </pc:spChg>
      </pc:sldChg>
      <pc:sldChg chg="addSp modSp">
        <pc:chgData name="Cox, E.P. (Evie)" userId="f6b3c370-290a-4e88-b8db-367b8bdc2915" providerId="ADAL" clId="{AFE169E6-8FFB-4F95-A2A4-09313C8755BC}" dt="2022-05-24T15:03:44.577" v="51"/>
        <pc:sldMkLst>
          <pc:docMk/>
          <pc:sldMk cId="3372421565" sldId="376"/>
        </pc:sldMkLst>
        <pc:spChg chg="add mod">
          <ac:chgData name="Cox, E.P. (Evie)" userId="f6b3c370-290a-4e88-b8db-367b8bdc2915" providerId="ADAL" clId="{AFE169E6-8FFB-4F95-A2A4-09313C8755BC}" dt="2022-05-24T15:03:44.577" v="51"/>
          <ac:spMkLst>
            <pc:docMk/>
            <pc:sldMk cId="3372421565" sldId="376"/>
            <ac:spMk id="16" creationId="{495C062C-97BE-45F9-8522-5335EFB1CB64}"/>
          </ac:spMkLst>
        </pc:spChg>
      </pc:sldChg>
      <pc:sldChg chg="addSp modSp mod">
        <pc:chgData name="Cox, E.P. (Evie)" userId="f6b3c370-290a-4e88-b8db-367b8bdc2915" providerId="ADAL" clId="{AFE169E6-8FFB-4F95-A2A4-09313C8755BC}" dt="2022-05-24T15:02:36.191" v="1" actId="1076"/>
        <pc:sldMkLst>
          <pc:docMk/>
          <pc:sldMk cId="1980990830" sldId="398"/>
        </pc:sldMkLst>
        <pc:spChg chg="add mod">
          <ac:chgData name="Cox, E.P. (Evie)" userId="f6b3c370-290a-4e88-b8db-367b8bdc2915" providerId="ADAL" clId="{AFE169E6-8FFB-4F95-A2A4-09313C8755BC}" dt="2022-05-24T15:02:36.191" v="1" actId="1076"/>
          <ac:spMkLst>
            <pc:docMk/>
            <pc:sldMk cId="1980990830" sldId="398"/>
            <ac:spMk id="9" creationId="{92D508FF-DF96-4544-B267-407BF6D2AA8F}"/>
          </ac:spMkLst>
        </pc:spChg>
      </pc:sldChg>
      <pc:sldChg chg="addSp modSp">
        <pc:chgData name="Cox, E.P. (Evie)" userId="f6b3c370-290a-4e88-b8db-367b8bdc2915" providerId="ADAL" clId="{AFE169E6-8FFB-4F95-A2A4-09313C8755BC}" dt="2022-05-24T15:02:59.130" v="7"/>
        <pc:sldMkLst>
          <pc:docMk/>
          <pc:sldMk cId="654591969" sldId="400"/>
        </pc:sldMkLst>
        <pc:spChg chg="add mod">
          <ac:chgData name="Cox, E.P. (Evie)" userId="f6b3c370-290a-4e88-b8db-367b8bdc2915" providerId="ADAL" clId="{AFE169E6-8FFB-4F95-A2A4-09313C8755BC}" dt="2022-05-24T15:02:59.130" v="7"/>
          <ac:spMkLst>
            <pc:docMk/>
            <pc:sldMk cId="654591969" sldId="400"/>
            <ac:spMk id="6" creationId="{967D57F9-EBC1-46EA-804A-2847EC9B71D0}"/>
          </ac:spMkLst>
        </pc:spChg>
      </pc:sldChg>
      <pc:sldChg chg="addSp modSp">
        <pc:chgData name="Cox, E.P. (Evie)" userId="f6b3c370-290a-4e88-b8db-367b8bdc2915" providerId="ADAL" clId="{AFE169E6-8FFB-4F95-A2A4-09313C8755BC}" dt="2022-05-24T15:03:35.236" v="40"/>
        <pc:sldMkLst>
          <pc:docMk/>
          <pc:sldMk cId="355468751" sldId="408"/>
        </pc:sldMkLst>
        <pc:spChg chg="add mod">
          <ac:chgData name="Cox, E.P. (Evie)" userId="f6b3c370-290a-4e88-b8db-367b8bdc2915" providerId="ADAL" clId="{AFE169E6-8FFB-4F95-A2A4-09313C8755BC}" dt="2022-05-24T15:03:35.236" v="40"/>
          <ac:spMkLst>
            <pc:docMk/>
            <pc:sldMk cId="355468751" sldId="408"/>
            <ac:spMk id="26" creationId="{0C7376C2-3CF5-4849-9251-C3200FEA9007}"/>
          </ac:spMkLst>
        </pc:spChg>
      </pc:sldChg>
      <pc:sldChg chg="addSp modSp">
        <pc:chgData name="Cox, E.P. (Evie)" userId="f6b3c370-290a-4e88-b8db-367b8bdc2915" providerId="ADAL" clId="{AFE169E6-8FFB-4F95-A2A4-09313C8755BC}" dt="2022-05-24T15:03:41.565" v="48"/>
        <pc:sldMkLst>
          <pc:docMk/>
          <pc:sldMk cId="1280665324" sldId="411"/>
        </pc:sldMkLst>
        <pc:spChg chg="add mod">
          <ac:chgData name="Cox, E.P. (Evie)" userId="f6b3c370-290a-4e88-b8db-367b8bdc2915" providerId="ADAL" clId="{AFE169E6-8FFB-4F95-A2A4-09313C8755BC}" dt="2022-05-24T15:03:41.565" v="48"/>
          <ac:spMkLst>
            <pc:docMk/>
            <pc:sldMk cId="1280665324" sldId="411"/>
            <ac:spMk id="9" creationId="{C095D929-2686-4E14-A62B-F94D0D01D11F}"/>
          </ac:spMkLst>
        </pc:spChg>
      </pc:sldChg>
      <pc:sldChg chg="addSp modSp">
        <pc:chgData name="Cox, E.P. (Evie)" userId="f6b3c370-290a-4e88-b8db-367b8bdc2915" providerId="ADAL" clId="{AFE169E6-8FFB-4F95-A2A4-09313C8755BC}" dt="2022-05-24T15:03:39.065" v="45"/>
        <pc:sldMkLst>
          <pc:docMk/>
          <pc:sldMk cId="2211372981" sldId="412"/>
        </pc:sldMkLst>
        <pc:spChg chg="add mod">
          <ac:chgData name="Cox, E.P. (Evie)" userId="f6b3c370-290a-4e88-b8db-367b8bdc2915" providerId="ADAL" clId="{AFE169E6-8FFB-4F95-A2A4-09313C8755BC}" dt="2022-05-24T15:03:39.065" v="45"/>
          <ac:spMkLst>
            <pc:docMk/>
            <pc:sldMk cId="2211372981" sldId="412"/>
            <ac:spMk id="11" creationId="{2991EBE1-7D7A-4CB9-8F0C-714A99FD4F87}"/>
          </ac:spMkLst>
        </pc:spChg>
      </pc:sldChg>
      <pc:sldChg chg="addSp modSp">
        <pc:chgData name="Cox, E.P. (Evie)" userId="f6b3c370-290a-4e88-b8db-367b8bdc2915" providerId="ADAL" clId="{AFE169E6-8FFB-4F95-A2A4-09313C8755BC}" dt="2022-05-24T15:03:25.759" v="31"/>
        <pc:sldMkLst>
          <pc:docMk/>
          <pc:sldMk cId="878541460" sldId="414"/>
        </pc:sldMkLst>
        <pc:spChg chg="add mod">
          <ac:chgData name="Cox, E.P. (Evie)" userId="f6b3c370-290a-4e88-b8db-367b8bdc2915" providerId="ADAL" clId="{AFE169E6-8FFB-4F95-A2A4-09313C8755BC}" dt="2022-05-24T15:03:25.759" v="31"/>
          <ac:spMkLst>
            <pc:docMk/>
            <pc:sldMk cId="878541460" sldId="414"/>
            <ac:spMk id="9" creationId="{52E01C10-31A5-468D-AAAE-E3EF60510C46}"/>
          </ac:spMkLst>
        </pc:spChg>
      </pc:sldChg>
      <pc:sldChg chg="addSp modSp">
        <pc:chgData name="Cox, E.P. (Evie)" userId="f6b3c370-290a-4e88-b8db-367b8bdc2915" providerId="ADAL" clId="{AFE169E6-8FFB-4F95-A2A4-09313C8755BC}" dt="2022-05-24T15:03:26.240" v="32"/>
        <pc:sldMkLst>
          <pc:docMk/>
          <pc:sldMk cId="4242355530" sldId="415"/>
        </pc:sldMkLst>
        <pc:spChg chg="add mod">
          <ac:chgData name="Cox, E.P. (Evie)" userId="f6b3c370-290a-4e88-b8db-367b8bdc2915" providerId="ADAL" clId="{AFE169E6-8FFB-4F95-A2A4-09313C8755BC}" dt="2022-05-24T15:03:26.240" v="32"/>
          <ac:spMkLst>
            <pc:docMk/>
            <pc:sldMk cId="4242355530" sldId="415"/>
            <ac:spMk id="9" creationId="{CC5E8CB6-F4DA-4EEA-BF23-3E19CC57B925}"/>
          </ac:spMkLst>
        </pc:spChg>
      </pc:sldChg>
      <pc:sldChg chg="addSp modSp">
        <pc:chgData name="Cox, E.P. (Evie)" userId="f6b3c370-290a-4e88-b8db-367b8bdc2915" providerId="ADAL" clId="{AFE169E6-8FFB-4F95-A2A4-09313C8755BC}" dt="2022-05-24T15:03:39.504" v="46"/>
        <pc:sldMkLst>
          <pc:docMk/>
          <pc:sldMk cId="4149539305" sldId="417"/>
        </pc:sldMkLst>
        <pc:spChg chg="add mod">
          <ac:chgData name="Cox, E.P. (Evie)" userId="f6b3c370-290a-4e88-b8db-367b8bdc2915" providerId="ADAL" clId="{AFE169E6-8FFB-4F95-A2A4-09313C8755BC}" dt="2022-05-24T15:03:39.504" v="46"/>
          <ac:spMkLst>
            <pc:docMk/>
            <pc:sldMk cId="4149539305" sldId="417"/>
            <ac:spMk id="10" creationId="{02924B7E-9999-4179-BDFD-8F50F88B2AF0}"/>
          </ac:spMkLst>
        </pc:spChg>
      </pc:sldChg>
      <pc:sldChg chg="addSp modSp">
        <pc:chgData name="Cox, E.P. (Evie)" userId="f6b3c370-290a-4e88-b8db-367b8bdc2915" providerId="ADAL" clId="{AFE169E6-8FFB-4F95-A2A4-09313C8755BC}" dt="2022-05-24T15:03:41.123" v="47"/>
        <pc:sldMkLst>
          <pc:docMk/>
          <pc:sldMk cId="882994168" sldId="419"/>
        </pc:sldMkLst>
        <pc:spChg chg="add mod">
          <ac:chgData name="Cox, E.P. (Evie)" userId="f6b3c370-290a-4e88-b8db-367b8bdc2915" providerId="ADAL" clId="{AFE169E6-8FFB-4F95-A2A4-09313C8755BC}" dt="2022-05-24T15:03:41.123" v="47"/>
          <ac:spMkLst>
            <pc:docMk/>
            <pc:sldMk cId="882994168" sldId="419"/>
            <ac:spMk id="11" creationId="{951945B8-FF9F-443F-8857-E05B5A64CCF3}"/>
          </ac:spMkLst>
        </pc:spChg>
      </pc:sldChg>
      <pc:sldChg chg="addSp modSp">
        <pc:chgData name="Cox, E.P. (Evie)" userId="f6b3c370-290a-4e88-b8db-367b8bdc2915" providerId="ADAL" clId="{AFE169E6-8FFB-4F95-A2A4-09313C8755BC}" dt="2022-05-24T15:03:28.825" v="34"/>
        <pc:sldMkLst>
          <pc:docMk/>
          <pc:sldMk cId="3123926816" sldId="422"/>
        </pc:sldMkLst>
        <pc:spChg chg="add mod">
          <ac:chgData name="Cox, E.P. (Evie)" userId="f6b3c370-290a-4e88-b8db-367b8bdc2915" providerId="ADAL" clId="{AFE169E6-8FFB-4F95-A2A4-09313C8755BC}" dt="2022-05-24T15:03:28.825" v="34"/>
          <ac:spMkLst>
            <pc:docMk/>
            <pc:sldMk cId="3123926816" sldId="422"/>
            <ac:spMk id="6" creationId="{4730B5A2-5F04-495F-8895-ABA2756F42BD}"/>
          </ac:spMkLst>
        </pc:spChg>
      </pc:sldChg>
      <pc:sldChg chg="addSp modSp">
        <pc:chgData name="Cox, E.P. (Evie)" userId="f6b3c370-290a-4e88-b8db-367b8bdc2915" providerId="ADAL" clId="{AFE169E6-8FFB-4F95-A2A4-09313C8755BC}" dt="2022-05-24T15:03:32.013" v="38"/>
        <pc:sldMkLst>
          <pc:docMk/>
          <pc:sldMk cId="1336082181" sldId="423"/>
        </pc:sldMkLst>
        <pc:spChg chg="add mod">
          <ac:chgData name="Cox, E.P. (Evie)" userId="f6b3c370-290a-4e88-b8db-367b8bdc2915" providerId="ADAL" clId="{AFE169E6-8FFB-4F95-A2A4-09313C8755BC}" dt="2022-05-24T15:03:32.013" v="38"/>
          <ac:spMkLst>
            <pc:docMk/>
            <pc:sldMk cId="1336082181" sldId="423"/>
            <ac:spMk id="8" creationId="{EAE54FF9-C151-4618-A035-9B0F5ABD3E24}"/>
          </ac:spMkLst>
        </pc:spChg>
      </pc:sldChg>
      <pc:sldChg chg="addSp modSp">
        <pc:chgData name="Cox, E.P. (Evie)" userId="f6b3c370-290a-4e88-b8db-367b8bdc2915" providerId="ADAL" clId="{AFE169E6-8FFB-4F95-A2A4-09313C8755BC}" dt="2022-05-24T15:03:28.405" v="33"/>
        <pc:sldMkLst>
          <pc:docMk/>
          <pc:sldMk cId="1563400775" sldId="424"/>
        </pc:sldMkLst>
        <pc:spChg chg="add mod">
          <ac:chgData name="Cox, E.P. (Evie)" userId="f6b3c370-290a-4e88-b8db-367b8bdc2915" providerId="ADAL" clId="{AFE169E6-8FFB-4F95-A2A4-09313C8755BC}" dt="2022-05-24T15:03:28.405" v="33"/>
          <ac:spMkLst>
            <pc:docMk/>
            <pc:sldMk cId="1563400775" sldId="424"/>
            <ac:spMk id="6" creationId="{87664AB8-C4E8-49E0-B011-D5E3834EAA20}"/>
          </ac:spMkLst>
        </pc:spChg>
      </pc:sldChg>
      <pc:sldChg chg="addSp modSp">
        <pc:chgData name="Cox, E.P. (Evie)" userId="f6b3c370-290a-4e88-b8db-367b8bdc2915" providerId="ADAL" clId="{AFE169E6-8FFB-4F95-A2A4-09313C8755BC}" dt="2022-05-24T15:03:29.714" v="36"/>
        <pc:sldMkLst>
          <pc:docMk/>
          <pc:sldMk cId="2385301029" sldId="425"/>
        </pc:sldMkLst>
        <pc:spChg chg="add mod">
          <ac:chgData name="Cox, E.P. (Evie)" userId="f6b3c370-290a-4e88-b8db-367b8bdc2915" providerId="ADAL" clId="{AFE169E6-8FFB-4F95-A2A4-09313C8755BC}" dt="2022-05-24T15:03:29.714" v="36"/>
          <ac:spMkLst>
            <pc:docMk/>
            <pc:sldMk cId="2385301029" sldId="425"/>
            <ac:spMk id="18" creationId="{29986EFA-8930-4AB3-96AF-27C19DAACA51}"/>
          </ac:spMkLst>
        </pc:spChg>
      </pc:sldChg>
      <pc:sldChg chg="addSp modSp">
        <pc:chgData name="Cox, E.P. (Evie)" userId="f6b3c370-290a-4e88-b8db-367b8bdc2915" providerId="ADAL" clId="{AFE169E6-8FFB-4F95-A2A4-09313C8755BC}" dt="2022-05-24T15:03:30.700" v="37"/>
        <pc:sldMkLst>
          <pc:docMk/>
          <pc:sldMk cId="3000266914" sldId="426"/>
        </pc:sldMkLst>
        <pc:spChg chg="add mod">
          <ac:chgData name="Cox, E.P. (Evie)" userId="f6b3c370-290a-4e88-b8db-367b8bdc2915" providerId="ADAL" clId="{AFE169E6-8FFB-4F95-A2A4-09313C8755BC}" dt="2022-05-24T15:03:30.700" v="37"/>
          <ac:spMkLst>
            <pc:docMk/>
            <pc:sldMk cId="3000266914" sldId="426"/>
            <ac:spMk id="17" creationId="{9977A093-E559-4B85-B046-76E3C3BBEFBE}"/>
          </ac:spMkLst>
        </pc:spChg>
      </pc:sldChg>
      <pc:sldChg chg="addSp modSp">
        <pc:chgData name="Cox, E.P. (Evie)" userId="f6b3c370-290a-4e88-b8db-367b8bdc2915" providerId="ADAL" clId="{AFE169E6-8FFB-4F95-A2A4-09313C8755BC}" dt="2022-05-24T15:03:29.265" v="35"/>
        <pc:sldMkLst>
          <pc:docMk/>
          <pc:sldMk cId="3250207550" sldId="427"/>
        </pc:sldMkLst>
        <pc:spChg chg="add mod">
          <ac:chgData name="Cox, E.P. (Evie)" userId="f6b3c370-290a-4e88-b8db-367b8bdc2915" providerId="ADAL" clId="{AFE169E6-8FFB-4F95-A2A4-09313C8755BC}" dt="2022-05-24T15:03:29.265" v="35"/>
          <ac:spMkLst>
            <pc:docMk/>
            <pc:sldMk cId="3250207550" sldId="427"/>
            <ac:spMk id="27" creationId="{73642351-66B9-4C0D-8A05-3858ABA55E2C}"/>
          </ac:spMkLst>
        </pc:spChg>
      </pc:sldChg>
      <pc:sldChg chg="addSp modSp">
        <pc:chgData name="Cox, E.P. (Evie)" userId="f6b3c370-290a-4e88-b8db-367b8bdc2915" providerId="ADAL" clId="{AFE169E6-8FFB-4F95-A2A4-09313C8755BC}" dt="2022-05-24T15:03:37.507" v="42"/>
        <pc:sldMkLst>
          <pc:docMk/>
          <pc:sldMk cId="2460503488" sldId="429"/>
        </pc:sldMkLst>
        <pc:spChg chg="add mod">
          <ac:chgData name="Cox, E.P. (Evie)" userId="f6b3c370-290a-4e88-b8db-367b8bdc2915" providerId="ADAL" clId="{AFE169E6-8FFB-4F95-A2A4-09313C8755BC}" dt="2022-05-24T15:03:37.507" v="42"/>
          <ac:spMkLst>
            <pc:docMk/>
            <pc:sldMk cId="2460503488" sldId="429"/>
            <ac:spMk id="9" creationId="{432C5881-8D27-46EE-B450-AF2BDA70BAF2}"/>
          </ac:spMkLst>
        </pc:spChg>
      </pc:sldChg>
      <pc:sldChg chg="addSp modSp">
        <pc:chgData name="Cox, E.P. (Evie)" userId="f6b3c370-290a-4e88-b8db-367b8bdc2915" providerId="ADAL" clId="{AFE169E6-8FFB-4F95-A2A4-09313C8755BC}" dt="2022-05-24T15:03:37.955" v="43"/>
        <pc:sldMkLst>
          <pc:docMk/>
          <pc:sldMk cId="1593035178" sldId="430"/>
        </pc:sldMkLst>
        <pc:spChg chg="add mod">
          <ac:chgData name="Cox, E.P. (Evie)" userId="f6b3c370-290a-4e88-b8db-367b8bdc2915" providerId="ADAL" clId="{AFE169E6-8FFB-4F95-A2A4-09313C8755BC}" dt="2022-05-24T15:03:37.955" v="43"/>
          <ac:spMkLst>
            <pc:docMk/>
            <pc:sldMk cId="1593035178" sldId="430"/>
            <ac:spMk id="9" creationId="{09A28DF5-9634-4020-8E85-ED9C1BDAE6A8}"/>
          </ac:spMkLst>
        </pc:spChg>
      </pc:sldChg>
      <pc:sldChg chg="addSp modSp">
        <pc:chgData name="Cox, E.P. (Evie)" userId="f6b3c370-290a-4e88-b8db-367b8bdc2915" providerId="ADAL" clId="{AFE169E6-8FFB-4F95-A2A4-09313C8755BC}" dt="2022-05-24T15:03:02.538" v="12"/>
        <pc:sldMkLst>
          <pc:docMk/>
          <pc:sldMk cId="1971226965" sldId="435"/>
        </pc:sldMkLst>
        <pc:spChg chg="add mod">
          <ac:chgData name="Cox, E.P. (Evie)" userId="f6b3c370-290a-4e88-b8db-367b8bdc2915" providerId="ADAL" clId="{AFE169E6-8FFB-4F95-A2A4-09313C8755BC}" dt="2022-05-24T15:03:02.538" v="12"/>
          <ac:spMkLst>
            <pc:docMk/>
            <pc:sldMk cId="1971226965" sldId="435"/>
            <ac:spMk id="6" creationId="{C6D0AB65-1962-4E29-9687-EFA4CB727933}"/>
          </ac:spMkLst>
        </pc:spChg>
      </pc:sldChg>
      <pc:sldChg chg="addSp modSp">
        <pc:chgData name="Cox, E.P. (Evie)" userId="f6b3c370-290a-4e88-b8db-367b8bdc2915" providerId="ADAL" clId="{AFE169E6-8FFB-4F95-A2A4-09313C8755BC}" dt="2022-05-24T15:03:04.290" v="14"/>
        <pc:sldMkLst>
          <pc:docMk/>
          <pc:sldMk cId="3717788337" sldId="439"/>
        </pc:sldMkLst>
        <pc:spChg chg="add mod">
          <ac:chgData name="Cox, E.P. (Evie)" userId="f6b3c370-290a-4e88-b8db-367b8bdc2915" providerId="ADAL" clId="{AFE169E6-8FFB-4F95-A2A4-09313C8755BC}" dt="2022-05-24T15:03:04.290" v="14"/>
          <ac:spMkLst>
            <pc:docMk/>
            <pc:sldMk cId="3717788337" sldId="439"/>
            <ac:spMk id="7" creationId="{270C5DA9-A17E-4976-9ACA-F2C801F75A3A}"/>
          </ac:spMkLst>
        </pc:spChg>
      </pc:sldChg>
      <pc:sldChg chg="addSp modSp">
        <pc:chgData name="Cox, E.P. (Evie)" userId="f6b3c370-290a-4e88-b8db-367b8bdc2915" providerId="ADAL" clId="{AFE169E6-8FFB-4F95-A2A4-09313C8755BC}" dt="2022-05-24T15:03:04.705" v="15"/>
        <pc:sldMkLst>
          <pc:docMk/>
          <pc:sldMk cId="1479223770" sldId="441"/>
        </pc:sldMkLst>
        <pc:spChg chg="add mod">
          <ac:chgData name="Cox, E.P. (Evie)" userId="f6b3c370-290a-4e88-b8db-367b8bdc2915" providerId="ADAL" clId="{AFE169E6-8FFB-4F95-A2A4-09313C8755BC}" dt="2022-05-24T15:03:04.705" v="15"/>
          <ac:spMkLst>
            <pc:docMk/>
            <pc:sldMk cId="1479223770" sldId="441"/>
            <ac:spMk id="7" creationId="{0E89A2B4-1B1A-4323-BB73-C72CB05E4A64}"/>
          </ac:spMkLst>
        </pc:spChg>
      </pc:sldChg>
      <pc:sldChg chg="addSp modSp">
        <pc:chgData name="Cox, E.P. (Evie)" userId="f6b3c370-290a-4e88-b8db-367b8bdc2915" providerId="ADAL" clId="{AFE169E6-8FFB-4F95-A2A4-09313C8755BC}" dt="2022-05-24T15:03:05.229" v="16"/>
        <pc:sldMkLst>
          <pc:docMk/>
          <pc:sldMk cId="540826956" sldId="442"/>
        </pc:sldMkLst>
        <pc:spChg chg="add mod">
          <ac:chgData name="Cox, E.P. (Evie)" userId="f6b3c370-290a-4e88-b8db-367b8bdc2915" providerId="ADAL" clId="{AFE169E6-8FFB-4F95-A2A4-09313C8755BC}" dt="2022-05-24T15:03:05.229" v="16"/>
          <ac:spMkLst>
            <pc:docMk/>
            <pc:sldMk cId="540826956" sldId="442"/>
            <ac:spMk id="10" creationId="{9594DB04-E9ED-424B-9098-D29C4A1B67E0}"/>
          </ac:spMkLst>
        </pc:spChg>
      </pc:sldChg>
      <pc:sldChg chg="addSp modSp">
        <pc:chgData name="Cox, E.P. (Evie)" userId="f6b3c370-290a-4e88-b8db-367b8bdc2915" providerId="ADAL" clId="{AFE169E6-8FFB-4F95-A2A4-09313C8755BC}" dt="2022-05-24T15:03:08.860" v="17"/>
        <pc:sldMkLst>
          <pc:docMk/>
          <pc:sldMk cId="2151414840" sldId="443"/>
        </pc:sldMkLst>
        <pc:spChg chg="add mod">
          <ac:chgData name="Cox, E.P. (Evie)" userId="f6b3c370-290a-4e88-b8db-367b8bdc2915" providerId="ADAL" clId="{AFE169E6-8FFB-4F95-A2A4-09313C8755BC}" dt="2022-05-24T15:03:08.860" v="17"/>
          <ac:spMkLst>
            <pc:docMk/>
            <pc:sldMk cId="2151414840" sldId="443"/>
            <ac:spMk id="10" creationId="{A78118D4-80D0-4FF2-AD92-DD97518A9C88}"/>
          </ac:spMkLst>
        </pc:spChg>
      </pc:sldChg>
      <pc:sldChg chg="addSp modSp">
        <pc:chgData name="Cox, E.P. (Evie)" userId="f6b3c370-290a-4e88-b8db-367b8bdc2915" providerId="ADAL" clId="{AFE169E6-8FFB-4F95-A2A4-09313C8755BC}" dt="2022-05-24T15:03:09.734" v="19"/>
        <pc:sldMkLst>
          <pc:docMk/>
          <pc:sldMk cId="1170344352" sldId="446"/>
        </pc:sldMkLst>
        <pc:spChg chg="add mod">
          <ac:chgData name="Cox, E.P. (Evie)" userId="f6b3c370-290a-4e88-b8db-367b8bdc2915" providerId="ADAL" clId="{AFE169E6-8FFB-4F95-A2A4-09313C8755BC}" dt="2022-05-24T15:03:09.734" v="19"/>
          <ac:spMkLst>
            <pc:docMk/>
            <pc:sldMk cId="1170344352" sldId="446"/>
            <ac:spMk id="10" creationId="{BFC13C46-86BE-4198-B3AB-B84DE71AE7CF}"/>
          </ac:spMkLst>
        </pc:spChg>
      </pc:sldChg>
      <pc:sldChg chg="addSp modSp">
        <pc:chgData name="Cox, E.P. (Evie)" userId="f6b3c370-290a-4e88-b8db-367b8bdc2915" providerId="ADAL" clId="{AFE169E6-8FFB-4F95-A2A4-09313C8755BC}" dt="2022-05-24T15:03:10.206" v="20"/>
        <pc:sldMkLst>
          <pc:docMk/>
          <pc:sldMk cId="2068399006" sldId="447"/>
        </pc:sldMkLst>
        <pc:spChg chg="add mod">
          <ac:chgData name="Cox, E.P. (Evie)" userId="f6b3c370-290a-4e88-b8db-367b8bdc2915" providerId="ADAL" clId="{AFE169E6-8FFB-4F95-A2A4-09313C8755BC}" dt="2022-05-24T15:03:10.206" v="20"/>
          <ac:spMkLst>
            <pc:docMk/>
            <pc:sldMk cId="2068399006" sldId="447"/>
            <ac:spMk id="11" creationId="{6A16B5AE-4480-4FB2-9A51-687A68F6A427}"/>
          </ac:spMkLst>
        </pc:spChg>
      </pc:sldChg>
      <pc:sldChg chg="addSp modSp">
        <pc:chgData name="Cox, E.P. (Evie)" userId="f6b3c370-290a-4e88-b8db-367b8bdc2915" providerId="ADAL" clId="{AFE169E6-8FFB-4F95-A2A4-09313C8755BC}" dt="2022-05-24T15:03:13.346" v="22"/>
        <pc:sldMkLst>
          <pc:docMk/>
          <pc:sldMk cId="3710334200" sldId="449"/>
        </pc:sldMkLst>
        <pc:spChg chg="add mod">
          <ac:chgData name="Cox, E.P. (Evie)" userId="f6b3c370-290a-4e88-b8db-367b8bdc2915" providerId="ADAL" clId="{AFE169E6-8FFB-4F95-A2A4-09313C8755BC}" dt="2022-05-24T15:03:13.346" v="22"/>
          <ac:spMkLst>
            <pc:docMk/>
            <pc:sldMk cId="3710334200" sldId="449"/>
            <ac:spMk id="11" creationId="{8C7CFD96-1C4C-4BB3-9793-6C170D5DAEF1}"/>
          </ac:spMkLst>
        </pc:spChg>
      </pc:sldChg>
      <pc:sldChg chg="addSp modSp">
        <pc:chgData name="Cox, E.P. (Evie)" userId="f6b3c370-290a-4e88-b8db-367b8bdc2915" providerId="ADAL" clId="{AFE169E6-8FFB-4F95-A2A4-09313C8755BC}" dt="2022-05-24T15:03:13.762" v="23"/>
        <pc:sldMkLst>
          <pc:docMk/>
          <pc:sldMk cId="494342038" sldId="450"/>
        </pc:sldMkLst>
        <pc:spChg chg="add mod">
          <ac:chgData name="Cox, E.P. (Evie)" userId="f6b3c370-290a-4e88-b8db-367b8bdc2915" providerId="ADAL" clId="{AFE169E6-8FFB-4F95-A2A4-09313C8755BC}" dt="2022-05-24T15:03:13.762" v="23"/>
          <ac:spMkLst>
            <pc:docMk/>
            <pc:sldMk cId="494342038" sldId="450"/>
            <ac:spMk id="24" creationId="{09C400FE-CD3B-431D-9760-C38F631AE5B3}"/>
          </ac:spMkLst>
        </pc:spChg>
      </pc:sldChg>
      <pc:sldChg chg="addSp modSp">
        <pc:chgData name="Cox, E.P. (Evie)" userId="f6b3c370-290a-4e88-b8db-367b8bdc2915" providerId="ADAL" clId="{AFE169E6-8FFB-4F95-A2A4-09313C8755BC}" dt="2022-05-24T15:03:14.244" v="24"/>
        <pc:sldMkLst>
          <pc:docMk/>
          <pc:sldMk cId="2307492653" sldId="452"/>
        </pc:sldMkLst>
        <pc:spChg chg="add mod">
          <ac:chgData name="Cox, E.P. (Evie)" userId="f6b3c370-290a-4e88-b8db-367b8bdc2915" providerId="ADAL" clId="{AFE169E6-8FFB-4F95-A2A4-09313C8755BC}" dt="2022-05-24T15:03:14.244" v="24"/>
          <ac:spMkLst>
            <pc:docMk/>
            <pc:sldMk cId="2307492653" sldId="452"/>
            <ac:spMk id="12" creationId="{BA12F2A8-BD62-4A1D-9962-BF57D967EF84}"/>
          </ac:spMkLst>
        </pc:spChg>
      </pc:sldChg>
      <pc:sldChg chg="addSp modSp">
        <pc:chgData name="Cox, E.P. (Evie)" userId="f6b3c370-290a-4e88-b8db-367b8bdc2915" providerId="ADAL" clId="{AFE169E6-8FFB-4F95-A2A4-09313C8755BC}" dt="2022-05-24T15:03:17.528" v="26"/>
        <pc:sldMkLst>
          <pc:docMk/>
          <pc:sldMk cId="3837489831" sldId="453"/>
        </pc:sldMkLst>
        <pc:spChg chg="add mod">
          <ac:chgData name="Cox, E.P. (Evie)" userId="f6b3c370-290a-4e88-b8db-367b8bdc2915" providerId="ADAL" clId="{AFE169E6-8FFB-4F95-A2A4-09313C8755BC}" dt="2022-05-24T15:03:17.528" v="26"/>
          <ac:spMkLst>
            <pc:docMk/>
            <pc:sldMk cId="3837489831" sldId="453"/>
            <ac:spMk id="12" creationId="{E9B9A5D1-B0CC-445D-AA6C-209B8B9A8A7F}"/>
          </ac:spMkLst>
        </pc:spChg>
      </pc:sldChg>
      <pc:sldChg chg="addSp modSp">
        <pc:chgData name="Cox, E.P. (Evie)" userId="f6b3c370-290a-4e88-b8db-367b8bdc2915" providerId="ADAL" clId="{AFE169E6-8FFB-4F95-A2A4-09313C8755BC}" dt="2022-05-24T15:03:12.021" v="21"/>
        <pc:sldMkLst>
          <pc:docMk/>
          <pc:sldMk cId="1845051602" sldId="455"/>
        </pc:sldMkLst>
        <pc:spChg chg="add mod">
          <ac:chgData name="Cox, E.P. (Evie)" userId="f6b3c370-290a-4e88-b8db-367b8bdc2915" providerId="ADAL" clId="{AFE169E6-8FFB-4F95-A2A4-09313C8755BC}" dt="2022-05-24T15:03:12.021" v="21"/>
          <ac:spMkLst>
            <pc:docMk/>
            <pc:sldMk cId="1845051602" sldId="455"/>
            <ac:spMk id="10" creationId="{AE256059-FFD3-4C95-BDD2-24664CDA0306}"/>
          </ac:spMkLst>
        </pc:spChg>
      </pc:sldChg>
      <pc:sldChg chg="addSp modSp">
        <pc:chgData name="Cox, E.P. (Evie)" userId="f6b3c370-290a-4e88-b8db-367b8bdc2915" providerId="ADAL" clId="{AFE169E6-8FFB-4F95-A2A4-09313C8755BC}" dt="2022-05-24T15:03:18.119" v="27"/>
        <pc:sldMkLst>
          <pc:docMk/>
          <pc:sldMk cId="1444978228" sldId="456"/>
        </pc:sldMkLst>
        <pc:spChg chg="add mod">
          <ac:chgData name="Cox, E.P. (Evie)" userId="f6b3c370-290a-4e88-b8db-367b8bdc2915" providerId="ADAL" clId="{AFE169E6-8FFB-4F95-A2A4-09313C8755BC}" dt="2022-05-24T15:03:18.119" v="27"/>
          <ac:spMkLst>
            <pc:docMk/>
            <pc:sldMk cId="1444978228" sldId="456"/>
            <ac:spMk id="12" creationId="{8239CF6D-F8B9-41E4-87B2-E1244BED6162}"/>
          </ac:spMkLst>
        </pc:spChg>
      </pc:sldChg>
      <pc:sldChg chg="addSp modSp">
        <pc:chgData name="Cox, E.P. (Evie)" userId="f6b3c370-290a-4e88-b8db-367b8bdc2915" providerId="ADAL" clId="{AFE169E6-8FFB-4F95-A2A4-09313C8755BC}" dt="2022-05-24T15:03:16.776" v="25"/>
        <pc:sldMkLst>
          <pc:docMk/>
          <pc:sldMk cId="1180834454" sldId="459"/>
        </pc:sldMkLst>
        <pc:spChg chg="add mod">
          <ac:chgData name="Cox, E.P. (Evie)" userId="f6b3c370-290a-4e88-b8db-367b8bdc2915" providerId="ADAL" clId="{AFE169E6-8FFB-4F95-A2A4-09313C8755BC}" dt="2022-05-24T15:03:16.776" v="25"/>
          <ac:spMkLst>
            <pc:docMk/>
            <pc:sldMk cId="1180834454" sldId="459"/>
            <ac:spMk id="14" creationId="{0F8B92C5-1D8D-44C0-AE9E-215C3E3E1789}"/>
          </ac:spMkLst>
        </pc:spChg>
      </pc:sldChg>
      <pc:sldChg chg="addSp modSp">
        <pc:chgData name="Cox, E.P. (Evie)" userId="f6b3c370-290a-4e88-b8db-367b8bdc2915" providerId="ADAL" clId="{AFE169E6-8FFB-4F95-A2A4-09313C8755BC}" dt="2022-05-24T15:03:22.324" v="28"/>
        <pc:sldMkLst>
          <pc:docMk/>
          <pc:sldMk cId="1601418720" sldId="460"/>
        </pc:sldMkLst>
        <pc:spChg chg="add mod">
          <ac:chgData name="Cox, E.P. (Evie)" userId="f6b3c370-290a-4e88-b8db-367b8bdc2915" providerId="ADAL" clId="{AFE169E6-8FFB-4F95-A2A4-09313C8755BC}" dt="2022-05-24T15:03:22.324" v="28"/>
          <ac:spMkLst>
            <pc:docMk/>
            <pc:sldMk cId="1601418720" sldId="460"/>
            <ac:spMk id="33" creationId="{648D5E97-1988-40F2-B288-3099E53C0246}"/>
          </ac:spMkLst>
        </pc:spChg>
      </pc:sldChg>
      <pc:sldChg chg="addSp modSp">
        <pc:chgData name="Cox, E.P. (Evie)" userId="f6b3c370-290a-4e88-b8db-367b8bdc2915" providerId="ADAL" clId="{AFE169E6-8FFB-4F95-A2A4-09313C8755BC}" dt="2022-05-24T15:03:23.688" v="29"/>
        <pc:sldMkLst>
          <pc:docMk/>
          <pc:sldMk cId="729453828" sldId="461"/>
        </pc:sldMkLst>
        <pc:spChg chg="add mod">
          <ac:chgData name="Cox, E.P. (Evie)" userId="f6b3c370-290a-4e88-b8db-367b8bdc2915" providerId="ADAL" clId="{AFE169E6-8FFB-4F95-A2A4-09313C8755BC}" dt="2022-05-24T15:03:23.688" v="29"/>
          <ac:spMkLst>
            <pc:docMk/>
            <pc:sldMk cId="729453828" sldId="461"/>
            <ac:spMk id="11" creationId="{DA38A014-78CF-4ABB-879A-79395212E2BE}"/>
          </ac:spMkLst>
        </pc:spChg>
      </pc:sldChg>
      <pc:sldChg chg="addSp modSp">
        <pc:chgData name="Cox, E.P. (Evie)" userId="f6b3c370-290a-4e88-b8db-367b8bdc2915" providerId="ADAL" clId="{AFE169E6-8FFB-4F95-A2A4-09313C8755BC}" dt="2022-05-24T15:03:25.274" v="30"/>
        <pc:sldMkLst>
          <pc:docMk/>
          <pc:sldMk cId="3924124308" sldId="462"/>
        </pc:sldMkLst>
        <pc:spChg chg="add mod">
          <ac:chgData name="Cox, E.P. (Evie)" userId="f6b3c370-290a-4e88-b8db-367b8bdc2915" providerId="ADAL" clId="{AFE169E6-8FFB-4F95-A2A4-09313C8755BC}" dt="2022-05-24T15:03:25.274" v="30"/>
          <ac:spMkLst>
            <pc:docMk/>
            <pc:sldMk cId="3924124308" sldId="462"/>
            <ac:spMk id="6" creationId="{7C4DDD56-83D8-46B2-B211-03FBB7B12AD5}"/>
          </ac:spMkLst>
        </pc:spChg>
      </pc:sldChg>
      <pc:sldChg chg="addSp modSp">
        <pc:chgData name="Cox, E.P. (Evie)" userId="f6b3c370-290a-4e88-b8db-367b8bdc2915" providerId="ADAL" clId="{AFE169E6-8FFB-4F95-A2A4-09313C8755BC}" dt="2022-05-24T15:03:38.600" v="44"/>
        <pc:sldMkLst>
          <pc:docMk/>
          <pc:sldMk cId="2543326637" sldId="463"/>
        </pc:sldMkLst>
        <pc:spChg chg="add mod">
          <ac:chgData name="Cox, E.P. (Evie)" userId="f6b3c370-290a-4e88-b8db-367b8bdc2915" providerId="ADAL" clId="{AFE169E6-8FFB-4F95-A2A4-09313C8755BC}" dt="2022-05-24T15:03:38.600" v="44"/>
          <ac:spMkLst>
            <pc:docMk/>
            <pc:sldMk cId="2543326637" sldId="463"/>
            <ac:spMk id="6" creationId="{00EEB533-2C55-4C0E-8F72-F47BC2D21F02}"/>
          </ac:spMkLst>
        </pc:spChg>
      </pc:sldChg>
      <pc:sldChg chg="addSp modSp">
        <pc:chgData name="Cox, E.P. (Evie)" userId="f6b3c370-290a-4e88-b8db-367b8bdc2915" providerId="ADAL" clId="{AFE169E6-8FFB-4F95-A2A4-09313C8755BC}" dt="2022-05-24T15:02:59.562" v="8"/>
        <pc:sldMkLst>
          <pc:docMk/>
          <pc:sldMk cId="3174991681" sldId="464"/>
        </pc:sldMkLst>
        <pc:spChg chg="add mod">
          <ac:chgData name="Cox, E.P. (Evie)" userId="f6b3c370-290a-4e88-b8db-367b8bdc2915" providerId="ADAL" clId="{AFE169E6-8FFB-4F95-A2A4-09313C8755BC}" dt="2022-05-24T15:02:59.562" v="8"/>
          <ac:spMkLst>
            <pc:docMk/>
            <pc:sldMk cId="3174991681" sldId="464"/>
            <ac:spMk id="8" creationId="{282CD3A4-895D-4B55-8C0B-169BEC4C9FE7}"/>
          </ac:spMkLst>
        </pc:spChg>
      </pc:sldChg>
      <pc:sldChg chg="addSp modSp">
        <pc:chgData name="Cox, E.P. (Evie)" userId="f6b3c370-290a-4e88-b8db-367b8bdc2915" providerId="ADAL" clId="{AFE169E6-8FFB-4F95-A2A4-09313C8755BC}" dt="2022-05-24T15:03:01.238" v="9"/>
        <pc:sldMkLst>
          <pc:docMk/>
          <pc:sldMk cId="1346715425" sldId="466"/>
        </pc:sldMkLst>
        <pc:spChg chg="add mod">
          <ac:chgData name="Cox, E.P. (Evie)" userId="f6b3c370-290a-4e88-b8db-367b8bdc2915" providerId="ADAL" clId="{AFE169E6-8FFB-4F95-A2A4-09313C8755BC}" dt="2022-05-24T15:03:01.238" v="9"/>
          <ac:spMkLst>
            <pc:docMk/>
            <pc:sldMk cId="1346715425" sldId="466"/>
            <ac:spMk id="6" creationId="{A446D9D4-DB10-4664-8B3E-22D79D2EEAB5}"/>
          </ac:spMkLst>
        </pc:spChg>
      </pc:sldChg>
      <pc:sldChg chg="addSp modSp">
        <pc:chgData name="Cox, E.P. (Evie)" userId="f6b3c370-290a-4e88-b8db-367b8bdc2915" providerId="ADAL" clId="{AFE169E6-8FFB-4F95-A2A4-09313C8755BC}" dt="2022-05-24T15:03:01.662" v="10"/>
        <pc:sldMkLst>
          <pc:docMk/>
          <pc:sldMk cId="822876460" sldId="468"/>
        </pc:sldMkLst>
        <pc:spChg chg="add mod">
          <ac:chgData name="Cox, E.P. (Evie)" userId="f6b3c370-290a-4e88-b8db-367b8bdc2915" providerId="ADAL" clId="{AFE169E6-8FFB-4F95-A2A4-09313C8755BC}" dt="2022-05-24T15:03:01.662" v="10"/>
          <ac:spMkLst>
            <pc:docMk/>
            <pc:sldMk cId="822876460" sldId="468"/>
            <ac:spMk id="6" creationId="{F5B090EE-A881-429C-9844-6296075EED49}"/>
          </ac:spMkLst>
        </pc:spChg>
      </pc:sldChg>
      <pc:sldChg chg="addSp modSp">
        <pc:chgData name="Cox, E.P. (Evie)" userId="f6b3c370-290a-4e88-b8db-367b8bdc2915" providerId="ADAL" clId="{AFE169E6-8FFB-4F95-A2A4-09313C8755BC}" dt="2022-05-24T15:03:03.860" v="13"/>
        <pc:sldMkLst>
          <pc:docMk/>
          <pc:sldMk cId="171912690" sldId="469"/>
        </pc:sldMkLst>
        <pc:spChg chg="add mod">
          <ac:chgData name="Cox, E.P. (Evie)" userId="f6b3c370-290a-4e88-b8db-367b8bdc2915" providerId="ADAL" clId="{AFE169E6-8FFB-4F95-A2A4-09313C8755BC}" dt="2022-05-24T15:03:03.860" v="13"/>
          <ac:spMkLst>
            <pc:docMk/>
            <pc:sldMk cId="171912690" sldId="469"/>
            <ac:spMk id="9" creationId="{F0BD279A-6800-4D75-AE7A-2F25A44E7312}"/>
          </ac:spMkLst>
        </pc:spChg>
      </pc:sldChg>
      <pc:sldChg chg="addSp modSp">
        <pc:chgData name="Cox, E.P. (Evie)" userId="f6b3c370-290a-4e88-b8db-367b8bdc2915" providerId="ADAL" clId="{AFE169E6-8FFB-4F95-A2A4-09313C8755BC}" dt="2022-05-24T15:03:43.818" v="50"/>
        <pc:sldMkLst>
          <pc:docMk/>
          <pc:sldMk cId="3148657999" sldId="475"/>
        </pc:sldMkLst>
        <pc:spChg chg="add mod">
          <ac:chgData name="Cox, E.P. (Evie)" userId="f6b3c370-290a-4e88-b8db-367b8bdc2915" providerId="ADAL" clId="{AFE169E6-8FFB-4F95-A2A4-09313C8755BC}" dt="2022-05-24T15:03:43.818" v="50"/>
          <ac:spMkLst>
            <pc:docMk/>
            <pc:sldMk cId="3148657999" sldId="475"/>
            <ac:spMk id="6" creationId="{EC0A8CD2-2510-4FB6-B73C-8BDF3B2BB874}"/>
          </ac:spMkLst>
        </pc:spChg>
      </pc:sldChg>
      <pc:sldChg chg="addSp modSp mod">
        <pc:chgData name="Cox, E.P. (Evie)" userId="f6b3c370-290a-4e88-b8db-367b8bdc2915" providerId="ADAL" clId="{AFE169E6-8FFB-4F95-A2A4-09313C8755BC}" dt="2022-05-24T15:02:53.741" v="3" actId="1076"/>
        <pc:sldMkLst>
          <pc:docMk/>
          <pc:sldMk cId="1849534833" sldId="476"/>
        </pc:sldMkLst>
        <pc:spChg chg="add mod">
          <ac:chgData name="Cox, E.P. (Evie)" userId="f6b3c370-290a-4e88-b8db-367b8bdc2915" providerId="ADAL" clId="{AFE169E6-8FFB-4F95-A2A4-09313C8755BC}" dt="2022-05-24T15:02:53.741" v="3" actId="1076"/>
          <ac:spMkLst>
            <pc:docMk/>
            <pc:sldMk cId="1849534833" sldId="476"/>
            <ac:spMk id="6" creationId="{92D508FF-DF96-4544-B267-407BF6D2AA8F}"/>
          </ac:spMkLst>
        </pc:spChg>
      </pc:sldChg>
      <pc:sldChg chg="addSp modSp">
        <pc:chgData name="Cox, E.P. (Evie)" userId="f6b3c370-290a-4e88-b8db-367b8bdc2915" providerId="ADAL" clId="{AFE169E6-8FFB-4F95-A2A4-09313C8755BC}" dt="2022-05-24T15:03:02.061" v="11"/>
        <pc:sldMkLst>
          <pc:docMk/>
          <pc:sldMk cId="841437816" sldId="477"/>
        </pc:sldMkLst>
        <pc:spChg chg="add mod">
          <ac:chgData name="Cox, E.P. (Evie)" userId="f6b3c370-290a-4e88-b8db-367b8bdc2915" providerId="ADAL" clId="{AFE169E6-8FFB-4F95-A2A4-09313C8755BC}" dt="2022-05-24T15:03:02.061" v="11"/>
          <ac:spMkLst>
            <pc:docMk/>
            <pc:sldMk cId="841437816" sldId="477"/>
            <ac:spMk id="10" creationId="{9CE0B91E-4A7F-40C2-BBC0-102EC511B08D}"/>
          </ac:spMkLst>
        </pc:spChg>
      </pc:sldChg>
      <pc:sldChg chg="addSp modSp">
        <pc:chgData name="Cox, E.P. (Evie)" userId="f6b3c370-290a-4e88-b8db-367b8bdc2915" providerId="ADAL" clId="{AFE169E6-8FFB-4F95-A2A4-09313C8755BC}" dt="2022-05-24T15:02:57.963" v="6"/>
        <pc:sldMkLst>
          <pc:docMk/>
          <pc:sldMk cId="1352747419" sldId="479"/>
        </pc:sldMkLst>
        <pc:spChg chg="add mod">
          <ac:chgData name="Cox, E.P. (Evie)" userId="f6b3c370-290a-4e88-b8db-367b8bdc2915" providerId="ADAL" clId="{AFE169E6-8FFB-4F95-A2A4-09313C8755BC}" dt="2022-05-24T15:02:57.963" v="6"/>
          <ac:spMkLst>
            <pc:docMk/>
            <pc:sldMk cId="1352747419" sldId="479"/>
            <ac:spMk id="6" creationId="{548793A9-CC43-4695-B816-981ED39D3CED}"/>
          </ac:spMkLst>
        </pc:spChg>
      </pc:sldChg>
    </pc:docChg>
  </pc:docChgLst>
  <pc:docChgLst>
    <pc:chgData name="Brunsting, S. (Suzanne)" userId="e7a355e2-d96a-4e46-8f22-0ce56c37bf10" providerId="ADAL" clId="{AC6974FC-9459-4E61-B3DC-EF156F5761F9}"/>
    <pc:docChg chg="undo custSel delSld modSld delSection modSection">
      <pc:chgData name="Brunsting, S. (Suzanne)" userId="e7a355e2-d96a-4e46-8f22-0ce56c37bf10" providerId="ADAL" clId="{AC6974FC-9459-4E61-B3DC-EF156F5761F9}" dt="2022-01-21T15:47:33.680" v="137" actId="6549"/>
      <pc:docMkLst>
        <pc:docMk/>
      </pc:docMkLst>
      <pc:sldChg chg="del">
        <pc:chgData name="Brunsting, S. (Suzanne)" userId="e7a355e2-d96a-4e46-8f22-0ce56c37bf10" providerId="ADAL" clId="{AC6974FC-9459-4E61-B3DC-EF156F5761F9}" dt="2022-01-21T15:44:32.485" v="1" actId="47"/>
        <pc:sldMkLst>
          <pc:docMk/>
          <pc:sldMk cId="197367793" sldId="275"/>
        </pc:sldMkLst>
      </pc:sldChg>
      <pc:sldChg chg="del">
        <pc:chgData name="Brunsting, S. (Suzanne)" userId="e7a355e2-d96a-4e46-8f22-0ce56c37bf10" providerId="ADAL" clId="{AC6974FC-9459-4E61-B3DC-EF156F5761F9}" dt="2022-01-21T15:44:32.485" v="1" actId="47"/>
        <pc:sldMkLst>
          <pc:docMk/>
          <pc:sldMk cId="1165918777" sldId="300"/>
        </pc:sldMkLst>
      </pc:sldChg>
      <pc:sldChg chg="del">
        <pc:chgData name="Brunsting, S. (Suzanne)" userId="e7a355e2-d96a-4e46-8f22-0ce56c37bf10" providerId="ADAL" clId="{AC6974FC-9459-4E61-B3DC-EF156F5761F9}" dt="2022-01-21T15:44:32.485" v="1" actId="47"/>
        <pc:sldMkLst>
          <pc:docMk/>
          <pc:sldMk cId="3996416161" sldId="303"/>
        </pc:sldMkLst>
      </pc:sldChg>
      <pc:sldChg chg="del">
        <pc:chgData name="Brunsting, S. (Suzanne)" userId="e7a355e2-d96a-4e46-8f22-0ce56c37bf10" providerId="ADAL" clId="{AC6974FC-9459-4E61-B3DC-EF156F5761F9}" dt="2022-01-21T15:44:32.485" v="1" actId="47"/>
        <pc:sldMkLst>
          <pc:docMk/>
          <pc:sldMk cId="3703687305" sldId="307"/>
        </pc:sldMkLst>
      </pc:sldChg>
      <pc:sldChg chg="del">
        <pc:chgData name="Brunsting, S. (Suzanne)" userId="e7a355e2-d96a-4e46-8f22-0ce56c37bf10" providerId="ADAL" clId="{AC6974FC-9459-4E61-B3DC-EF156F5761F9}" dt="2022-01-21T15:44:32.485" v="1" actId="47"/>
        <pc:sldMkLst>
          <pc:docMk/>
          <pc:sldMk cId="510103739" sldId="308"/>
        </pc:sldMkLst>
      </pc:sldChg>
      <pc:sldChg chg="del">
        <pc:chgData name="Brunsting, S. (Suzanne)" userId="e7a355e2-d96a-4e46-8f22-0ce56c37bf10" providerId="ADAL" clId="{AC6974FC-9459-4E61-B3DC-EF156F5761F9}" dt="2022-01-21T15:44:32.485" v="1" actId="47"/>
        <pc:sldMkLst>
          <pc:docMk/>
          <pc:sldMk cId="4192052" sldId="326"/>
        </pc:sldMkLst>
      </pc:sldChg>
      <pc:sldChg chg="del">
        <pc:chgData name="Brunsting, S. (Suzanne)" userId="e7a355e2-d96a-4e46-8f22-0ce56c37bf10" providerId="ADAL" clId="{AC6974FC-9459-4E61-B3DC-EF156F5761F9}" dt="2022-01-21T15:44:32.485" v="1" actId="47"/>
        <pc:sldMkLst>
          <pc:docMk/>
          <pc:sldMk cId="3705452108" sldId="337"/>
        </pc:sldMkLst>
      </pc:sldChg>
      <pc:sldChg chg="del">
        <pc:chgData name="Brunsting, S. (Suzanne)" userId="e7a355e2-d96a-4e46-8f22-0ce56c37bf10" providerId="ADAL" clId="{AC6974FC-9459-4E61-B3DC-EF156F5761F9}" dt="2022-01-21T15:44:32.485" v="1" actId="47"/>
        <pc:sldMkLst>
          <pc:docMk/>
          <pc:sldMk cId="3586471695" sldId="338"/>
        </pc:sldMkLst>
      </pc:sldChg>
      <pc:sldChg chg="del">
        <pc:chgData name="Brunsting, S. (Suzanne)" userId="e7a355e2-d96a-4e46-8f22-0ce56c37bf10" providerId="ADAL" clId="{AC6974FC-9459-4E61-B3DC-EF156F5761F9}" dt="2022-01-21T15:44:32.485" v="1" actId="47"/>
        <pc:sldMkLst>
          <pc:docMk/>
          <pc:sldMk cId="2452094979" sldId="340"/>
        </pc:sldMkLst>
      </pc:sldChg>
      <pc:sldChg chg="del">
        <pc:chgData name="Brunsting, S. (Suzanne)" userId="e7a355e2-d96a-4e46-8f22-0ce56c37bf10" providerId="ADAL" clId="{AC6974FC-9459-4E61-B3DC-EF156F5761F9}" dt="2022-01-21T15:44:32.485" v="1" actId="47"/>
        <pc:sldMkLst>
          <pc:docMk/>
          <pc:sldMk cId="3652792366" sldId="349"/>
        </pc:sldMkLst>
      </pc:sldChg>
      <pc:sldChg chg="del">
        <pc:chgData name="Brunsting, S. (Suzanne)" userId="e7a355e2-d96a-4e46-8f22-0ce56c37bf10" providerId="ADAL" clId="{AC6974FC-9459-4E61-B3DC-EF156F5761F9}" dt="2022-01-21T15:44:32.485" v="1" actId="47"/>
        <pc:sldMkLst>
          <pc:docMk/>
          <pc:sldMk cId="3408794946" sldId="350"/>
        </pc:sldMkLst>
      </pc:sldChg>
      <pc:sldChg chg="del">
        <pc:chgData name="Brunsting, S. (Suzanne)" userId="e7a355e2-d96a-4e46-8f22-0ce56c37bf10" providerId="ADAL" clId="{AC6974FC-9459-4E61-B3DC-EF156F5761F9}" dt="2022-01-21T15:44:32.485" v="1" actId="47"/>
        <pc:sldMkLst>
          <pc:docMk/>
          <pc:sldMk cId="2687272963" sldId="355"/>
        </pc:sldMkLst>
      </pc:sldChg>
      <pc:sldChg chg="del">
        <pc:chgData name="Brunsting, S. (Suzanne)" userId="e7a355e2-d96a-4e46-8f22-0ce56c37bf10" providerId="ADAL" clId="{AC6974FC-9459-4E61-B3DC-EF156F5761F9}" dt="2022-01-21T15:44:32.485" v="1" actId="47"/>
        <pc:sldMkLst>
          <pc:docMk/>
          <pc:sldMk cId="3298036392" sldId="356"/>
        </pc:sldMkLst>
      </pc:sldChg>
      <pc:sldChg chg="del">
        <pc:chgData name="Brunsting, S. (Suzanne)" userId="e7a355e2-d96a-4e46-8f22-0ce56c37bf10" providerId="ADAL" clId="{AC6974FC-9459-4E61-B3DC-EF156F5761F9}" dt="2022-01-21T15:44:32.485" v="1" actId="47"/>
        <pc:sldMkLst>
          <pc:docMk/>
          <pc:sldMk cId="4183916000" sldId="360"/>
        </pc:sldMkLst>
      </pc:sldChg>
      <pc:sldChg chg="del">
        <pc:chgData name="Brunsting, S. (Suzanne)" userId="e7a355e2-d96a-4e46-8f22-0ce56c37bf10" providerId="ADAL" clId="{AC6974FC-9459-4E61-B3DC-EF156F5761F9}" dt="2022-01-21T15:44:32.485" v="1" actId="47"/>
        <pc:sldMkLst>
          <pc:docMk/>
          <pc:sldMk cId="2663969831" sldId="363"/>
        </pc:sldMkLst>
      </pc:sldChg>
      <pc:sldChg chg="del">
        <pc:chgData name="Brunsting, S. (Suzanne)" userId="e7a355e2-d96a-4e46-8f22-0ce56c37bf10" providerId="ADAL" clId="{AC6974FC-9459-4E61-B3DC-EF156F5761F9}" dt="2022-01-21T15:44:32.485" v="1" actId="47"/>
        <pc:sldMkLst>
          <pc:docMk/>
          <pc:sldMk cId="3481467773" sldId="366"/>
        </pc:sldMkLst>
      </pc:sldChg>
      <pc:sldChg chg="del">
        <pc:chgData name="Brunsting, S. (Suzanne)" userId="e7a355e2-d96a-4e46-8f22-0ce56c37bf10" providerId="ADAL" clId="{AC6974FC-9459-4E61-B3DC-EF156F5761F9}" dt="2022-01-21T15:44:32.485" v="1" actId="47"/>
        <pc:sldMkLst>
          <pc:docMk/>
          <pc:sldMk cId="1166672828" sldId="369"/>
        </pc:sldMkLst>
      </pc:sldChg>
      <pc:sldChg chg="del">
        <pc:chgData name="Brunsting, S. (Suzanne)" userId="e7a355e2-d96a-4e46-8f22-0ce56c37bf10" providerId="ADAL" clId="{AC6974FC-9459-4E61-B3DC-EF156F5761F9}" dt="2022-01-21T15:44:32.485" v="1" actId="47"/>
        <pc:sldMkLst>
          <pc:docMk/>
          <pc:sldMk cId="4024289419" sldId="383"/>
        </pc:sldMkLst>
      </pc:sldChg>
      <pc:sldChg chg="del">
        <pc:chgData name="Brunsting, S. (Suzanne)" userId="e7a355e2-d96a-4e46-8f22-0ce56c37bf10" providerId="ADAL" clId="{AC6974FC-9459-4E61-B3DC-EF156F5761F9}" dt="2022-01-21T15:44:32.485" v="1" actId="47"/>
        <pc:sldMkLst>
          <pc:docMk/>
          <pc:sldMk cId="1514297591" sldId="391"/>
        </pc:sldMkLst>
      </pc:sldChg>
      <pc:sldChg chg="del">
        <pc:chgData name="Brunsting, S. (Suzanne)" userId="e7a355e2-d96a-4e46-8f22-0ce56c37bf10" providerId="ADAL" clId="{AC6974FC-9459-4E61-B3DC-EF156F5761F9}" dt="2022-01-21T15:44:32.485" v="1" actId="47"/>
        <pc:sldMkLst>
          <pc:docMk/>
          <pc:sldMk cId="2232411527" sldId="404"/>
        </pc:sldMkLst>
      </pc:sldChg>
      <pc:sldChg chg="del">
        <pc:chgData name="Brunsting, S. (Suzanne)" userId="e7a355e2-d96a-4e46-8f22-0ce56c37bf10" providerId="ADAL" clId="{AC6974FC-9459-4E61-B3DC-EF156F5761F9}" dt="2022-01-21T15:44:32.485" v="1" actId="47"/>
        <pc:sldMkLst>
          <pc:docMk/>
          <pc:sldMk cId="1402274049" sldId="406"/>
        </pc:sldMkLst>
      </pc:sldChg>
      <pc:sldChg chg="del">
        <pc:chgData name="Brunsting, S. (Suzanne)" userId="e7a355e2-d96a-4e46-8f22-0ce56c37bf10" providerId="ADAL" clId="{AC6974FC-9459-4E61-B3DC-EF156F5761F9}" dt="2022-01-21T15:44:32.485" v="1" actId="47"/>
        <pc:sldMkLst>
          <pc:docMk/>
          <pc:sldMk cId="264064670" sldId="407"/>
        </pc:sldMkLst>
      </pc:sldChg>
      <pc:sldChg chg="del">
        <pc:chgData name="Brunsting, S. (Suzanne)" userId="e7a355e2-d96a-4e46-8f22-0ce56c37bf10" providerId="ADAL" clId="{AC6974FC-9459-4E61-B3DC-EF156F5761F9}" dt="2022-01-21T15:44:32.485" v="1" actId="47"/>
        <pc:sldMkLst>
          <pc:docMk/>
          <pc:sldMk cId="3616049655" sldId="410"/>
        </pc:sldMkLst>
      </pc:sldChg>
      <pc:sldChg chg="del">
        <pc:chgData name="Brunsting, S. (Suzanne)" userId="e7a355e2-d96a-4e46-8f22-0ce56c37bf10" providerId="ADAL" clId="{AC6974FC-9459-4E61-B3DC-EF156F5761F9}" dt="2022-01-21T15:44:32.485" v="1" actId="47"/>
        <pc:sldMkLst>
          <pc:docMk/>
          <pc:sldMk cId="3521907862" sldId="413"/>
        </pc:sldMkLst>
      </pc:sldChg>
      <pc:sldChg chg="del">
        <pc:chgData name="Brunsting, S. (Suzanne)" userId="e7a355e2-d96a-4e46-8f22-0ce56c37bf10" providerId="ADAL" clId="{AC6974FC-9459-4E61-B3DC-EF156F5761F9}" dt="2022-01-21T15:44:32.485" v="1" actId="47"/>
        <pc:sldMkLst>
          <pc:docMk/>
          <pc:sldMk cId="3020372594" sldId="416"/>
        </pc:sldMkLst>
      </pc:sldChg>
      <pc:sldChg chg="del">
        <pc:chgData name="Brunsting, S. (Suzanne)" userId="e7a355e2-d96a-4e46-8f22-0ce56c37bf10" providerId="ADAL" clId="{AC6974FC-9459-4E61-B3DC-EF156F5761F9}" dt="2022-01-21T15:44:32.485" v="1" actId="47"/>
        <pc:sldMkLst>
          <pc:docMk/>
          <pc:sldMk cId="3197720641" sldId="421"/>
        </pc:sldMkLst>
      </pc:sldChg>
      <pc:sldChg chg="del">
        <pc:chgData name="Brunsting, S. (Suzanne)" userId="e7a355e2-d96a-4e46-8f22-0ce56c37bf10" providerId="ADAL" clId="{AC6974FC-9459-4E61-B3DC-EF156F5761F9}" dt="2022-01-21T15:44:32.485" v="1" actId="47"/>
        <pc:sldMkLst>
          <pc:docMk/>
          <pc:sldMk cId="122975294" sldId="431"/>
        </pc:sldMkLst>
      </pc:sldChg>
      <pc:sldChg chg="del">
        <pc:chgData name="Brunsting, S. (Suzanne)" userId="e7a355e2-d96a-4e46-8f22-0ce56c37bf10" providerId="ADAL" clId="{AC6974FC-9459-4E61-B3DC-EF156F5761F9}" dt="2022-01-21T15:44:32.485" v="1" actId="47"/>
        <pc:sldMkLst>
          <pc:docMk/>
          <pc:sldMk cId="2190368948" sldId="474"/>
        </pc:sldMkLst>
      </pc:sldChg>
      <pc:sldChg chg="modSp mod">
        <pc:chgData name="Brunsting, S. (Suzanne)" userId="e7a355e2-d96a-4e46-8f22-0ce56c37bf10" providerId="ADAL" clId="{AC6974FC-9459-4E61-B3DC-EF156F5761F9}" dt="2022-01-21T15:47:33.680" v="137" actId="6549"/>
        <pc:sldMkLst>
          <pc:docMk/>
          <pc:sldMk cId="1849534833" sldId="476"/>
        </pc:sldMkLst>
        <pc:spChg chg="mod">
          <ac:chgData name="Brunsting, S. (Suzanne)" userId="e7a355e2-d96a-4e46-8f22-0ce56c37bf10" providerId="ADAL" clId="{AC6974FC-9459-4E61-B3DC-EF156F5761F9}" dt="2022-01-21T15:47:33.680" v="137" actId="6549"/>
          <ac:spMkLst>
            <pc:docMk/>
            <pc:sldMk cId="1849534833" sldId="476"/>
            <ac:spMk id="3" creationId="{8ED154D6-DB74-429A-A83B-596451ABF978}"/>
          </ac:spMkLst>
        </pc:spChg>
      </pc:sldChg>
      <pc:sldChg chg="del">
        <pc:chgData name="Brunsting, S. (Suzanne)" userId="e7a355e2-d96a-4e46-8f22-0ce56c37bf10" providerId="ADAL" clId="{AC6974FC-9459-4E61-B3DC-EF156F5761F9}" dt="2022-01-21T15:44:32.485" v="1" actId="47"/>
        <pc:sldMkLst>
          <pc:docMk/>
          <pc:sldMk cId="2033230581" sldId="478"/>
        </pc:sldMkLst>
      </pc:sldChg>
      <pc:sldChg chg="del">
        <pc:chgData name="Brunsting, S. (Suzanne)" userId="e7a355e2-d96a-4e46-8f22-0ce56c37bf10" providerId="ADAL" clId="{AC6974FC-9459-4E61-B3DC-EF156F5761F9}" dt="2022-01-21T15:44:32.485" v="1" actId="47"/>
        <pc:sldMkLst>
          <pc:docMk/>
          <pc:sldMk cId="391281719" sldId="482"/>
        </pc:sldMkLst>
      </pc:sldChg>
      <pc:sldChg chg="del">
        <pc:chgData name="Brunsting, S. (Suzanne)" userId="e7a355e2-d96a-4e46-8f22-0ce56c37bf10" providerId="ADAL" clId="{AC6974FC-9459-4E61-B3DC-EF156F5761F9}" dt="2022-01-21T15:44:32.485" v="1" actId="47"/>
        <pc:sldMkLst>
          <pc:docMk/>
          <pc:sldMk cId="3873818741" sldId="483"/>
        </pc:sldMkLst>
      </pc:sldChg>
      <pc:sldChg chg="del">
        <pc:chgData name="Brunsting, S. (Suzanne)" userId="e7a355e2-d96a-4e46-8f22-0ce56c37bf10" providerId="ADAL" clId="{AC6974FC-9459-4E61-B3DC-EF156F5761F9}" dt="2022-01-21T15:44:32.485" v="1" actId="47"/>
        <pc:sldMkLst>
          <pc:docMk/>
          <pc:sldMk cId="2803525673" sldId="485"/>
        </pc:sldMkLst>
      </pc:sldChg>
      <pc:sldChg chg="del">
        <pc:chgData name="Brunsting, S. (Suzanne)" userId="e7a355e2-d96a-4e46-8f22-0ce56c37bf10" providerId="ADAL" clId="{AC6974FC-9459-4E61-B3DC-EF156F5761F9}" dt="2022-01-21T15:44:32.485" v="1" actId="47"/>
        <pc:sldMkLst>
          <pc:docMk/>
          <pc:sldMk cId="3897909405" sldId="486"/>
        </pc:sldMkLst>
      </pc:sldChg>
      <pc:sldChg chg="del">
        <pc:chgData name="Brunsting, S. (Suzanne)" userId="e7a355e2-d96a-4e46-8f22-0ce56c37bf10" providerId="ADAL" clId="{AC6974FC-9459-4E61-B3DC-EF156F5761F9}" dt="2022-01-21T15:44:32.485" v="1" actId="47"/>
        <pc:sldMkLst>
          <pc:docMk/>
          <pc:sldMk cId="291353632" sldId="487"/>
        </pc:sldMkLst>
      </pc:sldChg>
      <pc:sldChg chg="del">
        <pc:chgData name="Brunsting, S. (Suzanne)" userId="e7a355e2-d96a-4e46-8f22-0ce56c37bf10" providerId="ADAL" clId="{AC6974FC-9459-4E61-B3DC-EF156F5761F9}" dt="2022-01-21T15:44:32.485" v="1" actId="47"/>
        <pc:sldMkLst>
          <pc:docMk/>
          <pc:sldMk cId="865086075" sldId="488"/>
        </pc:sldMkLst>
      </pc:sldChg>
    </pc:docChg>
  </pc:docChgLst>
  <pc:docChgLst>
    <pc:chgData name="Brunsting, S. (Suzanne)" userId="e7a355e2-d96a-4e46-8f22-0ce56c37bf10" providerId="ADAL" clId="{A15EF916-D4E3-4C3C-922A-C1A6A3E8C059}"/>
    <pc:docChg chg="custSel addSld delSld modSld modSection">
      <pc:chgData name="Brunsting, S. (Suzanne)" userId="e7a355e2-d96a-4e46-8f22-0ce56c37bf10" providerId="ADAL" clId="{A15EF916-D4E3-4C3C-922A-C1A6A3E8C059}" dt="2022-01-21T15:10:08.472" v="727" actId="13926"/>
      <pc:docMkLst>
        <pc:docMk/>
      </pc:docMkLst>
      <pc:sldChg chg="modSp mod">
        <pc:chgData name="Brunsting, S. (Suzanne)" userId="e7a355e2-d96a-4e46-8f22-0ce56c37bf10" providerId="ADAL" clId="{A15EF916-D4E3-4C3C-922A-C1A6A3E8C059}" dt="2022-01-21T14:31:04.677" v="75" actId="20577"/>
        <pc:sldMkLst>
          <pc:docMk/>
          <pc:sldMk cId="1165918777" sldId="300"/>
        </pc:sldMkLst>
        <pc:spChg chg="mod">
          <ac:chgData name="Brunsting, S. (Suzanne)" userId="e7a355e2-d96a-4e46-8f22-0ce56c37bf10" providerId="ADAL" clId="{A15EF916-D4E3-4C3C-922A-C1A6A3E8C059}" dt="2022-01-21T14:31:04.677" v="75" actId="20577"/>
          <ac:spMkLst>
            <pc:docMk/>
            <pc:sldMk cId="1165918777" sldId="300"/>
            <ac:spMk id="6" creationId="{47E1ED5F-8665-4E02-B7CA-03D5FF746A79}"/>
          </ac:spMkLst>
        </pc:spChg>
        <pc:spChg chg="mod">
          <ac:chgData name="Brunsting, S. (Suzanne)" userId="e7a355e2-d96a-4e46-8f22-0ce56c37bf10" providerId="ADAL" clId="{A15EF916-D4E3-4C3C-922A-C1A6A3E8C059}" dt="2022-01-21T14:30:52.701" v="71"/>
          <ac:spMkLst>
            <pc:docMk/>
            <pc:sldMk cId="1165918777" sldId="300"/>
            <ac:spMk id="8" creationId="{3312C62D-8576-4F96-A129-79C447B92EC7}"/>
          </ac:spMkLst>
        </pc:spChg>
      </pc:sldChg>
      <pc:sldChg chg="modSp modNotes">
        <pc:chgData name="Brunsting, S. (Suzanne)" userId="e7a355e2-d96a-4e46-8f22-0ce56c37bf10" providerId="ADAL" clId="{A15EF916-D4E3-4C3C-922A-C1A6A3E8C059}" dt="2022-01-21T14:30:38.715" v="70"/>
        <pc:sldMkLst>
          <pc:docMk/>
          <pc:sldMk cId="3996416161" sldId="303"/>
        </pc:sldMkLst>
        <pc:spChg chg="mod">
          <ac:chgData name="Brunsting, S. (Suzanne)" userId="e7a355e2-d96a-4e46-8f22-0ce56c37bf10" providerId="ADAL" clId="{A15EF916-D4E3-4C3C-922A-C1A6A3E8C059}" dt="2022-01-21T14:28:00.391" v="63"/>
          <ac:spMkLst>
            <pc:docMk/>
            <pc:sldMk cId="3996416161" sldId="303"/>
            <ac:spMk id="11" creationId="{FDCC2BC1-8FBF-47C9-B968-6BBD2FAF97AB}"/>
          </ac:spMkLst>
        </pc:spChg>
      </pc:sldChg>
      <pc:sldChg chg="modNotes">
        <pc:chgData name="Brunsting, S. (Suzanne)" userId="e7a355e2-d96a-4e46-8f22-0ce56c37bf10" providerId="ADAL" clId="{A15EF916-D4E3-4C3C-922A-C1A6A3E8C059}" dt="2022-01-21T14:30:38.715" v="70"/>
        <pc:sldMkLst>
          <pc:docMk/>
          <pc:sldMk cId="3703687305" sldId="307"/>
        </pc:sldMkLst>
      </pc:sldChg>
      <pc:sldChg chg="modSp">
        <pc:chgData name="Brunsting, S. (Suzanne)" userId="e7a355e2-d96a-4e46-8f22-0ce56c37bf10" providerId="ADAL" clId="{A15EF916-D4E3-4C3C-922A-C1A6A3E8C059}" dt="2022-01-21T14:28:00.391" v="63"/>
        <pc:sldMkLst>
          <pc:docMk/>
          <pc:sldMk cId="510103739" sldId="308"/>
        </pc:sldMkLst>
        <pc:spChg chg="mod">
          <ac:chgData name="Brunsting, S. (Suzanne)" userId="e7a355e2-d96a-4e46-8f22-0ce56c37bf10" providerId="ADAL" clId="{A15EF916-D4E3-4C3C-922A-C1A6A3E8C059}" dt="2022-01-21T14:28:00.391" v="63"/>
          <ac:spMkLst>
            <pc:docMk/>
            <pc:sldMk cId="510103739" sldId="308"/>
            <ac:spMk id="12" creationId="{B8C02195-C6BA-4D3C-A576-3AED5C934B6A}"/>
          </ac:spMkLst>
        </pc:spChg>
      </pc:sldChg>
      <pc:sldChg chg="modSp mod">
        <pc:chgData name="Brunsting, S. (Suzanne)" userId="e7a355e2-d96a-4e46-8f22-0ce56c37bf10" providerId="ADAL" clId="{A15EF916-D4E3-4C3C-922A-C1A6A3E8C059}" dt="2022-01-21T15:09:21.603" v="724" actId="1076"/>
        <pc:sldMkLst>
          <pc:docMk/>
          <pc:sldMk cId="3564165714" sldId="320"/>
        </pc:sldMkLst>
        <pc:picChg chg="mod">
          <ac:chgData name="Brunsting, S. (Suzanne)" userId="e7a355e2-d96a-4e46-8f22-0ce56c37bf10" providerId="ADAL" clId="{A15EF916-D4E3-4C3C-922A-C1A6A3E8C059}" dt="2022-01-21T15:09:21.603" v="724" actId="1076"/>
          <ac:picMkLst>
            <pc:docMk/>
            <pc:sldMk cId="3564165714" sldId="320"/>
            <ac:picMk id="9" creationId="{4243A195-71A3-4B66-AB10-36368E72604F}"/>
          </ac:picMkLst>
        </pc:picChg>
      </pc:sldChg>
      <pc:sldChg chg="modNotesTx">
        <pc:chgData name="Brunsting, S. (Suzanne)" userId="e7a355e2-d96a-4e46-8f22-0ce56c37bf10" providerId="ADAL" clId="{A15EF916-D4E3-4C3C-922A-C1A6A3E8C059}" dt="2022-01-21T14:38:15.623" v="336" actId="6549"/>
        <pc:sldMkLst>
          <pc:docMk/>
          <pc:sldMk cId="4192052" sldId="326"/>
        </pc:sldMkLst>
      </pc:sldChg>
      <pc:sldChg chg="modSp mod modNotesTx">
        <pc:chgData name="Brunsting, S. (Suzanne)" userId="e7a355e2-d96a-4e46-8f22-0ce56c37bf10" providerId="ADAL" clId="{A15EF916-D4E3-4C3C-922A-C1A6A3E8C059}" dt="2022-01-21T14:53:51.964" v="498" actId="1076"/>
        <pc:sldMkLst>
          <pc:docMk/>
          <pc:sldMk cId="3705452108" sldId="337"/>
        </pc:sldMkLst>
        <pc:spChg chg="mod">
          <ac:chgData name="Brunsting, S. (Suzanne)" userId="e7a355e2-d96a-4e46-8f22-0ce56c37bf10" providerId="ADAL" clId="{A15EF916-D4E3-4C3C-922A-C1A6A3E8C059}" dt="2022-01-21T14:33:08.148" v="83" actId="20577"/>
          <ac:spMkLst>
            <pc:docMk/>
            <pc:sldMk cId="3705452108" sldId="337"/>
            <ac:spMk id="2" creationId="{75F848BD-5DFD-4024-9F40-11E9805B29F9}"/>
          </ac:spMkLst>
        </pc:spChg>
        <pc:spChg chg="mod">
          <ac:chgData name="Brunsting, S. (Suzanne)" userId="e7a355e2-d96a-4e46-8f22-0ce56c37bf10" providerId="ADAL" clId="{A15EF916-D4E3-4C3C-922A-C1A6A3E8C059}" dt="2022-01-21T14:53:51.964" v="498" actId="1076"/>
          <ac:spMkLst>
            <pc:docMk/>
            <pc:sldMk cId="3705452108" sldId="337"/>
            <ac:spMk id="7" creationId="{3D4E3F8C-C141-4F2B-82A0-765A5ACA85F8}"/>
          </ac:spMkLst>
        </pc:spChg>
        <pc:graphicFrameChg chg="mod">
          <ac:chgData name="Brunsting, S. (Suzanne)" userId="e7a355e2-d96a-4e46-8f22-0ce56c37bf10" providerId="ADAL" clId="{A15EF916-D4E3-4C3C-922A-C1A6A3E8C059}" dt="2022-01-21T14:53:32.898" v="496"/>
          <ac:graphicFrameMkLst>
            <pc:docMk/>
            <pc:sldMk cId="3705452108" sldId="337"/>
            <ac:graphicFrameMk id="8" creationId="{D688612F-FEF1-4EA1-A807-B89B143879F2}"/>
          </ac:graphicFrameMkLst>
        </pc:graphicFrameChg>
      </pc:sldChg>
      <pc:sldChg chg="modSp mod">
        <pc:chgData name="Brunsting, S. (Suzanne)" userId="e7a355e2-d96a-4e46-8f22-0ce56c37bf10" providerId="ADAL" clId="{A15EF916-D4E3-4C3C-922A-C1A6A3E8C059}" dt="2022-01-21T15:01:54.527" v="699" actId="20577"/>
        <pc:sldMkLst>
          <pc:docMk/>
          <pc:sldMk cId="3586471695" sldId="338"/>
        </pc:sldMkLst>
        <pc:spChg chg="mod">
          <ac:chgData name="Brunsting, S. (Suzanne)" userId="e7a355e2-d96a-4e46-8f22-0ce56c37bf10" providerId="ADAL" clId="{A15EF916-D4E3-4C3C-922A-C1A6A3E8C059}" dt="2022-01-21T15:01:54.527" v="699" actId="20577"/>
          <ac:spMkLst>
            <pc:docMk/>
            <pc:sldMk cId="3586471695" sldId="338"/>
            <ac:spMk id="2" creationId="{75F848BD-5DFD-4024-9F40-11E9805B29F9}"/>
          </ac:spMkLst>
        </pc:spChg>
      </pc:sldChg>
      <pc:sldChg chg="modSp mod">
        <pc:chgData name="Brunsting, S. (Suzanne)" userId="e7a355e2-d96a-4e46-8f22-0ce56c37bf10" providerId="ADAL" clId="{A15EF916-D4E3-4C3C-922A-C1A6A3E8C059}" dt="2022-01-21T15:02:30.530" v="703" actId="20577"/>
        <pc:sldMkLst>
          <pc:docMk/>
          <pc:sldMk cId="2452094979" sldId="340"/>
        </pc:sldMkLst>
        <pc:spChg chg="mod">
          <ac:chgData name="Brunsting, S. (Suzanne)" userId="e7a355e2-d96a-4e46-8f22-0ce56c37bf10" providerId="ADAL" clId="{A15EF916-D4E3-4C3C-922A-C1A6A3E8C059}" dt="2022-01-21T15:02:30.530" v="703" actId="20577"/>
          <ac:spMkLst>
            <pc:docMk/>
            <pc:sldMk cId="2452094979" sldId="340"/>
            <ac:spMk id="2" creationId="{55305EB6-07E9-472C-A85C-8E2994A7E0AB}"/>
          </ac:spMkLst>
        </pc:spChg>
      </pc:sldChg>
      <pc:sldChg chg="modSp">
        <pc:chgData name="Brunsting, S. (Suzanne)" userId="e7a355e2-d96a-4e46-8f22-0ce56c37bf10" providerId="ADAL" clId="{A15EF916-D4E3-4C3C-922A-C1A6A3E8C059}" dt="2022-01-21T14:30:38.715" v="70"/>
        <pc:sldMkLst>
          <pc:docMk/>
          <pc:sldMk cId="1290087044" sldId="347"/>
        </pc:sldMkLst>
        <pc:spChg chg="mod">
          <ac:chgData name="Brunsting, S. (Suzanne)" userId="e7a355e2-d96a-4e46-8f22-0ce56c37bf10" providerId="ADAL" clId="{A15EF916-D4E3-4C3C-922A-C1A6A3E8C059}" dt="2022-01-21T14:30:38.715" v="70"/>
          <ac:spMkLst>
            <pc:docMk/>
            <pc:sldMk cId="1290087044" sldId="347"/>
            <ac:spMk id="2" creationId="{17EB5F56-7A4A-4C40-8D08-91A9D1FF605F}"/>
          </ac:spMkLst>
        </pc:spChg>
      </pc:sldChg>
      <pc:sldChg chg="modSp mod modNotes">
        <pc:chgData name="Brunsting, S. (Suzanne)" userId="e7a355e2-d96a-4e46-8f22-0ce56c37bf10" providerId="ADAL" clId="{A15EF916-D4E3-4C3C-922A-C1A6A3E8C059}" dt="2022-01-21T14:57:32.040" v="678" actId="20577"/>
        <pc:sldMkLst>
          <pc:docMk/>
          <pc:sldMk cId="3652792366" sldId="349"/>
        </pc:sldMkLst>
        <pc:spChg chg="mod">
          <ac:chgData name="Brunsting, S. (Suzanne)" userId="e7a355e2-d96a-4e46-8f22-0ce56c37bf10" providerId="ADAL" clId="{A15EF916-D4E3-4C3C-922A-C1A6A3E8C059}" dt="2022-01-21T14:57:32.040" v="678" actId="20577"/>
          <ac:spMkLst>
            <pc:docMk/>
            <pc:sldMk cId="3652792366" sldId="349"/>
            <ac:spMk id="15" creationId="{F6079BDC-6A32-4FA3-B504-936903060061}"/>
          </ac:spMkLst>
        </pc:spChg>
      </pc:sldChg>
      <pc:sldChg chg="modSp">
        <pc:chgData name="Brunsting, S. (Suzanne)" userId="e7a355e2-d96a-4e46-8f22-0ce56c37bf10" providerId="ADAL" clId="{A15EF916-D4E3-4C3C-922A-C1A6A3E8C059}" dt="2022-01-21T14:28:00.391" v="63"/>
        <pc:sldMkLst>
          <pc:docMk/>
          <pc:sldMk cId="3408794946" sldId="350"/>
        </pc:sldMkLst>
        <pc:spChg chg="mod">
          <ac:chgData name="Brunsting, S. (Suzanne)" userId="e7a355e2-d96a-4e46-8f22-0ce56c37bf10" providerId="ADAL" clId="{A15EF916-D4E3-4C3C-922A-C1A6A3E8C059}" dt="2022-01-21T14:28:00.391" v="63"/>
          <ac:spMkLst>
            <pc:docMk/>
            <pc:sldMk cId="3408794946" sldId="350"/>
            <ac:spMk id="13" creationId="{98201121-5C8B-47BD-A91F-D60DE7F7E7B7}"/>
          </ac:spMkLst>
        </pc:spChg>
      </pc:sldChg>
      <pc:sldChg chg="modNotes">
        <pc:chgData name="Brunsting, S. (Suzanne)" userId="e7a355e2-d96a-4e46-8f22-0ce56c37bf10" providerId="ADAL" clId="{A15EF916-D4E3-4C3C-922A-C1A6A3E8C059}" dt="2022-01-21T14:28:23.173" v="64"/>
        <pc:sldMkLst>
          <pc:docMk/>
          <pc:sldMk cId="3203474920" sldId="352"/>
        </pc:sldMkLst>
      </pc:sldChg>
      <pc:sldChg chg="modSp mod modNotes">
        <pc:chgData name="Brunsting, S. (Suzanne)" userId="e7a355e2-d96a-4e46-8f22-0ce56c37bf10" providerId="ADAL" clId="{A15EF916-D4E3-4C3C-922A-C1A6A3E8C059}" dt="2022-01-21T15:03:31.668" v="709" actId="6549"/>
        <pc:sldMkLst>
          <pc:docMk/>
          <pc:sldMk cId="2687272963" sldId="355"/>
        </pc:sldMkLst>
        <pc:spChg chg="mod">
          <ac:chgData name="Brunsting, S. (Suzanne)" userId="e7a355e2-d96a-4e46-8f22-0ce56c37bf10" providerId="ADAL" clId="{A15EF916-D4E3-4C3C-922A-C1A6A3E8C059}" dt="2022-01-21T15:03:31.668" v="709" actId="6549"/>
          <ac:spMkLst>
            <pc:docMk/>
            <pc:sldMk cId="2687272963" sldId="355"/>
            <ac:spMk id="6" creationId="{1A5467CE-AF20-49BE-81FD-0426C3E5EB6D}"/>
          </ac:spMkLst>
        </pc:spChg>
      </pc:sldChg>
      <pc:sldChg chg="addSp modSp mod modNotes modNotesTx">
        <pc:chgData name="Brunsting, S. (Suzanne)" userId="e7a355e2-d96a-4e46-8f22-0ce56c37bf10" providerId="ADAL" clId="{A15EF916-D4E3-4C3C-922A-C1A6A3E8C059}" dt="2022-01-21T14:41:53.396" v="494" actId="6549"/>
        <pc:sldMkLst>
          <pc:docMk/>
          <pc:sldMk cId="3298036392" sldId="356"/>
        </pc:sldMkLst>
        <pc:spChg chg="mod">
          <ac:chgData name="Brunsting, S. (Suzanne)" userId="e7a355e2-d96a-4e46-8f22-0ce56c37bf10" providerId="ADAL" clId="{A15EF916-D4E3-4C3C-922A-C1A6A3E8C059}" dt="2022-01-21T14:41:53.396" v="494" actId="6549"/>
          <ac:spMkLst>
            <pc:docMk/>
            <pc:sldMk cId="3298036392" sldId="356"/>
            <ac:spMk id="2" creationId="{95C6D20B-9BB9-4E20-B57E-95C022634738}"/>
          </ac:spMkLst>
        </pc:spChg>
        <pc:spChg chg="add mod">
          <ac:chgData name="Brunsting, S. (Suzanne)" userId="e7a355e2-d96a-4e46-8f22-0ce56c37bf10" providerId="ADAL" clId="{A15EF916-D4E3-4C3C-922A-C1A6A3E8C059}" dt="2022-01-21T14:41:37.506" v="479" actId="1076"/>
          <ac:spMkLst>
            <pc:docMk/>
            <pc:sldMk cId="3298036392" sldId="356"/>
            <ac:spMk id="7" creationId="{B108AD2B-B231-4F74-82A0-8E20AEC8F463}"/>
          </ac:spMkLst>
        </pc:spChg>
      </pc:sldChg>
      <pc:sldChg chg="modNotes">
        <pc:chgData name="Brunsting, S. (Suzanne)" userId="e7a355e2-d96a-4e46-8f22-0ce56c37bf10" providerId="ADAL" clId="{A15EF916-D4E3-4C3C-922A-C1A6A3E8C059}" dt="2022-01-21T14:28:49.133" v="65"/>
        <pc:sldMkLst>
          <pc:docMk/>
          <pc:sldMk cId="4183916000" sldId="360"/>
        </pc:sldMkLst>
      </pc:sldChg>
      <pc:sldChg chg="modNotes">
        <pc:chgData name="Brunsting, S. (Suzanne)" userId="e7a355e2-d96a-4e46-8f22-0ce56c37bf10" providerId="ADAL" clId="{A15EF916-D4E3-4C3C-922A-C1A6A3E8C059}" dt="2022-01-21T14:28:23.173" v="64"/>
        <pc:sldMkLst>
          <pc:docMk/>
          <pc:sldMk cId="206222784" sldId="362"/>
        </pc:sldMkLst>
      </pc:sldChg>
      <pc:sldChg chg="modSp mod">
        <pc:chgData name="Brunsting, S. (Suzanne)" userId="e7a355e2-d96a-4e46-8f22-0ce56c37bf10" providerId="ADAL" clId="{A15EF916-D4E3-4C3C-922A-C1A6A3E8C059}" dt="2022-01-21T14:59:06.551" v="680" actId="313"/>
        <pc:sldMkLst>
          <pc:docMk/>
          <pc:sldMk cId="2663969831" sldId="363"/>
        </pc:sldMkLst>
        <pc:spChg chg="mod">
          <ac:chgData name="Brunsting, S. (Suzanne)" userId="e7a355e2-d96a-4e46-8f22-0ce56c37bf10" providerId="ADAL" clId="{A15EF916-D4E3-4C3C-922A-C1A6A3E8C059}" dt="2022-01-21T14:59:06.551" v="680" actId="313"/>
          <ac:spMkLst>
            <pc:docMk/>
            <pc:sldMk cId="2663969831" sldId="363"/>
            <ac:spMk id="3" creationId="{F717E5E5-0A8A-4B29-A4F0-4BE3B05B1B0D}"/>
          </ac:spMkLst>
        </pc:spChg>
      </pc:sldChg>
      <pc:sldChg chg="modSp">
        <pc:chgData name="Brunsting, S. (Suzanne)" userId="e7a355e2-d96a-4e46-8f22-0ce56c37bf10" providerId="ADAL" clId="{A15EF916-D4E3-4C3C-922A-C1A6A3E8C059}" dt="2022-01-21T14:28:23.173" v="64"/>
        <pc:sldMkLst>
          <pc:docMk/>
          <pc:sldMk cId="3481467773" sldId="366"/>
        </pc:sldMkLst>
        <pc:spChg chg="mod">
          <ac:chgData name="Brunsting, S. (Suzanne)" userId="e7a355e2-d96a-4e46-8f22-0ce56c37bf10" providerId="ADAL" clId="{A15EF916-D4E3-4C3C-922A-C1A6A3E8C059}" dt="2022-01-21T14:28:23.173" v="64"/>
          <ac:spMkLst>
            <pc:docMk/>
            <pc:sldMk cId="3481467773" sldId="366"/>
            <ac:spMk id="8" creationId="{FAF706D7-B067-47C1-9AB9-811D97C1222D}"/>
          </ac:spMkLst>
        </pc:spChg>
      </pc:sldChg>
      <pc:sldChg chg="modNotesTx">
        <pc:chgData name="Brunsting, S. (Suzanne)" userId="e7a355e2-d96a-4e46-8f22-0ce56c37bf10" providerId="ADAL" clId="{A15EF916-D4E3-4C3C-922A-C1A6A3E8C059}" dt="2022-01-21T14:38:48.783" v="425" actId="20577"/>
        <pc:sldMkLst>
          <pc:docMk/>
          <pc:sldMk cId="42023161" sldId="368"/>
        </pc:sldMkLst>
      </pc:sldChg>
      <pc:sldChg chg="modSp mod">
        <pc:chgData name="Brunsting, S. (Suzanne)" userId="e7a355e2-d96a-4e46-8f22-0ce56c37bf10" providerId="ADAL" clId="{A15EF916-D4E3-4C3C-922A-C1A6A3E8C059}" dt="2022-01-21T14:40:30.074" v="426" actId="1076"/>
        <pc:sldMkLst>
          <pc:docMk/>
          <pc:sldMk cId="1227800986" sldId="370"/>
        </pc:sldMkLst>
        <pc:spChg chg="mod">
          <ac:chgData name="Brunsting, S. (Suzanne)" userId="e7a355e2-d96a-4e46-8f22-0ce56c37bf10" providerId="ADAL" clId="{A15EF916-D4E3-4C3C-922A-C1A6A3E8C059}" dt="2022-01-21T14:40:30.074" v="426" actId="1076"/>
          <ac:spMkLst>
            <pc:docMk/>
            <pc:sldMk cId="1227800986" sldId="370"/>
            <ac:spMk id="7" creationId="{3B840ED9-1A3D-444B-A17A-E6974EAE2899}"/>
          </ac:spMkLst>
        </pc:spChg>
      </pc:sldChg>
      <pc:sldChg chg="modSp">
        <pc:chgData name="Brunsting, S. (Suzanne)" userId="e7a355e2-d96a-4e46-8f22-0ce56c37bf10" providerId="ADAL" clId="{A15EF916-D4E3-4C3C-922A-C1A6A3E8C059}" dt="2022-01-21T14:28:23.173" v="64"/>
        <pc:sldMkLst>
          <pc:docMk/>
          <pc:sldMk cId="3898618588" sldId="375"/>
        </pc:sldMkLst>
        <pc:spChg chg="mod">
          <ac:chgData name="Brunsting, S. (Suzanne)" userId="e7a355e2-d96a-4e46-8f22-0ce56c37bf10" providerId="ADAL" clId="{A15EF916-D4E3-4C3C-922A-C1A6A3E8C059}" dt="2022-01-21T14:28:23.173" v="64"/>
          <ac:spMkLst>
            <pc:docMk/>
            <pc:sldMk cId="3898618588" sldId="375"/>
            <ac:spMk id="3" creationId="{F717E5E5-0A8A-4B29-A4F0-4BE3B05B1B0D}"/>
          </ac:spMkLst>
        </pc:spChg>
      </pc:sldChg>
      <pc:sldChg chg="modSp mod modNotes">
        <pc:chgData name="Brunsting, S. (Suzanne)" userId="e7a355e2-d96a-4e46-8f22-0ce56c37bf10" providerId="ADAL" clId="{A15EF916-D4E3-4C3C-922A-C1A6A3E8C059}" dt="2022-01-21T14:56:06.812" v="611" actId="20577"/>
        <pc:sldMkLst>
          <pc:docMk/>
          <pc:sldMk cId="4024289419" sldId="383"/>
        </pc:sldMkLst>
        <pc:spChg chg="mod">
          <ac:chgData name="Brunsting, S. (Suzanne)" userId="e7a355e2-d96a-4e46-8f22-0ce56c37bf10" providerId="ADAL" clId="{A15EF916-D4E3-4C3C-922A-C1A6A3E8C059}" dt="2022-01-21T14:55:10.917" v="519" actId="20577"/>
          <ac:spMkLst>
            <pc:docMk/>
            <pc:sldMk cId="4024289419" sldId="383"/>
            <ac:spMk id="20" creationId="{48AD00F8-0321-4009-8F06-A86F4026459C}"/>
          </ac:spMkLst>
        </pc:spChg>
        <pc:spChg chg="mod">
          <ac:chgData name="Brunsting, S. (Suzanne)" userId="e7a355e2-d96a-4e46-8f22-0ce56c37bf10" providerId="ADAL" clId="{A15EF916-D4E3-4C3C-922A-C1A6A3E8C059}" dt="2022-01-21T14:56:06.812" v="611" actId="20577"/>
          <ac:spMkLst>
            <pc:docMk/>
            <pc:sldMk cId="4024289419" sldId="383"/>
            <ac:spMk id="21" creationId="{6FC2D236-C83E-46B0-B3ED-9298E092A524}"/>
          </ac:spMkLst>
        </pc:spChg>
        <pc:spChg chg="mod">
          <ac:chgData name="Brunsting, S. (Suzanne)" userId="e7a355e2-d96a-4e46-8f22-0ce56c37bf10" providerId="ADAL" clId="{A15EF916-D4E3-4C3C-922A-C1A6A3E8C059}" dt="2022-01-21T14:34:20.177" v="113" actId="14100"/>
          <ac:spMkLst>
            <pc:docMk/>
            <pc:sldMk cId="4024289419" sldId="383"/>
            <ac:spMk id="22" creationId="{1409FECB-025E-493D-98E8-8E09E831EDA4}"/>
          </ac:spMkLst>
        </pc:spChg>
        <pc:spChg chg="mod">
          <ac:chgData name="Brunsting, S. (Suzanne)" userId="e7a355e2-d96a-4e46-8f22-0ce56c37bf10" providerId="ADAL" clId="{A15EF916-D4E3-4C3C-922A-C1A6A3E8C059}" dt="2022-01-21T14:34:03.327" v="91" actId="5793"/>
          <ac:spMkLst>
            <pc:docMk/>
            <pc:sldMk cId="4024289419" sldId="383"/>
            <ac:spMk id="23" creationId="{6AC61376-E920-40B2-A34D-15C244A18CF7}"/>
          </ac:spMkLst>
        </pc:spChg>
      </pc:sldChg>
      <pc:sldChg chg="modSp modNotes">
        <pc:chgData name="Brunsting, S. (Suzanne)" userId="e7a355e2-d96a-4e46-8f22-0ce56c37bf10" providerId="ADAL" clId="{A15EF916-D4E3-4C3C-922A-C1A6A3E8C059}" dt="2022-01-21T14:28:49.133" v="65"/>
        <pc:sldMkLst>
          <pc:docMk/>
          <pc:sldMk cId="1514297591" sldId="391"/>
        </pc:sldMkLst>
        <pc:spChg chg="mod">
          <ac:chgData name="Brunsting, S. (Suzanne)" userId="e7a355e2-d96a-4e46-8f22-0ce56c37bf10" providerId="ADAL" clId="{A15EF916-D4E3-4C3C-922A-C1A6A3E8C059}" dt="2022-01-21T14:28:49.133" v="65"/>
          <ac:spMkLst>
            <pc:docMk/>
            <pc:sldMk cId="1514297591" sldId="391"/>
            <ac:spMk id="2" creationId="{5A82D9BC-C9B9-4BCB-B0DE-26A6B0E68B34}"/>
          </ac:spMkLst>
        </pc:spChg>
      </pc:sldChg>
      <pc:sldChg chg="del">
        <pc:chgData name="Brunsting, S. (Suzanne)" userId="e7a355e2-d96a-4e46-8f22-0ce56c37bf10" providerId="ADAL" clId="{A15EF916-D4E3-4C3C-922A-C1A6A3E8C059}" dt="2022-01-21T14:24:56.249" v="0" actId="47"/>
        <pc:sldMkLst>
          <pc:docMk/>
          <pc:sldMk cId="123208411" sldId="395"/>
        </pc:sldMkLst>
      </pc:sldChg>
      <pc:sldChg chg="del">
        <pc:chgData name="Brunsting, S. (Suzanne)" userId="e7a355e2-d96a-4e46-8f22-0ce56c37bf10" providerId="ADAL" clId="{A15EF916-D4E3-4C3C-922A-C1A6A3E8C059}" dt="2022-01-21T14:24:56.249" v="0" actId="47"/>
        <pc:sldMkLst>
          <pc:docMk/>
          <pc:sldMk cId="4102637317" sldId="396"/>
        </pc:sldMkLst>
      </pc:sldChg>
      <pc:sldChg chg="modNotes">
        <pc:chgData name="Brunsting, S. (Suzanne)" userId="e7a355e2-d96a-4e46-8f22-0ce56c37bf10" providerId="ADAL" clId="{A15EF916-D4E3-4C3C-922A-C1A6A3E8C059}" dt="2022-01-21T14:28:49.133" v="65"/>
        <pc:sldMkLst>
          <pc:docMk/>
          <pc:sldMk cId="2232411527" sldId="404"/>
        </pc:sldMkLst>
      </pc:sldChg>
      <pc:sldChg chg="modSp mod">
        <pc:chgData name="Brunsting, S. (Suzanne)" userId="e7a355e2-d96a-4e46-8f22-0ce56c37bf10" providerId="ADAL" clId="{A15EF916-D4E3-4C3C-922A-C1A6A3E8C059}" dt="2022-01-21T15:01:01.584" v="687" actId="20577"/>
        <pc:sldMkLst>
          <pc:docMk/>
          <pc:sldMk cId="264064670" sldId="407"/>
        </pc:sldMkLst>
        <pc:spChg chg="mod">
          <ac:chgData name="Brunsting, S. (Suzanne)" userId="e7a355e2-d96a-4e46-8f22-0ce56c37bf10" providerId="ADAL" clId="{A15EF916-D4E3-4C3C-922A-C1A6A3E8C059}" dt="2022-01-21T15:01:01.584" v="687" actId="20577"/>
          <ac:spMkLst>
            <pc:docMk/>
            <pc:sldMk cId="264064670" sldId="407"/>
            <ac:spMk id="14" creationId="{81FECAD8-1C3F-4560-B9C6-2FD40935CCE9}"/>
          </ac:spMkLst>
        </pc:spChg>
      </pc:sldChg>
      <pc:sldChg chg="modSp modNotes">
        <pc:chgData name="Brunsting, S. (Suzanne)" userId="e7a355e2-d96a-4e46-8f22-0ce56c37bf10" providerId="ADAL" clId="{A15EF916-D4E3-4C3C-922A-C1A6A3E8C059}" dt="2022-01-21T14:30:38.715" v="70"/>
        <pc:sldMkLst>
          <pc:docMk/>
          <pc:sldMk cId="355468751" sldId="408"/>
        </pc:sldMkLst>
        <pc:spChg chg="mod">
          <ac:chgData name="Brunsting, S. (Suzanne)" userId="e7a355e2-d96a-4e46-8f22-0ce56c37bf10" providerId="ADAL" clId="{A15EF916-D4E3-4C3C-922A-C1A6A3E8C059}" dt="2022-01-21T14:30:38.715" v="70"/>
          <ac:spMkLst>
            <pc:docMk/>
            <pc:sldMk cId="355468751" sldId="408"/>
            <ac:spMk id="23" creationId="{E2FBD1B4-457E-4105-9778-012371DFF213}"/>
          </ac:spMkLst>
        </pc:spChg>
      </pc:sldChg>
      <pc:sldChg chg="modSp mod">
        <pc:chgData name="Brunsting, S. (Suzanne)" userId="e7a355e2-d96a-4e46-8f22-0ce56c37bf10" providerId="ADAL" clId="{A15EF916-D4E3-4C3C-922A-C1A6A3E8C059}" dt="2022-01-21T15:01:26.237" v="688" actId="20577"/>
        <pc:sldMkLst>
          <pc:docMk/>
          <pc:sldMk cId="3616049655" sldId="410"/>
        </pc:sldMkLst>
        <pc:spChg chg="mod">
          <ac:chgData name="Brunsting, S. (Suzanne)" userId="e7a355e2-d96a-4e46-8f22-0ce56c37bf10" providerId="ADAL" clId="{A15EF916-D4E3-4C3C-922A-C1A6A3E8C059}" dt="2022-01-21T15:01:26.237" v="688" actId="20577"/>
          <ac:spMkLst>
            <pc:docMk/>
            <pc:sldMk cId="3616049655" sldId="410"/>
            <ac:spMk id="2" creationId="{75F848BD-5DFD-4024-9F40-11E9805B29F9}"/>
          </ac:spMkLst>
        </pc:spChg>
      </pc:sldChg>
      <pc:sldChg chg="modSp">
        <pc:chgData name="Brunsting, S. (Suzanne)" userId="e7a355e2-d96a-4e46-8f22-0ce56c37bf10" providerId="ADAL" clId="{A15EF916-D4E3-4C3C-922A-C1A6A3E8C059}" dt="2022-01-21T14:28:23.173" v="64"/>
        <pc:sldMkLst>
          <pc:docMk/>
          <pc:sldMk cId="3521907862" sldId="413"/>
        </pc:sldMkLst>
        <pc:spChg chg="mod">
          <ac:chgData name="Brunsting, S. (Suzanne)" userId="e7a355e2-d96a-4e46-8f22-0ce56c37bf10" providerId="ADAL" clId="{A15EF916-D4E3-4C3C-922A-C1A6A3E8C059}" dt="2022-01-21T14:28:23.173" v="64"/>
          <ac:spMkLst>
            <pc:docMk/>
            <pc:sldMk cId="3521907862" sldId="413"/>
            <ac:spMk id="8" creationId="{B68C0C31-29AA-4892-A56E-607C20E2A4F6}"/>
          </ac:spMkLst>
        </pc:spChg>
      </pc:sldChg>
      <pc:sldChg chg="modNotesTx">
        <pc:chgData name="Brunsting, S. (Suzanne)" userId="e7a355e2-d96a-4e46-8f22-0ce56c37bf10" providerId="ADAL" clId="{A15EF916-D4E3-4C3C-922A-C1A6A3E8C059}" dt="2022-01-21T14:58:56.378" v="679" actId="313"/>
        <pc:sldMkLst>
          <pc:docMk/>
          <pc:sldMk cId="3020372594" sldId="416"/>
        </pc:sldMkLst>
      </pc:sldChg>
      <pc:sldChg chg="modNotes">
        <pc:chgData name="Brunsting, S. (Suzanne)" userId="e7a355e2-d96a-4e46-8f22-0ce56c37bf10" providerId="ADAL" clId="{A15EF916-D4E3-4C3C-922A-C1A6A3E8C059}" dt="2022-01-21T14:28:23.173" v="64"/>
        <pc:sldMkLst>
          <pc:docMk/>
          <pc:sldMk cId="4149539305" sldId="417"/>
        </pc:sldMkLst>
      </pc:sldChg>
      <pc:sldChg chg="modSp mod">
        <pc:chgData name="Brunsting, S. (Suzanne)" userId="e7a355e2-d96a-4e46-8f22-0ce56c37bf10" providerId="ADAL" clId="{A15EF916-D4E3-4C3C-922A-C1A6A3E8C059}" dt="2022-01-21T15:09:37.120" v="726" actId="13926"/>
        <pc:sldMkLst>
          <pc:docMk/>
          <pc:sldMk cId="3123926816" sldId="422"/>
        </pc:sldMkLst>
        <pc:spChg chg="mod">
          <ac:chgData name="Brunsting, S. (Suzanne)" userId="e7a355e2-d96a-4e46-8f22-0ce56c37bf10" providerId="ADAL" clId="{A15EF916-D4E3-4C3C-922A-C1A6A3E8C059}" dt="2022-01-21T15:09:37.120" v="726" actId="13926"/>
          <ac:spMkLst>
            <pc:docMk/>
            <pc:sldMk cId="3123926816" sldId="422"/>
            <ac:spMk id="3" creationId="{2F56BABC-F191-41CA-9C88-76F2043255D2}"/>
          </ac:spMkLst>
        </pc:spChg>
      </pc:sldChg>
      <pc:sldChg chg="modNotes">
        <pc:chgData name="Brunsting, S. (Suzanne)" userId="e7a355e2-d96a-4e46-8f22-0ce56c37bf10" providerId="ADAL" clId="{A15EF916-D4E3-4C3C-922A-C1A6A3E8C059}" dt="2022-01-21T14:28:49.133" v="65"/>
        <pc:sldMkLst>
          <pc:docMk/>
          <pc:sldMk cId="1563400775" sldId="424"/>
        </pc:sldMkLst>
      </pc:sldChg>
      <pc:sldChg chg="modSp mod">
        <pc:chgData name="Brunsting, S. (Suzanne)" userId="e7a355e2-d96a-4e46-8f22-0ce56c37bf10" providerId="ADAL" clId="{A15EF916-D4E3-4C3C-922A-C1A6A3E8C059}" dt="2022-01-21T15:09:01.641" v="723" actId="13926"/>
        <pc:sldMkLst>
          <pc:docMk/>
          <pc:sldMk cId="3250207550" sldId="427"/>
        </pc:sldMkLst>
        <pc:spChg chg="mod">
          <ac:chgData name="Brunsting, S. (Suzanne)" userId="e7a355e2-d96a-4e46-8f22-0ce56c37bf10" providerId="ADAL" clId="{A15EF916-D4E3-4C3C-922A-C1A6A3E8C059}" dt="2022-01-21T15:09:01.641" v="723" actId="13926"/>
          <ac:spMkLst>
            <pc:docMk/>
            <pc:sldMk cId="3250207550" sldId="427"/>
            <ac:spMk id="24" creationId="{E37FD15C-4BBE-4244-ABE6-6D2AA36D22BA}"/>
          </ac:spMkLst>
        </pc:spChg>
      </pc:sldChg>
      <pc:sldChg chg="modNotes">
        <pc:chgData name="Brunsting, S. (Suzanne)" userId="e7a355e2-d96a-4e46-8f22-0ce56c37bf10" providerId="ADAL" clId="{A15EF916-D4E3-4C3C-922A-C1A6A3E8C059}" dt="2022-01-21T14:28:23.173" v="64"/>
        <pc:sldMkLst>
          <pc:docMk/>
          <pc:sldMk cId="122975294" sldId="431"/>
        </pc:sldMkLst>
      </pc:sldChg>
      <pc:sldChg chg="modSp mod">
        <pc:chgData name="Brunsting, S. (Suzanne)" userId="e7a355e2-d96a-4e46-8f22-0ce56c37bf10" providerId="ADAL" clId="{A15EF916-D4E3-4C3C-922A-C1A6A3E8C059}" dt="2022-01-21T14:59:10.465" v="682" actId="313"/>
        <pc:sldMkLst>
          <pc:docMk/>
          <pc:sldMk cId="1971226965" sldId="435"/>
        </pc:sldMkLst>
        <pc:spChg chg="mod">
          <ac:chgData name="Brunsting, S. (Suzanne)" userId="e7a355e2-d96a-4e46-8f22-0ce56c37bf10" providerId="ADAL" clId="{A15EF916-D4E3-4C3C-922A-C1A6A3E8C059}" dt="2022-01-21T14:59:10.465" v="682" actId="313"/>
          <ac:spMkLst>
            <pc:docMk/>
            <pc:sldMk cId="1971226965" sldId="435"/>
            <ac:spMk id="3" creationId="{D54D94A7-08D9-4A94-81C9-52B959B3D4D1}"/>
          </ac:spMkLst>
        </pc:spChg>
      </pc:sldChg>
      <pc:sldChg chg="modSp modNotes">
        <pc:chgData name="Brunsting, S. (Suzanne)" userId="e7a355e2-d96a-4e46-8f22-0ce56c37bf10" providerId="ADAL" clId="{A15EF916-D4E3-4C3C-922A-C1A6A3E8C059}" dt="2022-01-21T14:59:19.500" v="684" actId="313"/>
        <pc:sldMkLst>
          <pc:docMk/>
          <pc:sldMk cId="3717788337" sldId="439"/>
        </pc:sldMkLst>
        <pc:graphicFrameChg chg="mod">
          <ac:chgData name="Brunsting, S. (Suzanne)" userId="e7a355e2-d96a-4e46-8f22-0ce56c37bf10" providerId="ADAL" clId="{A15EF916-D4E3-4C3C-922A-C1A6A3E8C059}" dt="2022-01-21T14:59:19.500" v="684" actId="313"/>
          <ac:graphicFrameMkLst>
            <pc:docMk/>
            <pc:sldMk cId="3717788337" sldId="439"/>
            <ac:graphicFrameMk id="15" creationId="{91EB3310-1597-4893-AE98-EDCBBE6A69EC}"/>
          </ac:graphicFrameMkLst>
        </pc:graphicFrameChg>
      </pc:sldChg>
      <pc:sldChg chg="modSp mod">
        <pc:chgData name="Brunsting, S. (Suzanne)" userId="e7a355e2-d96a-4e46-8f22-0ce56c37bf10" providerId="ADAL" clId="{A15EF916-D4E3-4C3C-922A-C1A6A3E8C059}" dt="2022-01-21T15:10:08.472" v="727" actId="13926"/>
        <pc:sldMkLst>
          <pc:docMk/>
          <pc:sldMk cId="494342038" sldId="450"/>
        </pc:sldMkLst>
        <pc:spChg chg="mod">
          <ac:chgData name="Brunsting, S. (Suzanne)" userId="e7a355e2-d96a-4e46-8f22-0ce56c37bf10" providerId="ADAL" clId="{A15EF916-D4E3-4C3C-922A-C1A6A3E8C059}" dt="2022-01-21T15:10:08.472" v="727" actId="13926"/>
          <ac:spMkLst>
            <pc:docMk/>
            <pc:sldMk cId="494342038" sldId="450"/>
            <ac:spMk id="19" creationId="{B070391D-3260-4782-AEFF-4500CA434FF5}"/>
          </ac:spMkLst>
        </pc:spChg>
      </pc:sldChg>
      <pc:sldChg chg="modSp">
        <pc:chgData name="Brunsting, S. (Suzanne)" userId="e7a355e2-d96a-4e46-8f22-0ce56c37bf10" providerId="ADAL" clId="{A15EF916-D4E3-4C3C-922A-C1A6A3E8C059}" dt="2022-01-21T14:28:49.133" v="65"/>
        <pc:sldMkLst>
          <pc:docMk/>
          <pc:sldMk cId="3837489831" sldId="453"/>
        </pc:sldMkLst>
        <pc:spChg chg="mod">
          <ac:chgData name="Brunsting, S. (Suzanne)" userId="e7a355e2-d96a-4e46-8f22-0ce56c37bf10" providerId="ADAL" clId="{A15EF916-D4E3-4C3C-922A-C1A6A3E8C059}" dt="2022-01-21T14:28:49.133" v="65"/>
          <ac:spMkLst>
            <pc:docMk/>
            <pc:sldMk cId="3837489831" sldId="453"/>
            <ac:spMk id="2" creationId="{7A38A9FE-0502-4765-9BD4-C4BC8F6E9F75}"/>
          </ac:spMkLst>
        </pc:spChg>
      </pc:sldChg>
      <pc:sldChg chg="modSp">
        <pc:chgData name="Brunsting, S. (Suzanne)" userId="e7a355e2-d96a-4e46-8f22-0ce56c37bf10" providerId="ADAL" clId="{A15EF916-D4E3-4C3C-922A-C1A6A3E8C059}" dt="2022-01-21T14:28:49.133" v="65"/>
        <pc:sldMkLst>
          <pc:docMk/>
          <pc:sldMk cId="1444978228" sldId="456"/>
        </pc:sldMkLst>
        <pc:spChg chg="mod">
          <ac:chgData name="Brunsting, S. (Suzanne)" userId="e7a355e2-d96a-4e46-8f22-0ce56c37bf10" providerId="ADAL" clId="{A15EF916-D4E3-4C3C-922A-C1A6A3E8C059}" dt="2022-01-21T14:28:49.133" v="65"/>
          <ac:spMkLst>
            <pc:docMk/>
            <pc:sldMk cId="1444978228" sldId="456"/>
            <ac:spMk id="2" creationId="{7A38A9FE-0502-4765-9BD4-C4BC8F6E9F75}"/>
          </ac:spMkLst>
        </pc:spChg>
      </pc:sldChg>
      <pc:sldChg chg="modSp modNotes">
        <pc:chgData name="Brunsting, S. (Suzanne)" userId="e7a355e2-d96a-4e46-8f22-0ce56c37bf10" providerId="ADAL" clId="{A15EF916-D4E3-4C3C-922A-C1A6A3E8C059}" dt="2022-01-21T14:28:49.133" v="65"/>
        <pc:sldMkLst>
          <pc:docMk/>
          <pc:sldMk cId="1180834454" sldId="459"/>
        </pc:sldMkLst>
        <pc:spChg chg="mod">
          <ac:chgData name="Brunsting, S. (Suzanne)" userId="e7a355e2-d96a-4e46-8f22-0ce56c37bf10" providerId="ADAL" clId="{A15EF916-D4E3-4C3C-922A-C1A6A3E8C059}" dt="2022-01-21T14:28:49.133" v="65"/>
          <ac:spMkLst>
            <pc:docMk/>
            <pc:sldMk cId="1180834454" sldId="459"/>
            <ac:spMk id="2" creationId="{7A38A9FE-0502-4765-9BD4-C4BC8F6E9F75}"/>
          </ac:spMkLst>
        </pc:spChg>
      </pc:sldChg>
      <pc:sldChg chg="modNotes">
        <pc:chgData name="Brunsting, S. (Suzanne)" userId="e7a355e2-d96a-4e46-8f22-0ce56c37bf10" providerId="ADAL" clId="{A15EF916-D4E3-4C3C-922A-C1A6A3E8C059}" dt="2022-01-21T14:28:23.173" v="64"/>
        <pc:sldMkLst>
          <pc:docMk/>
          <pc:sldMk cId="1601418720" sldId="460"/>
        </pc:sldMkLst>
      </pc:sldChg>
      <pc:sldChg chg="modNotes">
        <pc:chgData name="Brunsting, S. (Suzanne)" userId="e7a355e2-d96a-4e46-8f22-0ce56c37bf10" providerId="ADAL" clId="{A15EF916-D4E3-4C3C-922A-C1A6A3E8C059}" dt="2022-01-21T14:28:23.173" v="64"/>
        <pc:sldMkLst>
          <pc:docMk/>
          <pc:sldMk cId="729453828" sldId="461"/>
        </pc:sldMkLst>
      </pc:sldChg>
      <pc:sldChg chg="modSp mod modNotes">
        <pc:chgData name="Brunsting, S. (Suzanne)" userId="e7a355e2-d96a-4e46-8f22-0ce56c37bf10" providerId="ADAL" clId="{A15EF916-D4E3-4C3C-922A-C1A6A3E8C059}" dt="2022-01-21T15:03:43.920" v="722" actId="20577"/>
        <pc:sldMkLst>
          <pc:docMk/>
          <pc:sldMk cId="3174991681" sldId="464"/>
        </pc:sldMkLst>
        <pc:spChg chg="mod">
          <ac:chgData name="Brunsting, S. (Suzanne)" userId="e7a355e2-d96a-4e46-8f22-0ce56c37bf10" providerId="ADAL" clId="{A15EF916-D4E3-4C3C-922A-C1A6A3E8C059}" dt="2022-01-21T15:03:43.920" v="722" actId="20577"/>
          <ac:spMkLst>
            <pc:docMk/>
            <pc:sldMk cId="3174991681" sldId="464"/>
            <ac:spMk id="6" creationId="{1A5467CE-AF20-49BE-81FD-0426C3E5EB6D}"/>
          </ac:spMkLst>
        </pc:spChg>
      </pc:sldChg>
      <pc:sldChg chg="modSp mod">
        <pc:chgData name="Brunsting, S. (Suzanne)" userId="e7a355e2-d96a-4e46-8f22-0ce56c37bf10" providerId="ADAL" clId="{A15EF916-D4E3-4C3C-922A-C1A6A3E8C059}" dt="2022-01-21T14:59:08.791" v="681" actId="313"/>
        <pc:sldMkLst>
          <pc:docMk/>
          <pc:sldMk cId="1346715425" sldId="466"/>
        </pc:sldMkLst>
        <pc:spChg chg="mod">
          <ac:chgData name="Brunsting, S. (Suzanne)" userId="e7a355e2-d96a-4e46-8f22-0ce56c37bf10" providerId="ADAL" clId="{A15EF916-D4E3-4C3C-922A-C1A6A3E8C059}" dt="2022-01-21T14:59:08.791" v="681" actId="313"/>
          <ac:spMkLst>
            <pc:docMk/>
            <pc:sldMk cId="1346715425" sldId="466"/>
            <ac:spMk id="3" creationId="{F717E5E5-0A8A-4B29-A4F0-4BE3B05B1B0D}"/>
          </ac:spMkLst>
        </pc:spChg>
      </pc:sldChg>
      <pc:sldChg chg="modNotes modNotesTx">
        <pc:chgData name="Brunsting, S. (Suzanne)" userId="e7a355e2-d96a-4e46-8f22-0ce56c37bf10" providerId="ADAL" clId="{A15EF916-D4E3-4C3C-922A-C1A6A3E8C059}" dt="2022-01-21T15:00:19.848" v="685" actId="6549"/>
        <pc:sldMkLst>
          <pc:docMk/>
          <pc:sldMk cId="171912690" sldId="469"/>
        </pc:sldMkLst>
      </pc:sldChg>
      <pc:sldChg chg="modSp">
        <pc:chgData name="Brunsting, S. (Suzanne)" userId="e7a355e2-d96a-4e46-8f22-0ce56c37bf10" providerId="ADAL" clId="{A15EF916-D4E3-4C3C-922A-C1A6A3E8C059}" dt="2022-01-21T14:28:49.133" v="65"/>
        <pc:sldMkLst>
          <pc:docMk/>
          <pc:sldMk cId="841437816" sldId="477"/>
        </pc:sldMkLst>
        <pc:spChg chg="mod">
          <ac:chgData name="Brunsting, S. (Suzanne)" userId="e7a355e2-d96a-4e46-8f22-0ce56c37bf10" providerId="ADAL" clId="{A15EF916-D4E3-4C3C-922A-C1A6A3E8C059}" dt="2022-01-21T14:28:49.133" v="65"/>
          <ac:spMkLst>
            <pc:docMk/>
            <pc:sldMk cId="841437816" sldId="477"/>
            <ac:spMk id="3" creationId="{89BD80AE-BFF6-472A-B0F9-BC51BB6EB613}"/>
          </ac:spMkLst>
        </pc:spChg>
      </pc:sldChg>
      <pc:sldChg chg="modSp">
        <pc:chgData name="Brunsting, S. (Suzanne)" userId="e7a355e2-d96a-4e46-8f22-0ce56c37bf10" providerId="ADAL" clId="{A15EF916-D4E3-4C3C-922A-C1A6A3E8C059}" dt="2022-01-21T14:28:00.391" v="63"/>
        <pc:sldMkLst>
          <pc:docMk/>
          <pc:sldMk cId="2033230581" sldId="478"/>
        </pc:sldMkLst>
        <pc:spChg chg="mod">
          <ac:chgData name="Brunsting, S. (Suzanne)" userId="e7a355e2-d96a-4e46-8f22-0ce56c37bf10" providerId="ADAL" clId="{A15EF916-D4E3-4C3C-922A-C1A6A3E8C059}" dt="2022-01-21T14:28:00.391" v="63"/>
          <ac:spMkLst>
            <pc:docMk/>
            <pc:sldMk cId="2033230581" sldId="478"/>
            <ac:spMk id="3" creationId="{0A428B1C-7CB8-427D-B6D9-4C8A53B2A689}"/>
          </ac:spMkLst>
        </pc:spChg>
      </pc:sldChg>
      <pc:sldChg chg="modSp">
        <pc:chgData name="Brunsting, S. (Suzanne)" userId="e7a355e2-d96a-4e46-8f22-0ce56c37bf10" providerId="ADAL" clId="{A15EF916-D4E3-4C3C-922A-C1A6A3E8C059}" dt="2022-01-21T14:30:38.715" v="70"/>
        <pc:sldMkLst>
          <pc:docMk/>
          <pc:sldMk cId="1352747419" sldId="479"/>
        </pc:sldMkLst>
        <pc:spChg chg="mod">
          <ac:chgData name="Brunsting, S. (Suzanne)" userId="e7a355e2-d96a-4e46-8f22-0ce56c37bf10" providerId="ADAL" clId="{A15EF916-D4E3-4C3C-922A-C1A6A3E8C059}" dt="2022-01-21T14:30:38.715" v="70"/>
          <ac:spMkLst>
            <pc:docMk/>
            <pc:sldMk cId="1352747419" sldId="479"/>
            <ac:spMk id="3" creationId="{0A428B1C-7CB8-427D-B6D9-4C8A53B2A689}"/>
          </ac:spMkLst>
        </pc:spChg>
      </pc:sldChg>
      <pc:sldChg chg="modNotes">
        <pc:chgData name="Brunsting, S. (Suzanne)" userId="e7a355e2-d96a-4e46-8f22-0ce56c37bf10" providerId="ADAL" clId="{A15EF916-D4E3-4C3C-922A-C1A6A3E8C059}" dt="2022-01-21T14:28:00.391" v="63"/>
        <pc:sldMkLst>
          <pc:docMk/>
          <pc:sldMk cId="391281719" sldId="482"/>
        </pc:sldMkLst>
      </pc:sldChg>
      <pc:sldChg chg="modSp mod modNotesTx">
        <pc:chgData name="Brunsting, S. (Suzanne)" userId="e7a355e2-d96a-4e46-8f22-0ce56c37bf10" providerId="ADAL" clId="{A15EF916-D4E3-4C3C-922A-C1A6A3E8C059}" dt="2022-01-21T14:32:46.102" v="80" actId="313"/>
        <pc:sldMkLst>
          <pc:docMk/>
          <pc:sldMk cId="3873818741" sldId="483"/>
        </pc:sldMkLst>
        <pc:spChg chg="mod">
          <ac:chgData name="Brunsting, S. (Suzanne)" userId="e7a355e2-d96a-4e46-8f22-0ce56c37bf10" providerId="ADAL" clId="{A15EF916-D4E3-4C3C-922A-C1A6A3E8C059}" dt="2022-01-21T14:32:42.087" v="77" actId="313"/>
          <ac:spMkLst>
            <pc:docMk/>
            <pc:sldMk cId="3873818741" sldId="483"/>
            <ac:spMk id="50" creationId="{2AC84DAE-D0E9-4492-9C10-E6425CA318AE}"/>
          </ac:spMkLst>
        </pc:spChg>
      </pc:sldChg>
      <pc:sldChg chg="modNotes">
        <pc:chgData name="Brunsting, S. (Suzanne)" userId="e7a355e2-d96a-4e46-8f22-0ce56c37bf10" providerId="ADAL" clId="{A15EF916-D4E3-4C3C-922A-C1A6A3E8C059}" dt="2022-01-21T14:28:49.133" v="65"/>
        <pc:sldMkLst>
          <pc:docMk/>
          <pc:sldMk cId="2803525673" sldId="485"/>
        </pc:sldMkLst>
      </pc:sldChg>
      <pc:sldChg chg="modSp mod modNotes">
        <pc:chgData name="Brunsting, S. (Suzanne)" userId="e7a355e2-d96a-4e46-8f22-0ce56c37bf10" providerId="ADAL" clId="{A15EF916-D4E3-4C3C-922A-C1A6A3E8C059}" dt="2022-01-21T14:42:25.654" v="495" actId="113"/>
        <pc:sldMkLst>
          <pc:docMk/>
          <pc:sldMk cId="3897909405" sldId="486"/>
        </pc:sldMkLst>
        <pc:spChg chg="mod">
          <ac:chgData name="Brunsting, S. (Suzanne)" userId="e7a355e2-d96a-4e46-8f22-0ce56c37bf10" providerId="ADAL" clId="{A15EF916-D4E3-4C3C-922A-C1A6A3E8C059}" dt="2022-01-21T14:42:25.654" v="495" actId="113"/>
          <ac:spMkLst>
            <pc:docMk/>
            <pc:sldMk cId="3897909405" sldId="486"/>
            <ac:spMk id="12" creationId="{F24BCBF5-8114-4DB9-B35E-E4D8547BB38D}"/>
          </ac:spMkLst>
        </pc:spChg>
      </pc:sldChg>
      <pc:sldChg chg="modSp">
        <pc:chgData name="Brunsting, S. (Suzanne)" userId="e7a355e2-d96a-4e46-8f22-0ce56c37bf10" providerId="ADAL" clId="{A15EF916-D4E3-4C3C-922A-C1A6A3E8C059}" dt="2022-01-21T14:28:49.133" v="65"/>
        <pc:sldMkLst>
          <pc:docMk/>
          <pc:sldMk cId="291353632" sldId="487"/>
        </pc:sldMkLst>
        <pc:spChg chg="mod">
          <ac:chgData name="Brunsting, S. (Suzanne)" userId="e7a355e2-d96a-4e46-8f22-0ce56c37bf10" providerId="ADAL" clId="{A15EF916-D4E3-4C3C-922A-C1A6A3E8C059}" dt="2022-01-21T14:28:49.133" v="65"/>
          <ac:spMkLst>
            <pc:docMk/>
            <pc:sldMk cId="291353632" sldId="487"/>
            <ac:spMk id="2" creationId="{9992C207-7459-47A6-9086-7A50CDB3C007}"/>
          </ac:spMkLst>
        </pc:spChg>
      </pc:sldChg>
      <pc:sldChg chg="modSp">
        <pc:chgData name="Brunsting, S. (Suzanne)" userId="e7a355e2-d96a-4e46-8f22-0ce56c37bf10" providerId="ADAL" clId="{A15EF916-D4E3-4C3C-922A-C1A6A3E8C059}" dt="2022-01-21T14:28:00.391" v="63"/>
        <pc:sldMkLst>
          <pc:docMk/>
          <pc:sldMk cId="865086075" sldId="488"/>
        </pc:sldMkLst>
        <pc:spChg chg="mod">
          <ac:chgData name="Brunsting, S. (Suzanne)" userId="e7a355e2-d96a-4e46-8f22-0ce56c37bf10" providerId="ADAL" clId="{A15EF916-D4E3-4C3C-922A-C1A6A3E8C059}" dt="2022-01-21T14:28:00.391" v="63"/>
          <ac:spMkLst>
            <pc:docMk/>
            <pc:sldMk cId="865086075" sldId="488"/>
            <ac:spMk id="3" creationId="{DA70AB37-0934-4720-A68B-773D0E72DD44}"/>
          </ac:spMkLst>
        </pc:spChg>
      </pc:sldChg>
      <pc:sldChg chg="modSp add del mod">
        <pc:chgData name="Brunsting, S. (Suzanne)" userId="e7a355e2-d96a-4e46-8f22-0ce56c37bf10" providerId="ADAL" clId="{A15EF916-D4E3-4C3C-922A-C1A6A3E8C059}" dt="2022-01-21T14:25:51.506" v="62" actId="47"/>
        <pc:sldMkLst>
          <pc:docMk/>
          <pc:sldMk cId="2952764645" sldId="490"/>
        </pc:sldMkLst>
        <pc:spChg chg="mod">
          <ac:chgData name="Brunsting, S. (Suzanne)" userId="e7a355e2-d96a-4e46-8f22-0ce56c37bf10" providerId="ADAL" clId="{A15EF916-D4E3-4C3C-922A-C1A6A3E8C059}" dt="2022-01-21T14:25:33.170" v="61" actId="27636"/>
          <ac:spMkLst>
            <pc:docMk/>
            <pc:sldMk cId="2952764645" sldId="490"/>
            <ac:spMk id="2" creationId="{998FCDB3-C7D6-4502-AB15-C1DF3A4C5EBF}"/>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barChart>
        <c:barDir val="col"/>
        <c:grouping val="clustered"/>
        <c:varyColors val="0"/>
        <c:ser>
          <c:idx val="0"/>
          <c:order val="0"/>
          <c:tx>
            <c:strRef>
              <c:f>Tabelle1!$B$1</c:f>
              <c:strCache>
                <c:ptCount val="1"/>
                <c:pt idx="0">
                  <c:v>Datenreihe 1</c:v>
                </c:pt>
              </c:strCache>
            </c:strRef>
          </c:tx>
          <c:spPr>
            <a:solidFill>
              <a:schemeClr val="accent1"/>
            </a:solidFill>
            <a:ln>
              <a:noFill/>
            </a:ln>
            <a:effectLst/>
          </c:spPr>
          <c:invertIfNegative val="0"/>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67B-4106-846E-444AA095560F}"/>
            </c:ext>
          </c:extLst>
        </c:ser>
        <c:ser>
          <c:idx val="1"/>
          <c:order val="1"/>
          <c:tx>
            <c:strRef>
              <c:f>Tabelle1!$C$1</c:f>
              <c:strCache>
                <c:ptCount val="1"/>
                <c:pt idx="0">
                  <c:v>Datenreihe 2</c:v>
                </c:pt>
              </c:strCache>
            </c:strRef>
          </c:tx>
          <c:spPr>
            <a:solidFill>
              <a:schemeClr val="accent2"/>
            </a:solidFill>
            <a:ln>
              <a:noFill/>
            </a:ln>
            <a:effectLst/>
          </c:spPr>
          <c:invertIfNegative val="0"/>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67B-4106-846E-444AA095560F}"/>
            </c:ext>
          </c:extLst>
        </c:ser>
        <c:dLbls>
          <c:showLegendKey val="0"/>
          <c:showVal val="0"/>
          <c:showCatName val="0"/>
          <c:showSerName val="0"/>
          <c:showPercent val="0"/>
          <c:showBubbleSize val="0"/>
        </c:dLbls>
        <c:gapWidth val="219"/>
        <c:overlap val="-27"/>
        <c:axId val="359613648"/>
        <c:axId val="359612864"/>
      </c:barChart>
      <c:lineChart>
        <c:grouping val="standard"/>
        <c:varyColors val="0"/>
        <c:ser>
          <c:idx val="2"/>
          <c:order val="2"/>
          <c:tx>
            <c:strRef>
              <c:f>Tabelle1!$D$1</c:f>
              <c:strCache>
                <c:ptCount val="1"/>
                <c:pt idx="0">
                  <c:v>Datenreihe 3</c:v>
                </c:pt>
              </c:strCache>
            </c:strRef>
          </c:tx>
          <c:spPr>
            <a:ln w="28575" cap="rnd">
              <a:solidFill>
                <a:schemeClr val="accent3"/>
              </a:solidFill>
              <a:round/>
            </a:ln>
            <a:effectLst/>
          </c:spPr>
          <c:marker>
            <c:symbol val="none"/>
          </c:marker>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F67B-4106-846E-444AA095560F}"/>
            </c:ext>
          </c:extLst>
        </c:ser>
        <c:dLbls>
          <c:showLegendKey val="0"/>
          <c:showVal val="0"/>
          <c:showCatName val="0"/>
          <c:showSerName val="0"/>
          <c:showPercent val="0"/>
          <c:showBubbleSize val="0"/>
        </c:dLbls>
        <c:marker val="1"/>
        <c:smooth val="0"/>
        <c:axId val="359613648"/>
        <c:axId val="359612864"/>
      </c:lineChart>
      <c:catAx>
        <c:axId val="3596136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crossAx val="359612864"/>
        <c:crosses val="autoZero"/>
        <c:auto val="1"/>
        <c:lblAlgn val="ctr"/>
        <c:lblOffset val="100"/>
        <c:noMultiLvlLbl val="0"/>
      </c:catAx>
      <c:valAx>
        <c:axId val="3596128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crossAx val="3596136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pieChart>
        <c:varyColors val="1"/>
        <c:ser>
          <c:idx val="0"/>
          <c:order val="0"/>
          <c:tx>
            <c:strRef>
              <c:f>Tabelle1!$B$1</c:f>
              <c:strCache>
                <c:ptCount val="1"/>
                <c:pt idx="0">
                  <c:v>Verkauf</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F0C7-472B-BC09-7549A017EA53}"/>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F0C7-472B-BC09-7549A017EA5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F0C7-472B-BC09-7549A017EA5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F0C7-472B-BC09-7549A017EA53}"/>
              </c:ext>
            </c:extLst>
          </c:dPt>
          <c:cat>
            <c:strRef>
              <c:f>Tabelle1!$A$2:$A$5</c:f>
              <c:strCache>
                <c:ptCount val="4"/>
                <c:pt idx="0">
                  <c:v>1. Quartal</c:v>
                </c:pt>
                <c:pt idx="1">
                  <c:v>2. Quartal</c:v>
                </c:pt>
                <c:pt idx="2">
                  <c:v>3. Quartal</c:v>
                </c:pt>
                <c:pt idx="3">
                  <c:v>4. Quartal</c:v>
                </c:pt>
              </c:strCache>
            </c:strRef>
          </c:cat>
          <c:val>
            <c:numRef>
              <c:f>Tabelle1!$B$2:$B$5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F0C7-472B-BC09-7549A017EA53}"/>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lineChart>
        <c:grouping val="standard"/>
        <c:varyColors val="0"/>
        <c:ser>
          <c:idx val="0"/>
          <c:order val="0"/>
          <c:tx>
            <c:strRef>
              <c:f>Tabelle1!$B$1</c:f>
              <c:strCache>
                <c:ptCount val="1"/>
                <c:pt idx="0">
                  <c:v>Datenreihe 1</c:v>
                </c:pt>
              </c:strCache>
            </c:strRef>
          </c:tx>
          <c:spPr>
            <a:ln w="28575" cap="rnd">
              <a:solidFill>
                <a:schemeClr val="accent1"/>
              </a:solidFill>
              <a:round/>
            </a:ln>
            <a:effectLst/>
          </c:spPr>
          <c:marker>
            <c:symbol val="none"/>
          </c:marker>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3E9E-45A0-8EA2-CEC46ADC5236}"/>
            </c:ext>
          </c:extLst>
        </c:ser>
        <c:ser>
          <c:idx val="1"/>
          <c:order val="1"/>
          <c:tx>
            <c:strRef>
              <c:f>Tabelle1!$C$1</c:f>
              <c:strCache>
                <c:ptCount val="1"/>
                <c:pt idx="0">
                  <c:v>Datenreihe 2</c:v>
                </c:pt>
              </c:strCache>
            </c:strRef>
          </c:tx>
          <c:spPr>
            <a:ln w="28575" cap="rnd">
              <a:solidFill>
                <a:schemeClr val="accent2"/>
              </a:solidFill>
              <a:round/>
            </a:ln>
            <a:effectLst/>
          </c:spPr>
          <c:marker>
            <c:symbol val="none"/>
          </c:marker>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3E9E-45A0-8EA2-CEC46ADC5236}"/>
            </c:ext>
          </c:extLst>
        </c:ser>
        <c:ser>
          <c:idx val="2"/>
          <c:order val="2"/>
          <c:tx>
            <c:strRef>
              <c:f>Tabelle1!$D$1</c:f>
              <c:strCache>
                <c:ptCount val="1"/>
                <c:pt idx="0">
                  <c:v>Datenreihe 3</c:v>
                </c:pt>
              </c:strCache>
            </c:strRef>
          </c:tx>
          <c:spPr>
            <a:ln w="28575" cap="rnd">
              <a:solidFill>
                <a:schemeClr val="accent3"/>
              </a:solidFill>
              <a:round/>
            </a:ln>
            <a:effectLst/>
          </c:spPr>
          <c:marker>
            <c:symbol val="none"/>
          </c:marker>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3E9E-45A0-8EA2-CEC46ADC5236}"/>
            </c:ext>
          </c:extLst>
        </c:ser>
        <c:dLbls>
          <c:showLegendKey val="0"/>
          <c:showVal val="0"/>
          <c:showCatName val="0"/>
          <c:showSerName val="0"/>
          <c:showPercent val="0"/>
          <c:showBubbleSize val="0"/>
        </c:dLbls>
        <c:smooth val="0"/>
        <c:axId val="418495224"/>
        <c:axId val="418492872"/>
      </c:lineChart>
      <c:catAx>
        <c:axId val="4184952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crossAx val="418492872"/>
        <c:crosses val="autoZero"/>
        <c:auto val="1"/>
        <c:lblAlgn val="ctr"/>
        <c:lblOffset val="100"/>
        <c:noMultiLvlLbl val="0"/>
      </c:catAx>
      <c:valAx>
        <c:axId val="4184928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crossAx val="4184952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0E36C5-8241-47F5-8E29-EB4E24B6AA7C}"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de-DE"/>
        </a:p>
      </dgm:t>
    </dgm:pt>
    <dgm:pt modelId="{59E9DC17-7E7F-453E-8560-B01BE61B1259}">
      <dgm:prSet phldrT="[Text]"/>
      <dgm:spPr/>
      <dgm:t>
        <a:bodyPr/>
        <a:lstStyle/>
        <a:p>
          <a:r>
            <a:rPr lang="de-DE" dirty="0"/>
            <a:t>Unit I</a:t>
          </a:r>
        </a:p>
      </dgm:t>
    </dgm:pt>
    <dgm:pt modelId="{AFA556B3-2DB9-4DBA-B005-0E55CAE9E646}" type="parTrans" cxnId="{BB0F54AA-F193-4C58-BDA5-A03C19A3F469}">
      <dgm:prSet/>
      <dgm:spPr/>
      <dgm:t>
        <a:bodyPr/>
        <a:lstStyle/>
        <a:p>
          <a:endParaRPr lang="de-DE"/>
        </a:p>
      </dgm:t>
    </dgm:pt>
    <dgm:pt modelId="{86607A87-3F0E-407A-802A-44031C523B00}" type="sibTrans" cxnId="{BB0F54AA-F193-4C58-BDA5-A03C19A3F469}">
      <dgm:prSet/>
      <dgm:spPr/>
      <dgm:t>
        <a:bodyPr/>
        <a:lstStyle/>
        <a:p>
          <a:endParaRPr lang="de-DE"/>
        </a:p>
      </dgm:t>
    </dgm:pt>
    <dgm:pt modelId="{3D22F5BC-028B-40E1-A174-4D581347F68A}">
      <dgm:prSet phldrT="[Text]"/>
      <dgm:spPr/>
      <dgm:t>
        <a:bodyPr/>
        <a:lstStyle/>
        <a:p>
          <a:r>
            <a:rPr lang="de-DE" dirty="0" err="1"/>
            <a:t>Introductie</a:t>
          </a:r>
          <a:r>
            <a:rPr lang="de-DE" dirty="0"/>
            <a:t> Multiple Benefits</a:t>
          </a:r>
        </a:p>
      </dgm:t>
    </dgm:pt>
    <dgm:pt modelId="{47AFBBB2-53EF-4B83-9488-653EB1EDC341}" type="parTrans" cxnId="{6B688CA8-0CCD-4A99-98F4-44F049C9C30E}">
      <dgm:prSet/>
      <dgm:spPr/>
      <dgm:t>
        <a:bodyPr/>
        <a:lstStyle/>
        <a:p>
          <a:endParaRPr lang="de-DE"/>
        </a:p>
      </dgm:t>
    </dgm:pt>
    <dgm:pt modelId="{2A9BCE52-F087-43BC-B47B-4D9A7BE063ED}" type="sibTrans" cxnId="{6B688CA8-0CCD-4A99-98F4-44F049C9C30E}">
      <dgm:prSet/>
      <dgm:spPr/>
      <dgm:t>
        <a:bodyPr/>
        <a:lstStyle/>
        <a:p>
          <a:endParaRPr lang="de-DE"/>
        </a:p>
      </dgm:t>
    </dgm:pt>
    <dgm:pt modelId="{D983C09B-55D0-458D-8BD9-4F7ACC5C9C7B}">
      <dgm:prSet phldrT="[Text]"/>
      <dgm:spPr/>
      <dgm:t>
        <a:bodyPr/>
        <a:lstStyle/>
        <a:p>
          <a:r>
            <a:rPr lang="de-DE" dirty="0"/>
            <a:t>Unit II</a:t>
          </a:r>
        </a:p>
      </dgm:t>
    </dgm:pt>
    <dgm:pt modelId="{E582F3EE-B152-41EF-98A4-F817B946B196}" type="parTrans" cxnId="{327F1E6A-9378-42FA-A640-549B76E1B9E2}">
      <dgm:prSet/>
      <dgm:spPr/>
      <dgm:t>
        <a:bodyPr/>
        <a:lstStyle/>
        <a:p>
          <a:endParaRPr lang="de-DE"/>
        </a:p>
      </dgm:t>
    </dgm:pt>
    <dgm:pt modelId="{09710F1F-A175-4669-AE53-42725652981C}" type="sibTrans" cxnId="{327F1E6A-9378-42FA-A640-549B76E1B9E2}">
      <dgm:prSet/>
      <dgm:spPr/>
      <dgm:t>
        <a:bodyPr/>
        <a:lstStyle/>
        <a:p>
          <a:endParaRPr lang="de-DE"/>
        </a:p>
      </dgm:t>
    </dgm:pt>
    <dgm:pt modelId="{1C0BFAD6-F586-4F79-8A78-161FA6FCF126}">
      <dgm:prSet phldrT="[Text]"/>
      <dgm:spPr/>
      <dgm:t>
        <a:bodyPr/>
        <a:lstStyle/>
        <a:p>
          <a:r>
            <a:rPr lang="de-DE" dirty="0"/>
            <a:t>MB integreren in de </a:t>
          </a:r>
          <a:r>
            <a:rPr lang="de-DE" dirty="0" err="1"/>
            <a:t>bedrijfsstrategie</a:t>
          </a:r>
          <a:endParaRPr lang="de-DE" dirty="0"/>
        </a:p>
      </dgm:t>
    </dgm:pt>
    <dgm:pt modelId="{1F0E0CEE-F4F8-4876-BF73-863C37DBC259}" type="parTrans" cxnId="{9C9612F7-F814-46DF-BAFF-0A0E337F0722}">
      <dgm:prSet/>
      <dgm:spPr/>
      <dgm:t>
        <a:bodyPr/>
        <a:lstStyle/>
        <a:p>
          <a:endParaRPr lang="de-DE"/>
        </a:p>
      </dgm:t>
    </dgm:pt>
    <dgm:pt modelId="{FCB11137-BAEF-480E-86EC-98D1945E16FE}" type="sibTrans" cxnId="{9C9612F7-F814-46DF-BAFF-0A0E337F0722}">
      <dgm:prSet/>
      <dgm:spPr/>
      <dgm:t>
        <a:bodyPr/>
        <a:lstStyle/>
        <a:p>
          <a:endParaRPr lang="de-DE"/>
        </a:p>
      </dgm:t>
    </dgm:pt>
    <dgm:pt modelId="{11D54B6F-D310-4ABD-BC9F-74CB5431C472}" type="pres">
      <dgm:prSet presAssocID="{F00E36C5-8241-47F5-8E29-EB4E24B6AA7C}" presName="Name0" presStyleCnt="0">
        <dgm:presLayoutVars>
          <dgm:dir/>
          <dgm:animLvl val="lvl"/>
          <dgm:resizeHandles val="exact"/>
        </dgm:presLayoutVars>
      </dgm:prSet>
      <dgm:spPr/>
    </dgm:pt>
    <dgm:pt modelId="{E4F2ED92-AA0D-4E26-B0C5-BA28ABEBA3B5}" type="pres">
      <dgm:prSet presAssocID="{D983C09B-55D0-458D-8BD9-4F7ACC5C9C7B}" presName="boxAndChildren" presStyleCnt="0"/>
      <dgm:spPr/>
    </dgm:pt>
    <dgm:pt modelId="{2F51AD9E-1E8A-4476-9C42-9300E8EA2BE8}" type="pres">
      <dgm:prSet presAssocID="{D983C09B-55D0-458D-8BD9-4F7ACC5C9C7B}" presName="parentTextBox" presStyleLbl="node1" presStyleIdx="0" presStyleCnt="2"/>
      <dgm:spPr/>
    </dgm:pt>
    <dgm:pt modelId="{209DA24E-9D92-4709-97CA-12A596903D84}" type="pres">
      <dgm:prSet presAssocID="{D983C09B-55D0-458D-8BD9-4F7ACC5C9C7B}" presName="entireBox" presStyleLbl="node1" presStyleIdx="0" presStyleCnt="2"/>
      <dgm:spPr/>
    </dgm:pt>
    <dgm:pt modelId="{12D31ED0-1C92-4696-91CC-B4FD45134DB6}" type="pres">
      <dgm:prSet presAssocID="{D983C09B-55D0-458D-8BD9-4F7ACC5C9C7B}" presName="descendantBox" presStyleCnt="0"/>
      <dgm:spPr/>
    </dgm:pt>
    <dgm:pt modelId="{B164AE6C-E2DC-4DA2-A224-B9B4D25F3045}" type="pres">
      <dgm:prSet presAssocID="{1C0BFAD6-F586-4F79-8A78-161FA6FCF126}" presName="childTextBox" presStyleLbl="fgAccFollowNode1" presStyleIdx="0" presStyleCnt="2">
        <dgm:presLayoutVars>
          <dgm:bulletEnabled val="1"/>
        </dgm:presLayoutVars>
      </dgm:prSet>
      <dgm:spPr/>
    </dgm:pt>
    <dgm:pt modelId="{D025C94D-FBAE-4A3B-A957-195CC9021BD8}" type="pres">
      <dgm:prSet presAssocID="{86607A87-3F0E-407A-802A-44031C523B00}" presName="sp" presStyleCnt="0"/>
      <dgm:spPr/>
    </dgm:pt>
    <dgm:pt modelId="{2EEBD17E-11D1-4B43-98FE-839EEDB2971F}" type="pres">
      <dgm:prSet presAssocID="{59E9DC17-7E7F-453E-8560-B01BE61B1259}" presName="arrowAndChildren" presStyleCnt="0"/>
      <dgm:spPr/>
    </dgm:pt>
    <dgm:pt modelId="{85301661-BA83-4944-8169-79CD146AA1B1}" type="pres">
      <dgm:prSet presAssocID="{59E9DC17-7E7F-453E-8560-B01BE61B1259}" presName="parentTextArrow" presStyleLbl="node1" presStyleIdx="0" presStyleCnt="2"/>
      <dgm:spPr/>
    </dgm:pt>
    <dgm:pt modelId="{67BAA1D2-C731-4325-AD29-A173F2AC5A3C}" type="pres">
      <dgm:prSet presAssocID="{59E9DC17-7E7F-453E-8560-B01BE61B1259}" presName="arrow" presStyleLbl="node1" presStyleIdx="1" presStyleCnt="2"/>
      <dgm:spPr/>
    </dgm:pt>
    <dgm:pt modelId="{6C619964-4B5A-46B8-AF2E-DD90F4F79DAB}" type="pres">
      <dgm:prSet presAssocID="{59E9DC17-7E7F-453E-8560-B01BE61B1259}" presName="descendantArrow" presStyleCnt="0"/>
      <dgm:spPr/>
    </dgm:pt>
    <dgm:pt modelId="{CCFA59E9-2FBE-47C2-B948-ED082FB4CFB6}" type="pres">
      <dgm:prSet presAssocID="{3D22F5BC-028B-40E1-A174-4D581347F68A}" presName="childTextArrow" presStyleLbl="fgAccFollowNode1" presStyleIdx="1" presStyleCnt="2">
        <dgm:presLayoutVars>
          <dgm:bulletEnabled val="1"/>
        </dgm:presLayoutVars>
      </dgm:prSet>
      <dgm:spPr/>
    </dgm:pt>
  </dgm:ptLst>
  <dgm:cxnLst>
    <dgm:cxn modelId="{97E1AA0C-8F7E-49AC-9A51-AC5D6D6D354D}" type="presOf" srcId="{D983C09B-55D0-458D-8BD9-4F7ACC5C9C7B}" destId="{209DA24E-9D92-4709-97CA-12A596903D84}" srcOrd="1" destOrd="0" presId="urn:microsoft.com/office/officeart/2005/8/layout/process4"/>
    <dgm:cxn modelId="{6305021A-1184-4DB9-ACBF-C26EACB5C66D}" type="presOf" srcId="{D983C09B-55D0-458D-8BD9-4F7ACC5C9C7B}" destId="{2F51AD9E-1E8A-4476-9C42-9300E8EA2BE8}" srcOrd="0" destOrd="0" presId="urn:microsoft.com/office/officeart/2005/8/layout/process4"/>
    <dgm:cxn modelId="{6EA65242-2D75-41F6-9D80-5C6CC1C24E49}" type="presOf" srcId="{3D22F5BC-028B-40E1-A174-4D581347F68A}" destId="{CCFA59E9-2FBE-47C2-B948-ED082FB4CFB6}" srcOrd="0" destOrd="0" presId="urn:microsoft.com/office/officeart/2005/8/layout/process4"/>
    <dgm:cxn modelId="{96E8CC67-806E-444E-A0A7-8C2FFE658401}" type="presOf" srcId="{59E9DC17-7E7F-453E-8560-B01BE61B1259}" destId="{67BAA1D2-C731-4325-AD29-A173F2AC5A3C}" srcOrd="1" destOrd="0" presId="urn:microsoft.com/office/officeart/2005/8/layout/process4"/>
    <dgm:cxn modelId="{327F1E6A-9378-42FA-A640-549B76E1B9E2}" srcId="{F00E36C5-8241-47F5-8E29-EB4E24B6AA7C}" destId="{D983C09B-55D0-458D-8BD9-4F7ACC5C9C7B}" srcOrd="1" destOrd="0" parTransId="{E582F3EE-B152-41EF-98A4-F817B946B196}" sibTransId="{09710F1F-A175-4669-AE53-42725652981C}"/>
    <dgm:cxn modelId="{5354E28A-DBEF-4C76-8944-79520992CEA1}" type="presOf" srcId="{F00E36C5-8241-47F5-8E29-EB4E24B6AA7C}" destId="{11D54B6F-D310-4ABD-BC9F-74CB5431C472}" srcOrd="0" destOrd="0" presId="urn:microsoft.com/office/officeart/2005/8/layout/process4"/>
    <dgm:cxn modelId="{6B688CA8-0CCD-4A99-98F4-44F049C9C30E}" srcId="{59E9DC17-7E7F-453E-8560-B01BE61B1259}" destId="{3D22F5BC-028B-40E1-A174-4D581347F68A}" srcOrd="0" destOrd="0" parTransId="{47AFBBB2-53EF-4B83-9488-653EB1EDC341}" sibTransId="{2A9BCE52-F087-43BC-B47B-4D9A7BE063ED}"/>
    <dgm:cxn modelId="{BB0F54AA-F193-4C58-BDA5-A03C19A3F469}" srcId="{F00E36C5-8241-47F5-8E29-EB4E24B6AA7C}" destId="{59E9DC17-7E7F-453E-8560-B01BE61B1259}" srcOrd="0" destOrd="0" parTransId="{AFA556B3-2DB9-4DBA-B005-0E55CAE9E646}" sibTransId="{86607A87-3F0E-407A-802A-44031C523B00}"/>
    <dgm:cxn modelId="{AB47FFAA-72E0-486A-AAB1-226A1B147E90}" type="presOf" srcId="{1C0BFAD6-F586-4F79-8A78-161FA6FCF126}" destId="{B164AE6C-E2DC-4DA2-A224-B9B4D25F3045}" srcOrd="0" destOrd="0" presId="urn:microsoft.com/office/officeart/2005/8/layout/process4"/>
    <dgm:cxn modelId="{9372ACE1-732B-4FB3-9968-60AABF5FFFED}" type="presOf" srcId="{59E9DC17-7E7F-453E-8560-B01BE61B1259}" destId="{85301661-BA83-4944-8169-79CD146AA1B1}" srcOrd="0" destOrd="0" presId="urn:microsoft.com/office/officeart/2005/8/layout/process4"/>
    <dgm:cxn modelId="{9C9612F7-F814-46DF-BAFF-0A0E337F0722}" srcId="{D983C09B-55D0-458D-8BD9-4F7ACC5C9C7B}" destId="{1C0BFAD6-F586-4F79-8A78-161FA6FCF126}" srcOrd="0" destOrd="0" parTransId="{1F0E0CEE-F4F8-4876-BF73-863C37DBC259}" sibTransId="{FCB11137-BAEF-480E-86EC-98D1945E16FE}"/>
    <dgm:cxn modelId="{0CAE0339-C5B8-424A-A588-0700BA4A3F00}" type="presParOf" srcId="{11D54B6F-D310-4ABD-BC9F-74CB5431C472}" destId="{E4F2ED92-AA0D-4E26-B0C5-BA28ABEBA3B5}" srcOrd="0" destOrd="0" presId="urn:microsoft.com/office/officeart/2005/8/layout/process4"/>
    <dgm:cxn modelId="{6EB159D0-A013-457D-BE02-96CAFE96EFCF}" type="presParOf" srcId="{E4F2ED92-AA0D-4E26-B0C5-BA28ABEBA3B5}" destId="{2F51AD9E-1E8A-4476-9C42-9300E8EA2BE8}" srcOrd="0" destOrd="0" presId="urn:microsoft.com/office/officeart/2005/8/layout/process4"/>
    <dgm:cxn modelId="{776B36C8-C0DD-4F04-BF95-EFCEAC94DD8F}" type="presParOf" srcId="{E4F2ED92-AA0D-4E26-B0C5-BA28ABEBA3B5}" destId="{209DA24E-9D92-4709-97CA-12A596903D84}" srcOrd="1" destOrd="0" presId="urn:microsoft.com/office/officeart/2005/8/layout/process4"/>
    <dgm:cxn modelId="{8CA8778C-4974-4036-83B0-8141FBDBDB84}" type="presParOf" srcId="{E4F2ED92-AA0D-4E26-B0C5-BA28ABEBA3B5}" destId="{12D31ED0-1C92-4696-91CC-B4FD45134DB6}" srcOrd="2" destOrd="0" presId="urn:microsoft.com/office/officeart/2005/8/layout/process4"/>
    <dgm:cxn modelId="{CBA72E35-C04E-4453-BB9D-B0A47116B0DE}" type="presParOf" srcId="{12D31ED0-1C92-4696-91CC-B4FD45134DB6}" destId="{B164AE6C-E2DC-4DA2-A224-B9B4D25F3045}" srcOrd="0" destOrd="0" presId="urn:microsoft.com/office/officeart/2005/8/layout/process4"/>
    <dgm:cxn modelId="{25BA1C56-3FA0-4C2E-8450-EE665318202C}" type="presParOf" srcId="{11D54B6F-D310-4ABD-BC9F-74CB5431C472}" destId="{D025C94D-FBAE-4A3B-A957-195CC9021BD8}" srcOrd="1" destOrd="0" presId="urn:microsoft.com/office/officeart/2005/8/layout/process4"/>
    <dgm:cxn modelId="{EF420A8E-8734-47E5-8CFC-95E8696C10A8}" type="presParOf" srcId="{11D54B6F-D310-4ABD-BC9F-74CB5431C472}" destId="{2EEBD17E-11D1-4B43-98FE-839EEDB2971F}" srcOrd="2" destOrd="0" presId="urn:microsoft.com/office/officeart/2005/8/layout/process4"/>
    <dgm:cxn modelId="{3582A526-2368-499A-9C0A-82837B86F45A}" type="presParOf" srcId="{2EEBD17E-11D1-4B43-98FE-839EEDB2971F}" destId="{85301661-BA83-4944-8169-79CD146AA1B1}" srcOrd="0" destOrd="0" presId="urn:microsoft.com/office/officeart/2005/8/layout/process4"/>
    <dgm:cxn modelId="{26B3F202-B047-4D4E-B4E2-54E7DD6D747D}" type="presParOf" srcId="{2EEBD17E-11D1-4B43-98FE-839EEDB2971F}" destId="{67BAA1D2-C731-4325-AD29-A173F2AC5A3C}" srcOrd="1" destOrd="0" presId="urn:microsoft.com/office/officeart/2005/8/layout/process4"/>
    <dgm:cxn modelId="{058E9A59-9ED3-4F24-90CF-B99EE37BC97B}" type="presParOf" srcId="{2EEBD17E-11D1-4B43-98FE-839EEDB2971F}" destId="{6C619964-4B5A-46B8-AF2E-DD90F4F79DAB}" srcOrd="2" destOrd="0" presId="urn:microsoft.com/office/officeart/2005/8/layout/process4"/>
    <dgm:cxn modelId="{8A534665-3981-425A-807E-24D86D1A314A}" type="presParOf" srcId="{6C619964-4B5A-46B8-AF2E-DD90F4F79DAB}" destId="{CCFA59E9-2FBE-47C2-B948-ED082FB4CFB6}"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3D288D2-942D-4248-86C1-885C88A03F18}"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de-DE"/>
        </a:p>
      </dgm:t>
    </dgm:pt>
    <dgm:pt modelId="{3A557B01-A310-4CC7-8FB0-D25A0B210AAD}">
      <dgm:prSet phldrT="[Text]"/>
      <dgm:spPr>
        <a:solidFill>
          <a:srgbClr val="BFBFBF"/>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EEM-niveau</a:t>
          </a:r>
        </a:p>
      </dgm:t>
    </dgm:pt>
    <dgm:pt modelId="{4E2FF48F-C3C6-43CF-A4E9-EDAF63387A9E}" type="par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E3AD7AC0-5AED-46B2-A72F-1F880123703E}" type="sib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4A572007-D30B-48C9-BD23-605D8B8739DC}">
      <dgm:prSet phldrT="[Text]"/>
      <dgm:spPr>
        <a:solidFill>
          <a:srgbClr val="BFBFBF"/>
        </a:solidFill>
        <a:ln>
          <a:solidFill>
            <a:schemeClr val="bg1">
              <a:lumMod val="85000"/>
            </a:schemeClr>
          </a:solidFill>
        </a:ln>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productieniveau</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32D5172F-FC0E-4261-BB2D-1E38DF866A82}" type="par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2AB40112-9EEE-47D8-9D39-10152D71096C}" type="sib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93C7105F-0974-4E7B-A662-2FF29CE8F10F}">
      <dgm:prSet phldrT="[Text]"/>
      <dgm:spPr>
        <a:solidFill>
          <a:srgbClr val="034EA8"/>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bedrijfsniveau</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2ED60A15-F25C-49D4-AA14-D421AC71CC35}" type="par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136ED4F1-5CCD-419E-A7B4-53FE2810AB57}" type="sib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7B529C05-F6AF-4E9B-A69D-0B115DF6A55C}" type="pres">
      <dgm:prSet presAssocID="{23D288D2-942D-4248-86C1-885C88A03F18}" presName="Name0" presStyleCnt="0">
        <dgm:presLayoutVars>
          <dgm:dir/>
          <dgm:animLvl val="lvl"/>
          <dgm:resizeHandles val="exact"/>
        </dgm:presLayoutVars>
      </dgm:prSet>
      <dgm:spPr/>
    </dgm:pt>
    <dgm:pt modelId="{7F93858E-884D-49F7-BA16-776B492E140E}" type="pres">
      <dgm:prSet presAssocID="{3A557B01-A310-4CC7-8FB0-D25A0B210AAD}" presName="parTxOnly" presStyleLbl="node1" presStyleIdx="0" presStyleCnt="3">
        <dgm:presLayoutVars>
          <dgm:chMax val="0"/>
          <dgm:chPref val="0"/>
          <dgm:bulletEnabled val="1"/>
        </dgm:presLayoutVars>
      </dgm:prSet>
      <dgm:spPr/>
    </dgm:pt>
    <dgm:pt modelId="{E56EFAAB-4319-4BBB-B56E-23E1DF80880B}" type="pres">
      <dgm:prSet presAssocID="{E3AD7AC0-5AED-46B2-A72F-1F880123703E}" presName="parTxOnlySpace" presStyleCnt="0"/>
      <dgm:spPr/>
    </dgm:pt>
    <dgm:pt modelId="{30D899D4-690F-453A-A8BD-8BC945024902}" type="pres">
      <dgm:prSet presAssocID="{4A572007-D30B-48C9-BD23-605D8B8739DC}" presName="parTxOnly" presStyleLbl="node1" presStyleIdx="1" presStyleCnt="3">
        <dgm:presLayoutVars>
          <dgm:chMax val="0"/>
          <dgm:chPref val="0"/>
          <dgm:bulletEnabled val="1"/>
        </dgm:presLayoutVars>
      </dgm:prSet>
      <dgm:spPr/>
    </dgm:pt>
    <dgm:pt modelId="{074AC543-63F8-4182-8917-605DE86EACB6}" type="pres">
      <dgm:prSet presAssocID="{2AB40112-9EEE-47D8-9D39-10152D71096C}" presName="parTxOnlySpace" presStyleCnt="0"/>
      <dgm:spPr/>
    </dgm:pt>
    <dgm:pt modelId="{C0568364-DBF1-40BC-A32B-F3669B12F5D2}" type="pres">
      <dgm:prSet presAssocID="{93C7105F-0974-4E7B-A662-2FF29CE8F10F}" presName="parTxOnly" presStyleLbl="node1" presStyleIdx="2" presStyleCnt="3">
        <dgm:presLayoutVars>
          <dgm:chMax val="0"/>
          <dgm:chPref val="0"/>
          <dgm:bulletEnabled val="1"/>
        </dgm:presLayoutVars>
      </dgm:prSet>
      <dgm:spPr/>
    </dgm:pt>
  </dgm:ptLst>
  <dgm:cxnLst>
    <dgm:cxn modelId="{B580D312-0CFE-4DCA-A48E-5B2DE52158FC}" srcId="{23D288D2-942D-4248-86C1-885C88A03F18}" destId="{4A572007-D30B-48C9-BD23-605D8B8739DC}" srcOrd="1" destOrd="0" parTransId="{32D5172F-FC0E-4261-BB2D-1E38DF866A82}" sibTransId="{2AB40112-9EEE-47D8-9D39-10152D71096C}"/>
    <dgm:cxn modelId="{068DA13F-006E-46D2-B9A3-24C3C8DF75CF}" srcId="{23D288D2-942D-4248-86C1-885C88A03F18}" destId="{3A557B01-A310-4CC7-8FB0-D25A0B210AAD}" srcOrd="0" destOrd="0" parTransId="{4E2FF48F-C3C6-43CF-A4E9-EDAF63387A9E}" sibTransId="{E3AD7AC0-5AED-46B2-A72F-1F880123703E}"/>
    <dgm:cxn modelId="{F60B2A5B-B8A0-41E2-B573-3ADBAB7E5D99}" type="presOf" srcId="{93C7105F-0974-4E7B-A662-2FF29CE8F10F}" destId="{C0568364-DBF1-40BC-A32B-F3669B12F5D2}" srcOrd="0" destOrd="0" presId="urn:microsoft.com/office/officeart/2005/8/layout/chevron1"/>
    <dgm:cxn modelId="{0A210962-696E-4A3B-AC89-4B181C1DC1BB}" srcId="{23D288D2-942D-4248-86C1-885C88A03F18}" destId="{93C7105F-0974-4E7B-A662-2FF29CE8F10F}" srcOrd="2" destOrd="0" parTransId="{2ED60A15-F25C-49D4-AA14-D421AC71CC35}" sibTransId="{136ED4F1-5CCD-419E-A7B4-53FE2810AB57}"/>
    <dgm:cxn modelId="{99D77899-5499-4AC8-9283-C1A723471269}" type="presOf" srcId="{23D288D2-942D-4248-86C1-885C88A03F18}" destId="{7B529C05-F6AF-4E9B-A69D-0B115DF6A55C}" srcOrd="0" destOrd="0" presId="urn:microsoft.com/office/officeart/2005/8/layout/chevron1"/>
    <dgm:cxn modelId="{340B83E7-9E52-4623-AAE2-DAFF2F81A75A}" type="presOf" srcId="{3A557B01-A310-4CC7-8FB0-D25A0B210AAD}" destId="{7F93858E-884D-49F7-BA16-776B492E140E}" srcOrd="0" destOrd="0" presId="urn:microsoft.com/office/officeart/2005/8/layout/chevron1"/>
    <dgm:cxn modelId="{B0512EF0-A9B8-4372-A4EA-9A84E09CB3DB}" type="presOf" srcId="{4A572007-D30B-48C9-BD23-605D8B8739DC}" destId="{30D899D4-690F-453A-A8BD-8BC945024902}" srcOrd="0" destOrd="0" presId="urn:microsoft.com/office/officeart/2005/8/layout/chevron1"/>
    <dgm:cxn modelId="{070D358F-EF0F-4333-93D4-64B769841EFB}" type="presParOf" srcId="{7B529C05-F6AF-4E9B-A69D-0B115DF6A55C}" destId="{7F93858E-884D-49F7-BA16-776B492E140E}" srcOrd="0" destOrd="0" presId="urn:microsoft.com/office/officeart/2005/8/layout/chevron1"/>
    <dgm:cxn modelId="{2B9156AC-EA1D-40E4-AB4C-257EAF9683D3}" type="presParOf" srcId="{7B529C05-F6AF-4E9B-A69D-0B115DF6A55C}" destId="{E56EFAAB-4319-4BBB-B56E-23E1DF80880B}" srcOrd="1" destOrd="0" presId="urn:microsoft.com/office/officeart/2005/8/layout/chevron1"/>
    <dgm:cxn modelId="{60212E7B-6C9D-4343-A6AB-9FA31632D8AE}" type="presParOf" srcId="{7B529C05-F6AF-4E9B-A69D-0B115DF6A55C}" destId="{30D899D4-690F-453A-A8BD-8BC945024902}" srcOrd="2" destOrd="0" presId="urn:microsoft.com/office/officeart/2005/8/layout/chevron1"/>
    <dgm:cxn modelId="{4B6CEB3B-EBF8-48CE-AEFC-BE4D76E22A98}" type="presParOf" srcId="{7B529C05-F6AF-4E9B-A69D-0B115DF6A55C}" destId="{074AC543-63F8-4182-8917-605DE86EACB6}" srcOrd="3" destOrd="0" presId="urn:microsoft.com/office/officeart/2005/8/layout/chevron1"/>
    <dgm:cxn modelId="{47D8057D-0310-4C29-BA95-1129CF364BB6}" type="presParOf" srcId="{7B529C05-F6AF-4E9B-A69D-0B115DF6A55C}" destId="{C0568364-DBF1-40BC-A32B-F3669B12F5D2}"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3D288D2-942D-4248-86C1-885C88A03F18}"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de-DE"/>
        </a:p>
      </dgm:t>
    </dgm:pt>
    <dgm:pt modelId="{3A557B01-A310-4CC7-8FB0-D25A0B210AAD}">
      <dgm:prSet phldrT="[Text]"/>
      <dgm:spPr>
        <a:solidFill>
          <a:srgbClr val="BFBFBF"/>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EEM-niveau</a:t>
          </a:r>
        </a:p>
      </dgm:t>
    </dgm:pt>
    <dgm:pt modelId="{4E2FF48F-C3C6-43CF-A4E9-EDAF63387A9E}" type="par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E3AD7AC0-5AED-46B2-A72F-1F880123703E}" type="sib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4A572007-D30B-48C9-BD23-605D8B8739DC}">
      <dgm:prSet phldrT="[Text]"/>
      <dgm:spPr>
        <a:solidFill>
          <a:srgbClr val="BFBFBF"/>
        </a:solidFill>
        <a:ln>
          <a:solidFill>
            <a:schemeClr val="bg1">
              <a:lumMod val="85000"/>
            </a:schemeClr>
          </a:solidFill>
        </a:ln>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productieniveau</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32D5172F-FC0E-4261-BB2D-1E38DF866A82}" type="par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2AB40112-9EEE-47D8-9D39-10152D71096C}" type="sib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93C7105F-0974-4E7B-A662-2FF29CE8F10F}">
      <dgm:prSet phldrT="[Text]"/>
      <dgm:spPr>
        <a:solidFill>
          <a:srgbClr val="034EA8"/>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bedrijfsniveau</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2ED60A15-F25C-49D4-AA14-D421AC71CC35}" type="par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136ED4F1-5CCD-419E-A7B4-53FE2810AB57}" type="sib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7B529C05-F6AF-4E9B-A69D-0B115DF6A55C}" type="pres">
      <dgm:prSet presAssocID="{23D288D2-942D-4248-86C1-885C88A03F18}" presName="Name0" presStyleCnt="0">
        <dgm:presLayoutVars>
          <dgm:dir/>
          <dgm:animLvl val="lvl"/>
          <dgm:resizeHandles val="exact"/>
        </dgm:presLayoutVars>
      </dgm:prSet>
      <dgm:spPr/>
    </dgm:pt>
    <dgm:pt modelId="{7F93858E-884D-49F7-BA16-776B492E140E}" type="pres">
      <dgm:prSet presAssocID="{3A557B01-A310-4CC7-8FB0-D25A0B210AAD}" presName="parTxOnly" presStyleLbl="node1" presStyleIdx="0" presStyleCnt="3">
        <dgm:presLayoutVars>
          <dgm:chMax val="0"/>
          <dgm:chPref val="0"/>
          <dgm:bulletEnabled val="1"/>
        </dgm:presLayoutVars>
      </dgm:prSet>
      <dgm:spPr/>
    </dgm:pt>
    <dgm:pt modelId="{E56EFAAB-4319-4BBB-B56E-23E1DF80880B}" type="pres">
      <dgm:prSet presAssocID="{E3AD7AC0-5AED-46B2-A72F-1F880123703E}" presName="parTxOnlySpace" presStyleCnt="0"/>
      <dgm:spPr/>
    </dgm:pt>
    <dgm:pt modelId="{30D899D4-690F-453A-A8BD-8BC945024902}" type="pres">
      <dgm:prSet presAssocID="{4A572007-D30B-48C9-BD23-605D8B8739DC}" presName="parTxOnly" presStyleLbl="node1" presStyleIdx="1" presStyleCnt="3">
        <dgm:presLayoutVars>
          <dgm:chMax val="0"/>
          <dgm:chPref val="0"/>
          <dgm:bulletEnabled val="1"/>
        </dgm:presLayoutVars>
      </dgm:prSet>
      <dgm:spPr/>
    </dgm:pt>
    <dgm:pt modelId="{074AC543-63F8-4182-8917-605DE86EACB6}" type="pres">
      <dgm:prSet presAssocID="{2AB40112-9EEE-47D8-9D39-10152D71096C}" presName="parTxOnlySpace" presStyleCnt="0"/>
      <dgm:spPr/>
    </dgm:pt>
    <dgm:pt modelId="{C0568364-DBF1-40BC-A32B-F3669B12F5D2}" type="pres">
      <dgm:prSet presAssocID="{93C7105F-0974-4E7B-A662-2FF29CE8F10F}" presName="parTxOnly" presStyleLbl="node1" presStyleIdx="2" presStyleCnt="3">
        <dgm:presLayoutVars>
          <dgm:chMax val="0"/>
          <dgm:chPref val="0"/>
          <dgm:bulletEnabled val="1"/>
        </dgm:presLayoutVars>
      </dgm:prSet>
      <dgm:spPr/>
    </dgm:pt>
  </dgm:ptLst>
  <dgm:cxnLst>
    <dgm:cxn modelId="{B580D312-0CFE-4DCA-A48E-5B2DE52158FC}" srcId="{23D288D2-942D-4248-86C1-885C88A03F18}" destId="{4A572007-D30B-48C9-BD23-605D8B8739DC}" srcOrd="1" destOrd="0" parTransId="{32D5172F-FC0E-4261-BB2D-1E38DF866A82}" sibTransId="{2AB40112-9EEE-47D8-9D39-10152D71096C}"/>
    <dgm:cxn modelId="{068DA13F-006E-46D2-B9A3-24C3C8DF75CF}" srcId="{23D288D2-942D-4248-86C1-885C88A03F18}" destId="{3A557B01-A310-4CC7-8FB0-D25A0B210AAD}" srcOrd="0" destOrd="0" parTransId="{4E2FF48F-C3C6-43CF-A4E9-EDAF63387A9E}" sibTransId="{E3AD7AC0-5AED-46B2-A72F-1F880123703E}"/>
    <dgm:cxn modelId="{F60B2A5B-B8A0-41E2-B573-3ADBAB7E5D99}" type="presOf" srcId="{93C7105F-0974-4E7B-A662-2FF29CE8F10F}" destId="{C0568364-DBF1-40BC-A32B-F3669B12F5D2}" srcOrd="0" destOrd="0" presId="urn:microsoft.com/office/officeart/2005/8/layout/chevron1"/>
    <dgm:cxn modelId="{0A210962-696E-4A3B-AC89-4B181C1DC1BB}" srcId="{23D288D2-942D-4248-86C1-885C88A03F18}" destId="{93C7105F-0974-4E7B-A662-2FF29CE8F10F}" srcOrd="2" destOrd="0" parTransId="{2ED60A15-F25C-49D4-AA14-D421AC71CC35}" sibTransId="{136ED4F1-5CCD-419E-A7B4-53FE2810AB57}"/>
    <dgm:cxn modelId="{99D77899-5499-4AC8-9283-C1A723471269}" type="presOf" srcId="{23D288D2-942D-4248-86C1-885C88A03F18}" destId="{7B529C05-F6AF-4E9B-A69D-0B115DF6A55C}" srcOrd="0" destOrd="0" presId="urn:microsoft.com/office/officeart/2005/8/layout/chevron1"/>
    <dgm:cxn modelId="{340B83E7-9E52-4623-AAE2-DAFF2F81A75A}" type="presOf" srcId="{3A557B01-A310-4CC7-8FB0-D25A0B210AAD}" destId="{7F93858E-884D-49F7-BA16-776B492E140E}" srcOrd="0" destOrd="0" presId="urn:microsoft.com/office/officeart/2005/8/layout/chevron1"/>
    <dgm:cxn modelId="{B0512EF0-A9B8-4372-A4EA-9A84E09CB3DB}" type="presOf" srcId="{4A572007-D30B-48C9-BD23-605D8B8739DC}" destId="{30D899D4-690F-453A-A8BD-8BC945024902}" srcOrd="0" destOrd="0" presId="urn:microsoft.com/office/officeart/2005/8/layout/chevron1"/>
    <dgm:cxn modelId="{070D358F-EF0F-4333-93D4-64B769841EFB}" type="presParOf" srcId="{7B529C05-F6AF-4E9B-A69D-0B115DF6A55C}" destId="{7F93858E-884D-49F7-BA16-776B492E140E}" srcOrd="0" destOrd="0" presId="urn:microsoft.com/office/officeart/2005/8/layout/chevron1"/>
    <dgm:cxn modelId="{2B9156AC-EA1D-40E4-AB4C-257EAF9683D3}" type="presParOf" srcId="{7B529C05-F6AF-4E9B-A69D-0B115DF6A55C}" destId="{E56EFAAB-4319-4BBB-B56E-23E1DF80880B}" srcOrd="1" destOrd="0" presId="urn:microsoft.com/office/officeart/2005/8/layout/chevron1"/>
    <dgm:cxn modelId="{60212E7B-6C9D-4343-A6AB-9FA31632D8AE}" type="presParOf" srcId="{7B529C05-F6AF-4E9B-A69D-0B115DF6A55C}" destId="{30D899D4-690F-453A-A8BD-8BC945024902}" srcOrd="2" destOrd="0" presId="urn:microsoft.com/office/officeart/2005/8/layout/chevron1"/>
    <dgm:cxn modelId="{4B6CEB3B-EBF8-48CE-AEFC-BE4D76E22A98}" type="presParOf" srcId="{7B529C05-F6AF-4E9B-A69D-0B115DF6A55C}" destId="{074AC543-63F8-4182-8917-605DE86EACB6}" srcOrd="3" destOrd="0" presId="urn:microsoft.com/office/officeart/2005/8/layout/chevron1"/>
    <dgm:cxn modelId="{47D8057D-0310-4C29-BA95-1129CF364BB6}" type="presParOf" srcId="{7B529C05-F6AF-4E9B-A69D-0B115DF6A55C}" destId="{C0568364-DBF1-40BC-A32B-F3669B12F5D2}"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3D288D2-942D-4248-86C1-885C88A03F18}"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de-DE"/>
        </a:p>
      </dgm:t>
    </dgm:pt>
    <dgm:pt modelId="{3A557B01-A310-4CC7-8FB0-D25A0B210AAD}">
      <dgm:prSet phldrT="[Text]"/>
      <dgm:spPr>
        <a:solidFill>
          <a:srgbClr val="BFBFBF"/>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EEM-niveau</a:t>
          </a:r>
        </a:p>
      </dgm:t>
    </dgm:pt>
    <dgm:pt modelId="{4E2FF48F-C3C6-43CF-A4E9-EDAF63387A9E}" type="par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E3AD7AC0-5AED-46B2-A72F-1F880123703E}" type="sib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4A572007-D30B-48C9-BD23-605D8B8739DC}">
      <dgm:prSet phldrT="[Text]"/>
      <dgm:spPr>
        <a:solidFill>
          <a:srgbClr val="BFBFBF"/>
        </a:solidFill>
        <a:ln>
          <a:solidFill>
            <a:schemeClr val="bg1">
              <a:lumMod val="85000"/>
            </a:schemeClr>
          </a:solidFill>
        </a:ln>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productieniveau</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32D5172F-FC0E-4261-BB2D-1E38DF866A82}" type="par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2AB40112-9EEE-47D8-9D39-10152D71096C}" type="sib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93C7105F-0974-4E7B-A662-2FF29CE8F10F}">
      <dgm:prSet phldrT="[Text]"/>
      <dgm:spPr>
        <a:solidFill>
          <a:srgbClr val="034EA8"/>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bedrijfsniveau</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2ED60A15-F25C-49D4-AA14-D421AC71CC35}" type="par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136ED4F1-5CCD-419E-A7B4-53FE2810AB57}" type="sib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7B529C05-F6AF-4E9B-A69D-0B115DF6A55C}" type="pres">
      <dgm:prSet presAssocID="{23D288D2-942D-4248-86C1-885C88A03F18}" presName="Name0" presStyleCnt="0">
        <dgm:presLayoutVars>
          <dgm:dir/>
          <dgm:animLvl val="lvl"/>
          <dgm:resizeHandles val="exact"/>
        </dgm:presLayoutVars>
      </dgm:prSet>
      <dgm:spPr/>
    </dgm:pt>
    <dgm:pt modelId="{7F93858E-884D-49F7-BA16-776B492E140E}" type="pres">
      <dgm:prSet presAssocID="{3A557B01-A310-4CC7-8FB0-D25A0B210AAD}" presName="parTxOnly" presStyleLbl="node1" presStyleIdx="0" presStyleCnt="3">
        <dgm:presLayoutVars>
          <dgm:chMax val="0"/>
          <dgm:chPref val="0"/>
          <dgm:bulletEnabled val="1"/>
        </dgm:presLayoutVars>
      </dgm:prSet>
      <dgm:spPr/>
    </dgm:pt>
    <dgm:pt modelId="{E56EFAAB-4319-4BBB-B56E-23E1DF80880B}" type="pres">
      <dgm:prSet presAssocID="{E3AD7AC0-5AED-46B2-A72F-1F880123703E}" presName="parTxOnlySpace" presStyleCnt="0"/>
      <dgm:spPr/>
    </dgm:pt>
    <dgm:pt modelId="{30D899D4-690F-453A-A8BD-8BC945024902}" type="pres">
      <dgm:prSet presAssocID="{4A572007-D30B-48C9-BD23-605D8B8739DC}" presName="parTxOnly" presStyleLbl="node1" presStyleIdx="1" presStyleCnt="3">
        <dgm:presLayoutVars>
          <dgm:chMax val="0"/>
          <dgm:chPref val="0"/>
          <dgm:bulletEnabled val="1"/>
        </dgm:presLayoutVars>
      </dgm:prSet>
      <dgm:spPr/>
    </dgm:pt>
    <dgm:pt modelId="{074AC543-63F8-4182-8917-605DE86EACB6}" type="pres">
      <dgm:prSet presAssocID="{2AB40112-9EEE-47D8-9D39-10152D71096C}" presName="parTxOnlySpace" presStyleCnt="0"/>
      <dgm:spPr/>
    </dgm:pt>
    <dgm:pt modelId="{C0568364-DBF1-40BC-A32B-F3669B12F5D2}" type="pres">
      <dgm:prSet presAssocID="{93C7105F-0974-4E7B-A662-2FF29CE8F10F}" presName="parTxOnly" presStyleLbl="node1" presStyleIdx="2" presStyleCnt="3">
        <dgm:presLayoutVars>
          <dgm:chMax val="0"/>
          <dgm:chPref val="0"/>
          <dgm:bulletEnabled val="1"/>
        </dgm:presLayoutVars>
      </dgm:prSet>
      <dgm:spPr/>
    </dgm:pt>
  </dgm:ptLst>
  <dgm:cxnLst>
    <dgm:cxn modelId="{B580D312-0CFE-4DCA-A48E-5B2DE52158FC}" srcId="{23D288D2-942D-4248-86C1-885C88A03F18}" destId="{4A572007-D30B-48C9-BD23-605D8B8739DC}" srcOrd="1" destOrd="0" parTransId="{32D5172F-FC0E-4261-BB2D-1E38DF866A82}" sibTransId="{2AB40112-9EEE-47D8-9D39-10152D71096C}"/>
    <dgm:cxn modelId="{068DA13F-006E-46D2-B9A3-24C3C8DF75CF}" srcId="{23D288D2-942D-4248-86C1-885C88A03F18}" destId="{3A557B01-A310-4CC7-8FB0-D25A0B210AAD}" srcOrd="0" destOrd="0" parTransId="{4E2FF48F-C3C6-43CF-A4E9-EDAF63387A9E}" sibTransId="{E3AD7AC0-5AED-46B2-A72F-1F880123703E}"/>
    <dgm:cxn modelId="{F60B2A5B-B8A0-41E2-B573-3ADBAB7E5D99}" type="presOf" srcId="{93C7105F-0974-4E7B-A662-2FF29CE8F10F}" destId="{C0568364-DBF1-40BC-A32B-F3669B12F5D2}" srcOrd="0" destOrd="0" presId="urn:microsoft.com/office/officeart/2005/8/layout/chevron1"/>
    <dgm:cxn modelId="{0A210962-696E-4A3B-AC89-4B181C1DC1BB}" srcId="{23D288D2-942D-4248-86C1-885C88A03F18}" destId="{93C7105F-0974-4E7B-A662-2FF29CE8F10F}" srcOrd="2" destOrd="0" parTransId="{2ED60A15-F25C-49D4-AA14-D421AC71CC35}" sibTransId="{136ED4F1-5CCD-419E-A7B4-53FE2810AB57}"/>
    <dgm:cxn modelId="{99D77899-5499-4AC8-9283-C1A723471269}" type="presOf" srcId="{23D288D2-942D-4248-86C1-885C88A03F18}" destId="{7B529C05-F6AF-4E9B-A69D-0B115DF6A55C}" srcOrd="0" destOrd="0" presId="urn:microsoft.com/office/officeart/2005/8/layout/chevron1"/>
    <dgm:cxn modelId="{340B83E7-9E52-4623-AAE2-DAFF2F81A75A}" type="presOf" srcId="{3A557B01-A310-4CC7-8FB0-D25A0B210AAD}" destId="{7F93858E-884D-49F7-BA16-776B492E140E}" srcOrd="0" destOrd="0" presId="urn:microsoft.com/office/officeart/2005/8/layout/chevron1"/>
    <dgm:cxn modelId="{B0512EF0-A9B8-4372-A4EA-9A84E09CB3DB}" type="presOf" srcId="{4A572007-D30B-48C9-BD23-605D8B8739DC}" destId="{30D899D4-690F-453A-A8BD-8BC945024902}" srcOrd="0" destOrd="0" presId="urn:microsoft.com/office/officeart/2005/8/layout/chevron1"/>
    <dgm:cxn modelId="{070D358F-EF0F-4333-93D4-64B769841EFB}" type="presParOf" srcId="{7B529C05-F6AF-4E9B-A69D-0B115DF6A55C}" destId="{7F93858E-884D-49F7-BA16-776B492E140E}" srcOrd="0" destOrd="0" presId="urn:microsoft.com/office/officeart/2005/8/layout/chevron1"/>
    <dgm:cxn modelId="{2B9156AC-EA1D-40E4-AB4C-257EAF9683D3}" type="presParOf" srcId="{7B529C05-F6AF-4E9B-A69D-0B115DF6A55C}" destId="{E56EFAAB-4319-4BBB-B56E-23E1DF80880B}" srcOrd="1" destOrd="0" presId="urn:microsoft.com/office/officeart/2005/8/layout/chevron1"/>
    <dgm:cxn modelId="{60212E7B-6C9D-4343-A6AB-9FA31632D8AE}" type="presParOf" srcId="{7B529C05-F6AF-4E9B-A69D-0B115DF6A55C}" destId="{30D899D4-690F-453A-A8BD-8BC945024902}" srcOrd="2" destOrd="0" presId="urn:microsoft.com/office/officeart/2005/8/layout/chevron1"/>
    <dgm:cxn modelId="{4B6CEB3B-EBF8-48CE-AEFC-BE4D76E22A98}" type="presParOf" srcId="{7B529C05-F6AF-4E9B-A69D-0B115DF6A55C}" destId="{074AC543-63F8-4182-8917-605DE86EACB6}" srcOrd="3" destOrd="0" presId="urn:microsoft.com/office/officeart/2005/8/layout/chevron1"/>
    <dgm:cxn modelId="{47D8057D-0310-4C29-BA95-1129CF364BB6}" type="presParOf" srcId="{7B529C05-F6AF-4E9B-A69D-0B115DF6A55C}" destId="{C0568364-DBF1-40BC-A32B-F3669B12F5D2}"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3D288D2-942D-4248-86C1-885C88A03F18}"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de-DE"/>
        </a:p>
      </dgm:t>
    </dgm:pt>
    <dgm:pt modelId="{3A557B01-A310-4CC7-8FB0-D25A0B210AAD}">
      <dgm:prSet phldrT="[Text]" custT="1"/>
      <dgm:spPr/>
      <dgm:t>
        <a:bodyPr/>
        <a:lstStyle/>
        <a:p>
          <a:r>
            <a:rPr lang="de-DE" sz="2200" dirty="0">
              <a:latin typeface="Noto Sans" panose="020B0502040504020204" pitchFamily="34" charset="0"/>
              <a:ea typeface="Noto Sans" panose="020B0502040504020204" pitchFamily="34" charset="0"/>
              <a:cs typeface="Noto Sans" panose="020B0502040504020204" pitchFamily="34" charset="0"/>
            </a:rPr>
            <a:t>1. EEM-niveau</a:t>
          </a:r>
        </a:p>
      </dgm:t>
    </dgm:pt>
    <dgm:pt modelId="{4E2FF48F-C3C6-43CF-A4E9-EDAF63387A9E}" type="par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E3AD7AC0-5AED-46B2-A72F-1F880123703E}" type="sib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4A572007-D30B-48C9-BD23-605D8B8739DC}">
      <dgm:prSet phldrT="[Text]" custT="1"/>
      <dgm:spPr/>
      <dgm:t>
        <a:bodyPr lIns="36000" rIns="36000"/>
        <a:lstStyle/>
        <a:p>
          <a:r>
            <a:rPr lang="de-DE" sz="2200" dirty="0">
              <a:latin typeface="Noto Sans" panose="020B0502040504020204" pitchFamily="34" charset="0"/>
              <a:ea typeface="Noto Sans" panose="020B0502040504020204" pitchFamily="34" charset="0"/>
              <a:cs typeface="Noto Sans" panose="020B0502040504020204" pitchFamily="34" charset="0"/>
            </a:rPr>
            <a:t>2. </a:t>
          </a:r>
          <a:r>
            <a:rPr lang="de-DE" sz="2200" dirty="0" err="1">
              <a:latin typeface="Noto Sans" panose="020B0502040504020204" pitchFamily="34" charset="0"/>
              <a:ea typeface="Noto Sans" panose="020B0502040504020204" pitchFamily="34" charset="0"/>
              <a:cs typeface="Noto Sans" panose="020B0502040504020204" pitchFamily="34" charset="0"/>
            </a:rPr>
            <a:t>productieniveau</a:t>
          </a:r>
          <a:endParaRPr lang="de-DE" sz="2200" dirty="0">
            <a:latin typeface="Noto Sans" panose="020B0502040504020204" pitchFamily="34" charset="0"/>
            <a:ea typeface="Noto Sans" panose="020B0502040504020204" pitchFamily="34" charset="0"/>
            <a:cs typeface="Noto Sans" panose="020B0502040504020204" pitchFamily="34" charset="0"/>
          </a:endParaRPr>
        </a:p>
      </dgm:t>
    </dgm:pt>
    <dgm:pt modelId="{32D5172F-FC0E-4261-BB2D-1E38DF866A82}" type="par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2AB40112-9EEE-47D8-9D39-10152D71096C}" type="sib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93C7105F-0974-4E7B-A662-2FF29CE8F10F}">
      <dgm:prSet phldrT="[Text]" custT="1"/>
      <dgm:spPr/>
      <dgm:t>
        <a:bodyPr/>
        <a:lstStyle/>
        <a:p>
          <a:r>
            <a:rPr lang="de-DE" sz="2200" dirty="0">
              <a:latin typeface="Noto Sans" panose="020B0502040504020204" pitchFamily="34" charset="0"/>
              <a:ea typeface="Noto Sans" panose="020B0502040504020204" pitchFamily="34" charset="0"/>
              <a:cs typeface="Noto Sans" panose="020B0502040504020204" pitchFamily="34" charset="0"/>
            </a:rPr>
            <a:t>3. </a:t>
          </a:r>
          <a:r>
            <a:rPr lang="de-DE" sz="2200" dirty="0" err="1">
              <a:latin typeface="Noto Sans" panose="020B0502040504020204" pitchFamily="34" charset="0"/>
              <a:ea typeface="Noto Sans" panose="020B0502040504020204" pitchFamily="34" charset="0"/>
              <a:cs typeface="Noto Sans" panose="020B0502040504020204" pitchFamily="34" charset="0"/>
            </a:rPr>
            <a:t>bedrijfsniveau</a:t>
          </a:r>
          <a:endParaRPr lang="de-DE" sz="2200" dirty="0">
            <a:latin typeface="Noto Sans" panose="020B0502040504020204" pitchFamily="34" charset="0"/>
            <a:ea typeface="Noto Sans" panose="020B0502040504020204" pitchFamily="34" charset="0"/>
            <a:cs typeface="Noto Sans" panose="020B0502040504020204" pitchFamily="34" charset="0"/>
          </a:endParaRPr>
        </a:p>
      </dgm:t>
    </dgm:pt>
    <dgm:pt modelId="{2ED60A15-F25C-49D4-AA14-D421AC71CC35}" type="par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136ED4F1-5CCD-419E-A7B4-53FE2810AB57}" type="sib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7B529C05-F6AF-4E9B-A69D-0B115DF6A55C}" type="pres">
      <dgm:prSet presAssocID="{23D288D2-942D-4248-86C1-885C88A03F18}" presName="Name0" presStyleCnt="0">
        <dgm:presLayoutVars>
          <dgm:dir/>
          <dgm:animLvl val="lvl"/>
          <dgm:resizeHandles val="exact"/>
        </dgm:presLayoutVars>
      </dgm:prSet>
      <dgm:spPr/>
    </dgm:pt>
    <dgm:pt modelId="{7F93858E-884D-49F7-BA16-776B492E140E}" type="pres">
      <dgm:prSet presAssocID="{3A557B01-A310-4CC7-8FB0-D25A0B210AAD}" presName="parTxOnly" presStyleLbl="node1" presStyleIdx="0" presStyleCnt="3">
        <dgm:presLayoutVars>
          <dgm:chMax val="0"/>
          <dgm:chPref val="0"/>
          <dgm:bulletEnabled val="1"/>
        </dgm:presLayoutVars>
      </dgm:prSet>
      <dgm:spPr/>
    </dgm:pt>
    <dgm:pt modelId="{E56EFAAB-4319-4BBB-B56E-23E1DF80880B}" type="pres">
      <dgm:prSet presAssocID="{E3AD7AC0-5AED-46B2-A72F-1F880123703E}" presName="parTxOnlySpace" presStyleCnt="0"/>
      <dgm:spPr/>
    </dgm:pt>
    <dgm:pt modelId="{30D899D4-690F-453A-A8BD-8BC945024902}" type="pres">
      <dgm:prSet presAssocID="{4A572007-D30B-48C9-BD23-605D8B8739DC}" presName="parTxOnly" presStyleLbl="node1" presStyleIdx="1" presStyleCnt="3" custScaleX="114538">
        <dgm:presLayoutVars>
          <dgm:chMax val="0"/>
          <dgm:chPref val="0"/>
          <dgm:bulletEnabled val="1"/>
        </dgm:presLayoutVars>
      </dgm:prSet>
      <dgm:spPr/>
    </dgm:pt>
    <dgm:pt modelId="{074AC543-63F8-4182-8917-605DE86EACB6}" type="pres">
      <dgm:prSet presAssocID="{2AB40112-9EEE-47D8-9D39-10152D71096C}" presName="parTxOnlySpace" presStyleCnt="0"/>
      <dgm:spPr/>
    </dgm:pt>
    <dgm:pt modelId="{C0568364-DBF1-40BC-A32B-F3669B12F5D2}" type="pres">
      <dgm:prSet presAssocID="{93C7105F-0974-4E7B-A662-2FF29CE8F10F}" presName="parTxOnly" presStyleLbl="node1" presStyleIdx="2" presStyleCnt="3" custScaleX="115032">
        <dgm:presLayoutVars>
          <dgm:chMax val="0"/>
          <dgm:chPref val="0"/>
          <dgm:bulletEnabled val="1"/>
        </dgm:presLayoutVars>
      </dgm:prSet>
      <dgm:spPr/>
    </dgm:pt>
  </dgm:ptLst>
  <dgm:cxnLst>
    <dgm:cxn modelId="{B580D312-0CFE-4DCA-A48E-5B2DE52158FC}" srcId="{23D288D2-942D-4248-86C1-885C88A03F18}" destId="{4A572007-D30B-48C9-BD23-605D8B8739DC}" srcOrd="1" destOrd="0" parTransId="{32D5172F-FC0E-4261-BB2D-1E38DF866A82}" sibTransId="{2AB40112-9EEE-47D8-9D39-10152D71096C}"/>
    <dgm:cxn modelId="{068DA13F-006E-46D2-B9A3-24C3C8DF75CF}" srcId="{23D288D2-942D-4248-86C1-885C88A03F18}" destId="{3A557B01-A310-4CC7-8FB0-D25A0B210AAD}" srcOrd="0" destOrd="0" parTransId="{4E2FF48F-C3C6-43CF-A4E9-EDAF63387A9E}" sibTransId="{E3AD7AC0-5AED-46B2-A72F-1F880123703E}"/>
    <dgm:cxn modelId="{F60B2A5B-B8A0-41E2-B573-3ADBAB7E5D99}" type="presOf" srcId="{93C7105F-0974-4E7B-A662-2FF29CE8F10F}" destId="{C0568364-DBF1-40BC-A32B-F3669B12F5D2}" srcOrd="0" destOrd="0" presId="urn:microsoft.com/office/officeart/2005/8/layout/chevron1"/>
    <dgm:cxn modelId="{0A210962-696E-4A3B-AC89-4B181C1DC1BB}" srcId="{23D288D2-942D-4248-86C1-885C88A03F18}" destId="{93C7105F-0974-4E7B-A662-2FF29CE8F10F}" srcOrd="2" destOrd="0" parTransId="{2ED60A15-F25C-49D4-AA14-D421AC71CC35}" sibTransId="{136ED4F1-5CCD-419E-A7B4-53FE2810AB57}"/>
    <dgm:cxn modelId="{99D77899-5499-4AC8-9283-C1A723471269}" type="presOf" srcId="{23D288D2-942D-4248-86C1-885C88A03F18}" destId="{7B529C05-F6AF-4E9B-A69D-0B115DF6A55C}" srcOrd="0" destOrd="0" presId="urn:microsoft.com/office/officeart/2005/8/layout/chevron1"/>
    <dgm:cxn modelId="{340B83E7-9E52-4623-AAE2-DAFF2F81A75A}" type="presOf" srcId="{3A557B01-A310-4CC7-8FB0-D25A0B210AAD}" destId="{7F93858E-884D-49F7-BA16-776B492E140E}" srcOrd="0" destOrd="0" presId="urn:microsoft.com/office/officeart/2005/8/layout/chevron1"/>
    <dgm:cxn modelId="{B0512EF0-A9B8-4372-A4EA-9A84E09CB3DB}" type="presOf" srcId="{4A572007-D30B-48C9-BD23-605D8B8739DC}" destId="{30D899D4-690F-453A-A8BD-8BC945024902}" srcOrd="0" destOrd="0" presId="urn:microsoft.com/office/officeart/2005/8/layout/chevron1"/>
    <dgm:cxn modelId="{070D358F-EF0F-4333-93D4-64B769841EFB}" type="presParOf" srcId="{7B529C05-F6AF-4E9B-A69D-0B115DF6A55C}" destId="{7F93858E-884D-49F7-BA16-776B492E140E}" srcOrd="0" destOrd="0" presId="urn:microsoft.com/office/officeart/2005/8/layout/chevron1"/>
    <dgm:cxn modelId="{2B9156AC-EA1D-40E4-AB4C-257EAF9683D3}" type="presParOf" srcId="{7B529C05-F6AF-4E9B-A69D-0B115DF6A55C}" destId="{E56EFAAB-4319-4BBB-B56E-23E1DF80880B}" srcOrd="1" destOrd="0" presId="urn:microsoft.com/office/officeart/2005/8/layout/chevron1"/>
    <dgm:cxn modelId="{60212E7B-6C9D-4343-A6AB-9FA31632D8AE}" type="presParOf" srcId="{7B529C05-F6AF-4E9B-A69D-0B115DF6A55C}" destId="{30D899D4-690F-453A-A8BD-8BC945024902}" srcOrd="2" destOrd="0" presId="urn:microsoft.com/office/officeart/2005/8/layout/chevron1"/>
    <dgm:cxn modelId="{4B6CEB3B-EBF8-48CE-AEFC-BE4D76E22A98}" type="presParOf" srcId="{7B529C05-F6AF-4E9B-A69D-0B115DF6A55C}" destId="{074AC543-63F8-4182-8917-605DE86EACB6}" srcOrd="3" destOrd="0" presId="urn:microsoft.com/office/officeart/2005/8/layout/chevron1"/>
    <dgm:cxn modelId="{47D8057D-0310-4C29-BA95-1129CF364BB6}" type="presParOf" srcId="{7B529C05-F6AF-4E9B-A69D-0B115DF6A55C}" destId="{C0568364-DBF1-40BC-A32B-F3669B12F5D2}"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3D288D2-942D-4248-86C1-885C88A03F18}"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de-DE"/>
        </a:p>
      </dgm:t>
    </dgm:pt>
    <dgm:pt modelId="{3A557B01-A310-4CC7-8FB0-D25A0B210AAD}">
      <dgm:prSet phldrT="[Text]"/>
      <dgm:spPr>
        <a:solidFill>
          <a:srgbClr val="034EA8"/>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EEM-niveau</a:t>
          </a:r>
        </a:p>
      </dgm:t>
    </dgm:pt>
    <dgm:pt modelId="{4E2FF48F-C3C6-43CF-A4E9-EDAF63387A9E}" type="par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E3AD7AC0-5AED-46B2-A72F-1F880123703E}" type="sib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4A572007-D30B-48C9-BD23-605D8B8739DC}">
      <dgm:prSet phldrT="[Text]"/>
      <dgm:spPr>
        <a:solidFill>
          <a:schemeClr val="bg1">
            <a:lumMod val="75000"/>
          </a:schemeClr>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productieniveau</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32D5172F-FC0E-4261-BB2D-1E38DF866A82}" type="par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2AB40112-9EEE-47D8-9D39-10152D71096C}" type="sib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93C7105F-0974-4E7B-A662-2FF29CE8F10F}">
      <dgm:prSet phldrT="[Text]"/>
      <dgm:spPr>
        <a:solidFill>
          <a:schemeClr val="bg1">
            <a:lumMod val="75000"/>
          </a:schemeClr>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bedrijfsniveau</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2ED60A15-F25C-49D4-AA14-D421AC71CC35}" type="par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136ED4F1-5CCD-419E-A7B4-53FE2810AB57}" type="sib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7B529C05-F6AF-4E9B-A69D-0B115DF6A55C}" type="pres">
      <dgm:prSet presAssocID="{23D288D2-942D-4248-86C1-885C88A03F18}" presName="Name0" presStyleCnt="0">
        <dgm:presLayoutVars>
          <dgm:dir/>
          <dgm:animLvl val="lvl"/>
          <dgm:resizeHandles val="exact"/>
        </dgm:presLayoutVars>
      </dgm:prSet>
      <dgm:spPr/>
    </dgm:pt>
    <dgm:pt modelId="{7F93858E-884D-49F7-BA16-776B492E140E}" type="pres">
      <dgm:prSet presAssocID="{3A557B01-A310-4CC7-8FB0-D25A0B210AAD}" presName="parTxOnly" presStyleLbl="node1" presStyleIdx="0" presStyleCnt="3">
        <dgm:presLayoutVars>
          <dgm:chMax val="0"/>
          <dgm:chPref val="0"/>
          <dgm:bulletEnabled val="1"/>
        </dgm:presLayoutVars>
      </dgm:prSet>
      <dgm:spPr/>
    </dgm:pt>
    <dgm:pt modelId="{E56EFAAB-4319-4BBB-B56E-23E1DF80880B}" type="pres">
      <dgm:prSet presAssocID="{E3AD7AC0-5AED-46B2-A72F-1F880123703E}" presName="parTxOnlySpace" presStyleCnt="0"/>
      <dgm:spPr/>
    </dgm:pt>
    <dgm:pt modelId="{30D899D4-690F-453A-A8BD-8BC945024902}" type="pres">
      <dgm:prSet presAssocID="{4A572007-D30B-48C9-BD23-605D8B8739DC}" presName="parTxOnly" presStyleLbl="node1" presStyleIdx="1" presStyleCnt="3">
        <dgm:presLayoutVars>
          <dgm:chMax val="0"/>
          <dgm:chPref val="0"/>
          <dgm:bulletEnabled val="1"/>
        </dgm:presLayoutVars>
      </dgm:prSet>
      <dgm:spPr/>
    </dgm:pt>
    <dgm:pt modelId="{074AC543-63F8-4182-8917-605DE86EACB6}" type="pres">
      <dgm:prSet presAssocID="{2AB40112-9EEE-47D8-9D39-10152D71096C}" presName="parTxOnlySpace" presStyleCnt="0"/>
      <dgm:spPr/>
    </dgm:pt>
    <dgm:pt modelId="{C0568364-DBF1-40BC-A32B-F3669B12F5D2}" type="pres">
      <dgm:prSet presAssocID="{93C7105F-0974-4E7B-A662-2FF29CE8F10F}" presName="parTxOnly" presStyleLbl="node1" presStyleIdx="2" presStyleCnt="3">
        <dgm:presLayoutVars>
          <dgm:chMax val="0"/>
          <dgm:chPref val="0"/>
          <dgm:bulletEnabled val="1"/>
        </dgm:presLayoutVars>
      </dgm:prSet>
      <dgm:spPr/>
    </dgm:pt>
  </dgm:ptLst>
  <dgm:cxnLst>
    <dgm:cxn modelId="{B580D312-0CFE-4DCA-A48E-5B2DE52158FC}" srcId="{23D288D2-942D-4248-86C1-885C88A03F18}" destId="{4A572007-D30B-48C9-BD23-605D8B8739DC}" srcOrd="1" destOrd="0" parTransId="{32D5172F-FC0E-4261-BB2D-1E38DF866A82}" sibTransId="{2AB40112-9EEE-47D8-9D39-10152D71096C}"/>
    <dgm:cxn modelId="{068DA13F-006E-46D2-B9A3-24C3C8DF75CF}" srcId="{23D288D2-942D-4248-86C1-885C88A03F18}" destId="{3A557B01-A310-4CC7-8FB0-D25A0B210AAD}" srcOrd="0" destOrd="0" parTransId="{4E2FF48F-C3C6-43CF-A4E9-EDAF63387A9E}" sibTransId="{E3AD7AC0-5AED-46B2-A72F-1F880123703E}"/>
    <dgm:cxn modelId="{F60B2A5B-B8A0-41E2-B573-3ADBAB7E5D99}" type="presOf" srcId="{93C7105F-0974-4E7B-A662-2FF29CE8F10F}" destId="{C0568364-DBF1-40BC-A32B-F3669B12F5D2}" srcOrd="0" destOrd="0" presId="urn:microsoft.com/office/officeart/2005/8/layout/chevron1"/>
    <dgm:cxn modelId="{0A210962-696E-4A3B-AC89-4B181C1DC1BB}" srcId="{23D288D2-942D-4248-86C1-885C88A03F18}" destId="{93C7105F-0974-4E7B-A662-2FF29CE8F10F}" srcOrd="2" destOrd="0" parTransId="{2ED60A15-F25C-49D4-AA14-D421AC71CC35}" sibTransId="{136ED4F1-5CCD-419E-A7B4-53FE2810AB57}"/>
    <dgm:cxn modelId="{99D77899-5499-4AC8-9283-C1A723471269}" type="presOf" srcId="{23D288D2-942D-4248-86C1-885C88A03F18}" destId="{7B529C05-F6AF-4E9B-A69D-0B115DF6A55C}" srcOrd="0" destOrd="0" presId="urn:microsoft.com/office/officeart/2005/8/layout/chevron1"/>
    <dgm:cxn modelId="{340B83E7-9E52-4623-AAE2-DAFF2F81A75A}" type="presOf" srcId="{3A557B01-A310-4CC7-8FB0-D25A0B210AAD}" destId="{7F93858E-884D-49F7-BA16-776B492E140E}" srcOrd="0" destOrd="0" presId="urn:microsoft.com/office/officeart/2005/8/layout/chevron1"/>
    <dgm:cxn modelId="{B0512EF0-A9B8-4372-A4EA-9A84E09CB3DB}" type="presOf" srcId="{4A572007-D30B-48C9-BD23-605D8B8739DC}" destId="{30D899D4-690F-453A-A8BD-8BC945024902}" srcOrd="0" destOrd="0" presId="urn:microsoft.com/office/officeart/2005/8/layout/chevron1"/>
    <dgm:cxn modelId="{070D358F-EF0F-4333-93D4-64B769841EFB}" type="presParOf" srcId="{7B529C05-F6AF-4E9B-A69D-0B115DF6A55C}" destId="{7F93858E-884D-49F7-BA16-776B492E140E}" srcOrd="0" destOrd="0" presId="urn:microsoft.com/office/officeart/2005/8/layout/chevron1"/>
    <dgm:cxn modelId="{2B9156AC-EA1D-40E4-AB4C-257EAF9683D3}" type="presParOf" srcId="{7B529C05-F6AF-4E9B-A69D-0B115DF6A55C}" destId="{E56EFAAB-4319-4BBB-B56E-23E1DF80880B}" srcOrd="1" destOrd="0" presId="urn:microsoft.com/office/officeart/2005/8/layout/chevron1"/>
    <dgm:cxn modelId="{60212E7B-6C9D-4343-A6AB-9FA31632D8AE}" type="presParOf" srcId="{7B529C05-F6AF-4E9B-A69D-0B115DF6A55C}" destId="{30D899D4-690F-453A-A8BD-8BC945024902}" srcOrd="2" destOrd="0" presId="urn:microsoft.com/office/officeart/2005/8/layout/chevron1"/>
    <dgm:cxn modelId="{4B6CEB3B-EBF8-48CE-AEFC-BE4D76E22A98}" type="presParOf" srcId="{7B529C05-F6AF-4E9B-A69D-0B115DF6A55C}" destId="{074AC543-63F8-4182-8917-605DE86EACB6}" srcOrd="3" destOrd="0" presId="urn:microsoft.com/office/officeart/2005/8/layout/chevron1"/>
    <dgm:cxn modelId="{47D8057D-0310-4C29-BA95-1129CF364BB6}" type="presParOf" srcId="{7B529C05-F6AF-4E9B-A69D-0B115DF6A55C}" destId="{C0568364-DBF1-40BC-A32B-F3669B12F5D2}"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3D288D2-942D-4248-86C1-885C88A03F18}"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de-DE"/>
        </a:p>
      </dgm:t>
    </dgm:pt>
    <dgm:pt modelId="{3A557B01-A310-4CC7-8FB0-D25A0B210AAD}">
      <dgm:prSet phldrT="[Text]"/>
      <dgm:spPr>
        <a:solidFill>
          <a:srgbClr val="BFBFBF"/>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EEM-niveau</a:t>
          </a:r>
        </a:p>
      </dgm:t>
    </dgm:pt>
    <dgm:pt modelId="{4E2FF48F-C3C6-43CF-A4E9-EDAF63387A9E}" type="par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E3AD7AC0-5AED-46B2-A72F-1F880123703E}" type="sib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4A572007-D30B-48C9-BD23-605D8B8739DC}">
      <dgm:prSet phldrT="[Text]"/>
      <dgm:spPr>
        <a:solidFill>
          <a:srgbClr val="034EA8"/>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productieniveau</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32D5172F-FC0E-4261-BB2D-1E38DF866A82}" type="par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2AB40112-9EEE-47D8-9D39-10152D71096C}" type="sib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93C7105F-0974-4E7B-A662-2FF29CE8F10F}">
      <dgm:prSet phldrT="[Text]"/>
      <dgm:spPr>
        <a:solidFill>
          <a:schemeClr val="bg1">
            <a:lumMod val="75000"/>
          </a:schemeClr>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bedrijfsniveau</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2ED60A15-F25C-49D4-AA14-D421AC71CC35}" type="par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136ED4F1-5CCD-419E-A7B4-53FE2810AB57}" type="sib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7B529C05-F6AF-4E9B-A69D-0B115DF6A55C}" type="pres">
      <dgm:prSet presAssocID="{23D288D2-942D-4248-86C1-885C88A03F18}" presName="Name0" presStyleCnt="0">
        <dgm:presLayoutVars>
          <dgm:dir/>
          <dgm:animLvl val="lvl"/>
          <dgm:resizeHandles val="exact"/>
        </dgm:presLayoutVars>
      </dgm:prSet>
      <dgm:spPr/>
    </dgm:pt>
    <dgm:pt modelId="{7F93858E-884D-49F7-BA16-776B492E140E}" type="pres">
      <dgm:prSet presAssocID="{3A557B01-A310-4CC7-8FB0-D25A0B210AAD}" presName="parTxOnly" presStyleLbl="node1" presStyleIdx="0" presStyleCnt="3">
        <dgm:presLayoutVars>
          <dgm:chMax val="0"/>
          <dgm:chPref val="0"/>
          <dgm:bulletEnabled val="1"/>
        </dgm:presLayoutVars>
      </dgm:prSet>
      <dgm:spPr/>
    </dgm:pt>
    <dgm:pt modelId="{E56EFAAB-4319-4BBB-B56E-23E1DF80880B}" type="pres">
      <dgm:prSet presAssocID="{E3AD7AC0-5AED-46B2-A72F-1F880123703E}" presName="parTxOnlySpace" presStyleCnt="0"/>
      <dgm:spPr/>
    </dgm:pt>
    <dgm:pt modelId="{30D899D4-690F-453A-A8BD-8BC945024902}" type="pres">
      <dgm:prSet presAssocID="{4A572007-D30B-48C9-BD23-605D8B8739DC}" presName="parTxOnly" presStyleLbl="node1" presStyleIdx="1" presStyleCnt="3">
        <dgm:presLayoutVars>
          <dgm:chMax val="0"/>
          <dgm:chPref val="0"/>
          <dgm:bulletEnabled val="1"/>
        </dgm:presLayoutVars>
      </dgm:prSet>
      <dgm:spPr/>
    </dgm:pt>
    <dgm:pt modelId="{074AC543-63F8-4182-8917-605DE86EACB6}" type="pres">
      <dgm:prSet presAssocID="{2AB40112-9EEE-47D8-9D39-10152D71096C}" presName="parTxOnlySpace" presStyleCnt="0"/>
      <dgm:spPr/>
    </dgm:pt>
    <dgm:pt modelId="{C0568364-DBF1-40BC-A32B-F3669B12F5D2}" type="pres">
      <dgm:prSet presAssocID="{93C7105F-0974-4E7B-A662-2FF29CE8F10F}" presName="parTxOnly" presStyleLbl="node1" presStyleIdx="2" presStyleCnt="3">
        <dgm:presLayoutVars>
          <dgm:chMax val="0"/>
          <dgm:chPref val="0"/>
          <dgm:bulletEnabled val="1"/>
        </dgm:presLayoutVars>
      </dgm:prSet>
      <dgm:spPr/>
    </dgm:pt>
  </dgm:ptLst>
  <dgm:cxnLst>
    <dgm:cxn modelId="{B580D312-0CFE-4DCA-A48E-5B2DE52158FC}" srcId="{23D288D2-942D-4248-86C1-885C88A03F18}" destId="{4A572007-D30B-48C9-BD23-605D8B8739DC}" srcOrd="1" destOrd="0" parTransId="{32D5172F-FC0E-4261-BB2D-1E38DF866A82}" sibTransId="{2AB40112-9EEE-47D8-9D39-10152D71096C}"/>
    <dgm:cxn modelId="{068DA13F-006E-46D2-B9A3-24C3C8DF75CF}" srcId="{23D288D2-942D-4248-86C1-885C88A03F18}" destId="{3A557B01-A310-4CC7-8FB0-D25A0B210AAD}" srcOrd="0" destOrd="0" parTransId="{4E2FF48F-C3C6-43CF-A4E9-EDAF63387A9E}" sibTransId="{E3AD7AC0-5AED-46B2-A72F-1F880123703E}"/>
    <dgm:cxn modelId="{F60B2A5B-B8A0-41E2-B573-3ADBAB7E5D99}" type="presOf" srcId="{93C7105F-0974-4E7B-A662-2FF29CE8F10F}" destId="{C0568364-DBF1-40BC-A32B-F3669B12F5D2}" srcOrd="0" destOrd="0" presId="urn:microsoft.com/office/officeart/2005/8/layout/chevron1"/>
    <dgm:cxn modelId="{0A210962-696E-4A3B-AC89-4B181C1DC1BB}" srcId="{23D288D2-942D-4248-86C1-885C88A03F18}" destId="{93C7105F-0974-4E7B-A662-2FF29CE8F10F}" srcOrd="2" destOrd="0" parTransId="{2ED60A15-F25C-49D4-AA14-D421AC71CC35}" sibTransId="{136ED4F1-5CCD-419E-A7B4-53FE2810AB57}"/>
    <dgm:cxn modelId="{99D77899-5499-4AC8-9283-C1A723471269}" type="presOf" srcId="{23D288D2-942D-4248-86C1-885C88A03F18}" destId="{7B529C05-F6AF-4E9B-A69D-0B115DF6A55C}" srcOrd="0" destOrd="0" presId="urn:microsoft.com/office/officeart/2005/8/layout/chevron1"/>
    <dgm:cxn modelId="{340B83E7-9E52-4623-AAE2-DAFF2F81A75A}" type="presOf" srcId="{3A557B01-A310-4CC7-8FB0-D25A0B210AAD}" destId="{7F93858E-884D-49F7-BA16-776B492E140E}" srcOrd="0" destOrd="0" presId="urn:microsoft.com/office/officeart/2005/8/layout/chevron1"/>
    <dgm:cxn modelId="{B0512EF0-A9B8-4372-A4EA-9A84E09CB3DB}" type="presOf" srcId="{4A572007-D30B-48C9-BD23-605D8B8739DC}" destId="{30D899D4-690F-453A-A8BD-8BC945024902}" srcOrd="0" destOrd="0" presId="urn:microsoft.com/office/officeart/2005/8/layout/chevron1"/>
    <dgm:cxn modelId="{070D358F-EF0F-4333-93D4-64B769841EFB}" type="presParOf" srcId="{7B529C05-F6AF-4E9B-A69D-0B115DF6A55C}" destId="{7F93858E-884D-49F7-BA16-776B492E140E}" srcOrd="0" destOrd="0" presId="urn:microsoft.com/office/officeart/2005/8/layout/chevron1"/>
    <dgm:cxn modelId="{2B9156AC-EA1D-40E4-AB4C-257EAF9683D3}" type="presParOf" srcId="{7B529C05-F6AF-4E9B-A69D-0B115DF6A55C}" destId="{E56EFAAB-4319-4BBB-B56E-23E1DF80880B}" srcOrd="1" destOrd="0" presId="urn:microsoft.com/office/officeart/2005/8/layout/chevron1"/>
    <dgm:cxn modelId="{60212E7B-6C9D-4343-A6AB-9FA31632D8AE}" type="presParOf" srcId="{7B529C05-F6AF-4E9B-A69D-0B115DF6A55C}" destId="{30D899D4-690F-453A-A8BD-8BC945024902}" srcOrd="2" destOrd="0" presId="urn:microsoft.com/office/officeart/2005/8/layout/chevron1"/>
    <dgm:cxn modelId="{4B6CEB3B-EBF8-48CE-AEFC-BE4D76E22A98}" type="presParOf" srcId="{7B529C05-F6AF-4E9B-A69D-0B115DF6A55C}" destId="{074AC543-63F8-4182-8917-605DE86EACB6}" srcOrd="3" destOrd="0" presId="urn:microsoft.com/office/officeart/2005/8/layout/chevron1"/>
    <dgm:cxn modelId="{47D8057D-0310-4C29-BA95-1129CF364BB6}" type="presParOf" srcId="{7B529C05-F6AF-4E9B-A69D-0B115DF6A55C}" destId="{C0568364-DBF1-40BC-A32B-F3669B12F5D2}"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3D288D2-942D-4248-86C1-885C88A03F18}"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de-DE"/>
        </a:p>
      </dgm:t>
    </dgm:pt>
    <dgm:pt modelId="{3A557B01-A310-4CC7-8FB0-D25A0B210AAD}">
      <dgm:prSet phldrT="[Text]"/>
      <dgm:spPr>
        <a:solidFill>
          <a:srgbClr val="BFBFBF"/>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EEM-niveau</a:t>
          </a:r>
        </a:p>
      </dgm:t>
    </dgm:pt>
    <dgm:pt modelId="{4E2FF48F-C3C6-43CF-A4E9-EDAF63387A9E}" type="par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E3AD7AC0-5AED-46B2-A72F-1F880123703E}" type="sib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4A572007-D30B-48C9-BD23-605D8B8739DC}">
      <dgm:prSet phldrT="[Text]"/>
      <dgm:spPr>
        <a:solidFill>
          <a:srgbClr val="034EA8"/>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productieniveau</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32D5172F-FC0E-4261-BB2D-1E38DF866A82}" type="par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2AB40112-9EEE-47D8-9D39-10152D71096C}" type="sib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93C7105F-0974-4E7B-A662-2FF29CE8F10F}">
      <dgm:prSet phldrT="[Text]"/>
      <dgm:spPr>
        <a:solidFill>
          <a:schemeClr val="bg1">
            <a:lumMod val="75000"/>
          </a:schemeClr>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bedrijfsniveau</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2ED60A15-F25C-49D4-AA14-D421AC71CC35}" type="par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136ED4F1-5CCD-419E-A7B4-53FE2810AB57}" type="sib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7B529C05-F6AF-4E9B-A69D-0B115DF6A55C}" type="pres">
      <dgm:prSet presAssocID="{23D288D2-942D-4248-86C1-885C88A03F18}" presName="Name0" presStyleCnt="0">
        <dgm:presLayoutVars>
          <dgm:dir/>
          <dgm:animLvl val="lvl"/>
          <dgm:resizeHandles val="exact"/>
        </dgm:presLayoutVars>
      </dgm:prSet>
      <dgm:spPr/>
    </dgm:pt>
    <dgm:pt modelId="{7F93858E-884D-49F7-BA16-776B492E140E}" type="pres">
      <dgm:prSet presAssocID="{3A557B01-A310-4CC7-8FB0-D25A0B210AAD}" presName="parTxOnly" presStyleLbl="node1" presStyleIdx="0" presStyleCnt="3">
        <dgm:presLayoutVars>
          <dgm:chMax val="0"/>
          <dgm:chPref val="0"/>
          <dgm:bulletEnabled val="1"/>
        </dgm:presLayoutVars>
      </dgm:prSet>
      <dgm:spPr/>
    </dgm:pt>
    <dgm:pt modelId="{E56EFAAB-4319-4BBB-B56E-23E1DF80880B}" type="pres">
      <dgm:prSet presAssocID="{E3AD7AC0-5AED-46B2-A72F-1F880123703E}" presName="parTxOnlySpace" presStyleCnt="0"/>
      <dgm:spPr/>
    </dgm:pt>
    <dgm:pt modelId="{30D899D4-690F-453A-A8BD-8BC945024902}" type="pres">
      <dgm:prSet presAssocID="{4A572007-D30B-48C9-BD23-605D8B8739DC}" presName="parTxOnly" presStyleLbl="node1" presStyleIdx="1" presStyleCnt="3">
        <dgm:presLayoutVars>
          <dgm:chMax val="0"/>
          <dgm:chPref val="0"/>
          <dgm:bulletEnabled val="1"/>
        </dgm:presLayoutVars>
      </dgm:prSet>
      <dgm:spPr/>
    </dgm:pt>
    <dgm:pt modelId="{074AC543-63F8-4182-8917-605DE86EACB6}" type="pres">
      <dgm:prSet presAssocID="{2AB40112-9EEE-47D8-9D39-10152D71096C}" presName="parTxOnlySpace" presStyleCnt="0"/>
      <dgm:spPr/>
    </dgm:pt>
    <dgm:pt modelId="{C0568364-DBF1-40BC-A32B-F3669B12F5D2}" type="pres">
      <dgm:prSet presAssocID="{93C7105F-0974-4E7B-A662-2FF29CE8F10F}" presName="parTxOnly" presStyleLbl="node1" presStyleIdx="2" presStyleCnt="3">
        <dgm:presLayoutVars>
          <dgm:chMax val="0"/>
          <dgm:chPref val="0"/>
          <dgm:bulletEnabled val="1"/>
        </dgm:presLayoutVars>
      </dgm:prSet>
      <dgm:spPr/>
    </dgm:pt>
  </dgm:ptLst>
  <dgm:cxnLst>
    <dgm:cxn modelId="{B580D312-0CFE-4DCA-A48E-5B2DE52158FC}" srcId="{23D288D2-942D-4248-86C1-885C88A03F18}" destId="{4A572007-D30B-48C9-BD23-605D8B8739DC}" srcOrd="1" destOrd="0" parTransId="{32D5172F-FC0E-4261-BB2D-1E38DF866A82}" sibTransId="{2AB40112-9EEE-47D8-9D39-10152D71096C}"/>
    <dgm:cxn modelId="{068DA13F-006E-46D2-B9A3-24C3C8DF75CF}" srcId="{23D288D2-942D-4248-86C1-885C88A03F18}" destId="{3A557B01-A310-4CC7-8FB0-D25A0B210AAD}" srcOrd="0" destOrd="0" parTransId="{4E2FF48F-C3C6-43CF-A4E9-EDAF63387A9E}" sibTransId="{E3AD7AC0-5AED-46B2-A72F-1F880123703E}"/>
    <dgm:cxn modelId="{F60B2A5B-B8A0-41E2-B573-3ADBAB7E5D99}" type="presOf" srcId="{93C7105F-0974-4E7B-A662-2FF29CE8F10F}" destId="{C0568364-DBF1-40BC-A32B-F3669B12F5D2}" srcOrd="0" destOrd="0" presId="urn:microsoft.com/office/officeart/2005/8/layout/chevron1"/>
    <dgm:cxn modelId="{0A210962-696E-4A3B-AC89-4B181C1DC1BB}" srcId="{23D288D2-942D-4248-86C1-885C88A03F18}" destId="{93C7105F-0974-4E7B-A662-2FF29CE8F10F}" srcOrd="2" destOrd="0" parTransId="{2ED60A15-F25C-49D4-AA14-D421AC71CC35}" sibTransId="{136ED4F1-5CCD-419E-A7B4-53FE2810AB57}"/>
    <dgm:cxn modelId="{99D77899-5499-4AC8-9283-C1A723471269}" type="presOf" srcId="{23D288D2-942D-4248-86C1-885C88A03F18}" destId="{7B529C05-F6AF-4E9B-A69D-0B115DF6A55C}" srcOrd="0" destOrd="0" presId="urn:microsoft.com/office/officeart/2005/8/layout/chevron1"/>
    <dgm:cxn modelId="{340B83E7-9E52-4623-AAE2-DAFF2F81A75A}" type="presOf" srcId="{3A557B01-A310-4CC7-8FB0-D25A0B210AAD}" destId="{7F93858E-884D-49F7-BA16-776B492E140E}" srcOrd="0" destOrd="0" presId="urn:microsoft.com/office/officeart/2005/8/layout/chevron1"/>
    <dgm:cxn modelId="{B0512EF0-A9B8-4372-A4EA-9A84E09CB3DB}" type="presOf" srcId="{4A572007-D30B-48C9-BD23-605D8B8739DC}" destId="{30D899D4-690F-453A-A8BD-8BC945024902}" srcOrd="0" destOrd="0" presId="urn:microsoft.com/office/officeart/2005/8/layout/chevron1"/>
    <dgm:cxn modelId="{070D358F-EF0F-4333-93D4-64B769841EFB}" type="presParOf" srcId="{7B529C05-F6AF-4E9B-A69D-0B115DF6A55C}" destId="{7F93858E-884D-49F7-BA16-776B492E140E}" srcOrd="0" destOrd="0" presId="urn:microsoft.com/office/officeart/2005/8/layout/chevron1"/>
    <dgm:cxn modelId="{2B9156AC-EA1D-40E4-AB4C-257EAF9683D3}" type="presParOf" srcId="{7B529C05-F6AF-4E9B-A69D-0B115DF6A55C}" destId="{E56EFAAB-4319-4BBB-B56E-23E1DF80880B}" srcOrd="1" destOrd="0" presId="urn:microsoft.com/office/officeart/2005/8/layout/chevron1"/>
    <dgm:cxn modelId="{60212E7B-6C9D-4343-A6AB-9FA31632D8AE}" type="presParOf" srcId="{7B529C05-F6AF-4E9B-A69D-0B115DF6A55C}" destId="{30D899D4-690F-453A-A8BD-8BC945024902}" srcOrd="2" destOrd="0" presId="urn:microsoft.com/office/officeart/2005/8/layout/chevron1"/>
    <dgm:cxn modelId="{4B6CEB3B-EBF8-48CE-AEFC-BE4D76E22A98}" type="presParOf" srcId="{7B529C05-F6AF-4E9B-A69D-0B115DF6A55C}" destId="{074AC543-63F8-4182-8917-605DE86EACB6}" srcOrd="3" destOrd="0" presId="urn:microsoft.com/office/officeart/2005/8/layout/chevron1"/>
    <dgm:cxn modelId="{47D8057D-0310-4C29-BA95-1129CF364BB6}" type="presParOf" srcId="{7B529C05-F6AF-4E9B-A69D-0B115DF6A55C}" destId="{C0568364-DBF1-40BC-A32B-F3669B12F5D2}"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3D288D2-942D-4248-86C1-885C88A03F18}"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de-DE"/>
        </a:p>
      </dgm:t>
    </dgm:pt>
    <dgm:pt modelId="{3A557B01-A310-4CC7-8FB0-D25A0B210AAD}">
      <dgm:prSet phldrT="[Text]"/>
      <dgm:spPr>
        <a:solidFill>
          <a:srgbClr val="BFBFBF"/>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EEM-niveau</a:t>
          </a:r>
        </a:p>
      </dgm:t>
    </dgm:pt>
    <dgm:pt modelId="{4E2FF48F-C3C6-43CF-A4E9-EDAF63387A9E}" type="par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E3AD7AC0-5AED-46B2-A72F-1F880123703E}" type="sib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4A572007-D30B-48C9-BD23-605D8B8739DC}">
      <dgm:prSet phldrT="[Text]"/>
      <dgm:spPr>
        <a:solidFill>
          <a:srgbClr val="034EA8"/>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productieniveau</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32D5172F-FC0E-4261-BB2D-1E38DF866A82}" type="par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2AB40112-9EEE-47D8-9D39-10152D71096C}" type="sib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93C7105F-0974-4E7B-A662-2FF29CE8F10F}">
      <dgm:prSet phldrT="[Text]"/>
      <dgm:spPr>
        <a:solidFill>
          <a:schemeClr val="bg1">
            <a:lumMod val="75000"/>
          </a:schemeClr>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bedrijfsniveau</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2ED60A15-F25C-49D4-AA14-D421AC71CC35}" type="par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136ED4F1-5CCD-419E-A7B4-53FE2810AB57}" type="sib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7B529C05-F6AF-4E9B-A69D-0B115DF6A55C}" type="pres">
      <dgm:prSet presAssocID="{23D288D2-942D-4248-86C1-885C88A03F18}" presName="Name0" presStyleCnt="0">
        <dgm:presLayoutVars>
          <dgm:dir/>
          <dgm:animLvl val="lvl"/>
          <dgm:resizeHandles val="exact"/>
        </dgm:presLayoutVars>
      </dgm:prSet>
      <dgm:spPr/>
    </dgm:pt>
    <dgm:pt modelId="{7F93858E-884D-49F7-BA16-776B492E140E}" type="pres">
      <dgm:prSet presAssocID="{3A557B01-A310-4CC7-8FB0-D25A0B210AAD}" presName="parTxOnly" presStyleLbl="node1" presStyleIdx="0" presStyleCnt="3">
        <dgm:presLayoutVars>
          <dgm:chMax val="0"/>
          <dgm:chPref val="0"/>
          <dgm:bulletEnabled val="1"/>
        </dgm:presLayoutVars>
      </dgm:prSet>
      <dgm:spPr/>
    </dgm:pt>
    <dgm:pt modelId="{E56EFAAB-4319-4BBB-B56E-23E1DF80880B}" type="pres">
      <dgm:prSet presAssocID="{E3AD7AC0-5AED-46B2-A72F-1F880123703E}" presName="parTxOnlySpace" presStyleCnt="0"/>
      <dgm:spPr/>
    </dgm:pt>
    <dgm:pt modelId="{30D899D4-690F-453A-A8BD-8BC945024902}" type="pres">
      <dgm:prSet presAssocID="{4A572007-D30B-48C9-BD23-605D8B8739DC}" presName="parTxOnly" presStyleLbl="node1" presStyleIdx="1" presStyleCnt="3">
        <dgm:presLayoutVars>
          <dgm:chMax val="0"/>
          <dgm:chPref val="0"/>
          <dgm:bulletEnabled val="1"/>
        </dgm:presLayoutVars>
      </dgm:prSet>
      <dgm:spPr/>
    </dgm:pt>
    <dgm:pt modelId="{074AC543-63F8-4182-8917-605DE86EACB6}" type="pres">
      <dgm:prSet presAssocID="{2AB40112-9EEE-47D8-9D39-10152D71096C}" presName="parTxOnlySpace" presStyleCnt="0"/>
      <dgm:spPr/>
    </dgm:pt>
    <dgm:pt modelId="{C0568364-DBF1-40BC-A32B-F3669B12F5D2}" type="pres">
      <dgm:prSet presAssocID="{93C7105F-0974-4E7B-A662-2FF29CE8F10F}" presName="parTxOnly" presStyleLbl="node1" presStyleIdx="2" presStyleCnt="3">
        <dgm:presLayoutVars>
          <dgm:chMax val="0"/>
          <dgm:chPref val="0"/>
          <dgm:bulletEnabled val="1"/>
        </dgm:presLayoutVars>
      </dgm:prSet>
      <dgm:spPr/>
    </dgm:pt>
  </dgm:ptLst>
  <dgm:cxnLst>
    <dgm:cxn modelId="{B580D312-0CFE-4DCA-A48E-5B2DE52158FC}" srcId="{23D288D2-942D-4248-86C1-885C88A03F18}" destId="{4A572007-D30B-48C9-BD23-605D8B8739DC}" srcOrd="1" destOrd="0" parTransId="{32D5172F-FC0E-4261-BB2D-1E38DF866A82}" sibTransId="{2AB40112-9EEE-47D8-9D39-10152D71096C}"/>
    <dgm:cxn modelId="{068DA13F-006E-46D2-B9A3-24C3C8DF75CF}" srcId="{23D288D2-942D-4248-86C1-885C88A03F18}" destId="{3A557B01-A310-4CC7-8FB0-D25A0B210AAD}" srcOrd="0" destOrd="0" parTransId="{4E2FF48F-C3C6-43CF-A4E9-EDAF63387A9E}" sibTransId="{E3AD7AC0-5AED-46B2-A72F-1F880123703E}"/>
    <dgm:cxn modelId="{F60B2A5B-B8A0-41E2-B573-3ADBAB7E5D99}" type="presOf" srcId="{93C7105F-0974-4E7B-A662-2FF29CE8F10F}" destId="{C0568364-DBF1-40BC-A32B-F3669B12F5D2}" srcOrd="0" destOrd="0" presId="urn:microsoft.com/office/officeart/2005/8/layout/chevron1"/>
    <dgm:cxn modelId="{0A210962-696E-4A3B-AC89-4B181C1DC1BB}" srcId="{23D288D2-942D-4248-86C1-885C88A03F18}" destId="{93C7105F-0974-4E7B-A662-2FF29CE8F10F}" srcOrd="2" destOrd="0" parTransId="{2ED60A15-F25C-49D4-AA14-D421AC71CC35}" sibTransId="{136ED4F1-5CCD-419E-A7B4-53FE2810AB57}"/>
    <dgm:cxn modelId="{99D77899-5499-4AC8-9283-C1A723471269}" type="presOf" srcId="{23D288D2-942D-4248-86C1-885C88A03F18}" destId="{7B529C05-F6AF-4E9B-A69D-0B115DF6A55C}" srcOrd="0" destOrd="0" presId="urn:microsoft.com/office/officeart/2005/8/layout/chevron1"/>
    <dgm:cxn modelId="{340B83E7-9E52-4623-AAE2-DAFF2F81A75A}" type="presOf" srcId="{3A557B01-A310-4CC7-8FB0-D25A0B210AAD}" destId="{7F93858E-884D-49F7-BA16-776B492E140E}" srcOrd="0" destOrd="0" presId="urn:microsoft.com/office/officeart/2005/8/layout/chevron1"/>
    <dgm:cxn modelId="{B0512EF0-A9B8-4372-A4EA-9A84E09CB3DB}" type="presOf" srcId="{4A572007-D30B-48C9-BD23-605D8B8739DC}" destId="{30D899D4-690F-453A-A8BD-8BC945024902}" srcOrd="0" destOrd="0" presId="urn:microsoft.com/office/officeart/2005/8/layout/chevron1"/>
    <dgm:cxn modelId="{070D358F-EF0F-4333-93D4-64B769841EFB}" type="presParOf" srcId="{7B529C05-F6AF-4E9B-A69D-0B115DF6A55C}" destId="{7F93858E-884D-49F7-BA16-776B492E140E}" srcOrd="0" destOrd="0" presId="urn:microsoft.com/office/officeart/2005/8/layout/chevron1"/>
    <dgm:cxn modelId="{2B9156AC-EA1D-40E4-AB4C-257EAF9683D3}" type="presParOf" srcId="{7B529C05-F6AF-4E9B-A69D-0B115DF6A55C}" destId="{E56EFAAB-4319-4BBB-B56E-23E1DF80880B}" srcOrd="1" destOrd="0" presId="urn:microsoft.com/office/officeart/2005/8/layout/chevron1"/>
    <dgm:cxn modelId="{60212E7B-6C9D-4343-A6AB-9FA31632D8AE}" type="presParOf" srcId="{7B529C05-F6AF-4E9B-A69D-0B115DF6A55C}" destId="{30D899D4-690F-453A-A8BD-8BC945024902}" srcOrd="2" destOrd="0" presId="urn:microsoft.com/office/officeart/2005/8/layout/chevron1"/>
    <dgm:cxn modelId="{4B6CEB3B-EBF8-48CE-AEFC-BE4D76E22A98}" type="presParOf" srcId="{7B529C05-F6AF-4E9B-A69D-0B115DF6A55C}" destId="{074AC543-63F8-4182-8917-605DE86EACB6}" srcOrd="3" destOrd="0" presId="urn:microsoft.com/office/officeart/2005/8/layout/chevron1"/>
    <dgm:cxn modelId="{47D8057D-0310-4C29-BA95-1129CF364BB6}" type="presParOf" srcId="{7B529C05-F6AF-4E9B-A69D-0B115DF6A55C}" destId="{C0568364-DBF1-40BC-A32B-F3669B12F5D2}"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3D288D2-942D-4248-86C1-885C88A03F18}"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de-DE"/>
        </a:p>
      </dgm:t>
    </dgm:pt>
    <dgm:pt modelId="{3A557B01-A310-4CC7-8FB0-D25A0B210AAD}">
      <dgm:prSet phldrT="[Text]"/>
      <dgm:spPr>
        <a:solidFill>
          <a:srgbClr val="BFBFBF"/>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EEM-niveau</a:t>
          </a:r>
        </a:p>
      </dgm:t>
    </dgm:pt>
    <dgm:pt modelId="{4E2FF48F-C3C6-43CF-A4E9-EDAF63387A9E}" type="par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E3AD7AC0-5AED-46B2-A72F-1F880123703E}" type="sib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4A572007-D30B-48C9-BD23-605D8B8739DC}">
      <dgm:prSet phldrT="[Text]"/>
      <dgm:spPr>
        <a:solidFill>
          <a:srgbClr val="034EA8"/>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productieniveau</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32D5172F-FC0E-4261-BB2D-1E38DF866A82}" type="par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2AB40112-9EEE-47D8-9D39-10152D71096C}" type="sib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93C7105F-0974-4E7B-A662-2FF29CE8F10F}">
      <dgm:prSet phldrT="[Text]"/>
      <dgm:spPr>
        <a:solidFill>
          <a:schemeClr val="bg1">
            <a:lumMod val="75000"/>
          </a:schemeClr>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bedrijfsniveau</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2ED60A15-F25C-49D4-AA14-D421AC71CC35}" type="par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136ED4F1-5CCD-419E-A7B4-53FE2810AB57}" type="sib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7B529C05-F6AF-4E9B-A69D-0B115DF6A55C}" type="pres">
      <dgm:prSet presAssocID="{23D288D2-942D-4248-86C1-885C88A03F18}" presName="Name0" presStyleCnt="0">
        <dgm:presLayoutVars>
          <dgm:dir/>
          <dgm:animLvl val="lvl"/>
          <dgm:resizeHandles val="exact"/>
        </dgm:presLayoutVars>
      </dgm:prSet>
      <dgm:spPr/>
    </dgm:pt>
    <dgm:pt modelId="{7F93858E-884D-49F7-BA16-776B492E140E}" type="pres">
      <dgm:prSet presAssocID="{3A557B01-A310-4CC7-8FB0-D25A0B210AAD}" presName="parTxOnly" presStyleLbl="node1" presStyleIdx="0" presStyleCnt="3">
        <dgm:presLayoutVars>
          <dgm:chMax val="0"/>
          <dgm:chPref val="0"/>
          <dgm:bulletEnabled val="1"/>
        </dgm:presLayoutVars>
      </dgm:prSet>
      <dgm:spPr/>
    </dgm:pt>
    <dgm:pt modelId="{E56EFAAB-4319-4BBB-B56E-23E1DF80880B}" type="pres">
      <dgm:prSet presAssocID="{E3AD7AC0-5AED-46B2-A72F-1F880123703E}" presName="parTxOnlySpace" presStyleCnt="0"/>
      <dgm:spPr/>
    </dgm:pt>
    <dgm:pt modelId="{30D899D4-690F-453A-A8BD-8BC945024902}" type="pres">
      <dgm:prSet presAssocID="{4A572007-D30B-48C9-BD23-605D8B8739DC}" presName="parTxOnly" presStyleLbl="node1" presStyleIdx="1" presStyleCnt="3">
        <dgm:presLayoutVars>
          <dgm:chMax val="0"/>
          <dgm:chPref val="0"/>
          <dgm:bulletEnabled val="1"/>
        </dgm:presLayoutVars>
      </dgm:prSet>
      <dgm:spPr/>
    </dgm:pt>
    <dgm:pt modelId="{074AC543-63F8-4182-8917-605DE86EACB6}" type="pres">
      <dgm:prSet presAssocID="{2AB40112-9EEE-47D8-9D39-10152D71096C}" presName="parTxOnlySpace" presStyleCnt="0"/>
      <dgm:spPr/>
    </dgm:pt>
    <dgm:pt modelId="{C0568364-DBF1-40BC-A32B-F3669B12F5D2}" type="pres">
      <dgm:prSet presAssocID="{93C7105F-0974-4E7B-A662-2FF29CE8F10F}" presName="parTxOnly" presStyleLbl="node1" presStyleIdx="2" presStyleCnt="3">
        <dgm:presLayoutVars>
          <dgm:chMax val="0"/>
          <dgm:chPref val="0"/>
          <dgm:bulletEnabled val="1"/>
        </dgm:presLayoutVars>
      </dgm:prSet>
      <dgm:spPr/>
    </dgm:pt>
  </dgm:ptLst>
  <dgm:cxnLst>
    <dgm:cxn modelId="{B580D312-0CFE-4DCA-A48E-5B2DE52158FC}" srcId="{23D288D2-942D-4248-86C1-885C88A03F18}" destId="{4A572007-D30B-48C9-BD23-605D8B8739DC}" srcOrd="1" destOrd="0" parTransId="{32D5172F-FC0E-4261-BB2D-1E38DF866A82}" sibTransId="{2AB40112-9EEE-47D8-9D39-10152D71096C}"/>
    <dgm:cxn modelId="{068DA13F-006E-46D2-B9A3-24C3C8DF75CF}" srcId="{23D288D2-942D-4248-86C1-885C88A03F18}" destId="{3A557B01-A310-4CC7-8FB0-D25A0B210AAD}" srcOrd="0" destOrd="0" parTransId="{4E2FF48F-C3C6-43CF-A4E9-EDAF63387A9E}" sibTransId="{E3AD7AC0-5AED-46B2-A72F-1F880123703E}"/>
    <dgm:cxn modelId="{F60B2A5B-B8A0-41E2-B573-3ADBAB7E5D99}" type="presOf" srcId="{93C7105F-0974-4E7B-A662-2FF29CE8F10F}" destId="{C0568364-DBF1-40BC-A32B-F3669B12F5D2}" srcOrd="0" destOrd="0" presId="urn:microsoft.com/office/officeart/2005/8/layout/chevron1"/>
    <dgm:cxn modelId="{0A210962-696E-4A3B-AC89-4B181C1DC1BB}" srcId="{23D288D2-942D-4248-86C1-885C88A03F18}" destId="{93C7105F-0974-4E7B-A662-2FF29CE8F10F}" srcOrd="2" destOrd="0" parTransId="{2ED60A15-F25C-49D4-AA14-D421AC71CC35}" sibTransId="{136ED4F1-5CCD-419E-A7B4-53FE2810AB57}"/>
    <dgm:cxn modelId="{99D77899-5499-4AC8-9283-C1A723471269}" type="presOf" srcId="{23D288D2-942D-4248-86C1-885C88A03F18}" destId="{7B529C05-F6AF-4E9B-A69D-0B115DF6A55C}" srcOrd="0" destOrd="0" presId="urn:microsoft.com/office/officeart/2005/8/layout/chevron1"/>
    <dgm:cxn modelId="{340B83E7-9E52-4623-AAE2-DAFF2F81A75A}" type="presOf" srcId="{3A557B01-A310-4CC7-8FB0-D25A0B210AAD}" destId="{7F93858E-884D-49F7-BA16-776B492E140E}" srcOrd="0" destOrd="0" presId="urn:microsoft.com/office/officeart/2005/8/layout/chevron1"/>
    <dgm:cxn modelId="{B0512EF0-A9B8-4372-A4EA-9A84E09CB3DB}" type="presOf" srcId="{4A572007-D30B-48C9-BD23-605D8B8739DC}" destId="{30D899D4-690F-453A-A8BD-8BC945024902}" srcOrd="0" destOrd="0" presId="urn:microsoft.com/office/officeart/2005/8/layout/chevron1"/>
    <dgm:cxn modelId="{070D358F-EF0F-4333-93D4-64B769841EFB}" type="presParOf" srcId="{7B529C05-F6AF-4E9B-A69D-0B115DF6A55C}" destId="{7F93858E-884D-49F7-BA16-776B492E140E}" srcOrd="0" destOrd="0" presId="urn:microsoft.com/office/officeart/2005/8/layout/chevron1"/>
    <dgm:cxn modelId="{2B9156AC-EA1D-40E4-AB4C-257EAF9683D3}" type="presParOf" srcId="{7B529C05-F6AF-4E9B-A69D-0B115DF6A55C}" destId="{E56EFAAB-4319-4BBB-B56E-23E1DF80880B}" srcOrd="1" destOrd="0" presId="urn:microsoft.com/office/officeart/2005/8/layout/chevron1"/>
    <dgm:cxn modelId="{60212E7B-6C9D-4343-A6AB-9FA31632D8AE}" type="presParOf" srcId="{7B529C05-F6AF-4E9B-A69D-0B115DF6A55C}" destId="{30D899D4-690F-453A-A8BD-8BC945024902}" srcOrd="2" destOrd="0" presId="urn:microsoft.com/office/officeart/2005/8/layout/chevron1"/>
    <dgm:cxn modelId="{4B6CEB3B-EBF8-48CE-AEFC-BE4D76E22A98}" type="presParOf" srcId="{7B529C05-F6AF-4E9B-A69D-0B115DF6A55C}" destId="{074AC543-63F8-4182-8917-605DE86EACB6}" srcOrd="3" destOrd="0" presId="urn:microsoft.com/office/officeart/2005/8/layout/chevron1"/>
    <dgm:cxn modelId="{47D8057D-0310-4C29-BA95-1129CF364BB6}" type="presParOf" srcId="{7B529C05-F6AF-4E9B-A69D-0B115DF6A55C}" destId="{C0568364-DBF1-40BC-A32B-F3669B12F5D2}"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3D288D2-942D-4248-86C1-885C88A03F18}"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de-DE"/>
        </a:p>
      </dgm:t>
    </dgm:pt>
    <dgm:pt modelId="{3A557B01-A310-4CC7-8FB0-D25A0B210AAD}">
      <dgm:prSet phldrT="[Text]"/>
      <dgm:spPr>
        <a:solidFill>
          <a:srgbClr val="BFBFBF"/>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EEM-niveau</a:t>
          </a:r>
        </a:p>
      </dgm:t>
    </dgm:pt>
    <dgm:pt modelId="{4E2FF48F-C3C6-43CF-A4E9-EDAF63387A9E}" type="par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E3AD7AC0-5AED-46B2-A72F-1F880123703E}" type="sib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4A572007-D30B-48C9-BD23-605D8B8739DC}">
      <dgm:prSet phldrT="[Text]"/>
      <dgm:spPr>
        <a:solidFill>
          <a:srgbClr val="034EA8"/>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productieniveau</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32D5172F-FC0E-4261-BB2D-1E38DF866A82}" type="par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2AB40112-9EEE-47D8-9D39-10152D71096C}" type="sib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93C7105F-0974-4E7B-A662-2FF29CE8F10F}">
      <dgm:prSet phldrT="[Text]"/>
      <dgm:spPr>
        <a:solidFill>
          <a:schemeClr val="bg1">
            <a:lumMod val="75000"/>
          </a:schemeClr>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bedrijfsniveau</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2ED60A15-F25C-49D4-AA14-D421AC71CC35}" type="par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136ED4F1-5CCD-419E-A7B4-53FE2810AB57}" type="sib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7B529C05-F6AF-4E9B-A69D-0B115DF6A55C}" type="pres">
      <dgm:prSet presAssocID="{23D288D2-942D-4248-86C1-885C88A03F18}" presName="Name0" presStyleCnt="0">
        <dgm:presLayoutVars>
          <dgm:dir/>
          <dgm:animLvl val="lvl"/>
          <dgm:resizeHandles val="exact"/>
        </dgm:presLayoutVars>
      </dgm:prSet>
      <dgm:spPr/>
    </dgm:pt>
    <dgm:pt modelId="{7F93858E-884D-49F7-BA16-776B492E140E}" type="pres">
      <dgm:prSet presAssocID="{3A557B01-A310-4CC7-8FB0-D25A0B210AAD}" presName="parTxOnly" presStyleLbl="node1" presStyleIdx="0" presStyleCnt="3">
        <dgm:presLayoutVars>
          <dgm:chMax val="0"/>
          <dgm:chPref val="0"/>
          <dgm:bulletEnabled val="1"/>
        </dgm:presLayoutVars>
      </dgm:prSet>
      <dgm:spPr/>
    </dgm:pt>
    <dgm:pt modelId="{E56EFAAB-4319-4BBB-B56E-23E1DF80880B}" type="pres">
      <dgm:prSet presAssocID="{E3AD7AC0-5AED-46B2-A72F-1F880123703E}" presName="parTxOnlySpace" presStyleCnt="0"/>
      <dgm:spPr/>
    </dgm:pt>
    <dgm:pt modelId="{30D899D4-690F-453A-A8BD-8BC945024902}" type="pres">
      <dgm:prSet presAssocID="{4A572007-D30B-48C9-BD23-605D8B8739DC}" presName="parTxOnly" presStyleLbl="node1" presStyleIdx="1" presStyleCnt="3">
        <dgm:presLayoutVars>
          <dgm:chMax val="0"/>
          <dgm:chPref val="0"/>
          <dgm:bulletEnabled val="1"/>
        </dgm:presLayoutVars>
      </dgm:prSet>
      <dgm:spPr/>
    </dgm:pt>
    <dgm:pt modelId="{074AC543-63F8-4182-8917-605DE86EACB6}" type="pres">
      <dgm:prSet presAssocID="{2AB40112-9EEE-47D8-9D39-10152D71096C}" presName="parTxOnlySpace" presStyleCnt="0"/>
      <dgm:spPr/>
    </dgm:pt>
    <dgm:pt modelId="{C0568364-DBF1-40BC-A32B-F3669B12F5D2}" type="pres">
      <dgm:prSet presAssocID="{93C7105F-0974-4E7B-A662-2FF29CE8F10F}" presName="parTxOnly" presStyleLbl="node1" presStyleIdx="2" presStyleCnt="3">
        <dgm:presLayoutVars>
          <dgm:chMax val="0"/>
          <dgm:chPref val="0"/>
          <dgm:bulletEnabled val="1"/>
        </dgm:presLayoutVars>
      </dgm:prSet>
      <dgm:spPr/>
    </dgm:pt>
  </dgm:ptLst>
  <dgm:cxnLst>
    <dgm:cxn modelId="{B580D312-0CFE-4DCA-A48E-5B2DE52158FC}" srcId="{23D288D2-942D-4248-86C1-885C88A03F18}" destId="{4A572007-D30B-48C9-BD23-605D8B8739DC}" srcOrd="1" destOrd="0" parTransId="{32D5172F-FC0E-4261-BB2D-1E38DF866A82}" sibTransId="{2AB40112-9EEE-47D8-9D39-10152D71096C}"/>
    <dgm:cxn modelId="{068DA13F-006E-46D2-B9A3-24C3C8DF75CF}" srcId="{23D288D2-942D-4248-86C1-885C88A03F18}" destId="{3A557B01-A310-4CC7-8FB0-D25A0B210AAD}" srcOrd="0" destOrd="0" parTransId="{4E2FF48F-C3C6-43CF-A4E9-EDAF63387A9E}" sibTransId="{E3AD7AC0-5AED-46B2-A72F-1F880123703E}"/>
    <dgm:cxn modelId="{F60B2A5B-B8A0-41E2-B573-3ADBAB7E5D99}" type="presOf" srcId="{93C7105F-0974-4E7B-A662-2FF29CE8F10F}" destId="{C0568364-DBF1-40BC-A32B-F3669B12F5D2}" srcOrd="0" destOrd="0" presId="urn:microsoft.com/office/officeart/2005/8/layout/chevron1"/>
    <dgm:cxn modelId="{0A210962-696E-4A3B-AC89-4B181C1DC1BB}" srcId="{23D288D2-942D-4248-86C1-885C88A03F18}" destId="{93C7105F-0974-4E7B-A662-2FF29CE8F10F}" srcOrd="2" destOrd="0" parTransId="{2ED60A15-F25C-49D4-AA14-D421AC71CC35}" sibTransId="{136ED4F1-5CCD-419E-A7B4-53FE2810AB57}"/>
    <dgm:cxn modelId="{99D77899-5499-4AC8-9283-C1A723471269}" type="presOf" srcId="{23D288D2-942D-4248-86C1-885C88A03F18}" destId="{7B529C05-F6AF-4E9B-A69D-0B115DF6A55C}" srcOrd="0" destOrd="0" presId="urn:microsoft.com/office/officeart/2005/8/layout/chevron1"/>
    <dgm:cxn modelId="{340B83E7-9E52-4623-AAE2-DAFF2F81A75A}" type="presOf" srcId="{3A557B01-A310-4CC7-8FB0-D25A0B210AAD}" destId="{7F93858E-884D-49F7-BA16-776B492E140E}" srcOrd="0" destOrd="0" presId="urn:microsoft.com/office/officeart/2005/8/layout/chevron1"/>
    <dgm:cxn modelId="{B0512EF0-A9B8-4372-A4EA-9A84E09CB3DB}" type="presOf" srcId="{4A572007-D30B-48C9-BD23-605D8B8739DC}" destId="{30D899D4-690F-453A-A8BD-8BC945024902}" srcOrd="0" destOrd="0" presId="urn:microsoft.com/office/officeart/2005/8/layout/chevron1"/>
    <dgm:cxn modelId="{070D358F-EF0F-4333-93D4-64B769841EFB}" type="presParOf" srcId="{7B529C05-F6AF-4E9B-A69D-0B115DF6A55C}" destId="{7F93858E-884D-49F7-BA16-776B492E140E}" srcOrd="0" destOrd="0" presId="urn:microsoft.com/office/officeart/2005/8/layout/chevron1"/>
    <dgm:cxn modelId="{2B9156AC-EA1D-40E4-AB4C-257EAF9683D3}" type="presParOf" srcId="{7B529C05-F6AF-4E9B-A69D-0B115DF6A55C}" destId="{E56EFAAB-4319-4BBB-B56E-23E1DF80880B}" srcOrd="1" destOrd="0" presId="urn:microsoft.com/office/officeart/2005/8/layout/chevron1"/>
    <dgm:cxn modelId="{60212E7B-6C9D-4343-A6AB-9FA31632D8AE}" type="presParOf" srcId="{7B529C05-F6AF-4E9B-A69D-0B115DF6A55C}" destId="{30D899D4-690F-453A-A8BD-8BC945024902}" srcOrd="2" destOrd="0" presId="urn:microsoft.com/office/officeart/2005/8/layout/chevron1"/>
    <dgm:cxn modelId="{4B6CEB3B-EBF8-48CE-AEFC-BE4D76E22A98}" type="presParOf" srcId="{7B529C05-F6AF-4E9B-A69D-0B115DF6A55C}" destId="{074AC543-63F8-4182-8917-605DE86EACB6}" srcOrd="3" destOrd="0" presId="urn:microsoft.com/office/officeart/2005/8/layout/chevron1"/>
    <dgm:cxn modelId="{47D8057D-0310-4C29-BA95-1129CF364BB6}" type="presParOf" srcId="{7B529C05-F6AF-4E9B-A69D-0B115DF6A55C}" destId="{C0568364-DBF1-40BC-A32B-F3669B12F5D2}"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3D288D2-942D-4248-86C1-885C88A03F18}"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de-DE"/>
        </a:p>
      </dgm:t>
    </dgm:pt>
    <dgm:pt modelId="{3A557B01-A310-4CC7-8FB0-D25A0B210AAD}">
      <dgm:prSet phldrT="[Text]"/>
      <dgm:spPr>
        <a:solidFill>
          <a:srgbClr val="BFBFBF"/>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EEM-niveau</a:t>
          </a:r>
        </a:p>
      </dgm:t>
    </dgm:pt>
    <dgm:pt modelId="{4E2FF48F-C3C6-43CF-A4E9-EDAF63387A9E}" type="par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E3AD7AC0-5AED-46B2-A72F-1F880123703E}" type="sib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4A572007-D30B-48C9-BD23-605D8B8739DC}">
      <dgm:prSet phldrT="[Text]"/>
      <dgm:spPr>
        <a:solidFill>
          <a:srgbClr val="034EA8"/>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productieniveau</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32D5172F-FC0E-4261-BB2D-1E38DF866A82}" type="par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2AB40112-9EEE-47D8-9D39-10152D71096C}" type="sib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93C7105F-0974-4E7B-A662-2FF29CE8F10F}">
      <dgm:prSet phldrT="[Text]"/>
      <dgm:spPr>
        <a:solidFill>
          <a:schemeClr val="bg1">
            <a:lumMod val="75000"/>
          </a:schemeClr>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Identificeer</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voordelen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op</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bedrijfsniveau</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2ED60A15-F25C-49D4-AA14-D421AC71CC35}" type="par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136ED4F1-5CCD-419E-A7B4-53FE2810AB57}" type="sib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7B529C05-F6AF-4E9B-A69D-0B115DF6A55C}" type="pres">
      <dgm:prSet presAssocID="{23D288D2-942D-4248-86C1-885C88A03F18}" presName="Name0" presStyleCnt="0">
        <dgm:presLayoutVars>
          <dgm:dir/>
          <dgm:animLvl val="lvl"/>
          <dgm:resizeHandles val="exact"/>
        </dgm:presLayoutVars>
      </dgm:prSet>
      <dgm:spPr/>
    </dgm:pt>
    <dgm:pt modelId="{7F93858E-884D-49F7-BA16-776B492E140E}" type="pres">
      <dgm:prSet presAssocID="{3A557B01-A310-4CC7-8FB0-D25A0B210AAD}" presName="parTxOnly" presStyleLbl="node1" presStyleIdx="0" presStyleCnt="3">
        <dgm:presLayoutVars>
          <dgm:chMax val="0"/>
          <dgm:chPref val="0"/>
          <dgm:bulletEnabled val="1"/>
        </dgm:presLayoutVars>
      </dgm:prSet>
      <dgm:spPr/>
    </dgm:pt>
    <dgm:pt modelId="{E56EFAAB-4319-4BBB-B56E-23E1DF80880B}" type="pres">
      <dgm:prSet presAssocID="{E3AD7AC0-5AED-46B2-A72F-1F880123703E}" presName="parTxOnlySpace" presStyleCnt="0"/>
      <dgm:spPr/>
    </dgm:pt>
    <dgm:pt modelId="{30D899D4-690F-453A-A8BD-8BC945024902}" type="pres">
      <dgm:prSet presAssocID="{4A572007-D30B-48C9-BD23-605D8B8739DC}" presName="parTxOnly" presStyleLbl="node1" presStyleIdx="1" presStyleCnt="3">
        <dgm:presLayoutVars>
          <dgm:chMax val="0"/>
          <dgm:chPref val="0"/>
          <dgm:bulletEnabled val="1"/>
        </dgm:presLayoutVars>
      </dgm:prSet>
      <dgm:spPr/>
    </dgm:pt>
    <dgm:pt modelId="{074AC543-63F8-4182-8917-605DE86EACB6}" type="pres">
      <dgm:prSet presAssocID="{2AB40112-9EEE-47D8-9D39-10152D71096C}" presName="parTxOnlySpace" presStyleCnt="0"/>
      <dgm:spPr/>
    </dgm:pt>
    <dgm:pt modelId="{C0568364-DBF1-40BC-A32B-F3669B12F5D2}" type="pres">
      <dgm:prSet presAssocID="{93C7105F-0974-4E7B-A662-2FF29CE8F10F}" presName="parTxOnly" presStyleLbl="node1" presStyleIdx="2" presStyleCnt="3">
        <dgm:presLayoutVars>
          <dgm:chMax val="0"/>
          <dgm:chPref val="0"/>
          <dgm:bulletEnabled val="1"/>
        </dgm:presLayoutVars>
      </dgm:prSet>
      <dgm:spPr/>
    </dgm:pt>
  </dgm:ptLst>
  <dgm:cxnLst>
    <dgm:cxn modelId="{B580D312-0CFE-4DCA-A48E-5B2DE52158FC}" srcId="{23D288D2-942D-4248-86C1-885C88A03F18}" destId="{4A572007-D30B-48C9-BD23-605D8B8739DC}" srcOrd="1" destOrd="0" parTransId="{32D5172F-FC0E-4261-BB2D-1E38DF866A82}" sibTransId="{2AB40112-9EEE-47D8-9D39-10152D71096C}"/>
    <dgm:cxn modelId="{068DA13F-006E-46D2-B9A3-24C3C8DF75CF}" srcId="{23D288D2-942D-4248-86C1-885C88A03F18}" destId="{3A557B01-A310-4CC7-8FB0-D25A0B210AAD}" srcOrd="0" destOrd="0" parTransId="{4E2FF48F-C3C6-43CF-A4E9-EDAF63387A9E}" sibTransId="{E3AD7AC0-5AED-46B2-A72F-1F880123703E}"/>
    <dgm:cxn modelId="{F60B2A5B-B8A0-41E2-B573-3ADBAB7E5D99}" type="presOf" srcId="{93C7105F-0974-4E7B-A662-2FF29CE8F10F}" destId="{C0568364-DBF1-40BC-A32B-F3669B12F5D2}" srcOrd="0" destOrd="0" presId="urn:microsoft.com/office/officeart/2005/8/layout/chevron1"/>
    <dgm:cxn modelId="{0A210962-696E-4A3B-AC89-4B181C1DC1BB}" srcId="{23D288D2-942D-4248-86C1-885C88A03F18}" destId="{93C7105F-0974-4E7B-A662-2FF29CE8F10F}" srcOrd="2" destOrd="0" parTransId="{2ED60A15-F25C-49D4-AA14-D421AC71CC35}" sibTransId="{136ED4F1-5CCD-419E-A7B4-53FE2810AB57}"/>
    <dgm:cxn modelId="{99D77899-5499-4AC8-9283-C1A723471269}" type="presOf" srcId="{23D288D2-942D-4248-86C1-885C88A03F18}" destId="{7B529C05-F6AF-4E9B-A69D-0B115DF6A55C}" srcOrd="0" destOrd="0" presId="urn:microsoft.com/office/officeart/2005/8/layout/chevron1"/>
    <dgm:cxn modelId="{340B83E7-9E52-4623-AAE2-DAFF2F81A75A}" type="presOf" srcId="{3A557B01-A310-4CC7-8FB0-D25A0B210AAD}" destId="{7F93858E-884D-49F7-BA16-776B492E140E}" srcOrd="0" destOrd="0" presId="urn:microsoft.com/office/officeart/2005/8/layout/chevron1"/>
    <dgm:cxn modelId="{B0512EF0-A9B8-4372-A4EA-9A84E09CB3DB}" type="presOf" srcId="{4A572007-D30B-48C9-BD23-605D8B8739DC}" destId="{30D899D4-690F-453A-A8BD-8BC945024902}" srcOrd="0" destOrd="0" presId="urn:microsoft.com/office/officeart/2005/8/layout/chevron1"/>
    <dgm:cxn modelId="{070D358F-EF0F-4333-93D4-64B769841EFB}" type="presParOf" srcId="{7B529C05-F6AF-4E9B-A69D-0B115DF6A55C}" destId="{7F93858E-884D-49F7-BA16-776B492E140E}" srcOrd="0" destOrd="0" presId="urn:microsoft.com/office/officeart/2005/8/layout/chevron1"/>
    <dgm:cxn modelId="{2B9156AC-EA1D-40E4-AB4C-257EAF9683D3}" type="presParOf" srcId="{7B529C05-F6AF-4E9B-A69D-0B115DF6A55C}" destId="{E56EFAAB-4319-4BBB-B56E-23E1DF80880B}" srcOrd="1" destOrd="0" presId="urn:microsoft.com/office/officeart/2005/8/layout/chevron1"/>
    <dgm:cxn modelId="{60212E7B-6C9D-4343-A6AB-9FA31632D8AE}" type="presParOf" srcId="{7B529C05-F6AF-4E9B-A69D-0B115DF6A55C}" destId="{30D899D4-690F-453A-A8BD-8BC945024902}" srcOrd="2" destOrd="0" presId="urn:microsoft.com/office/officeart/2005/8/layout/chevron1"/>
    <dgm:cxn modelId="{4B6CEB3B-EBF8-48CE-AEFC-BE4D76E22A98}" type="presParOf" srcId="{7B529C05-F6AF-4E9B-A69D-0B115DF6A55C}" destId="{074AC543-63F8-4182-8917-605DE86EACB6}" srcOrd="3" destOrd="0" presId="urn:microsoft.com/office/officeart/2005/8/layout/chevron1"/>
    <dgm:cxn modelId="{47D8057D-0310-4C29-BA95-1129CF364BB6}" type="presParOf" srcId="{7B529C05-F6AF-4E9B-A69D-0B115DF6A55C}" destId="{C0568364-DBF1-40BC-A32B-F3669B12F5D2}"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DA24E-9D92-4709-97CA-12A596903D84}">
      <dsp:nvSpPr>
        <dsp:cNvPr id="0" name=""/>
        <dsp:cNvSpPr/>
      </dsp:nvSpPr>
      <dsp:spPr>
        <a:xfrm>
          <a:off x="0" y="2238906"/>
          <a:ext cx="7584162" cy="146896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de-DE" sz="2800" kern="1200" dirty="0"/>
            <a:t>Unit II</a:t>
          </a:r>
        </a:p>
      </dsp:txBody>
      <dsp:txXfrm>
        <a:off x="0" y="2238906"/>
        <a:ext cx="7584162" cy="793241"/>
      </dsp:txXfrm>
    </dsp:sp>
    <dsp:sp modelId="{B164AE6C-E2DC-4DA2-A224-B9B4D25F3045}">
      <dsp:nvSpPr>
        <dsp:cNvPr id="0" name=""/>
        <dsp:cNvSpPr/>
      </dsp:nvSpPr>
      <dsp:spPr>
        <a:xfrm>
          <a:off x="0" y="3002768"/>
          <a:ext cx="7584162" cy="67572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3144" tIns="46990" rIns="263144" bIns="46990" numCol="1" spcCol="1270" anchor="ctr" anchorCtr="0">
          <a:noAutofit/>
        </a:bodyPr>
        <a:lstStyle/>
        <a:p>
          <a:pPr marL="0" lvl="0" indent="0" algn="ctr" defTabSz="1644650">
            <a:lnSpc>
              <a:spcPct val="90000"/>
            </a:lnSpc>
            <a:spcBef>
              <a:spcPct val="0"/>
            </a:spcBef>
            <a:spcAft>
              <a:spcPct val="35000"/>
            </a:spcAft>
            <a:buNone/>
          </a:pPr>
          <a:r>
            <a:rPr lang="de-DE" sz="3700" kern="1200" dirty="0"/>
            <a:t>MB integreren in de </a:t>
          </a:r>
          <a:r>
            <a:rPr lang="de-DE" sz="3700" kern="1200" dirty="0" err="1"/>
            <a:t>bedrijfsstrategie</a:t>
          </a:r>
          <a:endParaRPr lang="de-DE" sz="3700" kern="1200" dirty="0"/>
        </a:p>
      </dsp:txBody>
      <dsp:txXfrm>
        <a:off x="0" y="3002768"/>
        <a:ext cx="7584162" cy="675724"/>
      </dsp:txXfrm>
    </dsp:sp>
    <dsp:sp modelId="{67BAA1D2-C731-4325-AD29-A173F2AC5A3C}">
      <dsp:nvSpPr>
        <dsp:cNvPr id="0" name=""/>
        <dsp:cNvSpPr/>
      </dsp:nvSpPr>
      <dsp:spPr>
        <a:xfrm rot="10800000">
          <a:off x="0" y="1672"/>
          <a:ext cx="7584162" cy="2259268"/>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de-DE" sz="2800" kern="1200" dirty="0"/>
            <a:t>Unit I</a:t>
          </a:r>
        </a:p>
      </dsp:txBody>
      <dsp:txXfrm rot="-10800000">
        <a:off x="0" y="1672"/>
        <a:ext cx="7584162" cy="793003"/>
      </dsp:txXfrm>
    </dsp:sp>
    <dsp:sp modelId="{CCFA59E9-2FBE-47C2-B948-ED082FB4CFB6}">
      <dsp:nvSpPr>
        <dsp:cNvPr id="0" name=""/>
        <dsp:cNvSpPr/>
      </dsp:nvSpPr>
      <dsp:spPr>
        <a:xfrm>
          <a:off x="0" y="794676"/>
          <a:ext cx="7584162" cy="67552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3144" tIns="46990" rIns="263144" bIns="46990" numCol="1" spcCol="1270" anchor="ctr" anchorCtr="0">
          <a:noAutofit/>
        </a:bodyPr>
        <a:lstStyle/>
        <a:p>
          <a:pPr marL="0" lvl="0" indent="0" algn="ctr" defTabSz="1644650">
            <a:lnSpc>
              <a:spcPct val="90000"/>
            </a:lnSpc>
            <a:spcBef>
              <a:spcPct val="0"/>
            </a:spcBef>
            <a:spcAft>
              <a:spcPct val="35000"/>
            </a:spcAft>
            <a:buNone/>
          </a:pPr>
          <a:r>
            <a:rPr lang="de-DE" sz="3700" kern="1200" dirty="0" err="1"/>
            <a:t>Introductie</a:t>
          </a:r>
          <a:r>
            <a:rPr lang="de-DE" sz="3700" kern="1200" dirty="0"/>
            <a:t> Multiple Benefits</a:t>
          </a:r>
        </a:p>
      </dsp:txBody>
      <dsp:txXfrm>
        <a:off x="0" y="794676"/>
        <a:ext cx="7584162" cy="67552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93858E-884D-49F7-BA16-776B492E140E}">
      <dsp:nvSpPr>
        <dsp:cNvPr id="0" name=""/>
        <dsp:cNvSpPr/>
      </dsp:nvSpPr>
      <dsp:spPr>
        <a:xfrm>
          <a:off x="1472" y="938942"/>
          <a:ext cx="1793490" cy="717396"/>
        </a:xfrm>
        <a:prstGeom prst="chevron">
          <a:avLst/>
        </a:prstGeom>
        <a:solidFill>
          <a:srgbClr val="BFBF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EEM-niveau</a:t>
          </a:r>
        </a:p>
      </dsp:txBody>
      <dsp:txXfrm>
        <a:off x="360170" y="938942"/>
        <a:ext cx="1076094" cy="717396"/>
      </dsp:txXfrm>
    </dsp:sp>
    <dsp:sp modelId="{30D899D4-690F-453A-A8BD-8BC945024902}">
      <dsp:nvSpPr>
        <dsp:cNvPr id="0" name=""/>
        <dsp:cNvSpPr/>
      </dsp:nvSpPr>
      <dsp:spPr>
        <a:xfrm>
          <a:off x="1615613" y="938942"/>
          <a:ext cx="1793490" cy="717396"/>
        </a:xfrm>
        <a:prstGeom prst="chevron">
          <a:avLst/>
        </a:prstGeom>
        <a:solidFill>
          <a:srgbClr val="BFBFBF"/>
        </a:solidFill>
        <a:ln w="12700" cap="flat" cmpd="sng" algn="ctr">
          <a:solidFill>
            <a:schemeClr val="bg1">
              <a:lumMod val="8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productieniveau</a:t>
          </a:r>
          <a:endParaRPr lang="de-DE" sz="1000" kern="1200" dirty="0">
            <a:latin typeface="Noto Sans" panose="020B0502040504020204" pitchFamily="34" charset="0"/>
            <a:ea typeface="Noto Sans" panose="020B0502040504020204" pitchFamily="34" charset="0"/>
            <a:cs typeface="Noto Sans" panose="020B0502040504020204" pitchFamily="34" charset="0"/>
          </a:endParaRPr>
        </a:p>
      </dsp:txBody>
      <dsp:txXfrm>
        <a:off x="1974311" y="938942"/>
        <a:ext cx="1076094" cy="717396"/>
      </dsp:txXfrm>
    </dsp:sp>
    <dsp:sp modelId="{C0568364-DBF1-40BC-A32B-F3669B12F5D2}">
      <dsp:nvSpPr>
        <dsp:cNvPr id="0" name=""/>
        <dsp:cNvSpPr/>
      </dsp:nvSpPr>
      <dsp:spPr>
        <a:xfrm>
          <a:off x="3229755" y="938942"/>
          <a:ext cx="1793490" cy="717396"/>
        </a:xfrm>
        <a:prstGeom prst="chevron">
          <a:avLst/>
        </a:prstGeom>
        <a:solidFill>
          <a:srgbClr val="034EA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bedrijfsniveau</a:t>
          </a:r>
          <a:endParaRPr lang="de-DE" sz="10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588453" y="938942"/>
        <a:ext cx="1076094" cy="71739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93858E-884D-49F7-BA16-776B492E140E}">
      <dsp:nvSpPr>
        <dsp:cNvPr id="0" name=""/>
        <dsp:cNvSpPr/>
      </dsp:nvSpPr>
      <dsp:spPr>
        <a:xfrm>
          <a:off x="1472" y="938942"/>
          <a:ext cx="1793490" cy="717396"/>
        </a:xfrm>
        <a:prstGeom prst="chevron">
          <a:avLst/>
        </a:prstGeom>
        <a:solidFill>
          <a:srgbClr val="BFBF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EEM-niveau</a:t>
          </a:r>
        </a:p>
      </dsp:txBody>
      <dsp:txXfrm>
        <a:off x="360170" y="938942"/>
        <a:ext cx="1076094" cy="717396"/>
      </dsp:txXfrm>
    </dsp:sp>
    <dsp:sp modelId="{30D899D4-690F-453A-A8BD-8BC945024902}">
      <dsp:nvSpPr>
        <dsp:cNvPr id="0" name=""/>
        <dsp:cNvSpPr/>
      </dsp:nvSpPr>
      <dsp:spPr>
        <a:xfrm>
          <a:off x="1615613" y="938942"/>
          <a:ext cx="1793490" cy="717396"/>
        </a:xfrm>
        <a:prstGeom prst="chevron">
          <a:avLst/>
        </a:prstGeom>
        <a:solidFill>
          <a:srgbClr val="BFBFBF"/>
        </a:solidFill>
        <a:ln w="12700" cap="flat" cmpd="sng" algn="ctr">
          <a:solidFill>
            <a:schemeClr val="bg1">
              <a:lumMod val="8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productieniveau</a:t>
          </a:r>
          <a:endParaRPr lang="de-DE" sz="1000" kern="1200" dirty="0">
            <a:latin typeface="Noto Sans" panose="020B0502040504020204" pitchFamily="34" charset="0"/>
            <a:ea typeface="Noto Sans" panose="020B0502040504020204" pitchFamily="34" charset="0"/>
            <a:cs typeface="Noto Sans" panose="020B0502040504020204" pitchFamily="34" charset="0"/>
          </a:endParaRPr>
        </a:p>
      </dsp:txBody>
      <dsp:txXfrm>
        <a:off x="1974311" y="938942"/>
        <a:ext cx="1076094" cy="717396"/>
      </dsp:txXfrm>
    </dsp:sp>
    <dsp:sp modelId="{C0568364-DBF1-40BC-A32B-F3669B12F5D2}">
      <dsp:nvSpPr>
        <dsp:cNvPr id="0" name=""/>
        <dsp:cNvSpPr/>
      </dsp:nvSpPr>
      <dsp:spPr>
        <a:xfrm>
          <a:off x="3229755" y="938942"/>
          <a:ext cx="1793490" cy="717396"/>
        </a:xfrm>
        <a:prstGeom prst="chevron">
          <a:avLst/>
        </a:prstGeom>
        <a:solidFill>
          <a:srgbClr val="034EA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bedrijfsniveau</a:t>
          </a:r>
          <a:endParaRPr lang="de-DE" sz="10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588453" y="938942"/>
        <a:ext cx="1076094" cy="71739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93858E-884D-49F7-BA16-776B492E140E}">
      <dsp:nvSpPr>
        <dsp:cNvPr id="0" name=""/>
        <dsp:cNvSpPr/>
      </dsp:nvSpPr>
      <dsp:spPr>
        <a:xfrm>
          <a:off x="1472" y="938942"/>
          <a:ext cx="1793490" cy="717396"/>
        </a:xfrm>
        <a:prstGeom prst="chevron">
          <a:avLst/>
        </a:prstGeom>
        <a:solidFill>
          <a:srgbClr val="BFBF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EEM-niveau</a:t>
          </a:r>
        </a:p>
      </dsp:txBody>
      <dsp:txXfrm>
        <a:off x="360170" y="938942"/>
        <a:ext cx="1076094" cy="717396"/>
      </dsp:txXfrm>
    </dsp:sp>
    <dsp:sp modelId="{30D899D4-690F-453A-A8BD-8BC945024902}">
      <dsp:nvSpPr>
        <dsp:cNvPr id="0" name=""/>
        <dsp:cNvSpPr/>
      </dsp:nvSpPr>
      <dsp:spPr>
        <a:xfrm>
          <a:off x="1615613" y="938942"/>
          <a:ext cx="1793490" cy="717396"/>
        </a:xfrm>
        <a:prstGeom prst="chevron">
          <a:avLst/>
        </a:prstGeom>
        <a:solidFill>
          <a:srgbClr val="BFBFBF"/>
        </a:solidFill>
        <a:ln w="12700" cap="flat" cmpd="sng" algn="ctr">
          <a:solidFill>
            <a:schemeClr val="bg1">
              <a:lumMod val="8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productieniveau</a:t>
          </a:r>
          <a:endParaRPr lang="de-DE" sz="1000" kern="1200" dirty="0">
            <a:latin typeface="Noto Sans" panose="020B0502040504020204" pitchFamily="34" charset="0"/>
            <a:ea typeface="Noto Sans" panose="020B0502040504020204" pitchFamily="34" charset="0"/>
            <a:cs typeface="Noto Sans" panose="020B0502040504020204" pitchFamily="34" charset="0"/>
          </a:endParaRPr>
        </a:p>
      </dsp:txBody>
      <dsp:txXfrm>
        <a:off x="1974311" y="938942"/>
        <a:ext cx="1076094" cy="717396"/>
      </dsp:txXfrm>
    </dsp:sp>
    <dsp:sp modelId="{C0568364-DBF1-40BC-A32B-F3669B12F5D2}">
      <dsp:nvSpPr>
        <dsp:cNvPr id="0" name=""/>
        <dsp:cNvSpPr/>
      </dsp:nvSpPr>
      <dsp:spPr>
        <a:xfrm>
          <a:off x="3229755" y="938942"/>
          <a:ext cx="1793490" cy="717396"/>
        </a:xfrm>
        <a:prstGeom prst="chevron">
          <a:avLst/>
        </a:prstGeom>
        <a:solidFill>
          <a:srgbClr val="034EA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bedrijfsniveau</a:t>
          </a:r>
          <a:endParaRPr lang="de-DE" sz="10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588453" y="938942"/>
        <a:ext cx="1076094" cy="7173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93858E-884D-49F7-BA16-776B492E140E}">
      <dsp:nvSpPr>
        <dsp:cNvPr id="0" name=""/>
        <dsp:cNvSpPr/>
      </dsp:nvSpPr>
      <dsp:spPr>
        <a:xfrm>
          <a:off x="4472" y="1464334"/>
          <a:ext cx="3393950" cy="1357580"/>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de-DE" sz="2200" kern="1200" dirty="0">
              <a:latin typeface="Noto Sans" panose="020B0502040504020204" pitchFamily="34" charset="0"/>
              <a:ea typeface="Noto Sans" panose="020B0502040504020204" pitchFamily="34" charset="0"/>
              <a:cs typeface="Noto Sans" panose="020B0502040504020204" pitchFamily="34" charset="0"/>
            </a:rPr>
            <a:t>1. EEM-niveau</a:t>
          </a:r>
        </a:p>
      </dsp:txBody>
      <dsp:txXfrm>
        <a:off x="683262" y="1464334"/>
        <a:ext cx="2036370" cy="1357580"/>
      </dsp:txXfrm>
    </dsp:sp>
    <dsp:sp modelId="{30D899D4-690F-453A-A8BD-8BC945024902}">
      <dsp:nvSpPr>
        <dsp:cNvPr id="0" name=""/>
        <dsp:cNvSpPr/>
      </dsp:nvSpPr>
      <dsp:spPr>
        <a:xfrm>
          <a:off x="3059028" y="1464334"/>
          <a:ext cx="3887363" cy="1357580"/>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0" tIns="29337" rIns="36000" bIns="29337" numCol="1" spcCol="1270" anchor="ctr" anchorCtr="0">
          <a:noAutofit/>
        </a:bodyPr>
        <a:lstStyle/>
        <a:p>
          <a:pPr marL="0" lvl="0" indent="0" algn="ctr" defTabSz="977900">
            <a:lnSpc>
              <a:spcPct val="90000"/>
            </a:lnSpc>
            <a:spcBef>
              <a:spcPct val="0"/>
            </a:spcBef>
            <a:spcAft>
              <a:spcPct val="35000"/>
            </a:spcAft>
            <a:buNone/>
          </a:pPr>
          <a:r>
            <a:rPr lang="de-DE" sz="2200" kern="1200" dirty="0">
              <a:latin typeface="Noto Sans" panose="020B0502040504020204" pitchFamily="34" charset="0"/>
              <a:ea typeface="Noto Sans" panose="020B0502040504020204" pitchFamily="34" charset="0"/>
              <a:cs typeface="Noto Sans" panose="020B0502040504020204" pitchFamily="34" charset="0"/>
            </a:rPr>
            <a:t>2. </a:t>
          </a:r>
          <a:r>
            <a:rPr lang="de-DE" sz="2200" kern="1200" dirty="0" err="1">
              <a:latin typeface="Noto Sans" panose="020B0502040504020204" pitchFamily="34" charset="0"/>
              <a:ea typeface="Noto Sans" panose="020B0502040504020204" pitchFamily="34" charset="0"/>
              <a:cs typeface="Noto Sans" panose="020B0502040504020204" pitchFamily="34" charset="0"/>
            </a:rPr>
            <a:t>productieniveau</a:t>
          </a:r>
          <a:endParaRPr lang="de-DE" sz="22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737818" y="1464334"/>
        <a:ext cx="2529783" cy="1357580"/>
      </dsp:txXfrm>
    </dsp:sp>
    <dsp:sp modelId="{C0568364-DBF1-40BC-A32B-F3669B12F5D2}">
      <dsp:nvSpPr>
        <dsp:cNvPr id="0" name=""/>
        <dsp:cNvSpPr/>
      </dsp:nvSpPr>
      <dsp:spPr>
        <a:xfrm>
          <a:off x="6606997" y="1464334"/>
          <a:ext cx="3904129" cy="1357580"/>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de-DE" sz="2200" kern="1200" dirty="0">
              <a:latin typeface="Noto Sans" panose="020B0502040504020204" pitchFamily="34" charset="0"/>
              <a:ea typeface="Noto Sans" panose="020B0502040504020204" pitchFamily="34" charset="0"/>
              <a:cs typeface="Noto Sans" panose="020B0502040504020204" pitchFamily="34" charset="0"/>
            </a:rPr>
            <a:t>3. </a:t>
          </a:r>
          <a:r>
            <a:rPr lang="de-DE" sz="2200" kern="1200" dirty="0" err="1">
              <a:latin typeface="Noto Sans" panose="020B0502040504020204" pitchFamily="34" charset="0"/>
              <a:ea typeface="Noto Sans" panose="020B0502040504020204" pitchFamily="34" charset="0"/>
              <a:cs typeface="Noto Sans" panose="020B0502040504020204" pitchFamily="34" charset="0"/>
            </a:rPr>
            <a:t>bedrijfsniveau</a:t>
          </a:r>
          <a:endParaRPr lang="de-DE" sz="2200" kern="1200" dirty="0">
            <a:latin typeface="Noto Sans" panose="020B0502040504020204" pitchFamily="34" charset="0"/>
            <a:ea typeface="Noto Sans" panose="020B0502040504020204" pitchFamily="34" charset="0"/>
            <a:cs typeface="Noto Sans" panose="020B0502040504020204" pitchFamily="34" charset="0"/>
          </a:endParaRPr>
        </a:p>
      </dsp:txBody>
      <dsp:txXfrm>
        <a:off x="7285787" y="1464334"/>
        <a:ext cx="2546549" cy="13575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93858E-884D-49F7-BA16-776B492E140E}">
      <dsp:nvSpPr>
        <dsp:cNvPr id="0" name=""/>
        <dsp:cNvSpPr/>
      </dsp:nvSpPr>
      <dsp:spPr>
        <a:xfrm>
          <a:off x="1472" y="938942"/>
          <a:ext cx="1793490" cy="717396"/>
        </a:xfrm>
        <a:prstGeom prst="chevron">
          <a:avLst/>
        </a:prstGeom>
        <a:solidFill>
          <a:srgbClr val="034EA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EEM-niveau</a:t>
          </a:r>
        </a:p>
      </dsp:txBody>
      <dsp:txXfrm>
        <a:off x="360170" y="938942"/>
        <a:ext cx="1076094" cy="717396"/>
      </dsp:txXfrm>
    </dsp:sp>
    <dsp:sp modelId="{30D899D4-690F-453A-A8BD-8BC945024902}">
      <dsp:nvSpPr>
        <dsp:cNvPr id="0" name=""/>
        <dsp:cNvSpPr/>
      </dsp:nvSpPr>
      <dsp:spPr>
        <a:xfrm>
          <a:off x="1615613" y="938942"/>
          <a:ext cx="1793490" cy="717396"/>
        </a:xfrm>
        <a:prstGeom prst="chevron">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productieniveau</a:t>
          </a:r>
          <a:endParaRPr lang="de-DE" sz="1000" kern="1200" dirty="0">
            <a:latin typeface="Noto Sans" panose="020B0502040504020204" pitchFamily="34" charset="0"/>
            <a:ea typeface="Noto Sans" panose="020B0502040504020204" pitchFamily="34" charset="0"/>
            <a:cs typeface="Noto Sans" panose="020B0502040504020204" pitchFamily="34" charset="0"/>
          </a:endParaRPr>
        </a:p>
      </dsp:txBody>
      <dsp:txXfrm>
        <a:off x="1974311" y="938942"/>
        <a:ext cx="1076094" cy="717396"/>
      </dsp:txXfrm>
    </dsp:sp>
    <dsp:sp modelId="{C0568364-DBF1-40BC-A32B-F3669B12F5D2}">
      <dsp:nvSpPr>
        <dsp:cNvPr id="0" name=""/>
        <dsp:cNvSpPr/>
      </dsp:nvSpPr>
      <dsp:spPr>
        <a:xfrm>
          <a:off x="3229755" y="938942"/>
          <a:ext cx="1793490" cy="717396"/>
        </a:xfrm>
        <a:prstGeom prst="chevron">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bedrijfsniveau</a:t>
          </a:r>
          <a:endParaRPr lang="de-DE" sz="10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588453" y="938942"/>
        <a:ext cx="1076094" cy="71739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93858E-884D-49F7-BA16-776B492E140E}">
      <dsp:nvSpPr>
        <dsp:cNvPr id="0" name=""/>
        <dsp:cNvSpPr/>
      </dsp:nvSpPr>
      <dsp:spPr>
        <a:xfrm>
          <a:off x="1472" y="938942"/>
          <a:ext cx="1793490" cy="717396"/>
        </a:xfrm>
        <a:prstGeom prst="chevron">
          <a:avLst/>
        </a:prstGeom>
        <a:solidFill>
          <a:srgbClr val="BFBF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EEM-niveau</a:t>
          </a:r>
        </a:p>
      </dsp:txBody>
      <dsp:txXfrm>
        <a:off x="360170" y="938942"/>
        <a:ext cx="1076094" cy="717396"/>
      </dsp:txXfrm>
    </dsp:sp>
    <dsp:sp modelId="{30D899D4-690F-453A-A8BD-8BC945024902}">
      <dsp:nvSpPr>
        <dsp:cNvPr id="0" name=""/>
        <dsp:cNvSpPr/>
      </dsp:nvSpPr>
      <dsp:spPr>
        <a:xfrm>
          <a:off x="1615613" y="938942"/>
          <a:ext cx="1793490" cy="717396"/>
        </a:xfrm>
        <a:prstGeom prst="chevron">
          <a:avLst/>
        </a:prstGeom>
        <a:solidFill>
          <a:srgbClr val="034EA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productieniveau</a:t>
          </a:r>
          <a:endParaRPr lang="de-DE" sz="1000" kern="1200" dirty="0">
            <a:latin typeface="Noto Sans" panose="020B0502040504020204" pitchFamily="34" charset="0"/>
            <a:ea typeface="Noto Sans" panose="020B0502040504020204" pitchFamily="34" charset="0"/>
            <a:cs typeface="Noto Sans" panose="020B0502040504020204" pitchFamily="34" charset="0"/>
          </a:endParaRPr>
        </a:p>
      </dsp:txBody>
      <dsp:txXfrm>
        <a:off x="1974311" y="938942"/>
        <a:ext cx="1076094" cy="717396"/>
      </dsp:txXfrm>
    </dsp:sp>
    <dsp:sp modelId="{C0568364-DBF1-40BC-A32B-F3669B12F5D2}">
      <dsp:nvSpPr>
        <dsp:cNvPr id="0" name=""/>
        <dsp:cNvSpPr/>
      </dsp:nvSpPr>
      <dsp:spPr>
        <a:xfrm>
          <a:off x="3229755" y="938942"/>
          <a:ext cx="1793490" cy="717396"/>
        </a:xfrm>
        <a:prstGeom prst="chevron">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bedrijfsniveau</a:t>
          </a:r>
          <a:endParaRPr lang="de-DE" sz="10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588453" y="938942"/>
        <a:ext cx="1076094" cy="71739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93858E-884D-49F7-BA16-776B492E140E}">
      <dsp:nvSpPr>
        <dsp:cNvPr id="0" name=""/>
        <dsp:cNvSpPr/>
      </dsp:nvSpPr>
      <dsp:spPr>
        <a:xfrm>
          <a:off x="1472" y="938942"/>
          <a:ext cx="1793490" cy="717396"/>
        </a:xfrm>
        <a:prstGeom prst="chevron">
          <a:avLst/>
        </a:prstGeom>
        <a:solidFill>
          <a:srgbClr val="BFBF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EEM-niveau</a:t>
          </a:r>
        </a:p>
      </dsp:txBody>
      <dsp:txXfrm>
        <a:off x="360170" y="938942"/>
        <a:ext cx="1076094" cy="717396"/>
      </dsp:txXfrm>
    </dsp:sp>
    <dsp:sp modelId="{30D899D4-690F-453A-A8BD-8BC945024902}">
      <dsp:nvSpPr>
        <dsp:cNvPr id="0" name=""/>
        <dsp:cNvSpPr/>
      </dsp:nvSpPr>
      <dsp:spPr>
        <a:xfrm>
          <a:off x="1615613" y="938942"/>
          <a:ext cx="1793490" cy="717396"/>
        </a:xfrm>
        <a:prstGeom prst="chevron">
          <a:avLst/>
        </a:prstGeom>
        <a:solidFill>
          <a:srgbClr val="034EA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productieniveau</a:t>
          </a:r>
          <a:endParaRPr lang="de-DE" sz="1000" kern="1200" dirty="0">
            <a:latin typeface="Noto Sans" panose="020B0502040504020204" pitchFamily="34" charset="0"/>
            <a:ea typeface="Noto Sans" panose="020B0502040504020204" pitchFamily="34" charset="0"/>
            <a:cs typeface="Noto Sans" panose="020B0502040504020204" pitchFamily="34" charset="0"/>
          </a:endParaRPr>
        </a:p>
      </dsp:txBody>
      <dsp:txXfrm>
        <a:off x="1974311" y="938942"/>
        <a:ext cx="1076094" cy="717396"/>
      </dsp:txXfrm>
    </dsp:sp>
    <dsp:sp modelId="{C0568364-DBF1-40BC-A32B-F3669B12F5D2}">
      <dsp:nvSpPr>
        <dsp:cNvPr id="0" name=""/>
        <dsp:cNvSpPr/>
      </dsp:nvSpPr>
      <dsp:spPr>
        <a:xfrm>
          <a:off x="3229755" y="938942"/>
          <a:ext cx="1793490" cy="717396"/>
        </a:xfrm>
        <a:prstGeom prst="chevron">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bedrijfsniveau</a:t>
          </a:r>
          <a:endParaRPr lang="de-DE" sz="10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588453" y="938942"/>
        <a:ext cx="1076094" cy="71739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93858E-884D-49F7-BA16-776B492E140E}">
      <dsp:nvSpPr>
        <dsp:cNvPr id="0" name=""/>
        <dsp:cNvSpPr/>
      </dsp:nvSpPr>
      <dsp:spPr>
        <a:xfrm>
          <a:off x="1472" y="938942"/>
          <a:ext cx="1793490" cy="717396"/>
        </a:xfrm>
        <a:prstGeom prst="chevron">
          <a:avLst/>
        </a:prstGeom>
        <a:solidFill>
          <a:srgbClr val="BFBF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EEM-niveau</a:t>
          </a:r>
        </a:p>
      </dsp:txBody>
      <dsp:txXfrm>
        <a:off x="360170" y="938942"/>
        <a:ext cx="1076094" cy="717396"/>
      </dsp:txXfrm>
    </dsp:sp>
    <dsp:sp modelId="{30D899D4-690F-453A-A8BD-8BC945024902}">
      <dsp:nvSpPr>
        <dsp:cNvPr id="0" name=""/>
        <dsp:cNvSpPr/>
      </dsp:nvSpPr>
      <dsp:spPr>
        <a:xfrm>
          <a:off x="1615613" y="938942"/>
          <a:ext cx="1793490" cy="717396"/>
        </a:xfrm>
        <a:prstGeom prst="chevron">
          <a:avLst/>
        </a:prstGeom>
        <a:solidFill>
          <a:srgbClr val="034EA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productieniveau</a:t>
          </a:r>
          <a:endParaRPr lang="de-DE" sz="1000" kern="1200" dirty="0">
            <a:latin typeface="Noto Sans" panose="020B0502040504020204" pitchFamily="34" charset="0"/>
            <a:ea typeface="Noto Sans" panose="020B0502040504020204" pitchFamily="34" charset="0"/>
            <a:cs typeface="Noto Sans" panose="020B0502040504020204" pitchFamily="34" charset="0"/>
          </a:endParaRPr>
        </a:p>
      </dsp:txBody>
      <dsp:txXfrm>
        <a:off x="1974311" y="938942"/>
        <a:ext cx="1076094" cy="717396"/>
      </dsp:txXfrm>
    </dsp:sp>
    <dsp:sp modelId="{C0568364-DBF1-40BC-A32B-F3669B12F5D2}">
      <dsp:nvSpPr>
        <dsp:cNvPr id="0" name=""/>
        <dsp:cNvSpPr/>
      </dsp:nvSpPr>
      <dsp:spPr>
        <a:xfrm>
          <a:off x="3229755" y="938942"/>
          <a:ext cx="1793490" cy="717396"/>
        </a:xfrm>
        <a:prstGeom prst="chevron">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bedrijfsniveau</a:t>
          </a:r>
          <a:endParaRPr lang="de-DE" sz="10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588453" y="938942"/>
        <a:ext cx="1076094" cy="71739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93858E-884D-49F7-BA16-776B492E140E}">
      <dsp:nvSpPr>
        <dsp:cNvPr id="0" name=""/>
        <dsp:cNvSpPr/>
      </dsp:nvSpPr>
      <dsp:spPr>
        <a:xfrm>
          <a:off x="1472" y="938942"/>
          <a:ext cx="1793490" cy="717396"/>
        </a:xfrm>
        <a:prstGeom prst="chevron">
          <a:avLst/>
        </a:prstGeom>
        <a:solidFill>
          <a:srgbClr val="BFBF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EEM-niveau</a:t>
          </a:r>
        </a:p>
      </dsp:txBody>
      <dsp:txXfrm>
        <a:off x="360170" y="938942"/>
        <a:ext cx="1076094" cy="717396"/>
      </dsp:txXfrm>
    </dsp:sp>
    <dsp:sp modelId="{30D899D4-690F-453A-A8BD-8BC945024902}">
      <dsp:nvSpPr>
        <dsp:cNvPr id="0" name=""/>
        <dsp:cNvSpPr/>
      </dsp:nvSpPr>
      <dsp:spPr>
        <a:xfrm>
          <a:off x="1615613" y="938942"/>
          <a:ext cx="1793490" cy="717396"/>
        </a:xfrm>
        <a:prstGeom prst="chevron">
          <a:avLst/>
        </a:prstGeom>
        <a:solidFill>
          <a:srgbClr val="034EA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productieniveau</a:t>
          </a:r>
          <a:endParaRPr lang="de-DE" sz="1000" kern="1200" dirty="0">
            <a:latin typeface="Noto Sans" panose="020B0502040504020204" pitchFamily="34" charset="0"/>
            <a:ea typeface="Noto Sans" panose="020B0502040504020204" pitchFamily="34" charset="0"/>
            <a:cs typeface="Noto Sans" panose="020B0502040504020204" pitchFamily="34" charset="0"/>
          </a:endParaRPr>
        </a:p>
      </dsp:txBody>
      <dsp:txXfrm>
        <a:off x="1974311" y="938942"/>
        <a:ext cx="1076094" cy="717396"/>
      </dsp:txXfrm>
    </dsp:sp>
    <dsp:sp modelId="{C0568364-DBF1-40BC-A32B-F3669B12F5D2}">
      <dsp:nvSpPr>
        <dsp:cNvPr id="0" name=""/>
        <dsp:cNvSpPr/>
      </dsp:nvSpPr>
      <dsp:spPr>
        <a:xfrm>
          <a:off x="3229755" y="938942"/>
          <a:ext cx="1793490" cy="717396"/>
        </a:xfrm>
        <a:prstGeom prst="chevron">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bedrijfsniveau</a:t>
          </a:r>
          <a:endParaRPr lang="de-DE" sz="10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588453" y="938942"/>
        <a:ext cx="1076094" cy="71739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93858E-884D-49F7-BA16-776B492E140E}">
      <dsp:nvSpPr>
        <dsp:cNvPr id="0" name=""/>
        <dsp:cNvSpPr/>
      </dsp:nvSpPr>
      <dsp:spPr>
        <a:xfrm>
          <a:off x="1472" y="938942"/>
          <a:ext cx="1793490" cy="717396"/>
        </a:xfrm>
        <a:prstGeom prst="chevron">
          <a:avLst/>
        </a:prstGeom>
        <a:solidFill>
          <a:srgbClr val="BFBF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EEM-niveau</a:t>
          </a:r>
        </a:p>
      </dsp:txBody>
      <dsp:txXfrm>
        <a:off x="360170" y="938942"/>
        <a:ext cx="1076094" cy="717396"/>
      </dsp:txXfrm>
    </dsp:sp>
    <dsp:sp modelId="{30D899D4-690F-453A-A8BD-8BC945024902}">
      <dsp:nvSpPr>
        <dsp:cNvPr id="0" name=""/>
        <dsp:cNvSpPr/>
      </dsp:nvSpPr>
      <dsp:spPr>
        <a:xfrm>
          <a:off x="1615613" y="938942"/>
          <a:ext cx="1793490" cy="717396"/>
        </a:xfrm>
        <a:prstGeom prst="chevron">
          <a:avLst/>
        </a:prstGeom>
        <a:solidFill>
          <a:srgbClr val="034EA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productieniveau</a:t>
          </a:r>
          <a:endParaRPr lang="de-DE" sz="1000" kern="1200" dirty="0">
            <a:latin typeface="Noto Sans" panose="020B0502040504020204" pitchFamily="34" charset="0"/>
            <a:ea typeface="Noto Sans" panose="020B0502040504020204" pitchFamily="34" charset="0"/>
            <a:cs typeface="Noto Sans" panose="020B0502040504020204" pitchFamily="34" charset="0"/>
          </a:endParaRPr>
        </a:p>
      </dsp:txBody>
      <dsp:txXfrm>
        <a:off x="1974311" y="938942"/>
        <a:ext cx="1076094" cy="717396"/>
      </dsp:txXfrm>
    </dsp:sp>
    <dsp:sp modelId="{C0568364-DBF1-40BC-A32B-F3669B12F5D2}">
      <dsp:nvSpPr>
        <dsp:cNvPr id="0" name=""/>
        <dsp:cNvSpPr/>
      </dsp:nvSpPr>
      <dsp:spPr>
        <a:xfrm>
          <a:off x="3229755" y="938942"/>
          <a:ext cx="1793490" cy="717396"/>
        </a:xfrm>
        <a:prstGeom prst="chevron">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bedrijfsniveau</a:t>
          </a:r>
          <a:endParaRPr lang="de-DE" sz="10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588453" y="938942"/>
        <a:ext cx="1076094" cy="71739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93858E-884D-49F7-BA16-776B492E140E}">
      <dsp:nvSpPr>
        <dsp:cNvPr id="0" name=""/>
        <dsp:cNvSpPr/>
      </dsp:nvSpPr>
      <dsp:spPr>
        <a:xfrm>
          <a:off x="1472" y="938942"/>
          <a:ext cx="1793490" cy="717396"/>
        </a:xfrm>
        <a:prstGeom prst="chevron">
          <a:avLst/>
        </a:prstGeom>
        <a:solidFill>
          <a:srgbClr val="BFBF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EEM-niveau</a:t>
          </a:r>
        </a:p>
      </dsp:txBody>
      <dsp:txXfrm>
        <a:off x="360170" y="938942"/>
        <a:ext cx="1076094" cy="717396"/>
      </dsp:txXfrm>
    </dsp:sp>
    <dsp:sp modelId="{30D899D4-690F-453A-A8BD-8BC945024902}">
      <dsp:nvSpPr>
        <dsp:cNvPr id="0" name=""/>
        <dsp:cNvSpPr/>
      </dsp:nvSpPr>
      <dsp:spPr>
        <a:xfrm>
          <a:off x="1615613" y="938942"/>
          <a:ext cx="1793490" cy="717396"/>
        </a:xfrm>
        <a:prstGeom prst="chevron">
          <a:avLst/>
        </a:prstGeom>
        <a:solidFill>
          <a:srgbClr val="034EA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productieniveau</a:t>
          </a:r>
          <a:endParaRPr lang="de-DE" sz="1000" kern="1200" dirty="0">
            <a:latin typeface="Noto Sans" panose="020B0502040504020204" pitchFamily="34" charset="0"/>
            <a:ea typeface="Noto Sans" panose="020B0502040504020204" pitchFamily="34" charset="0"/>
            <a:cs typeface="Noto Sans" panose="020B0502040504020204" pitchFamily="34" charset="0"/>
          </a:endParaRPr>
        </a:p>
      </dsp:txBody>
      <dsp:txXfrm>
        <a:off x="1974311" y="938942"/>
        <a:ext cx="1076094" cy="717396"/>
      </dsp:txXfrm>
    </dsp:sp>
    <dsp:sp modelId="{C0568364-DBF1-40BC-A32B-F3669B12F5D2}">
      <dsp:nvSpPr>
        <dsp:cNvPr id="0" name=""/>
        <dsp:cNvSpPr/>
      </dsp:nvSpPr>
      <dsp:spPr>
        <a:xfrm>
          <a:off x="3229755" y="938942"/>
          <a:ext cx="1793490" cy="717396"/>
        </a:xfrm>
        <a:prstGeom prst="chevron">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de-DE" sz="1000" kern="1200" dirty="0" err="1">
              <a:latin typeface="Noto Sans" panose="020B0502040504020204" pitchFamily="34" charset="0"/>
              <a:ea typeface="Noto Sans" panose="020B0502040504020204" pitchFamily="34" charset="0"/>
              <a:cs typeface="Noto Sans" panose="020B0502040504020204" pitchFamily="34" charset="0"/>
            </a:rPr>
            <a:t>Identificeer</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voordelen</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op</a:t>
          </a:r>
          <a:r>
            <a:rPr lang="de-DE" sz="1000" kern="1200" dirty="0">
              <a:latin typeface="Noto Sans" panose="020B0502040504020204" pitchFamily="34" charset="0"/>
              <a:ea typeface="Noto Sans" panose="020B0502040504020204" pitchFamily="34" charset="0"/>
              <a:cs typeface="Noto Sans" panose="020B0502040504020204" pitchFamily="34" charset="0"/>
            </a:rPr>
            <a:t> </a:t>
          </a:r>
          <a:r>
            <a:rPr lang="de-DE" sz="1000" kern="1200" dirty="0" err="1">
              <a:latin typeface="Noto Sans" panose="020B0502040504020204" pitchFamily="34" charset="0"/>
              <a:ea typeface="Noto Sans" panose="020B0502040504020204" pitchFamily="34" charset="0"/>
              <a:cs typeface="Noto Sans" panose="020B0502040504020204" pitchFamily="34" charset="0"/>
            </a:rPr>
            <a:t>bedrijfsniveau</a:t>
          </a:r>
          <a:endParaRPr lang="de-DE" sz="10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588453" y="938942"/>
        <a:ext cx="1076094" cy="717396"/>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9.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169920" cy="48172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4143588" y="0"/>
            <a:ext cx="3169920" cy="481728"/>
          </a:xfrm>
          <a:prstGeom prst="rect">
            <a:avLst/>
          </a:prstGeom>
        </p:spPr>
        <p:txBody>
          <a:bodyPr vert="horz" lIns="91440" tIns="45720" rIns="91440" bIns="45720" rtlCol="0"/>
          <a:lstStyle>
            <a:lvl1pPr algn="r">
              <a:defRPr sz="1200"/>
            </a:lvl1pPr>
          </a:lstStyle>
          <a:p>
            <a:fld id="{87FF2FAC-34F4-4DB9-88F6-CC51173D210F}" type="datetimeFigureOut">
              <a:rPr lang="de-DE" smtClean="0"/>
              <a:t>24.05.2022</a:t>
            </a:fld>
            <a:endParaRPr lang="de-DE"/>
          </a:p>
        </p:txBody>
      </p:sp>
      <p:sp>
        <p:nvSpPr>
          <p:cNvPr id="4" name="Folienbildplatzhalt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731520" y="4620577"/>
            <a:ext cx="5852160" cy="3780473"/>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119475"/>
            <a:ext cx="3169920" cy="48172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4143588" y="9119475"/>
            <a:ext cx="3169920" cy="481727"/>
          </a:xfrm>
          <a:prstGeom prst="rect">
            <a:avLst/>
          </a:prstGeom>
        </p:spPr>
        <p:txBody>
          <a:bodyPr vert="horz" lIns="91440" tIns="45720" rIns="91440" bIns="45720" rtlCol="0" anchor="b"/>
          <a:lstStyle>
            <a:lvl1pPr algn="r">
              <a:defRPr sz="1200"/>
            </a:lvl1pPr>
          </a:lstStyle>
          <a:p>
            <a:fld id="{FC42A464-CEEB-46BE-BA78-99FAC69E9C00}" type="slidenum">
              <a:rPr lang="de-DE" smtClean="0"/>
              <a:t>‹#›</a:t>
            </a:fld>
            <a:endParaRPr lang="de-DE"/>
          </a:p>
        </p:txBody>
      </p:sp>
    </p:spTree>
    <p:extLst>
      <p:ext uri="{BB962C8B-B14F-4D97-AF65-F5344CB8AC3E}">
        <p14:creationId xmlns:p14="http://schemas.microsoft.com/office/powerpoint/2010/main" val="19629702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5"/>
          </p:nvPr>
        </p:nvSpPr>
        <p:spPr/>
        <p:txBody>
          <a:bodyPr/>
          <a:lstStyle/>
          <a:p>
            <a:fld id="{FC42A464-CEEB-46BE-BA78-99FAC69E9C00}" type="slidenum">
              <a:rPr lang="de-DE" smtClean="0"/>
              <a:t>1</a:t>
            </a:fld>
            <a:endParaRPr lang="de-DE" dirty="0"/>
          </a:p>
        </p:txBody>
      </p:sp>
    </p:spTree>
    <p:extLst>
      <p:ext uri="{BB962C8B-B14F-4D97-AF65-F5344CB8AC3E}">
        <p14:creationId xmlns:p14="http://schemas.microsoft.com/office/powerpoint/2010/main" val="2409666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10</a:t>
            </a:fld>
            <a:endParaRPr lang="de-DE"/>
          </a:p>
        </p:txBody>
      </p:sp>
    </p:spTree>
    <p:extLst>
      <p:ext uri="{BB962C8B-B14F-4D97-AF65-F5344CB8AC3E}">
        <p14:creationId xmlns:p14="http://schemas.microsoft.com/office/powerpoint/2010/main" val="4395284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u="sng" dirty="0" err="1"/>
              <a:t>Instructies</a:t>
            </a:r>
            <a:r>
              <a:rPr lang="en-GB" i="1" u="sng" dirty="0"/>
              <a:t> voor de Trainer</a:t>
            </a:r>
            <a:r>
              <a:rPr lang="en-GB" i="1" u="none" dirty="0"/>
              <a:t>: </a:t>
            </a:r>
            <a:r>
              <a:rPr lang="nl-NL" i="1" u="none" dirty="0"/>
              <a:t>Begin deze tweede module met een discussie tussen de deelnemers. Je kunt ze de twee onderwerpen als ‘huiswerk’ geven voor de training, het is makkelijker als ze wat tijd hebben gehad om erover na te denken. Anders geef je alle deelnemers 5 minuten de tijd om erover na te denken.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i="1"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i="1" u="none" dirty="0"/>
              <a:t>Probeer te achterhalen of de energiemaatregel op een bepaalde manier het proces heeft verbeterd of door het bedrijf als strategisch werd beschouwd. Of werden er andere niet-energetische voordelen genoemd? Hoe was de samenwerking tussen verschillende organisatorische rollen (bijv. productiemanager, technisch manager, duurzaamheidsmanager, externe adviseurs, etc.)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1"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1" u="none" dirty="0"/>
              <a:t>Trek </a:t>
            </a:r>
            <a:r>
              <a:rPr lang="en-GB" i="1" u="none" dirty="0" err="1"/>
              <a:t>ongeveer</a:t>
            </a:r>
            <a:r>
              <a:rPr lang="en-GB" i="1" u="none" dirty="0"/>
              <a:t> 10 min </a:t>
            </a:r>
            <a:r>
              <a:rPr lang="en-GB" i="1" u="none" dirty="0" err="1"/>
              <a:t>uit</a:t>
            </a:r>
            <a:r>
              <a:rPr lang="en-GB" i="1" u="none" dirty="0"/>
              <a:t> voor de </a:t>
            </a:r>
            <a:r>
              <a:rPr lang="en-GB" i="1" u="none" dirty="0" err="1"/>
              <a:t>discussie</a:t>
            </a:r>
            <a:r>
              <a:rPr lang="en-GB" i="1" u="none" dirty="0"/>
              <a:t>.</a:t>
            </a: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11</a:t>
            </a:fld>
            <a:endParaRPr lang="de-DE"/>
          </a:p>
        </p:txBody>
      </p:sp>
    </p:spTree>
    <p:extLst>
      <p:ext uri="{BB962C8B-B14F-4D97-AF65-F5344CB8AC3E}">
        <p14:creationId xmlns:p14="http://schemas.microsoft.com/office/powerpoint/2010/main" val="14029138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err="1"/>
              <a:t>Instructies</a:t>
            </a:r>
            <a:r>
              <a:rPr lang="en-GB" i="1" u="sng" dirty="0"/>
              <a:t> voor de Trainer</a:t>
            </a:r>
            <a:r>
              <a:rPr lang="en-GB" i="1" u="none" dirty="0"/>
              <a:t>: </a:t>
            </a:r>
            <a:r>
              <a:rPr lang="nl-NL" i="1" u="none" dirty="0"/>
              <a:t>Hopelijk ben je er gedurende de discussie achter gekomen dat alleen de ‘kWh-benadering’ en de financiële benadering niet voldoende is.</a:t>
            </a:r>
          </a:p>
          <a:p>
            <a:endParaRPr lang="nl-NL" i="1" u="none" dirty="0"/>
          </a:p>
          <a:p>
            <a:r>
              <a:rPr lang="nl-NL" i="1" u="none" dirty="0"/>
              <a:t>In de tweede module gaan we dieper in op de proces- en strategische analyse en zien we hoe het mogelijk is om de kloof tussen energie-, proces- en strategiemedewerkers te overbruggen. Deze bevinding is onderdeel van het </a:t>
            </a:r>
            <a:r>
              <a:rPr lang="nl-NL" i="1" u="none" dirty="0" err="1"/>
              <a:t>MBenefits</a:t>
            </a:r>
            <a:r>
              <a:rPr lang="nl-NL" i="1" u="none" dirty="0"/>
              <a:t> Project</a:t>
            </a:r>
            <a:endParaRPr lang="de-DE"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12</a:t>
            </a:fld>
            <a:endParaRPr lang="de-DE"/>
          </a:p>
        </p:txBody>
      </p:sp>
    </p:spTree>
    <p:extLst>
      <p:ext uri="{BB962C8B-B14F-4D97-AF65-F5344CB8AC3E}">
        <p14:creationId xmlns:p14="http://schemas.microsoft.com/office/powerpoint/2010/main" val="28922996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u="sng" dirty="0" err="1"/>
              <a:t>Instructies</a:t>
            </a:r>
            <a:r>
              <a:rPr lang="en-GB" i="1" u="sng" dirty="0"/>
              <a:t> voor de Trainer:</a:t>
            </a:r>
          </a:p>
          <a:p>
            <a:r>
              <a:rPr lang="en-GB" i="1" u="none" dirty="0"/>
              <a:t>De </a:t>
            </a:r>
            <a:r>
              <a:rPr lang="en-GB" i="1" u="none" dirty="0" err="1"/>
              <a:t>elementen</a:t>
            </a:r>
            <a:r>
              <a:rPr lang="en-GB" i="1" u="none" dirty="0"/>
              <a:t> (</a:t>
            </a:r>
            <a:r>
              <a:rPr lang="en-GB" i="1" u="none" dirty="0" err="1"/>
              <a:t>methodes</a:t>
            </a:r>
            <a:r>
              <a:rPr lang="en-GB" i="1" u="none" dirty="0"/>
              <a:t> and </a:t>
            </a:r>
            <a:r>
              <a:rPr lang="en-GB" i="1" u="none" dirty="0" err="1"/>
              <a:t>voorbeelden</a:t>
            </a:r>
            <a:r>
              <a:rPr lang="en-GB" i="1" u="none" dirty="0"/>
              <a:t>) die in </a:t>
            </a:r>
            <a:r>
              <a:rPr lang="en-GB" i="1" u="none" dirty="0" err="1"/>
              <a:t>deze</a:t>
            </a:r>
            <a:r>
              <a:rPr lang="en-GB" i="1" u="none" dirty="0"/>
              <a:t> training </a:t>
            </a:r>
            <a:r>
              <a:rPr lang="en-GB" i="1" u="none" dirty="0" err="1"/>
              <a:t>aan</a:t>
            </a:r>
            <a:r>
              <a:rPr lang="en-GB" i="1" u="none" dirty="0"/>
              <a:t> bod </a:t>
            </a:r>
            <a:r>
              <a:rPr lang="en-GB" i="1" u="none" dirty="0" err="1"/>
              <a:t>komen</a:t>
            </a:r>
            <a:r>
              <a:rPr lang="en-GB" i="1" u="none" dirty="0"/>
              <a:t> </a:t>
            </a:r>
            <a:r>
              <a:rPr lang="en-GB" i="1" u="none" dirty="0" err="1"/>
              <a:t>zijn</a:t>
            </a:r>
            <a:r>
              <a:rPr lang="en-GB" i="1" u="none" dirty="0"/>
              <a:t> </a:t>
            </a:r>
            <a:r>
              <a:rPr lang="en-GB" i="1" u="none" dirty="0" err="1"/>
              <a:t>afkomstig</a:t>
            </a:r>
            <a:r>
              <a:rPr lang="en-GB" i="1" u="none" dirty="0"/>
              <a:t> van het </a:t>
            </a:r>
            <a:r>
              <a:rPr lang="en-GB" i="1" u="none" dirty="0" err="1"/>
              <a:t>MBenefits</a:t>
            </a:r>
            <a:r>
              <a:rPr lang="en-GB" i="1" u="none" dirty="0"/>
              <a:t> project.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err="1">
                <a:latin typeface="Noto Sans" panose="020B0502040504020204" pitchFamily="34" charset="0"/>
                <a:ea typeface="Noto Sans" panose="020B0502040504020204" pitchFamily="34" charset="0"/>
                <a:cs typeface="Noto Sans" panose="020B0502040504020204" pitchFamily="34" charset="0"/>
              </a:rPr>
              <a:t>Bron</a:t>
            </a:r>
            <a:r>
              <a:rPr lang="de-DE" sz="1200" dirty="0">
                <a:latin typeface="Noto Sans" panose="020B0502040504020204" pitchFamily="34" charset="0"/>
                <a:ea typeface="Noto Sans" panose="020B0502040504020204" pitchFamily="34" charset="0"/>
                <a:cs typeface="Noto Sans" panose="020B0502040504020204" pitchFamily="34" charset="0"/>
              </a:rPr>
              <a:t>: https://www.mbenefits.eu/</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1" u="sng"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i="1" u="none" dirty="0"/>
              <a:t>De </a:t>
            </a:r>
            <a:r>
              <a:rPr lang="nl-NL" i="1" u="none" dirty="0" err="1"/>
              <a:t>MBenefits</a:t>
            </a:r>
            <a:r>
              <a:rPr lang="nl-NL" i="1" u="none" dirty="0"/>
              <a:t> benadering of methodologie kent 5 stappen om ondernemingen en leveranciers van energiediensten te helpen rekening te houden met </a:t>
            </a:r>
            <a:r>
              <a:rPr lang="nl-NL" i="1" u="none" dirty="0" err="1"/>
              <a:t>NEBs</a:t>
            </a:r>
            <a:r>
              <a:rPr lang="nl-NL" i="1" u="none" dirty="0"/>
              <a:t> en te leiden tot een positieve investeringsbeslissing voor Energy Efficiency Maatregel.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i="1" u="none" dirty="0"/>
              <a:t>Voor meer details over de vijf stappen is al het materiaal van het project online beschikbaar, zoals </a:t>
            </a:r>
            <a:r>
              <a:rPr lang="nl-NL" i="1" u="none" dirty="0" err="1"/>
              <a:t>webinars</a:t>
            </a:r>
            <a:r>
              <a:rPr lang="nl-NL" i="1" u="none" dirty="0"/>
              <a:t> in het Duits, Pools en Italiaans. </a:t>
            </a: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13</a:t>
            </a:fld>
            <a:endParaRPr lang="de-DE"/>
          </a:p>
        </p:txBody>
      </p:sp>
    </p:spTree>
    <p:extLst>
      <p:ext uri="{BB962C8B-B14F-4D97-AF65-F5344CB8AC3E}">
        <p14:creationId xmlns:p14="http://schemas.microsoft.com/office/powerpoint/2010/main" val="19693152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u="sng" dirty="0" err="1"/>
              <a:t>Instructies</a:t>
            </a:r>
            <a:r>
              <a:rPr lang="en-GB" i="1" u="sng" dirty="0"/>
              <a:t> voor de Trainer</a:t>
            </a:r>
            <a:r>
              <a:rPr lang="en-GB" i="1" u="none" dirty="0"/>
              <a:t>: </a:t>
            </a:r>
            <a:r>
              <a:rPr lang="en-GB" i="1" u="sng" dirty="0"/>
              <a:t>I</a:t>
            </a:r>
            <a:r>
              <a:rPr lang="nl-NL" i="1" u="none" dirty="0"/>
              <a:t>n deze module hebben we besloten om meer in detail te treden over hoe de </a:t>
            </a:r>
            <a:r>
              <a:rPr lang="nl-NL" i="1" u="none" dirty="0" err="1"/>
              <a:t>NEBs</a:t>
            </a:r>
            <a:r>
              <a:rPr lang="nl-NL" i="1" u="none" dirty="0"/>
              <a:t> te identificeren. De stappen worden gedetailleerd in de volgende slides.</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14</a:t>
            </a:fld>
            <a:endParaRPr lang="de-DE"/>
          </a:p>
        </p:txBody>
      </p:sp>
    </p:spTree>
    <p:extLst>
      <p:ext uri="{BB962C8B-B14F-4D97-AF65-F5344CB8AC3E}">
        <p14:creationId xmlns:p14="http://schemas.microsoft.com/office/powerpoint/2010/main" val="33584915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nl-NL" dirty="0"/>
              <a:t>In de eerste plaats moet worden nagegaan welke MB rechtstreeks verband houden met de EEM; deze zullen worden gevonden in de energie-audit als resultaat van de leverancier van energiediensten (‘energie experts’). In sommige gevallen kan de vermindering van onderhoud reeds in de audit zijn opgenomen.</a:t>
            </a:r>
          </a:p>
        </p:txBody>
      </p:sp>
      <p:sp>
        <p:nvSpPr>
          <p:cNvPr id="4" name="Foliennummernplatzhalter 3"/>
          <p:cNvSpPr>
            <a:spLocks noGrp="1"/>
          </p:cNvSpPr>
          <p:nvPr>
            <p:ph type="sldNum" sz="quarter" idx="5"/>
          </p:nvPr>
        </p:nvSpPr>
        <p:spPr/>
        <p:txBody>
          <a:bodyPr/>
          <a:lstStyle/>
          <a:p>
            <a:fld id="{FC42A464-CEEB-46BE-BA78-99FAC69E9C00}" type="slidenum">
              <a:rPr lang="de-DE" smtClean="0"/>
              <a:t>15</a:t>
            </a:fld>
            <a:endParaRPr lang="de-DE"/>
          </a:p>
        </p:txBody>
      </p:sp>
    </p:spTree>
    <p:extLst>
      <p:ext uri="{BB962C8B-B14F-4D97-AF65-F5344CB8AC3E}">
        <p14:creationId xmlns:p14="http://schemas.microsoft.com/office/powerpoint/2010/main" val="6249757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nl-NL" dirty="0"/>
              <a:t>Als tweede stap is het nodig de processen te analyseren.</a:t>
            </a:r>
          </a:p>
          <a:p>
            <a:r>
              <a:rPr lang="nl-NL" dirty="0"/>
              <a:t>Een definitie van een proces is: Proces is een opeenvolging van met elkaar verbonden handelingen die resultaten opleveren.  </a:t>
            </a:r>
          </a:p>
          <a:p>
            <a:endParaRPr lang="nl-NL" dirty="0"/>
          </a:p>
          <a:p>
            <a:r>
              <a:rPr lang="nl-NL" dirty="0"/>
              <a:t>Het in kaart brengen van een proces bestaat uit het in kaart brengen van alle stappen die het proces vormen. Gedefinieerde grenzen zijn noodzakelijk (proces leverancier / klant). De procesklant kan een interne klant zijn (het volgende proces in de waardeketen) of de uiteindelijke koper van het product of de dienst. </a:t>
            </a:r>
          </a:p>
          <a:p>
            <a:endParaRPr lang="nl-NL" dirty="0"/>
          </a:p>
          <a:p>
            <a:r>
              <a:rPr lang="nl-NL" dirty="0"/>
              <a:t>Het in kaart brengen van de processen moet worden uitgevoerd door productiemedewerkers, bij voorkeur in samenwerking met energie experts.</a:t>
            </a:r>
          </a:p>
          <a:p>
            <a:endParaRPr lang="de-DE" dirty="0"/>
          </a:p>
          <a:p>
            <a:r>
              <a:rPr lang="de-DE" dirty="0" err="1"/>
              <a:t>Bron</a:t>
            </a:r>
            <a:r>
              <a:rPr lang="de-DE" dirty="0"/>
              <a:t>: D4.2 Training Tools – </a:t>
            </a:r>
            <a:r>
              <a:rPr lang="de-DE" dirty="0" err="1"/>
              <a:t>Mbenefits</a:t>
            </a:r>
            <a:r>
              <a:rPr lang="de-DE" dirty="0"/>
              <a:t>: https://www.mbenefits.eu/static/media/uploads/site-6/library/Deliverables/d4.3_training_tools.pdf  (</a:t>
            </a:r>
            <a:r>
              <a:rPr lang="de-DE" dirty="0" err="1"/>
              <a:t>laatst</a:t>
            </a:r>
            <a:r>
              <a:rPr lang="de-DE" dirty="0"/>
              <a:t> </a:t>
            </a:r>
            <a:r>
              <a:rPr lang="de-DE" dirty="0" err="1"/>
              <a:t>geraadpleegd</a:t>
            </a:r>
            <a:r>
              <a:rPr lang="de-DE" dirty="0"/>
              <a:t> </a:t>
            </a:r>
            <a:r>
              <a:rPr lang="de-DE" dirty="0" err="1"/>
              <a:t>op</a:t>
            </a:r>
            <a:r>
              <a:rPr lang="de-DE" dirty="0"/>
              <a:t>  15.11.2021)</a:t>
            </a:r>
          </a:p>
        </p:txBody>
      </p:sp>
      <p:sp>
        <p:nvSpPr>
          <p:cNvPr id="4" name="Foliennummernplatzhalter 3"/>
          <p:cNvSpPr>
            <a:spLocks noGrp="1"/>
          </p:cNvSpPr>
          <p:nvPr>
            <p:ph type="sldNum" sz="quarter" idx="5"/>
          </p:nvPr>
        </p:nvSpPr>
        <p:spPr/>
        <p:txBody>
          <a:bodyPr/>
          <a:lstStyle/>
          <a:p>
            <a:fld id="{FC42A464-CEEB-46BE-BA78-99FAC69E9C00}" type="slidenum">
              <a:rPr lang="de-DE" smtClean="0"/>
              <a:t>16</a:t>
            </a:fld>
            <a:endParaRPr lang="de-DE"/>
          </a:p>
        </p:txBody>
      </p:sp>
    </p:spTree>
    <p:extLst>
      <p:ext uri="{BB962C8B-B14F-4D97-AF65-F5344CB8AC3E}">
        <p14:creationId xmlns:p14="http://schemas.microsoft.com/office/powerpoint/2010/main" val="5160058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nl-NL" dirty="0"/>
              <a:t>Zodra het proces in kaart is gebracht kan de operationele doeltreffendheid (OE) ervan worden geanalyseerd. OE betekent dat vergelijkbare activiteiten beter worden uitgevoerd dan rivalen, dat defecten in producten worden verminderd of dat sneller betere producten worden ontwikkeld. OE bestaat uit vier onderling samenhangende dimensies:</a:t>
            </a:r>
          </a:p>
          <a:p>
            <a:pPr marL="171450" indent="-171450">
              <a:buFont typeface="Arial" panose="020B0604020202020204" pitchFamily="34" charset="0"/>
              <a:buChar char="•"/>
            </a:pPr>
            <a:r>
              <a:rPr lang="nl-NL" dirty="0"/>
              <a:t>Veiligheid (van personeel)</a:t>
            </a:r>
          </a:p>
          <a:p>
            <a:pPr marL="171450" indent="-171450">
              <a:buFont typeface="Arial" panose="020B0604020202020204" pitchFamily="34" charset="0"/>
              <a:buChar char="•"/>
            </a:pPr>
            <a:r>
              <a:rPr lang="nl-NL" dirty="0"/>
              <a:t>Kwaliteit (van producten en processen)</a:t>
            </a:r>
          </a:p>
          <a:p>
            <a:pPr marL="171450" indent="-171450">
              <a:buFont typeface="Arial" panose="020B0604020202020204" pitchFamily="34" charset="0"/>
              <a:buChar char="•"/>
            </a:pPr>
            <a:r>
              <a:rPr lang="nl-NL" dirty="0"/>
              <a:t>Kosten (die worden gemaakt om de </a:t>
            </a:r>
            <a:r>
              <a:rPr lang="nl-NL" dirty="0" err="1"/>
              <a:t>waardepropositie</a:t>
            </a:r>
            <a:r>
              <a:rPr lang="nl-NL" dirty="0"/>
              <a:t> van een bedrijf te produceren)</a:t>
            </a:r>
          </a:p>
          <a:p>
            <a:endParaRPr lang="nl-NL" dirty="0"/>
          </a:p>
          <a:p>
            <a:r>
              <a:rPr lang="nl-NL" dirty="0"/>
              <a:t>Enkele voorbeelden van indicatoren op de volgende dia.</a:t>
            </a:r>
          </a:p>
          <a:p>
            <a:endParaRPr lang="nl-NL" dirty="0"/>
          </a:p>
          <a:p>
            <a:r>
              <a:rPr lang="nl-NL" dirty="0"/>
              <a:t>Critical-</a:t>
            </a:r>
            <a:r>
              <a:rPr lang="nl-NL" dirty="0" err="1"/>
              <a:t>to</a:t>
            </a:r>
            <a:r>
              <a:rPr lang="nl-NL" dirty="0"/>
              <a:t>-</a:t>
            </a:r>
            <a:r>
              <a:rPr lang="nl-NL" dirty="0" err="1"/>
              <a:t>Quality</a:t>
            </a:r>
            <a:r>
              <a:rPr lang="nl-NL" dirty="0"/>
              <a:t> parameters zijn parameters die, als er niet aan voldaan wordt, inhouden dat de klant niet tevreden zal zijn of dat het proces niet goed zal verlopen. CTQ Parameters zijn meetbaar en kunnen door </a:t>
            </a:r>
            <a:r>
              <a:rPr lang="nl-NL" dirty="0" err="1"/>
              <a:t>EEM's</a:t>
            </a:r>
            <a:r>
              <a:rPr lang="nl-NL" dirty="0"/>
              <a:t> worden verbeterd.</a:t>
            </a:r>
          </a:p>
          <a:p>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Bron</a:t>
            </a:r>
            <a:r>
              <a:rPr lang="de-DE" dirty="0"/>
              <a:t>: D4.2 Training Tools – </a:t>
            </a:r>
            <a:r>
              <a:rPr lang="de-DE" dirty="0" err="1"/>
              <a:t>Mbenefits</a:t>
            </a:r>
            <a:r>
              <a:rPr lang="de-DE" dirty="0"/>
              <a:t>: https://www.mbenefits.eu/static/media/uploads/site-6/library/Deliverables/d4.3_training_tools.pdf (</a:t>
            </a:r>
            <a:r>
              <a:rPr lang="de-DE" dirty="0" err="1"/>
              <a:t>laatst</a:t>
            </a:r>
            <a:r>
              <a:rPr lang="de-DE" dirty="0"/>
              <a:t> </a:t>
            </a:r>
            <a:r>
              <a:rPr lang="de-DE" dirty="0" err="1"/>
              <a:t>geraadpleegd</a:t>
            </a:r>
            <a:r>
              <a:rPr lang="de-DE" dirty="0"/>
              <a:t> </a:t>
            </a:r>
            <a:r>
              <a:rPr lang="de-DE" dirty="0" err="1"/>
              <a:t>op</a:t>
            </a:r>
            <a:r>
              <a:rPr lang="de-DE" dirty="0"/>
              <a:t>  15.11.2021)</a:t>
            </a:r>
          </a:p>
          <a:p>
            <a:pPr marL="0" indent="0">
              <a:buFontTx/>
              <a:buNone/>
            </a:pPr>
            <a:endParaRPr lang="de-DE" dirty="0"/>
          </a:p>
          <a:p>
            <a:pPr marL="0" indent="0">
              <a:buFontTx/>
              <a:buNone/>
            </a:pPr>
            <a:r>
              <a:rPr lang="nl-NL" dirty="0"/>
              <a:t>Een voorbeeld van CTQ parameters zou kunnen zijn: </a:t>
            </a:r>
            <a:endParaRPr lang="de-DE" dirty="0"/>
          </a:p>
          <a:p>
            <a:pPr marL="0" indent="0">
              <a:buFontTx/>
              <a:buNone/>
            </a:pPr>
            <a:endParaRPr lang="de-DE" dirty="0"/>
          </a:p>
          <a:p>
            <a:pPr marL="0" indent="0">
              <a:buFontTx/>
              <a:buNone/>
            </a:pPr>
            <a:r>
              <a:rPr lang="nl-NL" dirty="0"/>
              <a:t>Als de klant zegt "Ik wil een zeer goede fruitsalade", dan zouden de relevante factoren zijn: Smaak, Temperatuur en Hoeveelheid.</a:t>
            </a:r>
          </a:p>
          <a:p>
            <a:pPr marL="0" indent="0">
              <a:buFontTx/>
              <a:buNone/>
            </a:pPr>
            <a:r>
              <a:rPr lang="nl-NL" dirty="0"/>
              <a:t>DE CTQ parameters zouden kunnen zijn: Smaak: fruitmix; zoet/niet te zoet</a:t>
            </a:r>
          </a:p>
          <a:p>
            <a:pPr marL="0" indent="0">
              <a:buFontTx/>
              <a:buNone/>
            </a:pPr>
            <a:r>
              <a:rPr lang="nl-NL" dirty="0"/>
              <a:t>Temperatuur: niet koud, maar &lt; 15°C</a:t>
            </a:r>
          </a:p>
          <a:p>
            <a:pPr marL="0" indent="0">
              <a:buFontTx/>
              <a:buNone/>
            </a:pPr>
            <a:r>
              <a:rPr lang="nl-NL" dirty="0"/>
              <a:t>Hoeveelheid: &gt; 200 g </a:t>
            </a:r>
          </a:p>
          <a:p>
            <a:pPr marL="0" indent="0">
              <a:buFontTx/>
              <a:buNone/>
            </a:pPr>
            <a:endParaRPr lang="nl-NL" dirty="0"/>
          </a:p>
          <a:p>
            <a:pPr marL="0" indent="0">
              <a:buFontTx/>
              <a:buNone/>
            </a:pPr>
            <a:r>
              <a:rPr lang="de-DE" dirty="0" err="1"/>
              <a:t>Voorbeeld</a:t>
            </a:r>
            <a:r>
              <a:rPr lang="de-DE" dirty="0"/>
              <a:t> </a:t>
            </a:r>
            <a:r>
              <a:rPr lang="de-DE" dirty="0" err="1"/>
              <a:t>uit</a:t>
            </a:r>
            <a:r>
              <a:rPr lang="de-DE" b="0" dirty="0"/>
              <a:t>: Webinar Serie 'Erfolgreich am Markt durch Energieeffizienz' Teil 3, </a:t>
            </a:r>
            <a:r>
              <a:rPr lang="de-DE" b="0" dirty="0" err="1"/>
              <a:t>accebile</a:t>
            </a:r>
            <a:r>
              <a:rPr lang="de-DE" b="0" dirty="0"/>
              <a:t> </a:t>
            </a:r>
            <a:r>
              <a:rPr lang="de-DE" b="0" dirty="0" err="1"/>
              <a:t>at:https</a:t>
            </a:r>
            <a:r>
              <a:rPr lang="de-DE" b="0" dirty="0"/>
              <a:t>://www.youtube.com/watch?v=Qm9hXMHBqgw (</a:t>
            </a:r>
            <a:r>
              <a:rPr lang="de-DE" b="0" dirty="0" err="1"/>
              <a:t>laatst</a:t>
            </a:r>
            <a:r>
              <a:rPr lang="de-DE" b="0" dirty="0"/>
              <a:t> </a:t>
            </a:r>
            <a:r>
              <a:rPr lang="de-DE" b="0" dirty="0" err="1"/>
              <a:t>geraadpleegd</a:t>
            </a:r>
            <a:r>
              <a:rPr lang="de-DE" b="0" dirty="0"/>
              <a:t> </a:t>
            </a:r>
            <a:r>
              <a:rPr lang="de-DE" b="0" dirty="0" err="1"/>
              <a:t>op</a:t>
            </a:r>
            <a:r>
              <a:rPr lang="de-DE" b="0" dirty="0"/>
              <a:t>  16.11.2021)</a:t>
            </a:r>
          </a:p>
          <a:p>
            <a:pPr marL="0" indent="0">
              <a:buFontTx/>
              <a:buNone/>
            </a:pP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17</a:t>
            </a:fld>
            <a:endParaRPr lang="de-DE"/>
          </a:p>
        </p:txBody>
      </p:sp>
    </p:spTree>
    <p:extLst>
      <p:ext uri="{BB962C8B-B14F-4D97-AF65-F5344CB8AC3E}">
        <p14:creationId xmlns:p14="http://schemas.microsoft.com/office/powerpoint/2010/main" val="17522540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u="sng" dirty="0" err="1"/>
              <a:t>Instructies</a:t>
            </a:r>
            <a:r>
              <a:rPr lang="en-GB" i="1" u="sng" dirty="0"/>
              <a:t> voor de Trainer</a:t>
            </a:r>
            <a:r>
              <a:rPr lang="en-GB" i="1" u="none" dirty="0"/>
              <a:t>: </a:t>
            </a:r>
            <a:r>
              <a:rPr lang="nl-NL" i="1" u="none" dirty="0"/>
              <a:t>Neem de indicatoren veiligheid, kwaliteit en time-</a:t>
            </a:r>
            <a:r>
              <a:rPr lang="nl-NL" i="1" u="none" dirty="0" err="1"/>
              <a:t>to</a:t>
            </a:r>
            <a:r>
              <a:rPr lang="nl-NL" i="1" u="none" dirty="0"/>
              <a:t>-market door. De kostenindicatoren zijn vrij eenvoudig. </a:t>
            </a:r>
          </a:p>
          <a:p>
            <a:pPr algn="l"/>
            <a:endParaRPr lang="de-DE" b="0" i="0" u="none" strike="noStrike" baseline="0" dirty="0">
              <a:solidFill>
                <a:srgbClr val="000000"/>
              </a:solidFill>
            </a:endParaRPr>
          </a:p>
          <a:p>
            <a:pPr algn="l"/>
            <a:r>
              <a:rPr lang="nl-NL" b="0" i="0" u="none" strike="noStrike" baseline="0" dirty="0">
                <a:solidFill>
                  <a:srgbClr val="000000"/>
                </a:solidFill>
              </a:rPr>
              <a:t>Deze indicatoren maken het mogelijk om de </a:t>
            </a:r>
            <a:r>
              <a:rPr lang="nl-NL" b="0" i="0" u="none" strike="noStrike" baseline="0" dirty="0" err="1">
                <a:solidFill>
                  <a:srgbClr val="000000"/>
                </a:solidFill>
              </a:rPr>
              <a:t>NEBs</a:t>
            </a:r>
            <a:r>
              <a:rPr lang="nl-NL" b="0" i="0" u="none" strike="noStrike" baseline="0" dirty="0">
                <a:solidFill>
                  <a:srgbClr val="000000"/>
                </a:solidFill>
              </a:rPr>
              <a:t> te kwantificeren en zo mogelijk te gelde te maken. Ze zijn met meer of minder inspanning meetbaar en kunnen door productiemedewerkers worden gekwantificeerd. Ze moeten worden opgenomen in de strategische analyse Waarde - kosten - risico (stap 3).</a:t>
            </a:r>
          </a:p>
          <a:p>
            <a:pPr algn="l"/>
            <a:endParaRPr lang="nl-NL" b="0" i="0" u="none" strike="noStrike" baseline="0" dirty="0">
              <a:solidFill>
                <a:srgbClr val="000000"/>
              </a:solidFill>
            </a:endParaRPr>
          </a:p>
          <a:p>
            <a:pPr algn="l"/>
            <a:r>
              <a:rPr lang="nl-NL" b="0" i="0" u="none" strike="noStrike" baseline="0" dirty="0">
                <a:solidFill>
                  <a:srgbClr val="000000"/>
                </a:solidFill>
              </a:rPr>
              <a:t>Deze kwaliteitsindicatoren illustreren het feit dat het begrip kwaliteit niet alleen de kwaliteit van het product omvat, maar ook de kwaliteit van het productieproces, die wordt beoordeeld aan de hand van het vermogen om producten te leveren die aan de kwaliteitseisen voldoen, alsmede aan de hand van de betrouwbaarheid (gemeten aan de hand van het percentage van werking zonder storingen) en flexibiliteit (vermogen van het proces om zeer snel te reageren op veranderingen in de vraag).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Bron</a:t>
            </a:r>
            <a:r>
              <a:rPr lang="de-DE" dirty="0"/>
              <a:t>: D4.2 Training Tools – </a:t>
            </a:r>
            <a:r>
              <a:rPr lang="de-DE" dirty="0" err="1"/>
              <a:t>Mbenefits</a:t>
            </a:r>
            <a:r>
              <a:rPr lang="de-DE" dirty="0"/>
              <a:t>: https://www.mbenefits.eu/static/media/uploads/site-6/library/Deliverables/d4.3_training_tools.pdf  (</a:t>
            </a:r>
            <a:r>
              <a:rPr lang="de-DE" dirty="0" err="1"/>
              <a:t>laatst</a:t>
            </a:r>
            <a:r>
              <a:rPr lang="de-DE" dirty="0"/>
              <a:t> </a:t>
            </a:r>
            <a:r>
              <a:rPr lang="de-DE" dirty="0" err="1"/>
              <a:t>geraadpleegd</a:t>
            </a:r>
            <a:r>
              <a:rPr lang="de-DE" dirty="0"/>
              <a:t> </a:t>
            </a:r>
            <a:r>
              <a:rPr lang="de-DE" dirty="0" err="1"/>
              <a:t>op</a:t>
            </a:r>
            <a:r>
              <a:rPr lang="de-DE" dirty="0"/>
              <a:t>  15.11.2021)</a:t>
            </a: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18</a:t>
            </a:fld>
            <a:endParaRPr lang="de-DE"/>
          </a:p>
        </p:txBody>
      </p:sp>
    </p:spTree>
    <p:extLst>
      <p:ext uri="{BB962C8B-B14F-4D97-AF65-F5344CB8AC3E}">
        <p14:creationId xmlns:p14="http://schemas.microsoft.com/office/powerpoint/2010/main" val="13052336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i="0" u="none" dirty="0"/>
              <a:t>Een volgende stap, nog in de tweede fase (vaststelling van de voordelen op het niveau van de productie), is het zoeken naar energiediensten.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i="0"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i="0" u="none" dirty="0"/>
              <a:t>Energiediensten zijn: verlichting, ventilatie, airconditioning, koeling &amp; koeltechniek, verwarming, warm water, geautomatiseerde verwerking van informatie &amp; communicatie, aandrijfkracht (motoren).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i="0" u="none" dirty="0"/>
              <a:t>Zij leggen de link tussen operationele excellentie en energieverbruik. Het is de gemeenschappelijke basis waar energie experts en procesmedewerkers aan kunnen werken.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i="0"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i="0" u="none" dirty="0"/>
              <a:t>Vaak zijn procesmedewerkers niet bekwaam om de kwaliteit en de veiligheid te evalueren van de energiediensten die de waardeketen voeden en focussen energiespecialisten op machines en energiedragers. Deze analyse vereist multidisciplinaire competenties.</a:t>
            </a:r>
          </a:p>
          <a:p>
            <a:pPr marL="171450" indent="-171450">
              <a:buFontTx/>
              <a:buChar cha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Bron</a:t>
            </a:r>
            <a:r>
              <a:rPr lang="de-DE" dirty="0"/>
              <a:t>: D4.2 Training Tools – </a:t>
            </a:r>
            <a:r>
              <a:rPr lang="de-DE" dirty="0" err="1"/>
              <a:t>Mbenefits</a:t>
            </a:r>
            <a:r>
              <a:rPr lang="de-DE" dirty="0"/>
              <a:t>: https://www.mbenefits.eu/static/media/uploads/site-6/library/Deliverables/d4.3_training_tools.pdf  (</a:t>
            </a:r>
            <a:r>
              <a:rPr lang="de-DE" dirty="0" err="1"/>
              <a:t>laatst</a:t>
            </a:r>
            <a:r>
              <a:rPr lang="de-DE" dirty="0"/>
              <a:t> </a:t>
            </a:r>
            <a:r>
              <a:rPr lang="de-DE" dirty="0" err="1"/>
              <a:t>geraadpleegd</a:t>
            </a:r>
            <a:r>
              <a:rPr lang="de-DE" dirty="0"/>
              <a:t> </a:t>
            </a:r>
            <a:r>
              <a:rPr lang="de-DE" dirty="0" err="1"/>
              <a:t>op</a:t>
            </a:r>
            <a:r>
              <a:rPr lang="de-DE" dirty="0"/>
              <a:t>  15.11.2021)</a:t>
            </a:r>
          </a:p>
          <a:p>
            <a:pPr marL="0" indent="0">
              <a:buFontTx/>
              <a:buNone/>
            </a:pP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19</a:t>
            </a:fld>
            <a:endParaRPr lang="de-DE"/>
          </a:p>
        </p:txBody>
      </p:sp>
    </p:spTree>
    <p:extLst>
      <p:ext uri="{BB962C8B-B14F-4D97-AF65-F5344CB8AC3E}">
        <p14:creationId xmlns:p14="http://schemas.microsoft.com/office/powerpoint/2010/main" val="22453726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2</a:t>
            </a:fld>
            <a:endParaRPr lang="de-DE"/>
          </a:p>
        </p:txBody>
      </p:sp>
    </p:spTree>
    <p:extLst>
      <p:ext uri="{BB962C8B-B14F-4D97-AF65-F5344CB8AC3E}">
        <p14:creationId xmlns:p14="http://schemas.microsoft.com/office/powerpoint/2010/main" val="7301830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de-DE" sz="1200" i="1" u="sng" dirty="0" err="1"/>
              <a:t>Instructie</a:t>
            </a:r>
            <a:r>
              <a:rPr lang="de-DE" sz="1200" i="1" u="sng" dirty="0"/>
              <a:t> voor de Trainer</a:t>
            </a:r>
            <a:r>
              <a:rPr lang="de-DE" sz="1200" i="1" u="none" dirty="0"/>
              <a:t>: </a:t>
            </a:r>
            <a:r>
              <a:rPr lang="nl-NL" sz="1200" i="1" u="none" dirty="0"/>
              <a:t>Gebruik deze slide om het verband te illustreren tussen energiedragers/apparatuur, energiediensten en processen. Laat met de kolom "verantwoordelijk" opnieuw zien wie "verantwoordelijk" is voor het realiseren van de analyse.</a:t>
            </a:r>
            <a:endParaRPr lang="de-DE" sz="1200" i="1" u="none" dirty="0"/>
          </a:p>
          <a:p>
            <a:pPr marL="0" indent="0">
              <a:buFontTx/>
              <a:buNone/>
            </a:pPr>
            <a:endParaRPr lang="de-DE" sz="1200" i="1"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De traditionele aanpak moet worden omgekeerd en verruimd, waarbij niet wordt gefocust op machines, apparatuur en energiedragers, maar op het verkrijgen van begrip m.b.t. het proces: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dirty="0"/>
              <a:t>de belangrijkste energiediensten identificeren, de daaraan verbonden risico's en beperkingen analyseren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dirty="0"/>
              <a:t>zoeken naar manieren om de kwaliteit en de betrouwbaarheid van de energiediensten te verbeteren.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dirty="0"/>
              <a:t>machines en uitrustingen analyseren die deze energiediensten produceren.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dirty="0"/>
              <a:t>identificeer </a:t>
            </a:r>
            <a:r>
              <a:rPr lang="nl-NL" dirty="0" err="1"/>
              <a:t>EEMs</a:t>
            </a:r>
            <a:r>
              <a:rPr lang="nl-NL" dirty="0"/>
              <a:t> die bijdragen tot de kwaliteit en betrouwbaarheid van energiediensten en </a:t>
            </a:r>
            <a:r>
              <a:rPr lang="nl-NL" b="1" dirty="0"/>
              <a:t>tegelijkertijd</a:t>
            </a:r>
            <a:r>
              <a:rPr lang="nl-NL" dirty="0"/>
              <a:t> het energieverbruik van machines en apparatuur verminderen.</a:t>
            </a:r>
            <a:endParaRPr lang="de-DE" i="1"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20</a:t>
            </a:fld>
            <a:endParaRPr lang="de-DE"/>
          </a:p>
        </p:txBody>
      </p:sp>
    </p:spTree>
    <p:extLst>
      <p:ext uri="{BB962C8B-B14F-4D97-AF65-F5344CB8AC3E}">
        <p14:creationId xmlns:p14="http://schemas.microsoft.com/office/powerpoint/2010/main" val="31473416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de-DE" sz="1200" i="1" u="sng" dirty="0" err="1"/>
              <a:t>Instructie</a:t>
            </a:r>
            <a:r>
              <a:rPr lang="de-DE" sz="1200" i="1" u="sng" dirty="0"/>
              <a:t> voor de Trainer</a:t>
            </a:r>
            <a:r>
              <a:rPr lang="de-DE" sz="1200" i="1" u="none" dirty="0"/>
              <a:t>: </a:t>
            </a:r>
            <a:r>
              <a:rPr lang="de-DE" sz="1200" i="1" u="none" dirty="0" err="1"/>
              <a:t>Deze</a:t>
            </a:r>
            <a:r>
              <a:rPr lang="de-DE" sz="1200" i="1" u="none" dirty="0"/>
              <a:t> </a:t>
            </a:r>
            <a:r>
              <a:rPr lang="de-DE" sz="1200" i="1" u="none" dirty="0" err="1"/>
              <a:t>slide</a:t>
            </a:r>
            <a:r>
              <a:rPr lang="de-DE" sz="1200" i="1" u="none" dirty="0"/>
              <a:t> dient als „</a:t>
            </a:r>
            <a:r>
              <a:rPr lang="de-DE" sz="1200" i="1" u="none" dirty="0" err="1"/>
              <a:t>recap</a:t>
            </a:r>
            <a:r>
              <a:rPr lang="de-DE" sz="1200" i="1" u="none" dirty="0"/>
              <a:t>“, </a:t>
            </a:r>
            <a:r>
              <a:rPr lang="nl-NL" sz="1200" i="1" u="none" dirty="0"/>
              <a:t>wanneer op procesniveau wordt gewerkt.</a:t>
            </a:r>
          </a:p>
          <a:p>
            <a:pPr marL="0" indent="0">
              <a:buFontTx/>
              <a:buNone/>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Er zijn enkele vragen die voor elk proces moeten worden beantwoord: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dirty="0"/>
              <a:t>Wat zijn de doelstellingen van het proces (gedefinieerd om te voldoen aan de verwachtingen van de klant van het proces)?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dirty="0"/>
              <a:t>Wat zijn de belangrijkste succesfactoren van het proces (productievoorwaarden)?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dirty="0"/>
              <a:t>Wat zijn de risico's die aan het proces zijn verbonden?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dirty="0"/>
              <a:t>Wat is de </a:t>
            </a:r>
            <a:r>
              <a:rPr lang="nl-NL" dirty="0" err="1"/>
              <a:t>waardebijdrage</a:t>
            </a:r>
            <a:r>
              <a:rPr lang="nl-NL" dirty="0"/>
              <a:t> van elke energiedienst aan elke deelstap?</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Bijvoorbeeld bij </a:t>
            </a:r>
            <a:r>
              <a:rPr lang="nl-NL" dirty="0" err="1"/>
              <a:t>Novelis</a:t>
            </a:r>
            <a:r>
              <a:rPr lang="nl-NL" dirty="0"/>
              <a:t>, een bedrijf dat aluminiumfolie produceert: wat verlichting betreft, is een minimum van 300 lux nodig in het productiegebied van de fabriek en een minimum van 200 lux in het opslaggebied; voor warmte bij hoge tot middelhoge temperaturen zijn minimum- en maximumniveaus nodig om de productkwaliteit te waarborgen; voor perslucht is een bepaald vochtigheidsniveau vereist om kwaliteitsredenen.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Bron</a:t>
            </a:r>
            <a:r>
              <a:rPr lang="de-DE" dirty="0"/>
              <a:t>: D4.2 Training Tools – </a:t>
            </a:r>
            <a:r>
              <a:rPr lang="de-DE" dirty="0" err="1"/>
              <a:t>Mbenefits</a:t>
            </a:r>
            <a:r>
              <a:rPr lang="de-DE" dirty="0"/>
              <a:t>: https://www.mbenefits.eu/static/media/uploads/site-6/library/Deliverables/d4.3_training_tools.pdf  (</a:t>
            </a:r>
            <a:r>
              <a:rPr lang="de-DE" dirty="0" err="1"/>
              <a:t>laatst</a:t>
            </a:r>
            <a:r>
              <a:rPr lang="de-DE" dirty="0"/>
              <a:t> </a:t>
            </a:r>
            <a:r>
              <a:rPr lang="de-DE" dirty="0" err="1"/>
              <a:t>geraadpleegd</a:t>
            </a:r>
            <a:r>
              <a:rPr lang="de-DE" dirty="0"/>
              <a:t> </a:t>
            </a:r>
            <a:r>
              <a:rPr lang="de-DE" dirty="0" err="1"/>
              <a:t>op</a:t>
            </a:r>
            <a:r>
              <a:rPr lang="de-DE" dirty="0"/>
              <a:t>  15.11.2021)</a:t>
            </a:r>
          </a:p>
          <a:p>
            <a:pPr marL="0" indent="0">
              <a:buFontTx/>
              <a:buNone/>
            </a:pP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21</a:t>
            </a:fld>
            <a:endParaRPr lang="de-DE"/>
          </a:p>
        </p:txBody>
      </p:sp>
    </p:spTree>
    <p:extLst>
      <p:ext uri="{BB962C8B-B14F-4D97-AF65-F5344CB8AC3E}">
        <p14:creationId xmlns:p14="http://schemas.microsoft.com/office/powerpoint/2010/main" val="39247533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nl-NL" b="0" i="0" u="none" strike="noStrike" baseline="0" dirty="0">
                <a:solidFill>
                  <a:srgbClr val="000000"/>
                </a:solidFill>
              </a:rPr>
              <a:t>Deze stap is bedoeld om de bijdrage van </a:t>
            </a:r>
            <a:r>
              <a:rPr lang="nl-NL" b="0" i="0" u="none" strike="noStrike" baseline="0" dirty="0" err="1">
                <a:solidFill>
                  <a:srgbClr val="000000"/>
                </a:solidFill>
              </a:rPr>
              <a:t>EEM's</a:t>
            </a:r>
            <a:r>
              <a:rPr lang="nl-NL" b="0" i="0" u="none" strike="noStrike" baseline="0" dirty="0">
                <a:solidFill>
                  <a:srgbClr val="000000"/>
                </a:solidFill>
              </a:rPr>
              <a:t> aan de strategische richting van een bedrijf te beoordelen. Het is belangrijk om de steun van het topmanagement te verkrijgen. Het strategische karakter is van grotere invloed dan winstgevendheid op de investeringsbeslissingen van ondernemingen.</a:t>
            </a:r>
            <a:endParaRPr lang="en-US" b="0" i="0" u="none" strike="noStrike" baseline="0" dirty="0">
              <a:solidFill>
                <a:srgbClr val="000000"/>
              </a:solidFill>
            </a:endParaRPr>
          </a:p>
          <a:p>
            <a:pPr marL="0" indent="0">
              <a:buFontTx/>
              <a:buNone/>
            </a:pPr>
            <a:endParaRPr lang="en-US" b="0" i="0" u="none" strike="noStrike" baseline="0" dirty="0">
              <a:solidFill>
                <a:srgbClr val="000000"/>
              </a:solidFill>
            </a:endParaRPr>
          </a:p>
          <a:p>
            <a:pPr marL="0" indent="0">
              <a:buFontTx/>
              <a:buNone/>
            </a:pPr>
            <a:r>
              <a:rPr lang="nl-NL" b="0" i="0" u="none" strike="noStrike" baseline="0" dirty="0">
                <a:solidFill>
                  <a:srgbClr val="000000"/>
                </a:solidFill>
              </a:rPr>
              <a:t>Een investering zal als </a:t>
            </a:r>
            <a:r>
              <a:rPr lang="nl-NL" b="1" i="0" u="none" strike="noStrike" baseline="0" dirty="0">
                <a:solidFill>
                  <a:srgbClr val="000000"/>
                </a:solidFill>
              </a:rPr>
              <a:t>strategisch</a:t>
            </a:r>
            <a:r>
              <a:rPr lang="nl-NL" b="0" i="0" u="none" strike="noStrike" baseline="0" dirty="0">
                <a:solidFill>
                  <a:srgbClr val="000000"/>
                </a:solidFill>
              </a:rPr>
              <a:t> worden beschouwd als zij bijdraagt tot het creëren, behouden of ontwikkelen van een </a:t>
            </a:r>
            <a:r>
              <a:rPr lang="nl-NL" b="1" i="0" u="none" strike="noStrike" baseline="0" dirty="0">
                <a:solidFill>
                  <a:srgbClr val="000000"/>
                </a:solidFill>
              </a:rPr>
              <a:t>duurzaam concurrentievoordeel</a:t>
            </a:r>
            <a:r>
              <a:rPr lang="nl-NL" b="0" i="0" u="none" strike="noStrike" baseline="0" dirty="0">
                <a:solidFill>
                  <a:srgbClr val="000000"/>
                </a:solidFill>
              </a:rPr>
              <a:t>. Dit betekent dat de kosten worden verminderd, de risico's worden teruggedrongen en de </a:t>
            </a:r>
            <a:r>
              <a:rPr lang="nl-NL" b="0" i="0" u="none" strike="noStrike" baseline="0" dirty="0" err="1">
                <a:solidFill>
                  <a:srgbClr val="000000"/>
                </a:solidFill>
              </a:rPr>
              <a:t>waardepropositie</a:t>
            </a:r>
            <a:r>
              <a:rPr lang="nl-NL" b="0" i="0" u="none" strike="noStrike" baseline="0" dirty="0">
                <a:solidFill>
                  <a:srgbClr val="000000"/>
                </a:solidFill>
              </a:rPr>
              <a:t> wordt vergroot. </a:t>
            </a:r>
          </a:p>
          <a:p>
            <a:pPr marL="0" indent="0">
              <a:buFontTx/>
              <a:buNone/>
            </a:pPr>
            <a:r>
              <a:rPr lang="nl-NL" b="0" i="0" u="none" strike="noStrike" baseline="0" dirty="0">
                <a:solidFill>
                  <a:srgbClr val="000000"/>
                </a:solidFill>
              </a:rPr>
              <a:t>Zodra de </a:t>
            </a:r>
            <a:r>
              <a:rPr lang="nl-NL" b="0" i="0" u="none" strike="noStrike" baseline="0" dirty="0" err="1">
                <a:solidFill>
                  <a:srgbClr val="000000"/>
                </a:solidFill>
              </a:rPr>
              <a:t>NEB's</a:t>
            </a:r>
            <a:r>
              <a:rPr lang="nl-NL" b="0" i="0" u="none" strike="noStrike" baseline="0" dirty="0">
                <a:solidFill>
                  <a:srgbClr val="000000"/>
                </a:solidFill>
              </a:rPr>
              <a:t> van elk geïdentificeerd EEM zijn bepaald, moet u ze in strategische termen indelen, wat betekent dat ze bijdragen tot risicovermindering, kostenvermindering en verhoging van de </a:t>
            </a:r>
            <a:r>
              <a:rPr lang="nl-NL" b="0" i="0" u="none" strike="noStrike" baseline="0" dirty="0" err="1">
                <a:solidFill>
                  <a:srgbClr val="000000"/>
                </a:solidFill>
              </a:rPr>
              <a:t>waardepropositie</a:t>
            </a:r>
            <a:r>
              <a:rPr lang="nl-NL" b="0" i="0" u="none" strike="noStrike" baseline="0" dirty="0">
                <a:solidFill>
                  <a:srgbClr val="000000"/>
                </a:solidFill>
              </a:rPr>
              <a:t>.</a:t>
            </a:r>
            <a:endParaRPr lang="en-US" b="0" i="0" u="none" strike="noStrike" baseline="0" dirty="0">
              <a:solidFill>
                <a:srgbClr val="000000"/>
              </a:solidFill>
            </a:endParaRPr>
          </a:p>
          <a:p>
            <a:pPr marL="0" indent="0">
              <a:buFontTx/>
              <a:buNone/>
            </a:pPr>
            <a:endParaRPr lang="en-US"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Bron</a:t>
            </a:r>
            <a:r>
              <a:rPr lang="de-DE" dirty="0"/>
              <a:t>: D4.2 Training Tools – </a:t>
            </a:r>
            <a:r>
              <a:rPr lang="de-DE" dirty="0" err="1"/>
              <a:t>Mbenefits</a:t>
            </a:r>
            <a:r>
              <a:rPr lang="de-DE" dirty="0"/>
              <a:t>: https://www.mbenefits.eu/static/media/uploads/site-6/library/Deliverables/d4.3_training_tools.pdf  (</a:t>
            </a:r>
            <a:r>
              <a:rPr lang="de-DE" dirty="0" err="1"/>
              <a:t>laatst</a:t>
            </a:r>
            <a:r>
              <a:rPr lang="de-DE" dirty="0"/>
              <a:t> </a:t>
            </a:r>
            <a:r>
              <a:rPr lang="de-DE" dirty="0" err="1"/>
              <a:t>geraadpleegd</a:t>
            </a:r>
            <a:r>
              <a:rPr lang="de-DE" dirty="0"/>
              <a:t> </a:t>
            </a:r>
            <a:r>
              <a:rPr lang="de-DE" dirty="0" err="1"/>
              <a:t>op</a:t>
            </a:r>
            <a:r>
              <a:rPr lang="de-DE" dirty="0"/>
              <a:t>  15.11.2021)</a:t>
            </a:r>
          </a:p>
          <a:p>
            <a:pPr marL="0" indent="0">
              <a:buFontTx/>
              <a:buNone/>
            </a:pPr>
            <a:endParaRPr lang="de-DE" i="1"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22</a:t>
            </a:fld>
            <a:endParaRPr lang="de-DE"/>
          </a:p>
        </p:txBody>
      </p:sp>
    </p:spTree>
    <p:extLst>
      <p:ext uri="{BB962C8B-B14F-4D97-AF65-F5344CB8AC3E}">
        <p14:creationId xmlns:p14="http://schemas.microsoft.com/office/powerpoint/2010/main" val="33382569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de-DE" i="1" u="sng" dirty="0" err="1"/>
              <a:t>Instructie</a:t>
            </a:r>
            <a:r>
              <a:rPr lang="de-DE" i="1" u="sng" dirty="0"/>
              <a:t> voor de Trainer</a:t>
            </a:r>
            <a:r>
              <a:rPr lang="de-DE" i="1" u="none" dirty="0"/>
              <a:t>: </a:t>
            </a:r>
            <a:r>
              <a:rPr lang="nl-NL" i="1" u="none" dirty="0"/>
              <a:t>Beschrijf hier nauwkeuriger de 3 componenten van het concurrentievoordeel</a:t>
            </a:r>
          </a:p>
          <a:p>
            <a:pPr marL="0" indent="0">
              <a:buFontTx/>
              <a:buNone/>
            </a:pPr>
            <a:endParaRPr lang="en-US" b="0" i="0" u="none" strike="noStrike" baseline="0" dirty="0">
              <a:solidFill>
                <a:srgbClr val="000000"/>
              </a:solidFill>
            </a:endParaRPr>
          </a:p>
          <a:p>
            <a:pPr marL="0" indent="0">
              <a:buFontTx/>
              <a:buNone/>
            </a:pPr>
            <a:r>
              <a:rPr lang="en-US" b="0" i="0" u="none" strike="noStrike" baseline="0" dirty="0">
                <a:solidFill>
                  <a:srgbClr val="000000"/>
                </a:solidFill>
              </a:rPr>
              <a:t>De </a:t>
            </a:r>
            <a:r>
              <a:rPr lang="en-US" b="1" i="0" u="none" strike="noStrike" baseline="0" dirty="0">
                <a:solidFill>
                  <a:srgbClr val="000000"/>
                </a:solidFill>
              </a:rPr>
              <a:t>value proposition </a:t>
            </a:r>
            <a:r>
              <a:rPr lang="nl-NL" b="0" i="0" u="none" strike="noStrike" baseline="0" dirty="0">
                <a:solidFill>
                  <a:srgbClr val="000000"/>
                </a:solidFill>
              </a:rPr>
              <a:t>is een gebruikswaarde en geen monetaire waarde. Het zijn de voordelen die de klant krijgt bij het gebruik van de dienst / het product. Het vergroten van de </a:t>
            </a:r>
            <a:r>
              <a:rPr lang="nl-NL" b="0" i="0" u="none" strike="noStrike" baseline="0" dirty="0" err="1">
                <a:solidFill>
                  <a:srgbClr val="000000"/>
                </a:solidFill>
              </a:rPr>
              <a:t>waardepropositie</a:t>
            </a:r>
            <a:r>
              <a:rPr lang="nl-NL" b="0" i="0" u="none" strike="noStrike" baseline="0" dirty="0">
                <a:solidFill>
                  <a:srgbClr val="000000"/>
                </a:solidFill>
              </a:rPr>
              <a:t> (dankzij </a:t>
            </a:r>
            <a:r>
              <a:rPr lang="nl-NL" b="0" i="0" u="none" strike="noStrike" baseline="0" dirty="0" err="1">
                <a:solidFill>
                  <a:srgbClr val="000000"/>
                </a:solidFill>
              </a:rPr>
              <a:t>EEM's</a:t>
            </a:r>
            <a:r>
              <a:rPr lang="nl-NL" b="0" i="0" u="none" strike="noStrike" baseline="0" dirty="0">
                <a:solidFill>
                  <a:srgbClr val="000000"/>
                </a:solidFill>
              </a:rPr>
              <a:t>) zorgt ervoor dat meer klanten het product kopen en dat levert extra inkomsten op.</a:t>
            </a:r>
            <a:r>
              <a:rPr lang="en-US" b="0" i="0" u="none" strike="noStrike" baseline="0" dirty="0">
                <a:solidFill>
                  <a:srgbClr val="000000"/>
                </a:solidFill>
              </a:rPr>
              <a:t>. </a:t>
            </a:r>
          </a:p>
          <a:p>
            <a:pPr marL="0" indent="0">
              <a:buFontTx/>
              <a:buNone/>
            </a:pPr>
            <a:endParaRPr lang="en-US" b="0" i="0" u="none" strike="noStrike" baseline="0" dirty="0">
              <a:solidFill>
                <a:srgbClr val="000000"/>
              </a:solidFill>
            </a:endParaRPr>
          </a:p>
          <a:p>
            <a:pPr marL="0" indent="0">
              <a:buFontTx/>
              <a:buNone/>
            </a:pPr>
            <a:r>
              <a:rPr lang="en-US" b="1" i="0" u="none" strike="noStrike" baseline="0" dirty="0">
                <a:solidFill>
                  <a:srgbClr val="000000"/>
                </a:solidFill>
              </a:rPr>
              <a:t>Cost: </a:t>
            </a:r>
            <a:r>
              <a:rPr lang="nl-NL" b="0" i="0" u="none" strike="noStrike" baseline="0" dirty="0">
                <a:solidFill>
                  <a:srgbClr val="000000"/>
                </a:solidFill>
              </a:rPr>
              <a:t>kosten die gemaakt moeten worden om de </a:t>
            </a:r>
            <a:r>
              <a:rPr lang="nl-NL" b="0" i="0" u="none" strike="noStrike" baseline="0" dirty="0" err="1">
                <a:solidFill>
                  <a:srgbClr val="000000"/>
                </a:solidFill>
              </a:rPr>
              <a:t>waardepropositie</a:t>
            </a:r>
            <a:r>
              <a:rPr lang="nl-NL" b="0" i="0" u="none" strike="noStrike" baseline="0" dirty="0">
                <a:solidFill>
                  <a:srgbClr val="000000"/>
                </a:solidFill>
              </a:rPr>
              <a:t> te bedenken en te produceren. </a:t>
            </a:r>
            <a:r>
              <a:rPr lang="nl-NL" b="0" i="0" u="none" strike="noStrike" baseline="0" dirty="0" err="1">
                <a:solidFill>
                  <a:srgbClr val="000000"/>
                </a:solidFill>
              </a:rPr>
              <a:t>EEM's</a:t>
            </a:r>
            <a:r>
              <a:rPr lang="nl-NL" b="0" i="0" u="none" strike="noStrike" baseline="0" dirty="0">
                <a:solidFill>
                  <a:srgbClr val="000000"/>
                </a:solidFill>
              </a:rPr>
              <a:t> kunnen, naast de energiekosten, veel kosten reduceren.</a:t>
            </a:r>
            <a:endParaRPr lang="en-US" b="0" i="0" u="none" strike="noStrike" baseline="0" dirty="0">
              <a:solidFill>
                <a:srgbClr val="000000"/>
              </a:solidFill>
            </a:endParaRPr>
          </a:p>
          <a:p>
            <a:pPr marL="0" indent="0">
              <a:buFontTx/>
              <a:buNone/>
            </a:pPr>
            <a:endParaRPr lang="en-US" b="0" i="0" u="none" strike="noStrike" baseline="0" dirty="0">
              <a:solidFill>
                <a:srgbClr val="000000"/>
              </a:solidFill>
            </a:endParaRPr>
          </a:p>
          <a:p>
            <a:pPr marL="0" indent="0">
              <a:buFontTx/>
              <a:buNone/>
            </a:pPr>
            <a:r>
              <a:rPr lang="en-US" b="1" i="0" u="none" strike="noStrike" baseline="0" dirty="0">
                <a:solidFill>
                  <a:srgbClr val="000000"/>
                </a:solidFill>
              </a:rPr>
              <a:t>Risico: </a:t>
            </a:r>
            <a:r>
              <a:rPr lang="nl-NL" b="0" i="0" u="none" strike="noStrike" baseline="0" dirty="0">
                <a:solidFill>
                  <a:srgbClr val="000000"/>
                </a:solidFill>
              </a:rPr>
              <a:t>Een verlaging van het risico leidt vaak tot een verhoging van de </a:t>
            </a:r>
            <a:r>
              <a:rPr lang="nl-NL" b="0" i="0" u="none" strike="noStrike" baseline="0" dirty="0" err="1">
                <a:solidFill>
                  <a:srgbClr val="000000"/>
                </a:solidFill>
              </a:rPr>
              <a:t>waardepropositie</a:t>
            </a:r>
            <a:r>
              <a:rPr lang="nl-NL" b="0" i="0" u="none" strike="noStrike" baseline="0" dirty="0">
                <a:solidFill>
                  <a:srgbClr val="000000"/>
                </a:solidFill>
              </a:rPr>
              <a:t> en een verlaging van de kosten. Bijvoorbeeld: Meer consistente kwaliteit draagt positief bij aan de </a:t>
            </a:r>
            <a:r>
              <a:rPr lang="nl-NL" b="0" i="0" u="none" strike="noStrike" baseline="0" dirty="0" err="1">
                <a:solidFill>
                  <a:srgbClr val="000000"/>
                </a:solidFill>
              </a:rPr>
              <a:t>waardepropositie</a:t>
            </a:r>
            <a:r>
              <a:rPr lang="nl-NL" b="0" i="0" u="none" strike="noStrike" baseline="0" dirty="0">
                <a:solidFill>
                  <a:srgbClr val="000000"/>
                </a:solidFill>
              </a:rPr>
              <a:t> en omzet, terwijl reductie van grondstofverliezen zich vertaalt in kostenreductie. Investeringen in energiebesparingstechnologieën hebben potentiële negatieve risico's voor bedrijven (technische risico's met betrekking tot de betrouwbaarheid van technologieën, </a:t>
            </a:r>
            <a:r>
              <a:rPr lang="nl-NL" b="0" i="0" u="none" strike="noStrike" baseline="0" dirty="0" err="1">
                <a:solidFill>
                  <a:srgbClr val="000000"/>
                </a:solidFill>
              </a:rPr>
              <a:t>reBrons</a:t>
            </a:r>
            <a:r>
              <a:rPr lang="nl-NL" b="0" i="0" u="none" strike="noStrike" baseline="0" dirty="0">
                <a:solidFill>
                  <a:srgbClr val="000000"/>
                </a:solidFill>
              </a:rPr>
              <a:t> risico's (verandering van leveranciers of informatiesystemen), risico's op menselijke fouten (gebrek aan vaardigheden in het gebruik of onderhoud van nieuwe apparatuur), en risico's op disfuncties van productie- of informatieprocessen in geval van vervanging van bestaande apparatuur. Een ander risico van investeringen in energie-efficiëntie houdt verband met de onzekerheid van het resultaat ervan, aangezien energiebesparingen en financiële besparingen als gevolg van deze investeringen onzeker zijn). Hoewel deze risico's in de literatuur worden genoemd, worden zij door de ondernemingen zelden genoemd als een belemmering voor investeringen in energie-efficiëntie. </a:t>
            </a:r>
            <a:endParaRPr lang="en-US"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Bron</a:t>
            </a:r>
            <a:r>
              <a:rPr lang="de-DE" dirty="0"/>
              <a:t>: D4.2 Training Tools – </a:t>
            </a:r>
            <a:r>
              <a:rPr lang="de-DE" dirty="0" err="1"/>
              <a:t>Mbenefits</a:t>
            </a:r>
            <a:r>
              <a:rPr lang="de-DE" dirty="0"/>
              <a:t>: https://www.mbenefits.eu/static/media/uploads/site-6/library/Deliverables/d4.3_training_tools.pdf  (</a:t>
            </a:r>
            <a:r>
              <a:rPr lang="de-DE" dirty="0" err="1"/>
              <a:t>laatst</a:t>
            </a:r>
            <a:r>
              <a:rPr lang="de-DE" dirty="0"/>
              <a:t> </a:t>
            </a:r>
            <a:r>
              <a:rPr lang="de-DE" dirty="0" err="1"/>
              <a:t>geraadpleegd</a:t>
            </a:r>
            <a:r>
              <a:rPr lang="de-DE" dirty="0"/>
              <a:t> </a:t>
            </a:r>
            <a:r>
              <a:rPr lang="de-DE" dirty="0" err="1"/>
              <a:t>op</a:t>
            </a:r>
            <a:r>
              <a:rPr lang="de-DE" dirty="0"/>
              <a:t>  15.11.2021)</a:t>
            </a:r>
          </a:p>
          <a:p>
            <a:pPr marL="0" indent="0">
              <a:buFontTx/>
              <a:buNone/>
            </a:pPr>
            <a:endParaRPr lang="de-DE" i="1"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23</a:t>
            </a:fld>
            <a:endParaRPr lang="de-DE"/>
          </a:p>
        </p:txBody>
      </p:sp>
    </p:spTree>
    <p:extLst>
      <p:ext uri="{BB962C8B-B14F-4D97-AF65-F5344CB8AC3E}">
        <p14:creationId xmlns:p14="http://schemas.microsoft.com/office/powerpoint/2010/main" val="486792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de-DE" sz="1200" i="1" u="sng" dirty="0" err="1"/>
              <a:t>Instructie</a:t>
            </a:r>
            <a:r>
              <a:rPr lang="de-DE" sz="1200" i="1" u="sng" dirty="0"/>
              <a:t> voor de Trainer</a:t>
            </a:r>
            <a:r>
              <a:rPr lang="de-DE" sz="1200" i="1" u="none" dirty="0"/>
              <a:t>: </a:t>
            </a:r>
            <a:r>
              <a:rPr lang="nl-NL" sz="1200" i="1" u="none" dirty="0"/>
              <a:t>Het doel van deze training is niet om de Value </a:t>
            </a:r>
            <a:r>
              <a:rPr lang="nl-NL" sz="1200" i="1" u="none" dirty="0" err="1"/>
              <a:t>Proposition</a:t>
            </a:r>
            <a:r>
              <a:rPr lang="nl-NL" sz="1200" i="1" u="none" dirty="0"/>
              <a:t> van een bedrijf te definiëren. Hier zijn 2 voorbeelden. Vaak is de Value </a:t>
            </a:r>
            <a:r>
              <a:rPr lang="nl-NL" sz="1200" i="1" u="none" dirty="0" err="1"/>
              <a:t>Proposition</a:t>
            </a:r>
            <a:r>
              <a:rPr lang="nl-NL" sz="1200" i="1" u="none" dirty="0"/>
              <a:t> te lezen op de website van de onderneming. Je zou de deelnemers kunnen vragen om hier verder over na te denken. </a:t>
            </a:r>
          </a:p>
          <a:p>
            <a:pPr marL="0" indent="0">
              <a:buFontTx/>
              <a:buNone/>
            </a:pPr>
            <a:endParaRPr lang="nl-NL" sz="1200" i="1" u="none" dirty="0"/>
          </a:p>
          <a:p>
            <a:pPr marL="0" indent="0">
              <a:buFontTx/>
              <a:buNone/>
            </a:pPr>
            <a:r>
              <a:rPr lang="nl-NL" sz="1200" i="1" u="none" dirty="0"/>
              <a:t>Voor een leverancier van energiediensten is het van belang om de Value </a:t>
            </a:r>
            <a:r>
              <a:rPr lang="nl-NL" sz="1200" i="1" u="none" dirty="0" err="1"/>
              <a:t>Proposition</a:t>
            </a:r>
            <a:r>
              <a:rPr lang="nl-NL" sz="1200" i="1" u="none" dirty="0"/>
              <a:t> van een mkb-onderneming in het achterhoofd te hebben bij het kijken naar de NEB.</a:t>
            </a:r>
          </a:p>
          <a:p>
            <a:pPr marL="0" indent="0">
              <a:buFontTx/>
              <a:buNone/>
            </a:pPr>
            <a:endParaRPr lang="de-DE" sz="1200" i="1" u="none" dirty="0"/>
          </a:p>
          <a:p>
            <a:pPr marL="0" indent="0">
              <a:buFontTx/>
              <a:buNone/>
            </a:pPr>
            <a:r>
              <a:rPr lang="nl-NL" sz="1200" i="0" u="none" dirty="0"/>
              <a:t>Om de klantsegmenten en de Value </a:t>
            </a:r>
            <a:r>
              <a:rPr lang="nl-NL" sz="1200" i="0" u="none" dirty="0" err="1"/>
              <a:t>Proposition</a:t>
            </a:r>
            <a:r>
              <a:rPr lang="nl-NL" sz="1200" i="0" u="none" dirty="0"/>
              <a:t> te bepalen is het business model </a:t>
            </a:r>
            <a:r>
              <a:rPr lang="nl-NL" sz="1200" i="0" u="none" dirty="0" err="1"/>
              <a:t>Canva</a:t>
            </a:r>
            <a:r>
              <a:rPr lang="nl-NL" sz="1200" i="0" u="none" dirty="0"/>
              <a:t> zeer bruikbaar. Meer informatie en een download link voor </a:t>
            </a:r>
            <a:r>
              <a:rPr lang="nl-NL" sz="1200" i="0" u="none" dirty="0" err="1"/>
              <a:t>Canva</a:t>
            </a:r>
            <a:r>
              <a:rPr lang="nl-NL" sz="1200" i="0" u="none" dirty="0"/>
              <a:t> is bijvoorbeeld te vinden op deze website: https://www.businessmodelsinc.com/about-bmi/tools/business-model-canvas/.</a:t>
            </a:r>
            <a:endParaRPr lang="de-DE" sz="1200" i="0" u="none" dirty="0"/>
          </a:p>
          <a:p>
            <a:pPr marL="0" indent="0">
              <a:buFontTx/>
              <a:buNone/>
            </a:pPr>
            <a:endParaRPr lang="en-US" sz="1800" b="0" i="0" u="none" strike="noStrike" baseline="0" dirty="0">
              <a:solidFill>
                <a:srgbClr val="000000"/>
              </a:solidFill>
              <a:latin typeface="Georgia" panose="02040502050405020303" pitchFamily="18" charset="0"/>
            </a:endParaRPr>
          </a:p>
          <a:p>
            <a:pPr marL="0" indent="0">
              <a:buFontTx/>
              <a:buNone/>
            </a:pPr>
            <a:r>
              <a:rPr lang="de-DE" i="0" u="none" dirty="0" err="1"/>
              <a:t>Voorbeelden</a:t>
            </a:r>
            <a:r>
              <a:rPr lang="de-DE" i="0" u="none" dirty="0"/>
              <a:t> </a:t>
            </a:r>
            <a:r>
              <a:rPr lang="de-DE" i="0" u="none" dirty="0" err="1"/>
              <a:t>uit</a:t>
            </a:r>
            <a:r>
              <a:rPr lang="de-DE" i="0" u="none" dirty="0"/>
              <a:t> </a:t>
            </a:r>
            <a:r>
              <a:rPr lang="de-DE" i="0" u="none" dirty="0" err="1"/>
              <a:t>MBenefits</a:t>
            </a:r>
            <a:r>
              <a:rPr lang="de-DE" i="0" u="none" dirty="0"/>
              <a:t> </a:t>
            </a:r>
            <a:r>
              <a:rPr lang="de-DE" i="0" u="none" dirty="0" err="1"/>
              <a:t>case</a:t>
            </a:r>
            <a:r>
              <a:rPr lang="de-DE" i="0" u="none" dirty="0"/>
              <a:t> </a:t>
            </a:r>
            <a:r>
              <a:rPr lang="de-DE" i="0" u="none" dirty="0" err="1"/>
              <a:t>studies</a:t>
            </a:r>
            <a:r>
              <a:rPr lang="de-DE" i="0" u="none" dirty="0"/>
              <a:t>.</a:t>
            </a:r>
          </a:p>
        </p:txBody>
      </p:sp>
      <p:sp>
        <p:nvSpPr>
          <p:cNvPr id="4" name="Foliennummernplatzhalter 3"/>
          <p:cNvSpPr>
            <a:spLocks noGrp="1"/>
          </p:cNvSpPr>
          <p:nvPr>
            <p:ph type="sldNum" sz="quarter" idx="5"/>
          </p:nvPr>
        </p:nvSpPr>
        <p:spPr/>
        <p:txBody>
          <a:bodyPr/>
          <a:lstStyle/>
          <a:p>
            <a:fld id="{FC42A464-CEEB-46BE-BA78-99FAC69E9C00}" type="slidenum">
              <a:rPr lang="de-DE" smtClean="0"/>
              <a:t>24</a:t>
            </a:fld>
            <a:endParaRPr lang="de-DE"/>
          </a:p>
        </p:txBody>
      </p:sp>
    </p:spTree>
    <p:extLst>
      <p:ext uri="{BB962C8B-B14F-4D97-AF65-F5344CB8AC3E}">
        <p14:creationId xmlns:p14="http://schemas.microsoft.com/office/powerpoint/2010/main" val="31778125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de-DE" sz="1200" i="1" u="sng" dirty="0" err="1"/>
              <a:t>Instructie</a:t>
            </a:r>
            <a:r>
              <a:rPr lang="de-DE" sz="1200" i="1" u="sng" dirty="0"/>
              <a:t> voor de Trainer</a:t>
            </a:r>
            <a:r>
              <a:rPr lang="de-DE" sz="1200" i="1" u="none" dirty="0"/>
              <a:t>: </a:t>
            </a:r>
            <a:r>
              <a:rPr lang="nl-NL" sz="1200" i="1" u="none" dirty="0"/>
              <a:t>Met het volgende voorbeeld kunnen de deelnemers proberen de </a:t>
            </a:r>
            <a:r>
              <a:rPr lang="nl-NL" sz="1200" i="1" u="none" dirty="0" err="1"/>
              <a:t>NEBs</a:t>
            </a:r>
            <a:r>
              <a:rPr lang="nl-NL" sz="1200" i="1" u="none" dirty="0"/>
              <a:t> toe te kennen aan een component van het concurrentievoordeel. Begin met het presenteren van de context van de case </a:t>
            </a:r>
            <a:r>
              <a:rPr lang="nl-NL" sz="1200" i="1" u="none" dirty="0" err="1"/>
              <a:t>study</a:t>
            </a:r>
            <a:r>
              <a:rPr lang="nl-NL" sz="1200" i="1" u="none" dirty="0"/>
              <a:t>.</a:t>
            </a:r>
          </a:p>
          <a:p>
            <a:pPr marL="0" indent="0">
              <a:buFontTx/>
              <a:buNone/>
            </a:pPr>
            <a:endParaRPr lang="en-US" sz="1200" b="0" i="0" u="none" strike="noStrike" baseline="0" dirty="0">
              <a:solidFill>
                <a:srgbClr val="000000"/>
              </a:solidFill>
              <a:latin typeface="Georgia" panose="02040502050405020303"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Bron</a:t>
            </a:r>
            <a:r>
              <a:rPr lang="de-DE" dirty="0"/>
              <a:t>: D4.2 Training Tools – </a:t>
            </a:r>
            <a:r>
              <a:rPr lang="de-DE" dirty="0" err="1"/>
              <a:t>Mbenefits</a:t>
            </a:r>
            <a:r>
              <a:rPr lang="de-DE" dirty="0"/>
              <a:t> : https://www.mbenefits.eu/static/media/uploads/site-6/library/Deliverables/d4.3_training_tools.pdf  (</a:t>
            </a:r>
            <a:r>
              <a:rPr lang="de-DE" dirty="0" err="1"/>
              <a:t>laatst</a:t>
            </a:r>
            <a:r>
              <a:rPr lang="de-DE" dirty="0"/>
              <a:t> </a:t>
            </a:r>
            <a:r>
              <a:rPr lang="de-DE" dirty="0" err="1"/>
              <a:t>geraadpleegd</a:t>
            </a:r>
            <a:r>
              <a:rPr lang="de-DE" dirty="0"/>
              <a:t> </a:t>
            </a:r>
            <a:r>
              <a:rPr lang="de-DE" dirty="0" err="1"/>
              <a:t>op</a:t>
            </a:r>
            <a:r>
              <a:rPr lang="de-DE" dirty="0"/>
              <a:t>  15.11.2021)</a:t>
            </a:r>
          </a:p>
          <a:p>
            <a:pPr marL="0" indent="0">
              <a:buFontTx/>
              <a:buNone/>
            </a:pPr>
            <a:endParaRPr lang="de-DE" i="1"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25</a:t>
            </a:fld>
            <a:endParaRPr lang="de-DE"/>
          </a:p>
        </p:txBody>
      </p:sp>
    </p:spTree>
    <p:extLst>
      <p:ext uri="{BB962C8B-B14F-4D97-AF65-F5344CB8AC3E}">
        <p14:creationId xmlns:p14="http://schemas.microsoft.com/office/powerpoint/2010/main" val="15741453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de-DE" i="1" u="sng" dirty="0" err="1"/>
              <a:t>Instructie</a:t>
            </a:r>
            <a:r>
              <a:rPr lang="de-DE" i="1" u="sng" dirty="0"/>
              <a:t> voor de Trainer</a:t>
            </a:r>
            <a:r>
              <a:rPr lang="de-DE" i="1" u="none" dirty="0"/>
              <a:t>: Ga </a:t>
            </a:r>
            <a:r>
              <a:rPr lang="de-DE" i="1" u="none" dirty="0" err="1"/>
              <a:t>door</a:t>
            </a:r>
            <a:r>
              <a:rPr lang="de-DE" i="1" u="none" dirty="0"/>
              <a:t> </a:t>
            </a:r>
            <a:r>
              <a:rPr lang="de-DE" i="1" u="none" dirty="0" err="1"/>
              <a:t>met</a:t>
            </a:r>
            <a:r>
              <a:rPr lang="de-DE" i="1" u="none" dirty="0"/>
              <a:t> </a:t>
            </a:r>
            <a:r>
              <a:rPr lang="de-DE" i="1" u="none" dirty="0" err="1"/>
              <a:t>het</a:t>
            </a:r>
            <a:r>
              <a:rPr lang="de-DE" i="1" u="none" dirty="0"/>
              <a:t> </a:t>
            </a:r>
            <a:r>
              <a:rPr lang="de-DE" i="1" u="none" dirty="0" err="1"/>
              <a:t>presenteren</a:t>
            </a:r>
            <a:r>
              <a:rPr lang="de-DE" i="1" u="none" dirty="0"/>
              <a:t> van de EEMs die </a:t>
            </a:r>
            <a:r>
              <a:rPr lang="de-DE" i="1" u="none" dirty="0" err="1"/>
              <a:t>voortkomen</a:t>
            </a:r>
            <a:r>
              <a:rPr lang="de-DE" i="1" u="none" dirty="0"/>
              <a:t> </a:t>
            </a:r>
            <a:r>
              <a:rPr lang="de-DE" i="1" u="none" dirty="0" err="1"/>
              <a:t>uit</a:t>
            </a:r>
            <a:r>
              <a:rPr lang="de-DE" i="1" u="none" dirty="0"/>
              <a:t> de energie-audit.</a:t>
            </a:r>
          </a:p>
          <a:p>
            <a:pPr marL="0" indent="0">
              <a:buFontTx/>
              <a:buNone/>
            </a:pPr>
            <a:endParaRPr lang="en-US" b="0" i="0" u="none" strike="noStrike" baseline="0" dirty="0">
              <a:solidFill>
                <a:srgbClr val="000000"/>
              </a:solidFill>
            </a:endParaRPr>
          </a:p>
          <a:p>
            <a:pPr marL="0" indent="0">
              <a:buFontTx/>
              <a:buNone/>
            </a:pPr>
            <a:r>
              <a:rPr lang="en-US" b="0" i="0" u="none" strike="noStrike" baseline="0" dirty="0">
                <a:solidFill>
                  <a:srgbClr val="000000"/>
                </a:solidFill>
              </a:rPr>
              <a:t>“E</a:t>
            </a:r>
            <a:r>
              <a:rPr lang="nl-NL" b="0" i="0" u="none" strike="noStrike" baseline="0" dirty="0">
                <a:solidFill>
                  <a:srgbClr val="000000"/>
                </a:solidFill>
              </a:rPr>
              <a:t>en voorbeeld van een Waarde-Kosten-Risico analyse wordt gegeven in Figuur 9, gebaseerd op de informatie van </a:t>
            </a:r>
            <a:r>
              <a:rPr lang="nl-NL" b="0" i="0" u="none" strike="noStrike" baseline="0" dirty="0" err="1">
                <a:solidFill>
                  <a:srgbClr val="000000"/>
                </a:solidFill>
              </a:rPr>
              <a:t>Kannan</a:t>
            </a:r>
            <a:r>
              <a:rPr lang="nl-NL" b="0" i="0" u="none" strike="noStrike" baseline="0" dirty="0">
                <a:solidFill>
                  <a:srgbClr val="000000"/>
                </a:solidFill>
              </a:rPr>
              <a:t> en </a:t>
            </a:r>
            <a:r>
              <a:rPr lang="nl-NL" b="0" i="0" u="none" strike="noStrike" baseline="0" dirty="0" err="1">
                <a:solidFill>
                  <a:srgbClr val="000000"/>
                </a:solidFill>
              </a:rPr>
              <a:t>Boie</a:t>
            </a:r>
            <a:r>
              <a:rPr lang="nl-NL" b="0" i="0" u="none" strike="noStrike" baseline="0" dirty="0">
                <a:solidFill>
                  <a:srgbClr val="000000"/>
                </a:solidFill>
              </a:rPr>
              <a:t> (2002): een energie-audit analyseert de proceslijnen van een bakkerij in de productie-eenheid om te bepalen "welke hoeveelheden energie werden verbruikt tijdens een referentieperiode en hoe deze energie werd gebruikt" (</a:t>
            </a:r>
            <a:r>
              <a:rPr lang="nl-NL" b="0" i="0" u="none" strike="noStrike" baseline="0" dirty="0" err="1">
                <a:solidFill>
                  <a:srgbClr val="000000"/>
                </a:solidFill>
              </a:rPr>
              <a:t>Kannan</a:t>
            </a:r>
            <a:r>
              <a:rPr lang="nl-NL" b="0" i="0" u="none" strike="noStrike" baseline="0" dirty="0">
                <a:solidFill>
                  <a:srgbClr val="000000"/>
                </a:solidFill>
              </a:rPr>
              <a:t> en </a:t>
            </a:r>
            <a:r>
              <a:rPr lang="nl-NL" b="0" i="0" u="none" strike="noStrike" baseline="0" dirty="0" err="1">
                <a:solidFill>
                  <a:srgbClr val="000000"/>
                </a:solidFill>
              </a:rPr>
              <a:t>Boie</a:t>
            </a:r>
            <a:r>
              <a:rPr lang="nl-NL" b="0" i="0" u="none" strike="noStrike" baseline="0" dirty="0">
                <a:solidFill>
                  <a:srgbClr val="000000"/>
                </a:solidFill>
              </a:rPr>
              <a:t> 2002:948). De audit beveelt verschillende energiebesparende maatregelen aan: vervanging van de bakovens, verbetering van de verlichting, warmwatergebruik, isolatie van leidingen en herijking van de thermostaat. Met deze maatregelen zou ongeveer 6,5 procent van de totale energierekening kunnen worden bespaard.</a:t>
            </a:r>
            <a:r>
              <a:rPr lang="en-US" b="0" i="0" u="none" strike="noStrike" baseline="0" dirty="0">
                <a:solidFill>
                  <a:srgbClr val="000000"/>
                </a:solidFill>
              </a:rPr>
              <a:t>“</a:t>
            </a:r>
          </a:p>
          <a:p>
            <a:pPr marL="0" indent="0">
              <a:buFontTx/>
              <a:buNone/>
            </a:pPr>
            <a:endParaRPr lang="en-US"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Bron</a:t>
            </a:r>
            <a:r>
              <a:rPr lang="de-DE" dirty="0"/>
              <a:t>: D4.2 Training Tools – </a:t>
            </a:r>
            <a:r>
              <a:rPr lang="de-DE" dirty="0" err="1"/>
              <a:t>Mbenefits</a:t>
            </a:r>
            <a:r>
              <a:rPr lang="de-DE" dirty="0"/>
              <a:t> : https://www.mbenefits.eu/static/media/uploads/site-6/library/Deliverables/d4.3_training_tools.pdf  (</a:t>
            </a:r>
            <a:r>
              <a:rPr lang="de-DE" dirty="0" err="1"/>
              <a:t>laatst</a:t>
            </a:r>
            <a:r>
              <a:rPr lang="de-DE" dirty="0"/>
              <a:t> </a:t>
            </a:r>
            <a:r>
              <a:rPr lang="de-DE" dirty="0" err="1"/>
              <a:t>geraadpleegd</a:t>
            </a:r>
            <a:r>
              <a:rPr lang="de-DE" dirty="0"/>
              <a:t> </a:t>
            </a:r>
            <a:r>
              <a:rPr lang="de-DE" dirty="0" err="1"/>
              <a:t>op</a:t>
            </a:r>
            <a:r>
              <a:rPr lang="de-DE" dirty="0"/>
              <a:t>  15.11.2021)</a:t>
            </a:r>
          </a:p>
          <a:p>
            <a:pPr marL="0" indent="0">
              <a:buFontTx/>
              <a:buNone/>
            </a:pPr>
            <a:endParaRPr lang="de-DE" i="1"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26</a:t>
            </a:fld>
            <a:endParaRPr lang="de-DE"/>
          </a:p>
        </p:txBody>
      </p:sp>
    </p:spTree>
    <p:extLst>
      <p:ext uri="{BB962C8B-B14F-4D97-AF65-F5344CB8AC3E}">
        <p14:creationId xmlns:p14="http://schemas.microsoft.com/office/powerpoint/2010/main" val="3852747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de-DE" i="1" u="sng" dirty="0" err="1"/>
              <a:t>Instructie</a:t>
            </a:r>
            <a:r>
              <a:rPr lang="de-DE" i="1" u="sng" dirty="0"/>
              <a:t> voor de Trainer</a:t>
            </a:r>
            <a:r>
              <a:rPr lang="de-DE" i="1" u="none" dirty="0"/>
              <a:t>: </a:t>
            </a:r>
            <a:r>
              <a:rPr lang="nl-NL" i="1" u="none" dirty="0"/>
              <a:t>Uit de </a:t>
            </a:r>
            <a:r>
              <a:rPr lang="nl-NL" i="1" u="none" dirty="0" err="1"/>
              <a:t>EEM's</a:t>
            </a:r>
            <a:r>
              <a:rPr lang="nl-NL" i="1" u="none" dirty="0"/>
              <a:t> kunnen we enkele </a:t>
            </a:r>
            <a:r>
              <a:rPr lang="nl-NL" i="1" u="none" dirty="0" err="1"/>
              <a:t>NEB's</a:t>
            </a:r>
            <a:r>
              <a:rPr lang="nl-NL" i="1" u="none" dirty="0"/>
              <a:t> afleiden die de deelnemers zouden moeten helpen om meer </a:t>
            </a:r>
            <a:r>
              <a:rPr lang="nl-NL" i="1" u="none" dirty="0" err="1"/>
              <a:t>NEB’s</a:t>
            </a:r>
            <a:r>
              <a:rPr lang="nl-NL" i="1" u="none" dirty="0"/>
              <a:t> te vinden die verband houden met de kernactiviteiten.</a:t>
            </a:r>
            <a:endParaRPr lang="de-DE" i="1" u="none" dirty="0"/>
          </a:p>
          <a:p>
            <a:pPr marL="0" indent="0">
              <a:buFontTx/>
              <a:buNone/>
            </a:pPr>
            <a:endParaRPr lang="en-US" b="0" i="0" u="none" strike="noStrike" baseline="0" dirty="0">
              <a:solidFill>
                <a:srgbClr val="000000"/>
              </a:solidFill>
            </a:endParaRPr>
          </a:p>
          <a:p>
            <a:pPr marL="0" indent="0">
              <a:buFontTx/>
              <a:buNone/>
            </a:pPr>
            <a:r>
              <a:rPr lang="nl-NL" b="0" i="0" u="none" strike="noStrike" baseline="0" dirty="0">
                <a:solidFill>
                  <a:srgbClr val="000000"/>
                </a:solidFill>
              </a:rPr>
              <a:t>De audit vermeldt geen niet-energetische voordelen, maar op basis van de beschrijving van </a:t>
            </a:r>
            <a:r>
              <a:rPr lang="nl-NL" b="0" i="0" u="none" strike="noStrike" baseline="0" dirty="0" err="1">
                <a:solidFill>
                  <a:srgbClr val="000000"/>
                </a:solidFill>
              </a:rPr>
              <a:t>Kannan</a:t>
            </a:r>
            <a:r>
              <a:rPr lang="nl-NL" b="0" i="0" u="none" strike="noStrike" baseline="0" dirty="0">
                <a:solidFill>
                  <a:srgbClr val="000000"/>
                </a:solidFill>
              </a:rPr>
              <a:t> en </a:t>
            </a:r>
            <a:r>
              <a:rPr lang="nl-NL" b="0" i="0" u="none" strike="noStrike" baseline="0" dirty="0" err="1">
                <a:solidFill>
                  <a:srgbClr val="000000"/>
                </a:solidFill>
              </a:rPr>
              <a:t>Boie</a:t>
            </a:r>
            <a:r>
              <a:rPr lang="nl-NL" b="0" i="0" u="none" strike="noStrike" baseline="0" dirty="0">
                <a:solidFill>
                  <a:srgbClr val="000000"/>
                </a:solidFill>
              </a:rPr>
              <a:t> (2002) kunnen we de volgende </a:t>
            </a:r>
            <a:r>
              <a:rPr lang="nl-NL" b="0" i="0" u="none" strike="noStrike" baseline="0" dirty="0" err="1">
                <a:solidFill>
                  <a:srgbClr val="000000"/>
                </a:solidFill>
              </a:rPr>
              <a:t>NEB's</a:t>
            </a:r>
            <a:r>
              <a:rPr lang="nl-NL" b="0" i="0" u="none" strike="noStrike" baseline="0" dirty="0">
                <a:solidFill>
                  <a:srgbClr val="000000"/>
                </a:solidFill>
              </a:rPr>
              <a:t> van de beschreven energiebesparende maatregelen veronderstellen: (zie volgende slides)</a:t>
            </a:r>
          </a:p>
          <a:p>
            <a:pPr marL="0" indent="0">
              <a:buFontTx/>
              <a:buNone/>
            </a:pPr>
            <a:endParaRPr lang="en-US"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Bron</a:t>
            </a:r>
            <a:r>
              <a:rPr lang="de-DE" dirty="0"/>
              <a:t>: D4.2 Training Tools – </a:t>
            </a:r>
            <a:r>
              <a:rPr lang="de-DE" dirty="0" err="1"/>
              <a:t>Mbenefits</a:t>
            </a:r>
            <a:r>
              <a:rPr lang="de-DE" dirty="0"/>
              <a:t> : https://www.mbenefits.eu/static/media/uploads/site-6/library/Deliverables/d4.3_training_tools.pdf  (</a:t>
            </a:r>
            <a:r>
              <a:rPr lang="de-DE" dirty="0" err="1"/>
              <a:t>laatst</a:t>
            </a:r>
            <a:r>
              <a:rPr lang="de-DE" dirty="0"/>
              <a:t> </a:t>
            </a:r>
            <a:r>
              <a:rPr lang="de-DE" dirty="0" err="1"/>
              <a:t>geraadpleegd</a:t>
            </a:r>
            <a:r>
              <a:rPr lang="de-DE" dirty="0"/>
              <a:t> </a:t>
            </a:r>
            <a:r>
              <a:rPr lang="de-DE" dirty="0" err="1"/>
              <a:t>op</a:t>
            </a:r>
            <a:r>
              <a:rPr lang="de-DE" dirty="0"/>
              <a:t>  15.11.2021)</a:t>
            </a:r>
          </a:p>
          <a:p>
            <a:pPr marL="0" indent="0">
              <a:buFontTx/>
              <a:buNone/>
            </a:pPr>
            <a:endParaRPr lang="de-DE" i="1"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27</a:t>
            </a:fld>
            <a:endParaRPr lang="de-DE"/>
          </a:p>
        </p:txBody>
      </p:sp>
    </p:spTree>
    <p:extLst>
      <p:ext uri="{BB962C8B-B14F-4D97-AF65-F5344CB8AC3E}">
        <p14:creationId xmlns:p14="http://schemas.microsoft.com/office/powerpoint/2010/main" val="14901422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197708" y="4620577"/>
            <a:ext cx="6708896" cy="3780473"/>
          </a:xfrm>
        </p:spPr>
        <p:txBody>
          <a:bodyPr/>
          <a:lstStyle/>
          <a:p>
            <a:pPr marL="0" indent="0">
              <a:buFontTx/>
              <a:buNone/>
            </a:pPr>
            <a:r>
              <a:rPr lang="de-DE" i="1" u="sng" dirty="0" err="1"/>
              <a:t>Instructie</a:t>
            </a:r>
            <a:r>
              <a:rPr lang="de-DE" i="1" u="sng" dirty="0"/>
              <a:t> voor de Trainer</a:t>
            </a:r>
            <a:r>
              <a:rPr lang="de-DE" i="1" u="none" dirty="0"/>
              <a:t>: </a:t>
            </a:r>
            <a:r>
              <a:rPr lang="nl-NL" i="1" u="none" dirty="0"/>
              <a:t>Vraag de deelnemers om deze </a:t>
            </a:r>
            <a:r>
              <a:rPr lang="nl-NL" i="1" u="none" dirty="0" err="1"/>
              <a:t>NEBs</a:t>
            </a:r>
            <a:r>
              <a:rPr lang="nl-NL" i="1" u="none" dirty="0"/>
              <a:t> te categoriseren en te vertalen in kosten- en risicoreductie en </a:t>
            </a:r>
            <a:r>
              <a:rPr lang="nl-NL" i="1" u="none" dirty="0" err="1"/>
              <a:t>waardepropositieverhoging</a:t>
            </a:r>
            <a:r>
              <a:rPr lang="nl-NL" i="1" u="none" dirty="0"/>
              <a:t>. In een face-</a:t>
            </a:r>
            <a:r>
              <a:rPr lang="nl-NL" i="1" u="none" dirty="0" err="1"/>
              <a:t>to</a:t>
            </a:r>
            <a:r>
              <a:rPr lang="nl-NL" i="1" u="none" dirty="0"/>
              <a:t>-face workshop kun je een MB-lijst uitdelen aan de deelnemers om hen te helpen (zie Module 1).</a:t>
            </a:r>
          </a:p>
          <a:p>
            <a:pPr marL="0" indent="0">
              <a:buFontTx/>
              <a:buNone/>
            </a:pPr>
            <a:r>
              <a:rPr lang="nl-NL" i="1" u="none" dirty="0"/>
              <a:t>Je kunt op een bord met post-its ideeën van deelnemers markeren of een online tool gebruiken.</a:t>
            </a:r>
            <a:endParaRPr lang="de-DE" i="1" u="none" dirty="0"/>
          </a:p>
          <a:p>
            <a:pPr marL="0" indent="0">
              <a:buFontTx/>
              <a:buNone/>
            </a:pPr>
            <a:endParaRPr lang="de-DE" i="1"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i="1" u="none" strike="noStrike" baseline="0" dirty="0">
                <a:solidFill>
                  <a:srgbClr val="000000"/>
                </a:solidFill>
              </a:rPr>
              <a:t>Je </a:t>
            </a:r>
            <a:r>
              <a:rPr lang="en-US" b="0" i="1" u="none" strike="noStrike" baseline="0" dirty="0" err="1">
                <a:solidFill>
                  <a:srgbClr val="000000"/>
                </a:solidFill>
              </a:rPr>
              <a:t>kunt</a:t>
            </a:r>
            <a:r>
              <a:rPr lang="en-US" b="0" i="1" u="none" strike="noStrike" baseline="0" dirty="0">
                <a:solidFill>
                  <a:srgbClr val="000000"/>
                </a:solidFill>
              </a:rPr>
              <a:t> de </a:t>
            </a:r>
            <a:r>
              <a:rPr lang="en-US" b="0" i="1" u="none" strike="noStrike" baseline="0" dirty="0" err="1">
                <a:solidFill>
                  <a:srgbClr val="000000"/>
                </a:solidFill>
              </a:rPr>
              <a:t>deelnemers</a:t>
            </a:r>
            <a:r>
              <a:rPr lang="en-US" b="0" i="1" u="none" strike="noStrike" baseline="0" dirty="0">
                <a:solidFill>
                  <a:srgbClr val="000000"/>
                </a:solidFill>
              </a:rPr>
              <a:t> op </a:t>
            </a:r>
            <a:r>
              <a:rPr lang="en-US" b="0" i="1" u="none" strike="noStrike" baseline="0" dirty="0" err="1">
                <a:solidFill>
                  <a:srgbClr val="000000"/>
                </a:solidFill>
              </a:rPr>
              <a:t>weg</a:t>
            </a:r>
            <a:r>
              <a:rPr lang="en-US" b="0" i="1" u="none" strike="noStrike" baseline="0" dirty="0">
                <a:solidFill>
                  <a:srgbClr val="000000"/>
                </a:solidFill>
              </a:rPr>
              <a:t> </a:t>
            </a:r>
            <a:r>
              <a:rPr lang="en-US" b="0" i="1" u="none" strike="noStrike" baseline="0" dirty="0" err="1">
                <a:solidFill>
                  <a:srgbClr val="000000"/>
                </a:solidFill>
              </a:rPr>
              <a:t>helpen</a:t>
            </a:r>
            <a:r>
              <a:rPr lang="en-US" b="0" i="1" u="none" strike="noStrike" baseline="0" dirty="0">
                <a:solidFill>
                  <a:srgbClr val="000000"/>
                </a:solidFill>
              </a:rPr>
              <a:t> met </a:t>
            </a:r>
            <a:r>
              <a:rPr lang="en-US" b="0" i="1" u="none" strike="noStrike" baseline="0" dirty="0" err="1">
                <a:solidFill>
                  <a:srgbClr val="000000"/>
                </a:solidFill>
              </a:rPr>
              <a:t>onderstaande</a:t>
            </a:r>
            <a:r>
              <a:rPr lang="en-US" b="0" i="1" u="none" strike="noStrike" baseline="0" dirty="0">
                <a:solidFill>
                  <a:srgbClr val="000000"/>
                </a:solidFill>
              </a:rPr>
              <a:t> </a:t>
            </a:r>
            <a:r>
              <a:rPr lang="en-US" b="0" i="1" u="none" strike="noStrike" baseline="0" dirty="0" err="1">
                <a:solidFill>
                  <a:srgbClr val="000000"/>
                </a:solidFill>
              </a:rPr>
              <a:t>punten</a:t>
            </a:r>
            <a:r>
              <a:rPr lang="en-US" b="0" i="1" u="none" strike="noStrike" baseline="0" dirty="0">
                <a:solidFill>
                  <a:srgbClr val="000000"/>
                </a:solidFill>
              </a:rPr>
              <a:t>: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nl-NL" b="0" i="1" u="none" strike="noStrike" baseline="0" dirty="0">
                <a:solidFill>
                  <a:srgbClr val="000000"/>
                </a:solidFill>
              </a:rPr>
              <a:t>wat zou de invloed kunnen zijn van een betere verwarmingskwaliteit voor een dergelijk precisieproductieproces =&gt; zou moeten leiden tot een hogere productkwaliteit en -betrouwbaarheid =&gt; dit heeft invloed op de </a:t>
            </a:r>
            <a:r>
              <a:rPr lang="nl-NL" b="0" i="1" u="none" strike="noStrike" baseline="0" dirty="0" err="1">
                <a:solidFill>
                  <a:srgbClr val="000000"/>
                </a:solidFill>
              </a:rPr>
              <a:t>waardepropositie</a:t>
            </a:r>
            <a:r>
              <a:rPr lang="nl-NL" b="0" i="1" u="none" strike="noStrike" baseline="0" dirty="0">
                <a:solidFill>
                  <a:srgbClr val="000000"/>
                </a:solidFill>
              </a:rPr>
              <a:t>, kan invloed hebben op een hogere verkoop.</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nl-NL" b="0" i="1" u="none" strike="noStrike" baseline="0" dirty="0">
                <a:solidFill>
                  <a:srgbClr val="000000"/>
                </a:solidFill>
              </a:rPr>
              <a:t>wat zou de invloed kunnen zijn van een kortere voorverwarmingstijd, wat minder tijd voor een productiecyclus betekent =&gt; hogere doorvoer en productiviteit =&gt; zal de kosten drukken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nl-NL" b="0" i="1" u="none" strike="noStrike" baseline="0" dirty="0">
                <a:solidFill>
                  <a:srgbClr val="000000"/>
                </a:solidFill>
              </a:rPr>
              <a:t>wat zou de invloed kunnen zijn van een betere oven- en leidingisolatie, denk aan de werkplek en de werknemers =&gt; meer comfort en veiligheid op de werkplek. Dit kan worden omgezet in kostenreductie (kan verzekeringspremies verlagen; stimuleert hogere productiviteit en loyaliteit van werknemers) en ook in risicovermindering (vermindert risico op ongevallen).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nl-NL" b="0" i="1" u="none" strike="noStrike" baseline="0" dirty="0">
                <a:solidFill>
                  <a:srgbClr val="000000"/>
                </a:solidFill>
              </a:rPr>
              <a:t>Invloed op het vervangen van oude apparatuur =&gt; minder uitval van apparatuur</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nl-NL" b="0" i="1" u="none" strike="noStrike" baseline="0" dirty="0">
                <a:solidFill>
                  <a:srgbClr val="000000"/>
                </a:solidFill>
              </a:rPr>
              <a:t>Rechtstreeks gekoppeld aan energieverbruik, lagere energierekeningen. Vermindering van het energieverbruik, waardoor ook de CO</a:t>
            </a:r>
            <a:r>
              <a:rPr lang="nl-NL" b="0" i="1" u="none" strike="noStrike" baseline="-25000" dirty="0">
                <a:solidFill>
                  <a:srgbClr val="000000"/>
                </a:solidFill>
              </a:rPr>
              <a:t>2</a:t>
            </a:r>
            <a:r>
              <a:rPr lang="nl-NL" b="0" i="1" u="none" strike="noStrike" baseline="0" dirty="0">
                <a:solidFill>
                  <a:srgbClr val="000000"/>
                </a:solidFill>
              </a:rPr>
              <a:t>-uitstoot vermindert, samen met mogelijke juridische en commerciële risico's. Ook minder onderhoud.</a:t>
            </a:r>
            <a:endParaRPr lang="en-US" b="0" i="1" u="none" strike="noStrike" baseline="0" dirty="0">
              <a:solidFill>
                <a:srgbClr val="000000"/>
              </a:solidFill>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b="0" i="1"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Bron</a:t>
            </a:r>
            <a:r>
              <a:rPr lang="de-DE" dirty="0"/>
              <a:t>: D4.2 Training Tools – </a:t>
            </a:r>
            <a:r>
              <a:rPr lang="de-DE" dirty="0" err="1"/>
              <a:t>Mbenefits</a:t>
            </a:r>
            <a:r>
              <a:rPr lang="de-DE" dirty="0"/>
              <a:t> : https://www.mbenefits.eu/static/media/uploads/site-6/library/Deliverables/d4.3_training_tools.pdf  (</a:t>
            </a:r>
            <a:r>
              <a:rPr lang="de-DE" dirty="0" err="1"/>
              <a:t>laatst</a:t>
            </a:r>
            <a:r>
              <a:rPr lang="de-DE" dirty="0"/>
              <a:t> </a:t>
            </a:r>
            <a:r>
              <a:rPr lang="de-DE" dirty="0" err="1"/>
              <a:t>geraadpleegd</a:t>
            </a:r>
            <a:r>
              <a:rPr lang="de-DE" dirty="0"/>
              <a:t> </a:t>
            </a:r>
            <a:r>
              <a:rPr lang="de-DE" dirty="0" err="1"/>
              <a:t>op</a:t>
            </a:r>
            <a:r>
              <a:rPr lang="de-DE" dirty="0"/>
              <a:t>  15.11.2021)</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b="0" i="1"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u="none" strike="noStrike" baseline="0" dirty="0">
              <a:solidFill>
                <a:srgbClr val="000000"/>
              </a:solidFill>
            </a:endParaRPr>
          </a:p>
        </p:txBody>
      </p:sp>
      <p:sp>
        <p:nvSpPr>
          <p:cNvPr id="4" name="Foliennummernplatzhalter 3"/>
          <p:cNvSpPr>
            <a:spLocks noGrp="1"/>
          </p:cNvSpPr>
          <p:nvPr>
            <p:ph type="sldNum" sz="quarter" idx="5"/>
          </p:nvPr>
        </p:nvSpPr>
        <p:spPr/>
        <p:txBody>
          <a:bodyPr/>
          <a:lstStyle/>
          <a:p>
            <a:fld id="{FC42A464-CEEB-46BE-BA78-99FAC69E9C00}" type="slidenum">
              <a:rPr lang="de-DE" smtClean="0"/>
              <a:t>28</a:t>
            </a:fld>
            <a:endParaRPr lang="de-DE"/>
          </a:p>
        </p:txBody>
      </p:sp>
    </p:spTree>
    <p:extLst>
      <p:ext uri="{BB962C8B-B14F-4D97-AF65-F5344CB8AC3E}">
        <p14:creationId xmlns:p14="http://schemas.microsoft.com/office/powerpoint/2010/main" val="17848986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1" u="sng" dirty="0" err="1"/>
              <a:t>Instructie</a:t>
            </a:r>
            <a:r>
              <a:rPr lang="de-DE" i="1" u="sng" dirty="0"/>
              <a:t> voor de Trainer</a:t>
            </a:r>
            <a:r>
              <a:rPr lang="de-DE" i="1" u="none" dirty="0"/>
              <a:t>: </a:t>
            </a:r>
            <a:r>
              <a:rPr lang="nl-NL" i="1" u="none" dirty="0"/>
              <a:t>Zodra alle deelnemers hun ideeën hebben gedeeld en deze aan een component zijn toegewezen, laat je de ‘resultaten’ zien van wat in de case </a:t>
            </a:r>
            <a:r>
              <a:rPr lang="nl-NL" i="1" u="none" dirty="0" err="1"/>
              <a:t>study</a:t>
            </a:r>
            <a:r>
              <a:rPr lang="nl-NL" i="1" u="none" dirty="0"/>
              <a:t> is gevonden.</a:t>
            </a:r>
            <a:endParaRPr lang="en-US" b="0" i="0" u="none" strike="noStrike" baseline="0" dirty="0">
              <a:solidFill>
                <a:srgbClr val="000000"/>
              </a:solidFill>
            </a:endParaRPr>
          </a:p>
          <a:p>
            <a:endParaRPr lang="en-US" b="0" i="0" u="none" strike="noStrike" baseline="0" dirty="0">
              <a:solidFill>
                <a:srgbClr val="000000"/>
              </a:solidFill>
            </a:endParaRPr>
          </a:p>
          <a:p>
            <a:r>
              <a:rPr lang="nl-NL" b="0" i="0" u="none" strike="noStrike" baseline="0" dirty="0">
                <a:solidFill>
                  <a:srgbClr val="000000"/>
                </a:solidFill>
              </a:rPr>
              <a:t>Indien tot de energieprestatiemaatregelen wordt besloten zouden zij dus aanzienlijk bijdragen tot de drie dimensies van het concurrentievoordeel van de bakkerij: hogere waarde (betere productkwaliteit en betrouwbaarheid), lagere kosten (hogere productiviteit van ovens en werknemers, minder productverlies, lagere verzekeringspremies en onderhoudskosten), en lagere risico's (meer veiligheid op de werkplek). Betere productkwaliteit en -betrouwbaarheid kunnen een bron zijn van hogere verkoopcijfers. </a:t>
            </a:r>
          </a:p>
          <a:p>
            <a:endParaRPr lang="nl-NL" b="0" i="0" u="none" strike="noStrike" baseline="0" dirty="0">
              <a:solidFill>
                <a:srgbClr val="000000"/>
              </a:solidFill>
            </a:endParaRPr>
          </a:p>
          <a:p>
            <a:r>
              <a:rPr lang="nl-NL" b="0" i="0" u="none" strike="noStrike" baseline="0" dirty="0">
                <a:solidFill>
                  <a:srgbClr val="000000"/>
                </a:solidFill>
              </a:rPr>
              <a:t>De figuur laat zien hoe de drie dimensies van concurrentievoordeel </a:t>
            </a:r>
            <a:r>
              <a:rPr lang="nl-NL" b="1" i="0" u="none" strike="noStrike" baseline="0" dirty="0">
                <a:solidFill>
                  <a:srgbClr val="000000"/>
                </a:solidFill>
              </a:rPr>
              <a:t>met elkaar verbonden </a:t>
            </a:r>
            <a:r>
              <a:rPr lang="nl-NL" b="0" i="0" u="none" strike="noStrike" baseline="0" dirty="0">
                <a:solidFill>
                  <a:srgbClr val="000000"/>
                </a:solidFill>
              </a:rPr>
              <a:t>zijn. Zo leidt een vermindering van het ongevallenrisico tot een kostenvermindering, een betere productkwaliteit leidt niet alleen tot meer verkoop maar ook tot minder productverlies. </a:t>
            </a:r>
          </a:p>
          <a:p>
            <a:endParaRPr lang="en-US"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Bron</a:t>
            </a:r>
            <a:r>
              <a:rPr lang="de-DE" dirty="0"/>
              <a:t>: D4.2 Training Tools – </a:t>
            </a:r>
            <a:r>
              <a:rPr lang="de-DE" dirty="0" err="1"/>
              <a:t>Mbenefits</a:t>
            </a:r>
            <a:r>
              <a:rPr lang="de-DE" dirty="0"/>
              <a:t> : https://www.mbenefits.eu/static/media/uploads/site-6/library/Deliverables/d4.3_training_tools.pdf  (</a:t>
            </a:r>
            <a:r>
              <a:rPr lang="de-DE" dirty="0" err="1"/>
              <a:t>laatst</a:t>
            </a:r>
            <a:r>
              <a:rPr lang="de-DE" dirty="0"/>
              <a:t> </a:t>
            </a:r>
            <a:r>
              <a:rPr lang="de-DE" dirty="0" err="1"/>
              <a:t>geraadpleegd</a:t>
            </a:r>
            <a:r>
              <a:rPr lang="de-DE" dirty="0"/>
              <a:t> </a:t>
            </a:r>
            <a:r>
              <a:rPr lang="de-DE" dirty="0" err="1"/>
              <a:t>op</a:t>
            </a:r>
            <a:r>
              <a:rPr lang="de-DE" dirty="0"/>
              <a:t>  15.11.2021)</a:t>
            </a: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29</a:t>
            </a:fld>
            <a:endParaRPr lang="de-DE"/>
          </a:p>
        </p:txBody>
      </p:sp>
    </p:spTree>
    <p:extLst>
      <p:ext uri="{BB962C8B-B14F-4D97-AF65-F5344CB8AC3E}">
        <p14:creationId xmlns:p14="http://schemas.microsoft.com/office/powerpoint/2010/main" val="4794229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err="1"/>
              <a:t>Doelgroep</a:t>
            </a:r>
            <a:r>
              <a:rPr lang="de-DE" b="1" dirty="0"/>
              <a:t> van de </a:t>
            </a:r>
            <a:r>
              <a:rPr lang="de-DE" b="1" dirty="0" err="1"/>
              <a:t>training</a:t>
            </a:r>
            <a:r>
              <a:rPr lang="de-DE" dirty="0"/>
              <a:t>: </a:t>
            </a:r>
            <a:r>
              <a:rPr lang="de-DE" dirty="0" err="1"/>
              <a:t>Trusted</a:t>
            </a:r>
            <a:r>
              <a:rPr lang="de-DE" dirty="0"/>
              <a:t> Partners en </a:t>
            </a:r>
            <a:r>
              <a:rPr lang="de-DE" dirty="0" err="1"/>
              <a:t>Energieadviseurs</a:t>
            </a:r>
            <a:r>
              <a:rPr lang="de-DE" dirty="0"/>
              <a:t>, </a:t>
            </a:r>
            <a:r>
              <a:rPr lang="de-DE" dirty="0" err="1"/>
              <a:t>hoofdzakelijk</a:t>
            </a:r>
            <a:r>
              <a:rPr lang="de-DE" dirty="0"/>
              <a:t> </a:t>
            </a:r>
            <a:r>
              <a:rPr lang="de-DE" dirty="0" err="1"/>
              <a:t>gericht</a:t>
            </a:r>
            <a:r>
              <a:rPr lang="de-DE" dirty="0"/>
              <a:t> </a:t>
            </a:r>
            <a:r>
              <a:rPr lang="de-DE" dirty="0" err="1"/>
              <a:t>op</a:t>
            </a:r>
            <a:r>
              <a:rPr lang="de-DE" dirty="0"/>
              <a:t> de </a:t>
            </a:r>
            <a:r>
              <a:rPr lang="de-DE" dirty="0" err="1"/>
              <a:t>maakindustrie</a:t>
            </a:r>
            <a:endParaRPr lang="de-DE" dirty="0"/>
          </a:p>
          <a:p>
            <a:endParaRPr lang="de-DE" dirty="0"/>
          </a:p>
          <a:p>
            <a:r>
              <a:rPr lang="de-DE" b="1" dirty="0" err="1"/>
              <a:t>Doelen</a:t>
            </a:r>
            <a:r>
              <a:rPr lang="de-DE" b="1" dirty="0"/>
              <a:t>: </a:t>
            </a:r>
            <a:r>
              <a:rPr lang="nl-NL" b="0" noProof="0" dirty="0"/>
              <a:t>Begrijpen hoe het besluitvormingsproces in </a:t>
            </a:r>
            <a:r>
              <a:rPr lang="nl-NL" b="0" noProof="0" dirty="0" err="1"/>
              <a:t>KMU's</a:t>
            </a:r>
            <a:r>
              <a:rPr lang="nl-NL" b="0" noProof="0" dirty="0"/>
              <a:t> werkt en hoe de Multiple Benefits te integreren (met inbegrip van het </a:t>
            </a:r>
            <a:r>
              <a:rPr lang="nl-NL" b="0" noProof="0" dirty="0" err="1"/>
              <a:t>monetariseringsgedeelte</a:t>
            </a:r>
            <a:r>
              <a:rPr lang="nl-NL" b="0" noProof="0" dirty="0"/>
              <a:t>)</a:t>
            </a:r>
          </a:p>
          <a:p>
            <a:endParaRPr lang="nl-NL" b="0" noProof="0" dirty="0"/>
          </a:p>
          <a:p>
            <a:r>
              <a:rPr lang="de-DE" b="1" dirty="0" err="1"/>
              <a:t>Duur</a:t>
            </a:r>
            <a:r>
              <a:rPr lang="de-DE" b="1" dirty="0"/>
              <a:t>: </a:t>
            </a:r>
            <a:r>
              <a:rPr lang="de-DE" b="0" dirty="0"/>
              <a:t>2-3 </a:t>
            </a:r>
            <a:r>
              <a:rPr lang="de-DE" b="0" dirty="0" err="1"/>
              <a:t>uur</a:t>
            </a:r>
            <a:endParaRPr lang="de-DE" b="0" dirty="0"/>
          </a:p>
        </p:txBody>
      </p:sp>
      <p:sp>
        <p:nvSpPr>
          <p:cNvPr id="4" name="Foliennummernplatzhalter 3"/>
          <p:cNvSpPr>
            <a:spLocks noGrp="1"/>
          </p:cNvSpPr>
          <p:nvPr>
            <p:ph type="sldNum" sz="quarter" idx="5"/>
          </p:nvPr>
        </p:nvSpPr>
        <p:spPr/>
        <p:txBody>
          <a:bodyPr/>
          <a:lstStyle/>
          <a:p>
            <a:fld id="{FC42A464-CEEB-46BE-BA78-99FAC69E9C00}" type="slidenum">
              <a:rPr lang="de-DE" smtClean="0"/>
              <a:t>3</a:t>
            </a:fld>
            <a:endParaRPr lang="de-DE"/>
          </a:p>
        </p:txBody>
      </p:sp>
    </p:spTree>
    <p:extLst>
      <p:ext uri="{BB962C8B-B14F-4D97-AF65-F5344CB8AC3E}">
        <p14:creationId xmlns:p14="http://schemas.microsoft.com/office/powerpoint/2010/main" val="7110478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de-DE" sz="1200" i="1" u="sng" dirty="0" err="1"/>
              <a:t>Instructie</a:t>
            </a:r>
            <a:r>
              <a:rPr lang="de-DE" sz="1200" i="1" u="sng" dirty="0"/>
              <a:t> voor de Trainer</a:t>
            </a:r>
            <a:r>
              <a:rPr lang="de-DE" sz="1200" i="1" u="none" dirty="0"/>
              <a:t>: </a:t>
            </a:r>
            <a:r>
              <a:rPr lang="nl-NL" sz="1200" i="1" u="none" dirty="0"/>
              <a:t>Hier een andere manier om de argumenten en </a:t>
            </a:r>
            <a:r>
              <a:rPr lang="nl-NL" sz="1200" i="1" u="none" dirty="0" err="1"/>
              <a:t>NEBs</a:t>
            </a:r>
            <a:r>
              <a:rPr lang="nl-NL" sz="1200" i="1" u="none" dirty="0"/>
              <a:t> te illustreren met het in kaart brengen van het proces.</a:t>
            </a:r>
          </a:p>
          <a:p>
            <a:pPr marL="0" indent="0">
              <a:buFontTx/>
              <a:buNone/>
            </a:pPr>
            <a:r>
              <a:rPr lang="de-DE" sz="1200" i="1" u="none" dirty="0"/>
              <a:t>.</a:t>
            </a:r>
          </a:p>
          <a:p>
            <a:pPr marL="0" indent="0">
              <a:buFontTx/>
              <a:buNone/>
            </a:pPr>
            <a:endParaRPr lang="en-US" sz="1800" b="0" i="0" u="none" strike="noStrike" baseline="0" dirty="0">
              <a:solidFill>
                <a:srgbClr val="000000"/>
              </a:solidFill>
              <a:latin typeface="Georgia" panose="02040502050405020303" pitchFamily="18" charset="0"/>
            </a:endParaRPr>
          </a:p>
          <a:p>
            <a:pPr marL="0" indent="0">
              <a:buFontTx/>
              <a:buNone/>
            </a:pPr>
            <a:endParaRPr lang="de-DE" i="1"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30</a:t>
            </a:fld>
            <a:endParaRPr lang="de-DE"/>
          </a:p>
        </p:txBody>
      </p:sp>
    </p:spTree>
    <p:extLst>
      <p:ext uri="{BB962C8B-B14F-4D97-AF65-F5344CB8AC3E}">
        <p14:creationId xmlns:p14="http://schemas.microsoft.com/office/powerpoint/2010/main" val="35822402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31</a:t>
            </a:fld>
            <a:endParaRPr lang="de-DE"/>
          </a:p>
        </p:txBody>
      </p:sp>
    </p:spTree>
    <p:extLst>
      <p:ext uri="{BB962C8B-B14F-4D97-AF65-F5344CB8AC3E}">
        <p14:creationId xmlns:p14="http://schemas.microsoft.com/office/powerpoint/2010/main" val="8317058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369056" y="4620577"/>
            <a:ext cx="6524368" cy="3780473"/>
          </a:xfrm>
        </p:spPr>
        <p:txBody>
          <a:bodyPr/>
          <a:lstStyle/>
          <a:p>
            <a:r>
              <a:rPr lang="de-DE" i="1" u="sng" dirty="0" err="1"/>
              <a:t>Instructie</a:t>
            </a:r>
            <a:r>
              <a:rPr lang="de-DE" i="1" u="sng" dirty="0"/>
              <a:t> voor de Trainer</a:t>
            </a:r>
            <a:r>
              <a:rPr lang="de-DE" i="1" u="none" dirty="0"/>
              <a:t>: </a:t>
            </a:r>
            <a:r>
              <a:rPr lang="nl-NL" i="1" u="none" dirty="0"/>
              <a:t>Kies een van de voorbeelden, loop eerst door de context van de case </a:t>
            </a:r>
            <a:r>
              <a:rPr lang="nl-NL" i="1" u="none" dirty="0" err="1"/>
              <a:t>study</a:t>
            </a:r>
            <a:r>
              <a:rPr lang="nl-NL" i="1" u="none" dirty="0"/>
              <a:t>, dan door de effecten op de werkzaamheden (hier ligt een verbinding met de parameters van de operationele excellentie). Doorloop de strategische analyse.</a:t>
            </a:r>
            <a:endParaRPr lang="de-DE" u="none" dirty="0"/>
          </a:p>
          <a:p>
            <a:endParaRPr lang="de-DE" dirty="0"/>
          </a:p>
          <a:p>
            <a:r>
              <a:rPr lang="de-DE" dirty="0" err="1"/>
              <a:t>Bron</a:t>
            </a:r>
            <a:r>
              <a:rPr lang="de-DE" dirty="0"/>
              <a:t>: Case Study </a:t>
            </a:r>
            <a:r>
              <a:rPr lang="de-DE" dirty="0" err="1"/>
              <a:t>Mbenefits</a:t>
            </a:r>
            <a:r>
              <a:rPr lang="de-DE" dirty="0"/>
              <a:t>, </a:t>
            </a:r>
            <a:r>
              <a:rPr lang="de-DE" dirty="0" err="1"/>
              <a:t>available</a:t>
            </a:r>
            <a:r>
              <a:rPr lang="de-DE" dirty="0"/>
              <a:t> at : https://www.mbenefits.eu/news-reBrons/library/ (</a:t>
            </a:r>
            <a:r>
              <a:rPr lang="de-DE" dirty="0" err="1"/>
              <a:t>laatst</a:t>
            </a:r>
            <a:r>
              <a:rPr lang="de-DE" dirty="0"/>
              <a:t> </a:t>
            </a:r>
            <a:r>
              <a:rPr lang="de-DE" dirty="0" err="1"/>
              <a:t>geraadpleegd</a:t>
            </a:r>
            <a:r>
              <a:rPr lang="de-DE" dirty="0"/>
              <a:t> </a:t>
            </a:r>
            <a:r>
              <a:rPr lang="de-DE" dirty="0" err="1"/>
              <a:t>op</a:t>
            </a:r>
            <a:r>
              <a:rPr lang="de-DE" dirty="0"/>
              <a:t>  9.11.2021)</a:t>
            </a:r>
          </a:p>
          <a:p>
            <a:endParaRPr lang="de-DE" dirty="0"/>
          </a:p>
          <a:p>
            <a:r>
              <a:rPr lang="de-DE" b="1" dirty="0" err="1"/>
              <a:t>Introductie</a:t>
            </a:r>
            <a:r>
              <a:rPr lang="de-DE" dirty="0"/>
              <a:t> </a:t>
            </a:r>
          </a:p>
          <a:p>
            <a:pPr algn="l"/>
            <a:r>
              <a:rPr lang="nl-NL" b="0" i="0" u="none" strike="noStrike" baseline="0" dirty="0"/>
              <a:t>Alfa-</a:t>
            </a:r>
            <a:r>
              <a:rPr lang="nl-NL" b="0" i="0" u="none" strike="noStrike" baseline="0" dirty="0" err="1"/>
              <a:t>Beta</a:t>
            </a:r>
            <a:r>
              <a:rPr lang="nl-NL" b="0" i="0" u="none" strike="noStrike" baseline="0" dirty="0"/>
              <a:t> (AB) </a:t>
            </a:r>
            <a:r>
              <a:rPr lang="nl-NL" b="0" i="0" u="none" strike="noStrike" baseline="0" dirty="0" err="1"/>
              <a:t>Vassilopoulos</a:t>
            </a:r>
            <a:r>
              <a:rPr lang="nl-NL" b="0" i="0" u="none" strike="noStrike" baseline="0" dirty="0"/>
              <a:t> S.A. is een supermarktketen gevestigd in Griekenland. Hun </a:t>
            </a:r>
            <a:r>
              <a:rPr lang="nl-NL" b="0" i="0" u="none" strike="noStrike" baseline="0" dirty="0" err="1"/>
              <a:t>waardepropositie</a:t>
            </a:r>
            <a:r>
              <a:rPr lang="nl-NL" b="0" i="0" u="none" strike="noStrike" baseline="0" dirty="0"/>
              <a:t> is om een geweldige winkelervaring te bieden</a:t>
            </a:r>
          </a:p>
          <a:p>
            <a:pPr algn="l"/>
            <a:r>
              <a:rPr lang="nl-NL" b="0" i="0" u="none" strike="noStrike" baseline="0" dirty="0"/>
              <a:t>die voldoet aan de veranderende behoeften van de consument en die loyaliteit opbouwt, dit alles met 24-uurs technische ondersteuning.</a:t>
            </a:r>
          </a:p>
          <a:p>
            <a:pPr algn="l"/>
            <a:r>
              <a:rPr lang="nl-NL" b="0" i="0" u="none" strike="noStrike" baseline="0" dirty="0"/>
              <a:t>Ze streven ernaar klanten te inspireren om gezondere keuzes te maken, de producttransparantie en het elimineren van afval. Een deel van AB </a:t>
            </a:r>
            <a:r>
              <a:rPr lang="nl-NL" b="0" i="0" u="none" strike="noStrike" baseline="0" dirty="0" err="1"/>
              <a:t>Vassilopoulo's</a:t>
            </a:r>
            <a:endParaRPr lang="nl-NL" b="0" i="0" u="none" strike="noStrike" baseline="0" dirty="0"/>
          </a:p>
          <a:p>
            <a:pPr algn="l"/>
            <a:r>
              <a:rPr lang="nl-NL" b="0" i="0" u="none" strike="noStrike" baseline="0" dirty="0"/>
              <a:t>doel is om slimmer en efficiënter te werken. Gezien de beperkte tijd van het personeel en het feit dat een energie-audit niet wettelijk verplicht was in het magazijn in kwestie, bood deelname aan het Multiple Benefits project een unieke kans om de mogelijkheden energiebesparingsmogelijkheden en bijkomende voordelen te onderzoeken.</a:t>
            </a:r>
            <a:endParaRPr lang="de-DE" dirty="0"/>
          </a:p>
          <a:p>
            <a:pPr algn="l"/>
            <a:endParaRPr lang="de-DE" b="0" i="0" u="none" strike="noStrike" baseline="0" dirty="0"/>
          </a:p>
          <a:p>
            <a:r>
              <a:rPr lang="nl-NL" dirty="0"/>
              <a:t>Energie-inzichten: -2,6% vermindering van de energievraag</a:t>
            </a:r>
          </a:p>
          <a:p>
            <a:r>
              <a:rPr lang="nl-NL" dirty="0"/>
              <a:t>Audit identificeerde de volgende maatregelen: </a:t>
            </a:r>
          </a:p>
          <a:p>
            <a:pPr marL="171450" indent="-171450">
              <a:buFont typeface="Arial" panose="020B0604020202020204" pitchFamily="34" charset="0"/>
              <a:buChar char="•"/>
            </a:pPr>
            <a:r>
              <a:rPr lang="nl-NL" dirty="0"/>
              <a:t>Loodaccu's vervangen door Lithium-Ion accu's voor vorkheftrucks</a:t>
            </a:r>
          </a:p>
          <a:p>
            <a:pPr marL="171450" indent="-171450">
              <a:buFont typeface="Arial" panose="020B0604020202020204" pitchFamily="34" charset="0"/>
              <a:buChar char="•"/>
            </a:pPr>
            <a:r>
              <a:rPr lang="nl-NL" dirty="0"/>
              <a:t>Vervang bestaande laders door moderne laders die ontworpen zijn om batterijen snel op te laden.</a:t>
            </a:r>
            <a:endParaRPr lang="de-DE" b="0" i="0" u="none" strike="noStrike" baseline="0" dirty="0"/>
          </a:p>
          <a:p>
            <a:pPr algn="l"/>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32</a:t>
            </a:fld>
            <a:endParaRPr lang="de-DE"/>
          </a:p>
        </p:txBody>
      </p:sp>
    </p:spTree>
    <p:extLst>
      <p:ext uri="{BB962C8B-B14F-4D97-AF65-F5344CB8AC3E}">
        <p14:creationId xmlns:p14="http://schemas.microsoft.com/office/powerpoint/2010/main" val="27842706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1" u="sng" dirty="0" err="1"/>
              <a:t>Instructie</a:t>
            </a:r>
            <a:r>
              <a:rPr lang="de-DE" i="1" u="sng" dirty="0"/>
              <a:t> voor de Trainer</a:t>
            </a:r>
            <a:r>
              <a:rPr lang="de-DE" i="1" u="none" dirty="0"/>
              <a:t>: </a:t>
            </a:r>
            <a:r>
              <a:rPr lang="nl-NL" i="1" u="none" dirty="0"/>
              <a:t>Kies een van de voorbeelden, loop eerst door de context van de case </a:t>
            </a:r>
            <a:r>
              <a:rPr lang="nl-NL" i="1" u="none" dirty="0" err="1"/>
              <a:t>study</a:t>
            </a:r>
            <a:r>
              <a:rPr lang="nl-NL" i="1" u="none" dirty="0"/>
              <a:t>, dan door de effecten op de werkzaamheden (hier ligt een verbinding met de parameters van de operationele excellentie). Doorloop de strategische analyse.</a:t>
            </a:r>
            <a:endParaRPr lang="de-DE" u="none" dirty="0"/>
          </a:p>
          <a:p>
            <a:endParaRPr lang="de-DE" dirty="0"/>
          </a:p>
          <a:p>
            <a:r>
              <a:rPr lang="de-DE" dirty="0" err="1"/>
              <a:t>Bron</a:t>
            </a:r>
            <a:r>
              <a:rPr lang="de-DE" dirty="0"/>
              <a:t>: Case Study </a:t>
            </a:r>
            <a:r>
              <a:rPr lang="de-DE" dirty="0" err="1"/>
              <a:t>Mbenefits</a:t>
            </a:r>
            <a:r>
              <a:rPr lang="de-DE" dirty="0"/>
              <a:t>, </a:t>
            </a:r>
            <a:r>
              <a:rPr lang="de-DE" dirty="0" err="1"/>
              <a:t>available</a:t>
            </a:r>
            <a:r>
              <a:rPr lang="de-DE" dirty="0"/>
              <a:t> at : https://www.mbenefits.eu/news-reBrons/library/ (</a:t>
            </a:r>
            <a:r>
              <a:rPr lang="de-DE" dirty="0" err="1"/>
              <a:t>laatst</a:t>
            </a:r>
            <a:r>
              <a:rPr lang="de-DE" dirty="0"/>
              <a:t> </a:t>
            </a:r>
            <a:r>
              <a:rPr lang="de-DE" dirty="0" err="1"/>
              <a:t>geraadpleegd</a:t>
            </a:r>
            <a:r>
              <a:rPr lang="de-DE" dirty="0"/>
              <a:t> </a:t>
            </a:r>
            <a:r>
              <a:rPr lang="de-DE" dirty="0" err="1"/>
              <a:t>op</a:t>
            </a:r>
            <a:r>
              <a:rPr lang="de-DE" dirty="0"/>
              <a:t>  9.11.2021)</a:t>
            </a:r>
          </a:p>
          <a:p>
            <a:endParaRPr lang="de-DE" dirty="0"/>
          </a:p>
          <a:p>
            <a:r>
              <a:rPr lang="de-DE" b="1" dirty="0" err="1"/>
              <a:t>Introductie</a:t>
            </a:r>
            <a:r>
              <a:rPr lang="de-DE" dirty="0"/>
              <a:t> </a:t>
            </a:r>
          </a:p>
          <a:p>
            <a:pPr algn="l"/>
            <a:r>
              <a:rPr lang="nl-NL" b="0" i="0" u="none" strike="noStrike" baseline="0" dirty="0"/>
              <a:t>Alfa-</a:t>
            </a:r>
            <a:r>
              <a:rPr lang="nl-NL" b="0" i="0" u="none" strike="noStrike" baseline="0" dirty="0" err="1"/>
              <a:t>Beta</a:t>
            </a:r>
            <a:r>
              <a:rPr lang="nl-NL" b="0" i="0" u="none" strike="noStrike" baseline="0" dirty="0"/>
              <a:t> (AB) </a:t>
            </a:r>
            <a:r>
              <a:rPr lang="nl-NL" b="0" i="0" u="none" strike="noStrike" baseline="0" dirty="0" err="1"/>
              <a:t>Vassilopoulos</a:t>
            </a:r>
            <a:r>
              <a:rPr lang="nl-NL" b="0" i="0" u="none" strike="noStrike" baseline="0" dirty="0"/>
              <a:t> S.A. is een supermarktketen gevestigd in Griekenland. Hun </a:t>
            </a:r>
            <a:r>
              <a:rPr lang="nl-NL" b="0" i="0" u="none" strike="noStrike" baseline="0" dirty="0" err="1"/>
              <a:t>waardepropositie</a:t>
            </a:r>
            <a:r>
              <a:rPr lang="nl-NL" b="0" i="0" u="none" strike="noStrike" baseline="0" dirty="0"/>
              <a:t> is om een geweldige winkelervaring te bieden</a:t>
            </a:r>
          </a:p>
          <a:p>
            <a:pPr algn="l"/>
            <a:r>
              <a:rPr lang="nl-NL" b="0" i="0" u="none" strike="noStrike" baseline="0" dirty="0"/>
              <a:t>die voldoet aan de veranderende behoeften van de consument en die loyaliteit opbouwt, dit alles met 24-uurs technische ondersteuning.</a:t>
            </a:r>
          </a:p>
          <a:p>
            <a:pPr algn="l"/>
            <a:r>
              <a:rPr lang="nl-NL" b="0" i="0" u="none" strike="noStrike" baseline="0" dirty="0"/>
              <a:t>Ze streven ernaar klanten te inspireren om gezondere keuzes te maken, de producttransparantie en het elimineren van afval. Een deel van AB </a:t>
            </a:r>
            <a:r>
              <a:rPr lang="nl-NL" b="0" i="0" u="none" strike="noStrike" baseline="0" dirty="0" err="1"/>
              <a:t>Vassilopoulo's</a:t>
            </a:r>
            <a:endParaRPr lang="nl-NL" b="0" i="0" u="none" strike="noStrike" baseline="0" dirty="0"/>
          </a:p>
          <a:p>
            <a:pPr algn="l"/>
            <a:r>
              <a:rPr lang="nl-NL" b="0" i="0" u="none" strike="noStrike" baseline="0" dirty="0"/>
              <a:t>doel is om slimmer en efficiënter te werken. Gezien de beperkte tijd van het personeel en het feit dat een energie-audit niet wettelijk verplicht was in het magazijn in kwestie, bood deelname aan het Multiple Benefits project een unieke kans om de mogelijkheden energiebesparingsmogelijkheden en bijkomende voordelen te onderzoeken.</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33</a:t>
            </a:fld>
            <a:endParaRPr lang="de-DE"/>
          </a:p>
        </p:txBody>
      </p:sp>
    </p:spTree>
    <p:extLst>
      <p:ext uri="{BB962C8B-B14F-4D97-AF65-F5344CB8AC3E}">
        <p14:creationId xmlns:p14="http://schemas.microsoft.com/office/powerpoint/2010/main" val="20009712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131807" y="4620577"/>
            <a:ext cx="6998866" cy="3780473"/>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i="1" u="sng" dirty="0" err="1"/>
              <a:t>Instructie</a:t>
            </a:r>
            <a:r>
              <a:rPr lang="de-DE" sz="1200" i="1" u="sng" dirty="0"/>
              <a:t> voor de Trainer</a:t>
            </a:r>
            <a:r>
              <a:rPr lang="de-DE" sz="1200" i="1" u="none" dirty="0"/>
              <a:t>: </a:t>
            </a:r>
            <a:r>
              <a:rPr lang="de-DE" sz="1200" i="1" u="none" dirty="0" err="1"/>
              <a:t>Benadruk</a:t>
            </a:r>
            <a:r>
              <a:rPr lang="de-DE" sz="1200" i="1" u="none" dirty="0"/>
              <a:t> n</a:t>
            </a:r>
            <a:r>
              <a:rPr lang="nl-NL" sz="1200" i="1" u="none" dirty="0" err="1"/>
              <a:t>ogmaals</a:t>
            </a:r>
            <a:r>
              <a:rPr lang="nl-NL" sz="1200" i="1" u="none" dirty="0"/>
              <a:t> dat </a:t>
            </a:r>
            <a:r>
              <a:rPr lang="nl-NL" sz="1200" i="1" u="none" dirty="0" err="1"/>
              <a:t>monetarisering</a:t>
            </a:r>
            <a:r>
              <a:rPr lang="nl-NL" sz="1200" i="1" u="none" dirty="0"/>
              <a:t> niet de enige belangrijke parameter is!!! Dit korte deel over de financiële achtergrond dient als inleiding op de indicator die in de case studies wordt gebruikt. Je kunt er ook voor kiezen dit deel over te slaan.</a:t>
            </a:r>
            <a:endParaRPr lang="en-US" sz="1200"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b="0" i="0" u="none" strike="noStrike" baseline="0" dirty="0">
                <a:solidFill>
                  <a:srgbClr val="000000"/>
                </a:solidFill>
              </a:rPr>
              <a:t>Strategische analyse is een goede basis om een financiële beoordeling te beginnen, omdat de drie componenten ervan invloed kunnen hebben op de winstgevendheid van investeringen: risicovermindering vertaalt zich in extra omzet of lagere kosten; verbeterde </a:t>
            </a:r>
            <a:r>
              <a:rPr lang="nl-NL" sz="1200" b="0" i="0" u="none" strike="noStrike" baseline="0" dirty="0" err="1">
                <a:solidFill>
                  <a:srgbClr val="000000"/>
                </a:solidFill>
              </a:rPr>
              <a:t>waardepropositie</a:t>
            </a:r>
            <a:r>
              <a:rPr lang="nl-NL" sz="1200" b="0" i="0" u="none" strike="noStrike" baseline="0" dirty="0">
                <a:solidFill>
                  <a:srgbClr val="000000"/>
                </a:solidFill>
              </a:rPr>
              <a:t> zou zich vertalen in extra omzet om de winstgevendheid op lange termijn te verbeteren, samen met kostenvermindering. Ook kunnen </a:t>
            </a:r>
            <a:r>
              <a:rPr lang="nl-NL" sz="1200" b="0" i="0" u="none" strike="noStrike" baseline="0" dirty="0" err="1">
                <a:solidFill>
                  <a:srgbClr val="000000"/>
                </a:solidFill>
              </a:rPr>
              <a:t>NEB's</a:t>
            </a:r>
            <a:r>
              <a:rPr lang="nl-NL" sz="1200" b="0" i="0" u="none" strike="noStrike" baseline="0" dirty="0">
                <a:solidFill>
                  <a:srgbClr val="000000"/>
                </a:solidFill>
              </a:rPr>
              <a:t> die verband houden met operationele excellentieparameters gemakkelijk worden gekwantificeerd.</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200"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b="0" i="0" u="none" strike="noStrike" baseline="0" dirty="0">
                <a:solidFill>
                  <a:srgbClr val="000000"/>
                </a:solidFill>
              </a:rPr>
              <a:t>Sommige </a:t>
            </a:r>
            <a:r>
              <a:rPr lang="nl-NL" sz="1200" b="0" i="0" u="none" strike="noStrike" baseline="0" dirty="0" err="1">
                <a:solidFill>
                  <a:srgbClr val="000000"/>
                </a:solidFill>
              </a:rPr>
              <a:t>NEB's</a:t>
            </a:r>
            <a:r>
              <a:rPr lang="nl-NL" sz="1200" b="0" i="0" u="none" strike="noStrike" baseline="0" dirty="0">
                <a:solidFill>
                  <a:srgbClr val="000000"/>
                </a:solidFill>
              </a:rPr>
              <a:t> zijn gemakkelijk in geld uit te drukken (hogere productie, hogere productiviteit, minder uitval, minder afval of afvalwater, enz.), andere zijn gemakkelijk te kwantificeren maar misschien moeilijker in geld uit te drukken (minder lawaai, betere luchtkwaliteit, grotere tevredenheid van het personeel).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b="0" i="0" u="none" strike="noStrike" baseline="0" dirty="0">
                <a:solidFill>
                  <a:srgbClr val="000000"/>
                </a:solidFill>
              </a:rPr>
              <a:t>Niettemin zijn alleen monetaire aspecten niet voldoende om een investeringsbeslissing te nemen en daarom is het van cruciaal belang om alle potentiële voordelen van een </a:t>
            </a:r>
            <a:r>
              <a:rPr lang="de-DE" dirty="0"/>
              <a:t>Energy Efficiency </a:t>
            </a:r>
            <a:r>
              <a:rPr lang="de-DE" dirty="0" err="1"/>
              <a:t>maatregel</a:t>
            </a:r>
            <a:r>
              <a:rPr lang="nl-NL" sz="1200" b="0" i="0" u="none" strike="noStrike" baseline="0" dirty="0">
                <a:solidFill>
                  <a:srgbClr val="000000"/>
                </a:solidFill>
              </a:rPr>
              <a:t> (EEM) op een rijtje te zetten, zelfs als het niet mogelijk is om ze in cijfers te vertalen, om: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nl-NL" sz="1200" b="0" i="0" u="none" strike="noStrike" baseline="0" dirty="0">
                <a:solidFill>
                  <a:srgbClr val="000000"/>
                </a:solidFill>
              </a:rPr>
              <a:t>de juiste gesprekspartner in het bedrijf te vinden die het project ook kan doordrukken (financiële, technische, managementpositie)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nl-NL" sz="1200" b="0" i="0" u="none" strike="noStrike" baseline="0" dirty="0">
                <a:solidFill>
                  <a:srgbClr val="000000"/>
                </a:solidFill>
              </a:rPr>
              <a:t>en ook om de EEM te koppelen aan kostenreducties / lagere risico's / toegevoegde waarde voor de kernactiviteiten van het bedrijf.</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200"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b="0" i="0" u="none" strike="noStrike" baseline="0" dirty="0" err="1">
                <a:solidFill>
                  <a:srgbClr val="000000"/>
                </a:solidFill>
              </a:rPr>
              <a:t>NEBs</a:t>
            </a:r>
            <a:r>
              <a:rPr lang="nl-NL" sz="1200" b="0" i="0" u="none" strike="noStrike" baseline="0" dirty="0">
                <a:solidFill>
                  <a:srgbClr val="000000"/>
                </a:solidFill>
              </a:rPr>
              <a:t> kan van invloed zijn op hoe beslissingen worden genomen, uit welk budget het wordt betaald, ook wanneer het kwalitatief wordt beschreven.</a:t>
            </a:r>
          </a:p>
        </p:txBody>
      </p:sp>
      <p:sp>
        <p:nvSpPr>
          <p:cNvPr id="4" name="Foliennummernplatzhalter 3"/>
          <p:cNvSpPr>
            <a:spLocks noGrp="1"/>
          </p:cNvSpPr>
          <p:nvPr>
            <p:ph type="sldNum" sz="quarter" idx="5"/>
          </p:nvPr>
        </p:nvSpPr>
        <p:spPr/>
        <p:txBody>
          <a:bodyPr/>
          <a:lstStyle/>
          <a:p>
            <a:fld id="{FC42A464-CEEB-46BE-BA78-99FAC69E9C00}" type="slidenum">
              <a:rPr lang="de-DE" smtClean="0"/>
              <a:t>34</a:t>
            </a:fld>
            <a:endParaRPr lang="de-DE"/>
          </a:p>
        </p:txBody>
      </p:sp>
    </p:spTree>
    <p:extLst>
      <p:ext uri="{BB962C8B-B14F-4D97-AF65-F5344CB8AC3E}">
        <p14:creationId xmlns:p14="http://schemas.microsoft.com/office/powerpoint/2010/main" val="28246646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1" u="sng" dirty="0" err="1"/>
              <a:t>Instructie</a:t>
            </a:r>
            <a:r>
              <a:rPr lang="de-DE" i="1" u="sng" dirty="0"/>
              <a:t> voor de Trainer</a:t>
            </a:r>
            <a:r>
              <a:rPr lang="de-DE" i="1" u="none" dirty="0"/>
              <a:t>: </a:t>
            </a:r>
            <a:r>
              <a:rPr lang="nl-NL" b="0" i="1" u="none" strike="noStrike" baseline="0" dirty="0"/>
              <a:t>Indien nodig kun je deze slides gebruiken om een samenvatting te geven van de investeringsparameters. Relevant voor het begrijpen van de voorbeelden zijn de duur en de CAPEX.</a:t>
            </a:r>
            <a:endParaRPr lang="de-DE" dirty="0"/>
          </a:p>
          <a:p>
            <a:endParaRPr lang="de-DE" dirty="0"/>
          </a:p>
          <a:p>
            <a:r>
              <a:rPr lang="de-DE" b="1" dirty="0" err="1"/>
              <a:t>Investeringsduur</a:t>
            </a:r>
            <a:r>
              <a:rPr lang="de-DE" dirty="0"/>
              <a:t>: </a:t>
            </a:r>
            <a:r>
              <a:rPr lang="en-US" b="0" i="0" u="none" strike="noStrike" baseline="0" dirty="0">
                <a:solidFill>
                  <a:srgbClr val="000000"/>
                </a:solidFill>
              </a:rPr>
              <a:t>= </a:t>
            </a:r>
            <a:r>
              <a:rPr lang="nl-NL" b="0" i="0" u="none" strike="noStrike" baseline="0" dirty="0">
                <a:solidFill>
                  <a:srgbClr val="000000"/>
                </a:solidFill>
              </a:rPr>
              <a:t>het aantal jaren gedurende welke rekening wordt gehouden met de investeringsstromen.</a:t>
            </a:r>
            <a:endParaRPr lang="en-US" b="0" i="0" u="none" strike="noStrike" baseline="0" dirty="0">
              <a:solidFill>
                <a:srgbClr val="000000"/>
              </a:solidFill>
            </a:endParaRPr>
          </a:p>
          <a:p>
            <a:r>
              <a:rPr lang="en-US" b="1" i="0" u="none" strike="noStrike" baseline="0" dirty="0">
                <a:solidFill>
                  <a:srgbClr val="000000"/>
                </a:solidFill>
              </a:rPr>
              <a:t>CAPEX</a:t>
            </a:r>
            <a:r>
              <a:rPr lang="en-US" b="0" i="0" u="none" strike="noStrike" baseline="0" dirty="0">
                <a:solidFill>
                  <a:srgbClr val="000000"/>
                </a:solidFill>
              </a:rPr>
              <a:t> </a:t>
            </a:r>
            <a:r>
              <a:rPr lang="nl-NL" b="0" i="0" u="none" strike="noStrike" baseline="0" dirty="0">
                <a:solidFill>
                  <a:srgbClr val="000000"/>
                </a:solidFill>
              </a:rPr>
              <a:t>voor vaste activa op lange termijn, aankoop- of constructiewaarde, moet werkwaarde op t=0 omvatten</a:t>
            </a:r>
          </a:p>
          <a:p>
            <a:endParaRPr lang="en-US" b="0" i="0" u="none" strike="noStrike" baseline="0" dirty="0">
              <a:solidFill>
                <a:srgbClr val="000000"/>
              </a:solidFill>
            </a:endParaRPr>
          </a:p>
          <a:p>
            <a:r>
              <a:rPr lang="en-US" b="0" i="0" u="none" strike="noStrike" baseline="0" dirty="0">
                <a:solidFill>
                  <a:srgbClr val="000000"/>
                </a:solidFill>
              </a:rPr>
              <a:t>Cash flows: </a:t>
            </a:r>
            <a:r>
              <a:rPr lang="nl-NL" b="0" i="0" u="none" strike="noStrike" baseline="0" dirty="0">
                <a:solidFill>
                  <a:srgbClr val="000000"/>
                </a:solidFill>
              </a:rPr>
              <a:t>over het algemeen jaarlijks, samengesteld uit 3 elementen: bedrijfsresultaat na belastingen; bijkomende kapitaaluitgaven; veranderingen in de behoefte aan bedrijfskapitaal.</a:t>
            </a:r>
          </a:p>
          <a:p>
            <a:r>
              <a:rPr lang="nl-NL" b="0" i="0" u="none" strike="noStrike" baseline="0" dirty="0">
                <a:solidFill>
                  <a:srgbClr val="000000"/>
                </a:solidFill>
              </a:rPr>
              <a:t>Bijkomende kapitaaluitgaven: nodig om de initiële investering in goede staat te houden of om de productie en de verkoop te verhogen; kunnen invloed hebben op de eindwaarde.</a:t>
            </a:r>
            <a:endParaRPr lang="en-US" b="0" i="0" u="none" strike="noStrike" baseline="0" dirty="0">
              <a:solidFill>
                <a:srgbClr val="000000"/>
              </a:solidFill>
            </a:endParaRPr>
          </a:p>
          <a:p>
            <a:r>
              <a:rPr lang="en-US" b="0" i="0" u="none" strike="noStrike" baseline="0" dirty="0" err="1">
                <a:solidFill>
                  <a:srgbClr val="000000"/>
                </a:solidFill>
              </a:rPr>
              <a:t>Eindwaarde</a:t>
            </a:r>
            <a:r>
              <a:rPr lang="en-US" b="0" i="0" u="none" strike="noStrike" baseline="0" dirty="0">
                <a:solidFill>
                  <a:srgbClr val="000000"/>
                </a:solidFill>
              </a:rPr>
              <a:t>: = </a:t>
            </a:r>
            <a:r>
              <a:rPr lang="nl-NL" b="0" i="0" u="none" strike="noStrike" baseline="0" dirty="0">
                <a:solidFill>
                  <a:srgbClr val="000000"/>
                </a:solidFill>
              </a:rPr>
              <a:t>verkoopprijs van een bedrijfsmiddel verminderd met de kosten van verwijdering aan het einde van de levensduur; = marktwaarde van materiaal of gebouw aan het einde van de investeringsduur.</a:t>
            </a:r>
            <a:endParaRPr lang="en-US" b="0" i="0" u="none" strike="noStrike" baseline="0" dirty="0">
              <a:solidFill>
                <a:srgbClr val="000000"/>
              </a:solidFill>
            </a:endParaRPr>
          </a:p>
          <a:p>
            <a:endParaRPr lang="en-US" b="0" i="0" u="none" strike="noStrike" baseline="0" dirty="0">
              <a:solidFill>
                <a:srgbClr val="000000"/>
              </a:solidFill>
            </a:endParaRPr>
          </a:p>
          <a:p>
            <a:r>
              <a:rPr lang="en-US" b="0" i="0" u="none" strike="noStrike" baseline="0" dirty="0" err="1">
                <a:solidFill>
                  <a:srgbClr val="000000"/>
                </a:solidFill>
              </a:rPr>
              <a:t>Bron</a:t>
            </a:r>
            <a:r>
              <a:rPr lang="en-US" b="0" i="0" u="none" strike="noStrike" baseline="0" dirty="0">
                <a:solidFill>
                  <a:srgbClr val="000000"/>
                </a:solidFill>
              </a:rPr>
              <a:t>: Catherine Cooremans, TNO Workshop, 19.01.2021</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35</a:t>
            </a:fld>
            <a:endParaRPr lang="de-DE"/>
          </a:p>
        </p:txBody>
      </p:sp>
    </p:spTree>
    <p:extLst>
      <p:ext uri="{BB962C8B-B14F-4D97-AF65-F5344CB8AC3E}">
        <p14:creationId xmlns:p14="http://schemas.microsoft.com/office/powerpoint/2010/main" val="6797398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i="1" u="sng" dirty="0" err="1"/>
              <a:t>Instructie</a:t>
            </a:r>
            <a:r>
              <a:rPr lang="de-DE" sz="1200" i="1" u="sng" dirty="0"/>
              <a:t> voor de Trainer</a:t>
            </a:r>
            <a:r>
              <a:rPr lang="de-DE" sz="1200" i="1" u="none" dirty="0"/>
              <a:t>: </a:t>
            </a:r>
            <a:r>
              <a:rPr lang="nl-NL" sz="1200" b="0" i="1" u="none" strike="noStrike" baseline="0" dirty="0">
                <a:latin typeface="AvenirNext-Regular"/>
              </a:rPr>
              <a:t>Indien nodig kun je deze slides gebruiken om een samenvatting te geven van de investeringsparameters. Hier kun je illustreren wat de initiële uitstroom, de instroom en de uiteindelijke cashflow is.</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36</a:t>
            </a:fld>
            <a:endParaRPr lang="de-DE"/>
          </a:p>
        </p:txBody>
      </p:sp>
    </p:spTree>
    <p:extLst>
      <p:ext uri="{BB962C8B-B14F-4D97-AF65-F5344CB8AC3E}">
        <p14:creationId xmlns:p14="http://schemas.microsoft.com/office/powerpoint/2010/main" val="221521300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1" u="sng" dirty="0" err="1"/>
              <a:t>Instructie</a:t>
            </a:r>
            <a:r>
              <a:rPr lang="de-DE" i="1" u="sng" dirty="0"/>
              <a:t> voor de Trainer</a:t>
            </a:r>
            <a:r>
              <a:rPr lang="de-DE" i="1" u="none" dirty="0"/>
              <a:t>: </a:t>
            </a:r>
            <a:r>
              <a:rPr lang="nl-NL" i="1" u="none" dirty="0"/>
              <a:t>Ter illustratie hoe de tijdswaarde van geld met de discontovoet kan worden verrekend</a:t>
            </a:r>
            <a:r>
              <a:rPr lang="de-DE" i="1" u="none" dirty="0"/>
              <a:t>.</a:t>
            </a:r>
          </a:p>
          <a:p>
            <a:r>
              <a:rPr lang="en-GB" sz="1200" i="1" u="none" dirty="0"/>
              <a:t>*Slide </a:t>
            </a:r>
            <a:r>
              <a:rPr lang="en-GB" sz="1200" i="1" u="none" dirty="0" err="1"/>
              <a:t>gaat</a:t>
            </a:r>
            <a:r>
              <a:rPr lang="en-GB" sz="1200" i="1" u="none" dirty="0"/>
              <a:t> </a:t>
            </a:r>
            <a:r>
              <a:rPr lang="en-GB" sz="1200" i="1" u="none" dirty="0" err="1"/>
              <a:t>gepaard</a:t>
            </a:r>
            <a:r>
              <a:rPr lang="en-GB" sz="1200" i="1" u="none" dirty="0"/>
              <a:t> met </a:t>
            </a:r>
            <a:r>
              <a:rPr lang="en-GB" sz="1200" i="1" u="none" dirty="0" err="1"/>
              <a:t>animatie</a:t>
            </a:r>
            <a:r>
              <a:rPr lang="en-GB" sz="1200" i="1" u="none" dirty="0"/>
              <a:t> (</a:t>
            </a:r>
            <a:r>
              <a:rPr lang="en-GB" sz="1200" i="1" u="none" dirty="0" err="1"/>
              <a:t>voorbeeld</a:t>
            </a:r>
            <a:r>
              <a:rPr lang="en-GB" sz="1200" i="1" u="none" dirty="0"/>
              <a:t> met 7% </a:t>
            </a:r>
            <a:r>
              <a:rPr lang="en-GB" sz="1200" i="1" u="none" dirty="0" err="1"/>
              <a:t>discontovoet</a:t>
            </a:r>
            <a:r>
              <a:rPr lang="en-GB" sz="1200" i="1" u="none" dirty="0"/>
              <a:t>).</a:t>
            </a:r>
          </a:p>
          <a:p>
            <a:endParaRPr lang="en-GB" sz="1200" i="1" u="none" dirty="0"/>
          </a:p>
          <a:p>
            <a:r>
              <a:rPr lang="nl-NL" dirty="0"/>
              <a:t>Tijdswaarde van geld betekent dat een som geld nu meer waard is dan dezelfde som geld in de toekomst. Dit komt omdat geld alleen kan groeien door te investeren. Dit is een kernbeginsel van de financiële wetenschap.</a:t>
            </a:r>
            <a:endParaRPr lang="en-US" sz="1200"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baseline="0" dirty="0" err="1">
                <a:solidFill>
                  <a:srgbClr val="000000"/>
                </a:solidFill>
              </a:rPr>
              <a:t>Bron</a:t>
            </a:r>
            <a:r>
              <a:rPr lang="en-US" sz="1200" b="0" i="0" u="none" strike="noStrike" baseline="0" dirty="0">
                <a:solidFill>
                  <a:srgbClr val="000000"/>
                </a:solidFill>
              </a:rPr>
              <a:t> : Catherine Cooremans, TNO Workshop, 19.01.2021</a:t>
            </a:r>
            <a:endParaRPr lang="de-DE" dirty="0"/>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37</a:t>
            </a:fld>
            <a:endParaRPr lang="de-DE"/>
          </a:p>
        </p:txBody>
      </p:sp>
    </p:spTree>
    <p:extLst>
      <p:ext uri="{BB962C8B-B14F-4D97-AF65-F5344CB8AC3E}">
        <p14:creationId xmlns:p14="http://schemas.microsoft.com/office/powerpoint/2010/main" val="355362627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i="1" u="sng" dirty="0" err="1"/>
              <a:t>Instructie</a:t>
            </a:r>
            <a:r>
              <a:rPr lang="de-DE" i="1" u="sng" dirty="0"/>
              <a:t> voor de Trainer</a:t>
            </a:r>
            <a:r>
              <a:rPr lang="de-DE" i="1" u="none" dirty="0"/>
              <a:t>: </a:t>
            </a:r>
            <a:r>
              <a:rPr lang="nl-NL" i="1" u="none" dirty="0"/>
              <a:t>Om te illustreren hoe de tijdswaarde van geld met de discontovoet moet worden verrekend.</a:t>
            </a:r>
            <a:endParaRPr lang="de-DE" i="1" u="none"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b="0" i="0" u="none" strike="noStrike" baseline="0" dirty="0">
                <a:solidFill>
                  <a:srgbClr val="000000"/>
                </a:solidFill>
              </a:rPr>
              <a:t>De contante waarde van twee inkomende kasstromen (100 € en 200 €) in de toekomst is gelijk aan 265,88 €, niet aan 300 €.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baseline="0" dirty="0" err="1">
                <a:solidFill>
                  <a:srgbClr val="000000"/>
                </a:solidFill>
              </a:rPr>
              <a:t>Bron</a:t>
            </a:r>
            <a:r>
              <a:rPr lang="en-US" sz="1200" b="0" i="0" u="none" strike="noStrike" baseline="0" dirty="0">
                <a:solidFill>
                  <a:srgbClr val="000000"/>
                </a:solidFill>
              </a:rPr>
              <a:t>: Catherine Cooremans, TNO Workshop, 19.01.2021</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200" b="0" i="0" u="none" strike="noStrike" baseline="0" dirty="0">
              <a:solidFill>
                <a:srgbClr val="000000"/>
              </a:solidFill>
            </a:endParaRPr>
          </a:p>
          <a:p>
            <a:r>
              <a:rPr lang="nl-NL" dirty="0"/>
              <a:t>Voorbeeld uit "Multiple Benefits Webinar 3: </a:t>
            </a:r>
            <a:r>
              <a:rPr lang="nl-NL" dirty="0" err="1"/>
              <a:t>Finanzanalyse</a:t>
            </a:r>
            <a:r>
              <a:rPr lang="nl-NL" dirty="0"/>
              <a:t> </a:t>
            </a:r>
            <a:r>
              <a:rPr lang="nl-NL" dirty="0" err="1"/>
              <a:t>von</a:t>
            </a:r>
            <a:r>
              <a:rPr lang="nl-NL" dirty="0"/>
              <a:t> </a:t>
            </a:r>
            <a:r>
              <a:rPr lang="nl-NL" dirty="0" err="1"/>
              <a:t>Energieeffizienz-Projekten</a:t>
            </a:r>
            <a:r>
              <a:rPr lang="nl-NL" dirty="0"/>
              <a:t>", IREES, beschikbaar via: https://www.youtube.com/watch?v=NwAdPB-OjU0 (laatst geraadpleegd op  17.11.2021)</a:t>
            </a:r>
          </a:p>
          <a:p>
            <a:r>
              <a:rPr lang="nl-NL" dirty="0"/>
              <a:t>Als iemand u 1.000 euro wil geven in 25 jaar, moet u uitgaan van de volgende bedragen met betrekking tot het discontopercentage van:</a:t>
            </a:r>
          </a:p>
          <a:p>
            <a:r>
              <a:rPr lang="nl-NL" dirty="0"/>
              <a:t>Discontovoet 0% : uitbetaling 1.000 euro ; afstand van 0 euro</a:t>
            </a:r>
          </a:p>
          <a:p>
            <a:r>
              <a:rPr lang="nl-NL" dirty="0"/>
              <a:t>Kortingspercentage 5% : uitbetaling 295 euro ; afstand van 705 euro</a:t>
            </a:r>
          </a:p>
          <a:p>
            <a:r>
              <a:rPr lang="nl-NL" dirty="0"/>
              <a:t>Kortingspercentage 10% : uitbetaling 92 euro ; verzaking 908 euro</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38</a:t>
            </a:fld>
            <a:endParaRPr lang="de-DE"/>
          </a:p>
        </p:txBody>
      </p:sp>
    </p:spTree>
    <p:extLst>
      <p:ext uri="{BB962C8B-B14F-4D97-AF65-F5344CB8AC3E}">
        <p14:creationId xmlns:p14="http://schemas.microsoft.com/office/powerpoint/2010/main" val="411031064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329514" y="4620578"/>
            <a:ext cx="6590270" cy="4396766"/>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i="1" u="sng" dirty="0" err="1"/>
              <a:t>Instructie</a:t>
            </a:r>
            <a:r>
              <a:rPr lang="de-DE" i="1" u="sng" dirty="0"/>
              <a:t> voor de Trainer</a:t>
            </a:r>
            <a:r>
              <a:rPr lang="de-DE" i="1" u="none" dirty="0"/>
              <a:t>: </a:t>
            </a:r>
            <a:r>
              <a:rPr lang="nl-NL" b="0" i="1" u="none" strike="noStrike" baseline="0" dirty="0"/>
              <a:t>Indien nodig kun je deze slides gebruiken voor een recapitulatie van de financiële indicatoren</a:t>
            </a:r>
            <a:endParaRPr lang="de-DE" dirty="0"/>
          </a:p>
          <a:p>
            <a:endParaRPr lang="de-DE" dirty="0"/>
          </a:p>
          <a:p>
            <a:r>
              <a:rPr lang="en-US" b="0" i="0" u="none" strike="noStrike" baseline="0" dirty="0" err="1">
                <a:solidFill>
                  <a:srgbClr val="000000"/>
                </a:solidFill>
              </a:rPr>
              <a:t>Bron</a:t>
            </a:r>
            <a:r>
              <a:rPr lang="en-US" b="0" i="0" u="none" strike="noStrike" baseline="0" dirty="0">
                <a:solidFill>
                  <a:srgbClr val="000000"/>
                </a:solidFill>
              </a:rPr>
              <a:t>: Catherine Cooremans, TNO Workshop, 19.01.2021</a:t>
            </a:r>
            <a:endParaRPr lang="de-DE" dirty="0"/>
          </a:p>
          <a:p>
            <a:endParaRPr lang="de-DE" dirty="0"/>
          </a:p>
          <a:p>
            <a:r>
              <a:rPr lang="de-DE" b="1" dirty="0"/>
              <a:t>ROI</a:t>
            </a:r>
            <a:r>
              <a:rPr lang="de-DE" dirty="0"/>
              <a:t> </a:t>
            </a:r>
            <a:r>
              <a:rPr lang="nl-NL" dirty="0"/>
              <a:t>is het bedrag dat de </a:t>
            </a:r>
            <a:r>
              <a:rPr lang="nl-NL" b="1" dirty="0"/>
              <a:t>investering</a:t>
            </a:r>
            <a:r>
              <a:rPr lang="nl-NL" dirty="0"/>
              <a:t> oplevert, uitgedrukt in %. Totale winst = (totale jaarlijkse besparingen - geïnvesteerd kapitaal).</a:t>
            </a:r>
          </a:p>
          <a:p>
            <a:r>
              <a:rPr lang="nl-NL" dirty="0"/>
              <a:t>Voorbeeld: Jo investeert 1.000 € in een bedrijf en verkoopt zijn aandelen een jaar later voor 1.200 €. Deel de nettowinst (1.200- 1.000) door het investeringsbedrag of het geïnvesteerde kapitaal (1.000 €) = 20%.</a:t>
            </a:r>
          </a:p>
          <a:p>
            <a:r>
              <a:rPr lang="nl-NL" dirty="0"/>
              <a:t>Het is beter ROI te vermijden, het houdt geen rekening met de timing van de kasstromen en is inferieur aan NPV.</a:t>
            </a:r>
          </a:p>
          <a:p>
            <a:endParaRPr lang="de-DE" dirty="0"/>
          </a:p>
          <a:p>
            <a:r>
              <a:rPr lang="de-DE" b="1" dirty="0" err="1"/>
              <a:t>Terugverdienmethode</a:t>
            </a:r>
            <a:r>
              <a:rPr lang="de-DE" b="1" dirty="0"/>
              <a:t>: </a:t>
            </a:r>
            <a:r>
              <a:rPr lang="nl-NL" dirty="0"/>
              <a:t>Terugverdientijd van de investering via de besparingen.</a:t>
            </a:r>
          </a:p>
          <a:p>
            <a:r>
              <a:rPr lang="nl-NL" dirty="0"/>
              <a:t>Als de kasstromen van jaar tot jaar verschillen, is er geen formule om de terugverdientijd te berekenen.</a:t>
            </a:r>
          </a:p>
          <a:p>
            <a:r>
              <a:rPr lang="nl-NL" dirty="0"/>
              <a:t>Het houdt geen rekening met de tijdswaarde van geld en houdt alleen rekening met de instroom van kasmiddelen totdat de kasuitstroom van de investering is terugverdiend. De instroom van kasmiddelen na de terugverdientijd maakt geen deel uit van de analyse.</a:t>
            </a:r>
          </a:p>
          <a:p>
            <a:endParaRPr lang="de-DE" dirty="0"/>
          </a:p>
          <a:p>
            <a:r>
              <a:rPr lang="nl-NL" dirty="0"/>
              <a:t>NPV en IRR zijn beide dynamische methoden, wat betekent dat ze rekening houden met de tijdwaarde van geld.</a:t>
            </a:r>
          </a:p>
          <a:p>
            <a:endParaRPr lang="de-DE" dirty="0"/>
          </a:p>
          <a:p>
            <a:pPr algn="l"/>
            <a:r>
              <a:rPr lang="de-DE" b="1" i="0" u="none" strike="noStrike" baseline="0" dirty="0">
                <a:solidFill>
                  <a:srgbClr val="000000"/>
                </a:solidFill>
              </a:rPr>
              <a:t>NPV</a:t>
            </a:r>
          </a:p>
          <a:p>
            <a:r>
              <a:rPr lang="nl-NL" b="0" i="0" u="none" strike="noStrike" baseline="0" dirty="0">
                <a:solidFill>
                  <a:srgbClr val="000000"/>
                </a:solidFill>
              </a:rPr>
              <a:t>De netto contante waarde is het verschil tussen de contante waarde van alle inkomende kasstromen minus de contante waarde van alle uitgaande kasstromen.</a:t>
            </a:r>
          </a:p>
          <a:p>
            <a:r>
              <a:rPr lang="nl-NL" b="0" i="0" u="none" strike="noStrike" baseline="0" dirty="0">
                <a:solidFill>
                  <a:srgbClr val="000000"/>
                </a:solidFill>
              </a:rPr>
              <a:t>Er wordt rekening gehouden met de discontovoet en de investeringsduur. </a:t>
            </a:r>
          </a:p>
          <a:p>
            <a:r>
              <a:rPr lang="nl-NL" b="0" i="0" u="none" strike="noStrike" baseline="0" dirty="0">
                <a:solidFill>
                  <a:srgbClr val="000000"/>
                </a:solidFill>
              </a:rPr>
              <a:t>Selectieregel: als de NCW groter is dan 0, dan is het project aanvaardbaar, anders moet het worden afgewezen.</a:t>
            </a:r>
          </a:p>
          <a:p>
            <a:endParaRPr lang="en-US" b="0" i="0" u="none" strike="noStrike" baseline="0" dirty="0">
              <a:solidFill>
                <a:srgbClr val="000000"/>
              </a:solidFill>
            </a:endParaRPr>
          </a:p>
          <a:p>
            <a:r>
              <a:rPr lang="en-US" b="1" i="0" u="none" strike="noStrike" baseline="0" dirty="0">
                <a:solidFill>
                  <a:srgbClr val="000000"/>
                </a:solidFill>
              </a:rPr>
              <a:t>IRR</a:t>
            </a:r>
          </a:p>
          <a:p>
            <a:r>
              <a:rPr lang="nl-NL" b="0" i="0" u="none" strike="noStrike" baseline="0" dirty="0">
                <a:solidFill>
                  <a:srgbClr val="000000"/>
                </a:solidFill>
              </a:rPr>
              <a:t>De interne rentabiliteit van een investering is de discontovoet die, wanneer toegepast op de toekomstige kasstromen, een NCW van nul zal opleveren. In wezen geeft het de opbrengst van een investeringsproject weer. De interne rentabiliteit (IRR) is het jaarlijkse groeipercentage dat een investering naar verwachting zal opleveren.</a:t>
            </a:r>
          </a:p>
          <a:p>
            <a:r>
              <a:rPr lang="nl-NL" b="0" i="0" u="none" strike="noStrike" baseline="0" dirty="0">
                <a:solidFill>
                  <a:srgbClr val="000000"/>
                </a:solidFill>
              </a:rPr>
              <a:t>Selectieregel: projecten met een IRR die hoger is dan de kapitaalkosten (uitgedrukt in de discontovoet) zijn aanvaardbaar; hoe hoger de IRR, hoe aantrekkelijker het project.</a:t>
            </a:r>
          </a:p>
          <a:p>
            <a:endParaRPr lang="en-US" b="0" i="0" u="none" strike="noStrike" baseline="0" dirty="0">
              <a:solidFill>
                <a:srgbClr val="000000"/>
              </a:solidFill>
            </a:endParaRPr>
          </a:p>
          <a:p>
            <a:r>
              <a:rPr lang="en-US" b="0" i="0" u="none" strike="noStrike" baseline="0" dirty="0">
                <a:solidFill>
                  <a:srgbClr val="000000"/>
                </a:solidFill>
              </a:rPr>
              <a:t>--------</a:t>
            </a:r>
          </a:p>
          <a:p>
            <a:r>
              <a:rPr lang="en-US" b="0" i="0" u="none" strike="noStrike" baseline="0" dirty="0">
                <a:solidFill>
                  <a:srgbClr val="000000"/>
                </a:solidFill>
              </a:rPr>
              <a:t>85% </a:t>
            </a:r>
            <a:r>
              <a:rPr lang="nl-NL" b="0" i="0" u="none" strike="noStrike" baseline="0" dirty="0">
                <a:solidFill>
                  <a:srgbClr val="000000"/>
                </a:solidFill>
              </a:rPr>
              <a:t>van de ondernemingen neemt alleen een beslissing over de terugverdientijd (</a:t>
            </a:r>
            <a:r>
              <a:rPr lang="nl-NL" b="0" i="0" u="none" strike="noStrike" baseline="0" dirty="0" err="1">
                <a:solidFill>
                  <a:srgbClr val="000000"/>
                </a:solidFill>
              </a:rPr>
              <a:t>Erfahrungswert</a:t>
            </a:r>
            <a:r>
              <a:rPr lang="nl-NL" b="0" i="0" u="none" strike="noStrike" baseline="0" dirty="0">
                <a:solidFill>
                  <a:srgbClr val="000000"/>
                </a:solidFill>
              </a:rPr>
              <a:t> </a:t>
            </a:r>
            <a:r>
              <a:rPr lang="nl-NL" b="0" i="0" u="none" strike="noStrike" baseline="0" dirty="0" err="1">
                <a:solidFill>
                  <a:srgbClr val="000000"/>
                </a:solidFill>
              </a:rPr>
              <a:t>aus</a:t>
            </a:r>
            <a:r>
              <a:rPr lang="nl-NL" b="0" i="0" u="none" strike="noStrike" baseline="0" dirty="0">
                <a:solidFill>
                  <a:srgbClr val="000000"/>
                </a:solidFill>
              </a:rPr>
              <a:t> </a:t>
            </a:r>
            <a:r>
              <a:rPr lang="nl-NL" b="0" i="0" u="none" strike="noStrike" baseline="0" dirty="0" err="1">
                <a:solidFill>
                  <a:srgbClr val="000000"/>
                </a:solidFill>
              </a:rPr>
              <a:t>Energieeffizienznetzwerk</a:t>
            </a:r>
            <a:r>
              <a:rPr lang="nl-NL" b="0" i="0" u="none" strike="noStrike" baseline="0" dirty="0">
                <a:solidFill>
                  <a:srgbClr val="000000"/>
                </a:solidFill>
              </a:rPr>
              <a:t> IREES).</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39</a:t>
            </a:fld>
            <a:endParaRPr lang="de-DE"/>
          </a:p>
        </p:txBody>
      </p:sp>
    </p:spTree>
    <p:extLst>
      <p:ext uri="{BB962C8B-B14F-4D97-AF65-F5344CB8AC3E}">
        <p14:creationId xmlns:p14="http://schemas.microsoft.com/office/powerpoint/2010/main" val="7282009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i="1" u="sng" dirty="0" err="1"/>
              <a:t>Instructies</a:t>
            </a:r>
            <a:r>
              <a:rPr lang="en-GB" i="1" u="sng" dirty="0"/>
              <a:t> voor de Trainer</a:t>
            </a:r>
            <a:r>
              <a:rPr lang="en-GB" i="1" u="none" dirty="0"/>
              <a:t>: </a:t>
            </a:r>
            <a:r>
              <a:rPr lang="en-GB" i="1" dirty="0" err="1"/>
              <a:t>Gebruik</a:t>
            </a:r>
            <a:r>
              <a:rPr lang="en-GB" i="1" dirty="0"/>
              <a:t> </a:t>
            </a:r>
            <a:r>
              <a:rPr lang="en-GB" i="1" dirty="0" err="1"/>
              <a:t>deze</a:t>
            </a:r>
            <a:r>
              <a:rPr lang="en-GB" i="1" dirty="0"/>
              <a:t> slide (of </a:t>
            </a:r>
            <a:r>
              <a:rPr lang="en-GB" i="1" dirty="0" err="1"/>
              <a:t>een</a:t>
            </a:r>
            <a:r>
              <a:rPr lang="en-GB" i="1" dirty="0"/>
              <a:t> </a:t>
            </a:r>
            <a:r>
              <a:rPr lang="en-GB" i="1" dirty="0" err="1"/>
              <a:t>vergelijkbare</a:t>
            </a:r>
            <a:r>
              <a:rPr lang="en-GB" i="1" dirty="0"/>
              <a:t>) om </a:t>
            </a:r>
            <a:r>
              <a:rPr lang="en-GB" i="1" dirty="0" err="1"/>
              <a:t>jezelf</a:t>
            </a:r>
            <a:r>
              <a:rPr lang="en-GB" i="1" dirty="0"/>
              <a:t> </a:t>
            </a:r>
            <a:r>
              <a:rPr lang="en-GB" i="1" dirty="0" err="1"/>
              <a:t>te</a:t>
            </a:r>
            <a:r>
              <a:rPr lang="en-GB" i="1" dirty="0"/>
              <a:t> </a:t>
            </a:r>
            <a:r>
              <a:rPr lang="en-GB" i="1" dirty="0" err="1"/>
              <a:t>introduceren</a:t>
            </a:r>
            <a:r>
              <a:rPr lang="en-GB" i="1" dirty="0"/>
              <a:t> </a:t>
            </a:r>
            <a:r>
              <a:rPr lang="en-GB" i="1" dirty="0" err="1"/>
              <a:t>bij</a:t>
            </a:r>
            <a:r>
              <a:rPr lang="en-GB" i="1" dirty="0"/>
              <a:t> de </a:t>
            </a:r>
            <a:r>
              <a:rPr lang="en-GB" i="1" dirty="0" err="1"/>
              <a:t>groep</a:t>
            </a:r>
            <a:r>
              <a:rPr lang="en-GB" i="1" dirty="0"/>
              <a:t>, EN om de </a:t>
            </a:r>
            <a:r>
              <a:rPr lang="en-GB" i="1" dirty="0" err="1"/>
              <a:t>deelnemers</a:t>
            </a:r>
            <a:r>
              <a:rPr lang="en-GB" i="1" dirty="0"/>
              <a:t> </a:t>
            </a:r>
            <a:r>
              <a:rPr lang="en-GB" i="1" dirty="0" err="1"/>
              <a:t>zich</a:t>
            </a:r>
            <a:r>
              <a:rPr lang="en-GB" i="1" dirty="0"/>
              <a:t> </a:t>
            </a:r>
            <a:r>
              <a:rPr lang="en-GB" i="1" dirty="0" err="1"/>
              <a:t>aan</a:t>
            </a:r>
            <a:r>
              <a:rPr lang="en-GB" i="1" dirty="0"/>
              <a:t> </a:t>
            </a:r>
            <a:r>
              <a:rPr lang="en-GB" i="1" dirty="0" err="1"/>
              <a:t>elkaar</a:t>
            </a:r>
            <a:r>
              <a:rPr lang="en-GB" i="1" dirty="0"/>
              <a:t> voor </a:t>
            </a:r>
            <a:r>
              <a:rPr lang="en-GB" i="1" dirty="0" err="1"/>
              <a:t>te</a:t>
            </a:r>
            <a:r>
              <a:rPr lang="en-GB" i="1" dirty="0"/>
              <a:t> laten </a:t>
            </a:r>
            <a:r>
              <a:rPr lang="en-GB" i="1" dirty="0" err="1"/>
              <a:t>stellen</a:t>
            </a:r>
            <a:r>
              <a:rPr lang="en-GB" i="1" dirty="0"/>
              <a:t> in </a:t>
            </a:r>
            <a:r>
              <a:rPr lang="en-GB" i="1" dirty="0" err="1"/>
              <a:t>een</a:t>
            </a:r>
            <a:r>
              <a:rPr lang="en-GB" i="1" dirty="0"/>
              <a:t> ‘ronde-</a:t>
            </a:r>
            <a:r>
              <a:rPr lang="en-GB" i="1" dirty="0" err="1"/>
              <a:t>tafel</a:t>
            </a:r>
            <a:r>
              <a:rPr lang="en-GB" i="1" dirty="0"/>
              <a:t>’ </a:t>
            </a:r>
            <a:r>
              <a:rPr lang="en-GB" i="1" dirty="0" err="1"/>
              <a:t>sessie</a:t>
            </a:r>
            <a:r>
              <a:rPr lang="en-GB" i="1" dirty="0"/>
              <a:t>. </a:t>
            </a:r>
          </a:p>
          <a:p>
            <a:r>
              <a:rPr lang="en-GB" i="1" dirty="0"/>
              <a:t>Begin </a:t>
            </a:r>
            <a:r>
              <a:rPr lang="en-GB" i="1" dirty="0" err="1"/>
              <a:t>bij</a:t>
            </a:r>
            <a:r>
              <a:rPr lang="en-GB" i="1" dirty="0"/>
              <a:t> </a:t>
            </a:r>
            <a:r>
              <a:rPr lang="en-GB" i="1" dirty="0" err="1"/>
              <a:t>jezelf</a:t>
            </a:r>
            <a:r>
              <a:rPr lang="en-GB" i="1" dirty="0"/>
              <a:t>: Wie ben je/</a:t>
            </a:r>
            <a:r>
              <a:rPr lang="en-GB" i="1" dirty="0" err="1"/>
              <a:t>zijn</a:t>
            </a:r>
            <a:r>
              <a:rPr lang="en-GB" i="1" dirty="0"/>
              <a:t> </a:t>
            </a:r>
            <a:r>
              <a:rPr lang="en-GB" i="1" dirty="0" err="1"/>
              <a:t>jullie</a:t>
            </a:r>
            <a:r>
              <a:rPr lang="en-GB" i="1" dirty="0"/>
              <a:t>? Wat is </a:t>
            </a:r>
            <a:r>
              <a:rPr lang="en-GB" i="1" dirty="0" err="1"/>
              <a:t>jouw</a:t>
            </a:r>
            <a:r>
              <a:rPr lang="en-GB" i="1" dirty="0"/>
              <a:t> </a:t>
            </a:r>
            <a:r>
              <a:rPr lang="en-GB" i="1" dirty="0" err="1"/>
              <a:t>rol</a:t>
            </a:r>
            <a:r>
              <a:rPr lang="en-GB" i="1" dirty="0"/>
              <a:t> en </a:t>
            </a:r>
            <a:r>
              <a:rPr lang="en-GB" i="1" dirty="0" err="1"/>
              <a:t>ervaring</a:t>
            </a:r>
            <a:r>
              <a:rPr lang="en-GB" i="1" dirty="0"/>
              <a:t> in het </a:t>
            </a:r>
            <a:r>
              <a:rPr lang="en-GB" i="1" dirty="0" err="1"/>
              <a:t>werken</a:t>
            </a:r>
            <a:r>
              <a:rPr lang="en-GB" i="1" dirty="0"/>
              <a:t> met </a:t>
            </a:r>
            <a:r>
              <a:rPr lang="en-GB" i="1" dirty="0" err="1"/>
              <a:t>energiebesparing</a:t>
            </a:r>
            <a:r>
              <a:rPr lang="en-GB" i="1" dirty="0"/>
              <a:t> in het MKB? Met </a:t>
            </a:r>
            <a:r>
              <a:rPr lang="en-GB" i="1" dirty="0" err="1"/>
              <a:t>netwerken</a:t>
            </a:r>
            <a:r>
              <a:rPr lang="en-GB" i="1" dirty="0"/>
              <a:t> en </a:t>
            </a:r>
            <a:r>
              <a:rPr lang="en-GB" i="1" dirty="0" err="1"/>
              <a:t>collectieve</a:t>
            </a:r>
            <a:r>
              <a:rPr lang="en-GB" i="1" dirty="0"/>
              <a:t> </a:t>
            </a:r>
            <a:r>
              <a:rPr lang="en-GB" i="1" dirty="0" err="1"/>
              <a:t>benaderingen</a:t>
            </a:r>
            <a:r>
              <a:rPr lang="en-GB" i="1" dirty="0"/>
              <a:t>?</a:t>
            </a:r>
          </a:p>
          <a:p>
            <a:r>
              <a:rPr lang="en-GB" i="1" dirty="0"/>
              <a:t>Vat </a:t>
            </a:r>
            <a:r>
              <a:rPr lang="en-GB" i="1" dirty="0" err="1"/>
              <a:t>samen</a:t>
            </a:r>
            <a:r>
              <a:rPr lang="en-GB" i="1" dirty="0"/>
              <a:t> </a:t>
            </a:r>
            <a:r>
              <a:rPr lang="en-GB" i="1" dirty="0" err="1"/>
              <a:t>na</a:t>
            </a:r>
            <a:r>
              <a:rPr lang="en-GB" i="1" dirty="0"/>
              <a:t> de ronde </a:t>
            </a:r>
            <a:r>
              <a:rPr lang="en-GB" i="1" dirty="0" err="1"/>
              <a:t>tafel</a:t>
            </a:r>
            <a:r>
              <a:rPr lang="en-GB" i="1" dirty="0"/>
              <a:t> </a:t>
            </a:r>
            <a:r>
              <a:rPr lang="en-GB" i="1" dirty="0" err="1"/>
              <a:t>sessie</a:t>
            </a:r>
            <a:r>
              <a:rPr lang="en-GB" i="1" dirty="0"/>
              <a:t>.</a:t>
            </a:r>
          </a:p>
          <a:p>
            <a:endParaRPr lang="de-DE" b="0" i="1" dirty="0"/>
          </a:p>
          <a:p>
            <a:r>
              <a:rPr lang="de-DE" b="0" i="1" dirty="0" err="1"/>
              <a:t>Onderzoek</a:t>
            </a:r>
            <a:r>
              <a:rPr lang="de-DE" b="0" i="1" dirty="0"/>
              <a:t> (</a:t>
            </a:r>
            <a:r>
              <a:rPr lang="de-DE" b="0" i="1" dirty="0" err="1"/>
              <a:t>bij</a:t>
            </a:r>
            <a:r>
              <a:rPr lang="de-DE" b="0" i="1" dirty="0"/>
              <a:t> </a:t>
            </a:r>
            <a:r>
              <a:rPr lang="de-DE" b="0" i="1" dirty="0" err="1"/>
              <a:t>voorkeur</a:t>
            </a:r>
            <a:r>
              <a:rPr lang="de-DE" b="0" i="1" dirty="0"/>
              <a:t> voor </a:t>
            </a:r>
            <a:r>
              <a:rPr lang="de-DE" b="0" i="1" dirty="0" err="1"/>
              <a:t>aanvang</a:t>
            </a:r>
            <a:r>
              <a:rPr lang="de-DE" b="0" i="1" dirty="0"/>
              <a:t> van de </a:t>
            </a:r>
            <a:r>
              <a:rPr lang="de-DE" b="0" i="1" dirty="0" err="1"/>
              <a:t>training</a:t>
            </a:r>
            <a:r>
              <a:rPr lang="de-DE" b="0" i="1" dirty="0"/>
              <a:t>) </a:t>
            </a:r>
            <a:r>
              <a:rPr lang="de-DE" b="0" i="1" dirty="0" err="1"/>
              <a:t>of</a:t>
            </a:r>
            <a:r>
              <a:rPr lang="de-DE" b="0" i="1" dirty="0"/>
              <a:t> </a:t>
            </a:r>
            <a:r>
              <a:rPr lang="de-DE" b="0" i="1" dirty="0" err="1"/>
              <a:t>zij</a:t>
            </a:r>
            <a:r>
              <a:rPr lang="de-DE" b="0" i="1" dirty="0"/>
              <a:t> </a:t>
            </a:r>
            <a:r>
              <a:rPr lang="de-DE" b="0" i="1" dirty="0" err="1"/>
              <a:t>een</a:t>
            </a:r>
            <a:r>
              <a:rPr lang="de-DE" b="0" i="1" dirty="0"/>
              <a:t> </a:t>
            </a:r>
            <a:r>
              <a:rPr lang="de-DE" b="0" i="1" dirty="0" err="1"/>
              <a:t>rol</a:t>
            </a:r>
            <a:r>
              <a:rPr lang="de-DE" b="0" i="1" dirty="0"/>
              <a:t> </a:t>
            </a:r>
            <a:r>
              <a:rPr lang="de-DE" b="0" i="1" dirty="0" err="1"/>
              <a:t>vervullen</a:t>
            </a:r>
            <a:r>
              <a:rPr lang="de-DE" b="0" i="1" dirty="0"/>
              <a:t> als </a:t>
            </a:r>
            <a:r>
              <a:rPr lang="de-DE" b="0" i="1" dirty="0" err="1"/>
              <a:t>Trusted</a:t>
            </a:r>
            <a:r>
              <a:rPr lang="de-DE" b="0" i="1" dirty="0"/>
              <a:t> Partner (TP) </a:t>
            </a:r>
            <a:r>
              <a:rPr lang="de-DE" b="0" i="1" dirty="0" err="1"/>
              <a:t>of</a:t>
            </a:r>
            <a:r>
              <a:rPr lang="de-DE" b="0" i="1" dirty="0"/>
              <a:t> als </a:t>
            </a:r>
            <a:r>
              <a:rPr lang="de-DE" b="0" i="1" dirty="0" err="1"/>
              <a:t>Energieadviseur</a:t>
            </a:r>
            <a:r>
              <a:rPr lang="de-DE" b="0" i="1" dirty="0"/>
              <a:t>. </a:t>
            </a:r>
            <a:r>
              <a:rPr lang="nl-NL" b="0" i="1" dirty="0"/>
              <a:t>Hoewel Unit 1 van deze opleiding voor beide groepen interessant zal zijn, verwachten we dat Unit 2 vooral interessant is voor Energieadviseurs of voor energiemanagers binnen grotere MKB bedrijven.</a:t>
            </a:r>
          </a:p>
          <a:p>
            <a:endParaRPr lang="de-DE" b="0" i="1" dirty="0"/>
          </a:p>
          <a:p>
            <a:r>
              <a:rPr lang="de-DE" b="0" i="0" dirty="0" err="1"/>
              <a:t>Voordat</a:t>
            </a:r>
            <a:r>
              <a:rPr lang="de-DE" b="0" i="0" dirty="0"/>
              <a:t> </a:t>
            </a:r>
            <a:r>
              <a:rPr lang="de-DE" b="0" i="0" dirty="0" err="1"/>
              <a:t>we</a:t>
            </a:r>
            <a:r>
              <a:rPr lang="de-DE" b="0" i="0" dirty="0"/>
              <a:t> beginnen </a:t>
            </a:r>
            <a:r>
              <a:rPr lang="de-DE" b="0" i="0" dirty="0" err="1"/>
              <a:t>houden</a:t>
            </a:r>
            <a:r>
              <a:rPr lang="de-DE" b="0" i="0" dirty="0"/>
              <a:t> </a:t>
            </a:r>
            <a:r>
              <a:rPr lang="de-DE" b="0" i="0" dirty="0" err="1"/>
              <a:t>we</a:t>
            </a:r>
            <a:r>
              <a:rPr lang="de-DE" b="0" i="0" dirty="0"/>
              <a:t> </a:t>
            </a:r>
            <a:r>
              <a:rPr lang="de-DE" b="0" i="0" dirty="0" err="1"/>
              <a:t>een</a:t>
            </a:r>
            <a:r>
              <a:rPr lang="de-DE" b="0" i="0" dirty="0"/>
              <a:t> </a:t>
            </a:r>
            <a:r>
              <a:rPr lang="de-DE" b="0" i="0" dirty="0" err="1"/>
              <a:t>introductieronde</a:t>
            </a:r>
            <a:r>
              <a:rPr lang="de-DE" b="0" i="0" dirty="0"/>
              <a:t>. Elke </a:t>
            </a:r>
            <a:r>
              <a:rPr lang="de-DE" b="0" i="0" dirty="0" err="1"/>
              <a:t>deelnemer</a:t>
            </a:r>
            <a:r>
              <a:rPr lang="de-DE" b="0" i="0" dirty="0"/>
              <a:t> </a:t>
            </a:r>
            <a:r>
              <a:rPr lang="de-DE" b="0" i="0" dirty="0" err="1"/>
              <a:t>kan</a:t>
            </a:r>
            <a:r>
              <a:rPr lang="de-DE" b="0" i="0" dirty="0"/>
              <a:t> beginnen </a:t>
            </a:r>
            <a:r>
              <a:rPr lang="de-DE" b="0" i="0" dirty="0" err="1"/>
              <a:t>met</a:t>
            </a:r>
            <a:r>
              <a:rPr lang="de-DE" b="0" i="0" dirty="0"/>
              <a:t> </a:t>
            </a:r>
            <a:r>
              <a:rPr lang="de-DE" b="0" i="0" dirty="0" err="1"/>
              <a:t>het</a:t>
            </a:r>
            <a:r>
              <a:rPr lang="de-DE" b="0" i="0" dirty="0"/>
              <a:t> </a:t>
            </a:r>
            <a:r>
              <a:rPr lang="de-DE" b="0" i="0" dirty="0" err="1"/>
              <a:t>beantwoorden</a:t>
            </a:r>
            <a:r>
              <a:rPr lang="de-DE" b="0" i="0" dirty="0"/>
              <a:t> van de </a:t>
            </a:r>
            <a:r>
              <a:rPr lang="de-DE" b="0" i="0" dirty="0" err="1"/>
              <a:t>volgende</a:t>
            </a:r>
            <a:r>
              <a:rPr lang="de-DE" b="0" i="0" dirty="0"/>
              <a:t> </a:t>
            </a:r>
            <a:r>
              <a:rPr lang="de-DE" b="0" i="0" dirty="0" err="1"/>
              <a:t>vragen</a:t>
            </a:r>
            <a:r>
              <a:rPr lang="de-DE" b="0" i="0" dirty="0"/>
              <a:t>: </a:t>
            </a:r>
          </a:p>
          <a:p>
            <a:pPr marL="228600" indent="-228600">
              <a:buFont typeface="+mj-lt"/>
              <a:buAutoNum type="arabicPeriod"/>
            </a:pPr>
            <a:r>
              <a:rPr lang="en-GB" dirty="0"/>
              <a:t>Wie bent u? (Naam, </a:t>
            </a:r>
            <a:r>
              <a:rPr lang="en-GB" dirty="0" err="1"/>
              <a:t>organisatie</a:t>
            </a:r>
            <a:r>
              <a:rPr lang="en-GB" dirty="0"/>
              <a:t>)</a:t>
            </a:r>
          </a:p>
          <a:p>
            <a:pPr marL="228600" indent="-228600">
              <a:buFont typeface="+mj-lt"/>
              <a:buAutoNum type="arabicPeriod"/>
            </a:pPr>
            <a:r>
              <a:rPr lang="en-GB" dirty="0"/>
              <a:t>Wat is </a:t>
            </a:r>
            <a:r>
              <a:rPr lang="en-GB" dirty="0" err="1"/>
              <a:t>uw</a:t>
            </a:r>
            <a:r>
              <a:rPr lang="en-GB" dirty="0"/>
              <a:t> </a:t>
            </a:r>
            <a:r>
              <a:rPr lang="en-GB" dirty="0" err="1"/>
              <a:t>ervaring</a:t>
            </a:r>
            <a:r>
              <a:rPr lang="en-GB" dirty="0"/>
              <a:t> met </a:t>
            </a:r>
            <a:r>
              <a:rPr lang="en-GB" dirty="0" err="1"/>
              <a:t>ondersteuning</a:t>
            </a:r>
            <a:r>
              <a:rPr lang="en-GB" dirty="0"/>
              <a:t> van/</a:t>
            </a:r>
            <a:r>
              <a:rPr lang="en-GB" dirty="0" err="1"/>
              <a:t>interactie</a:t>
            </a:r>
            <a:r>
              <a:rPr lang="en-GB" dirty="0"/>
              <a:t> met SME’s? (</a:t>
            </a:r>
            <a:r>
              <a:rPr lang="en-GB" dirty="0" err="1"/>
              <a:t>Energiegerelateerd</a:t>
            </a:r>
            <a:r>
              <a:rPr lang="en-GB" dirty="0"/>
              <a:t> of </a:t>
            </a:r>
            <a:r>
              <a:rPr lang="en-GB" dirty="0" err="1"/>
              <a:t>niet</a:t>
            </a:r>
            <a:r>
              <a:rPr lang="en-GB" dirty="0"/>
              <a:t>!)</a:t>
            </a:r>
          </a:p>
          <a:p>
            <a:pPr marL="228600" indent="-228600">
              <a:buFont typeface="+mj-lt"/>
              <a:buAutoNum type="arabicPeriod"/>
            </a:pPr>
            <a:r>
              <a:rPr lang="en-GB" dirty="0"/>
              <a:t>Wat </a:t>
            </a:r>
            <a:r>
              <a:rPr lang="en-GB" dirty="0" err="1"/>
              <a:t>verwacht</a:t>
            </a:r>
            <a:r>
              <a:rPr lang="en-GB" dirty="0"/>
              <a:t> u van </a:t>
            </a:r>
            <a:r>
              <a:rPr lang="en-GB" dirty="0" err="1"/>
              <a:t>deze</a:t>
            </a:r>
            <a:r>
              <a:rPr lang="en-GB" dirty="0"/>
              <a:t> training?</a:t>
            </a:r>
          </a:p>
          <a:p>
            <a:pPr marL="0" indent="0">
              <a:buFontTx/>
              <a:buNone/>
            </a:pPr>
            <a:endParaRPr lang="en-GB" dirty="0"/>
          </a:p>
        </p:txBody>
      </p:sp>
      <p:sp>
        <p:nvSpPr>
          <p:cNvPr id="4" name="Platshållare för bildnummer 3"/>
          <p:cNvSpPr>
            <a:spLocks noGrp="1"/>
          </p:cNvSpPr>
          <p:nvPr>
            <p:ph type="sldNum" sz="quarter" idx="5"/>
          </p:nvPr>
        </p:nvSpPr>
        <p:spPr/>
        <p:txBody>
          <a:bodyPr/>
          <a:lstStyle/>
          <a:p>
            <a:fld id="{FC42A464-CEEB-46BE-BA78-99FAC69E9C00}" type="slidenum">
              <a:rPr lang="de-DE" smtClean="0"/>
              <a:t>4</a:t>
            </a:fld>
            <a:endParaRPr lang="de-DE"/>
          </a:p>
        </p:txBody>
      </p:sp>
    </p:spTree>
    <p:extLst>
      <p:ext uri="{BB962C8B-B14F-4D97-AF65-F5344CB8AC3E}">
        <p14:creationId xmlns:p14="http://schemas.microsoft.com/office/powerpoint/2010/main" val="405943261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40</a:t>
            </a:fld>
            <a:endParaRPr lang="de-DE"/>
          </a:p>
        </p:txBody>
      </p:sp>
    </p:spTree>
    <p:extLst>
      <p:ext uri="{BB962C8B-B14F-4D97-AF65-F5344CB8AC3E}">
        <p14:creationId xmlns:p14="http://schemas.microsoft.com/office/powerpoint/2010/main" val="37662247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i="1" u="sng" dirty="0" err="1"/>
              <a:t>Instructie</a:t>
            </a:r>
            <a:r>
              <a:rPr lang="de-DE" sz="1200" i="1" u="sng" dirty="0"/>
              <a:t> voor de Trainer</a:t>
            </a:r>
            <a:r>
              <a:rPr lang="de-DE" sz="1200" i="1" u="none" dirty="0"/>
              <a:t>: </a:t>
            </a:r>
            <a:r>
              <a:rPr lang="nl-NL" sz="1200" i="1" u="none" dirty="0"/>
              <a:t>Je kan de deelnemers vragen na te denken over het type indicator om één of twee van deze </a:t>
            </a:r>
            <a:r>
              <a:rPr lang="nl-NL" sz="1200" i="1" u="none" dirty="0" err="1"/>
              <a:t>NEB's</a:t>
            </a:r>
            <a:r>
              <a:rPr lang="nl-NL" sz="1200" i="1" u="none" dirty="0"/>
              <a:t> te kwantificeren / te gelde te maken</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41</a:t>
            </a:fld>
            <a:endParaRPr lang="de-DE"/>
          </a:p>
        </p:txBody>
      </p:sp>
    </p:spTree>
    <p:extLst>
      <p:ext uri="{BB962C8B-B14F-4D97-AF65-F5344CB8AC3E}">
        <p14:creationId xmlns:p14="http://schemas.microsoft.com/office/powerpoint/2010/main" val="74005946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42</a:t>
            </a:fld>
            <a:endParaRPr lang="de-DE"/>
          </a:p>
        </p:txBody>
      </p:sp>
    </p:spTree>
    <p:extLst>
      <p:ext uri="{BB962C8B-B14F-4D97-AF65-F5344CB8AC3E}">
        <p14:creationId xmlns:p14="http://schemas.microsoft.com/office/powerpoint/2010/main" val="401336822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i="1" u="sng" dirty="0" err="1"/>
              <a:t>Instructie</a:t>
            </a:r>
            <a:r>
              <a:rPr lang="de-DE" sz="1200" i="1" u="sng" dirty="0"/>
              <a:t> voor de Trainer</a:t>
            </a:r>
            <a:r>
              <a:rPr lang="de-DE" sz="1200" i="1" u="none" dirty="0"/>
              <a:t>: </a:t>
            </a:r>
            <a:r>
              <a:rPr lang="nl-NL" sz="1200" i="1" u="none" dirty="0"/>
              <a:t>Gebruik deze slide om de verschillende categorieën te laten zien die met </a:t>
            </a:r>
            <a:r>
              <a:rPr lang="nl-NL" sz="1200" i="1" u="none" dirty="0" err="1"/>
              <a:t>NEB's</a:t>
            </a:r>
            <a:r>
              <a:rPr lang="nl-NL" sz="1200" i="1" u="none" dirty="0"/>
              <a:t> kunnen worden gemaakt: impact op korte/lange termijn en hoge/middelhoge/lage kwantificeerbaarheid.</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Sommige </a:t>
            </a:r>
            <a:r>
              <a:rPr lang="nl-NL" dirty="0" err="1"/>
              <a:t>NEB's</a:t>
            </a:r>
            <a:r>
              <a:rPr lang="nl-NL" dirty="0"/>
              <a:t> zijn gemakkelijk in geld uit te drukken (verhoogde productie, hogere productiviteit, minder uitval, minder afval of afvalwater, enz.), andere zijn gemakkelijk te kwantificeren maar misschien moeilijker in geld uit te drukken (minder lawaai, betere luchtkwaliteit, grotere tevredenheid van het personeel).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Niettemin zijn alleen monetaire aspecten niet voldoende om een investeringsbeslissing te nemen en daarom is het van cruciaal belang om alle potentiële voordelen van een </a:t>
            </a:r>
            <a:r>
              <a:rPr lang="de-DE" dirty="0"/>
              <a:t>Energy Efficiency </a:t>
            </a:r>
            <a:r>
              <a:rPr lang="de-DE" dirty="0" err="1"/>
              <a:t>maatregel</a:t>
            </a:r>
            <a:r>
              <a:rPr lang="nl-NL" dirty="0"/>
              <a:t> (EEM) op een rijtje te zetten, zelfs als het niet mogelijk is om ze in cijfers te vertalen, om: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dirty="0"/>
              <a:t>de juiste gesprekspartner in het bedrijf te vinden die het project ook kan doordrukken (financiële, technische, managementpositie) en ook om de EEM te koppelen aan kostenreducties/lagere risico's/toegevoegde waarde voor de kernactiviteiten van het bedrijf.</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dirty="0" err="1"/>
              <a:t>NEBs</a:t>
            </a:r>
            <a:r>
              <a:rPr lang="nl-NL" dirty="0"/>
              <a:t> kan van invloed zijn op hoe beslissingen worden genomen en uit welk budget het wordt betaald, ook wanneer het kwalitatief wordt beschreven.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43</a:t>
            </a:fld>
            <a:endParaRPr lang="de-DE"/>
          </a:p>
        </p:txBody>
      </p:sp>
    </p:spTree>
    <p:extLst>
      <p:ext uri="{BB962C8B-B14F-4D97-AF65-F5344CB8AC3E}">
        <p14:creationId xmlns:p14="http://schemas.microsoft.com/office/powerpoint/2010/main" val="55442506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i="1" u="sng" dirty="0" err="1"/>
              <a:t>Instructie</a:t>
            </a:r>
            <a:r>
              <a:rPr lang="de-DE" sz="1200" i="1" u="sng" dirty="0"/>
              <a:t> voor de Trainer</a:t>
            </a:r>
            <a:r>
              <a:rPr lang="de-DE" sz="1200" i="1" u="none" dirty="0"/>
              <a:t>: </a:t>
            </a:r>
            <a:r>
              <a:rPr lang="nl-NL" sz="1200" i="1" u="none" dirty="0"/>
              <a:t>Je kan de Business Case Tool introduceren, en meer specifiek, de opgenomen </a:t>
            </a:r>
            <a:r>
              <a:rPr lang="nl-NL" sz="1200" i="1" u="none" dirty="0" err="1"/>
              <a:t>Mbenefits</a:t>
            </a:r>
            <a:r>
              <a:rPr lang="nl-NL" sz="1200" i="1" u="none" dirty="0"/>
              <a:t> lijst. Er worden enkele indicatoren genoemd om de </a:t>
            </a:r>
            <a:r>
              <a:rPr lang="nl-NL" sz="1200" i="1" u="none" dirty="0" err="1"/>
              <a:t>NEBs</a:t>
            </a:r>
            <a:r>
              <a:rPr lang="nl-NL" sz="1200" i="1" u="none" dirty="0"/>
              <a:t> te helpen kwantificeren of in geld uit te drukken.</a:t>
            </a:r>
            <a:endParaRPr lang="en-US"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dk1"/>
              </a:solidFill>
              <a:latin typeface="+mn-lt"/>
              <a:ea typeface="+mn-ea"/>
              <a:cs typeface="+mn-cs"/>
            </a:endParaRP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44</a:t>
            </a:fld>
            <a:endParaRPr lang="de-DE"/>
          </a:p>
        </p:txBody>
      </p:sp>
    </p:spTree>
    <p:extLst>
      <p:ext uri="{BB962C8B-B14F-4D97-AF65-F5344CB8AC3E}">
        <p14:creationId xmlns:p14="http://schemas.microsoft.com/office/powerpoint/2010/main" val="143226302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dk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dk1"/>
              </a:solidFill>
              <a:latin typeface="+mn-lt"/>
              <a:ea typeface="+mn-ea"/>
              <a:cs typeface="+mn-cs"/>
            </a:endParaRP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45</a:t>
            </a:fld>
            <a:endParaRPr lang="de-DE"/>
          </a:p>
        </p:txBody>
      </p:sp>
    </p:spTree>
    <p:extLst>
      <p:ext uri="{BB962C8B-B14F-4D97-AF65-F5344CB8AC3E}">
        <p14:creationId xmlns:p14="http://schemas.microsoft.com/office/powerpoint/2010/main" val="28718482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dk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dk1"/>
              </a:solidFill>
              <a:latin typeface="+mn-lt"/>
              <a:ea typeface="+mn-ea"/>
              <a:cs typeface="+mn-cs"/>
            </a:endParaRP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46</a:t>
            </a:fld>
            <a:endParaRPr lang="de-DE"/>
          </a:p>
        </p:txBody>
      </p:sp>
    </p:spTree>
    <p:extLst>
      <p:ext uri="{BB962C8B-B14F-4D97-AF65-F5344CB8AC3E}">
        <p14:creationId xmlns:p14="http://schemas.microsoft.com/office/powerpoint/2010/main" val="11037498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i="1" u="sng" dirty="0" err="1"/>
              <a:t>Instructie</a:t>
            </a:r>
            <a:r>
              <a:rPr lang="de-DE" sz="1200" i="1" u="sng" dirty="0"/>
              <a:t> voor de Trainer</a:t>
            </a:r>
            <a:r>
              <a:rPr lang="de-DE" sz="1200" i="1" u="none" dirty="0"/>
              <a:t>: </a:t>
            </a:r>
            <a:r>
              <a:rPr lang="nl-NL" sz="1200" i="1" u="none" dirty="0"/>
              <a:t>Presenteer een of meer case studies om de berekening te illustreren.</a:t>
            </a:r>
            <a:endParaRPr lang="de-DE"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47</a:t>
            </a:fld>
            <a:endParaRPr lang="de-DE"/>
          </a:p>
        </p:txBody>
      </p:sp>
    </p:spTree>
    <p:extLst>
      <p:ext uri="{BB962C8B-B14F-4D97-AF65-F5344CB8AC3E}">
        <p14:creationId xmlns:p14="http://schemas.microsoft.com/office/powerpoint/2010/main" val="252777802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Bron</a:t>
            </a:r>
            <a:r>
              <a:rPr lang="de-DE" dirty="0"/>
              <a:t>: Case Study </a:t>
            </a:r>
            <a:r>
              <a:rPr lang="de-DE" dirty="0" err="1"/>
              <a:t>Mbenefits</a:t>
            </a:r>
            <a:r>
              <a:rPr lang="de-DE" dirty="0"/>
              <a:t>, </a:t>
            </a:r>
            <a:r>
              <a:rPr lang="de-DE" dirty="0" err="1"/>
              <a:t>beschikbaar</a:t>
            </a:r>
            <a:r>
              <a:rPr lang="de-DE" dirty="0"/>
              <a:t> via: https://www.mbenefits.eu/news-reBrons/library/ (</a:t>
            </a:r>
            <a:r>
              <a:rPr lang="de-DE" dirty="0" err="1"/>
              <a:t>laatst</a:t>
            </a:r>
            <a:r>
              <a:rPr lang="de-DE" dirty="0"/>
              <a:t> </a:t>
            </a:r>
            <a:r>
              <a:rPr lang="de-DE" dirty="0" err="1"/>
              <a:t>geraadpleegd</a:t>
            </a:r>
            <a:r>
              <a:rPr lang="de-DE" dirty="0"/>
              <a:t> </a:t>
            </a:r>
            <a:r>
              <a:rPr lang="de-DE" dirty="0" err="1"/>
              <a:t>op</a:t>
            </a:r>
            <a:r>
              <a:rPr lang="de-DE" dirty="0"/>
              <a:t> 9.11.2021)</a:t>
            </a:r>
          </a:p>
          <a:p>
            <a:endParaRPr lang="de-DE" dirty="0"/>
          </a:p>
          <a:p>
            <a:r>
              <a:rPr lang="de-DE" b="1" dirty="0" err="1"/>
              <a:t>Introductie</a:t>
            </a:r>
            <a:r>
              <a:rPr lang="de-DE" dirty="0"/>
              <a:t> </a:t>
            </a:r>
          </a:p>
          <a:p>
            <a:pPr algn="l"/>
            <a:r>
              <a:rPr lang="nl-NL" b="0" i="0" u="none" strike="noStrike" baseline="0" dirty="0"/>
              <a:t>Alfa-</a:t>
            </a:r>
            <a:r>
              <a:rPr lang="nl-NL" b="0" i="0" u="none" strike="noStrike" baseline="0" dirty="0" err="1"/>
              <a:t>Beta</a:t>
            </a:r>
            <a:r>
              <a:rPr lang="nl-NL" b="0" i="0" u="none" strike="noStrike" baseline="0" dirty="0"/>
              <a:t> (AB) </a:t>
            </a:r>
            <a:r>
              <a:rPr lang="nl-NL" b="0" i="0" u="none" strike="noStrike" baseline="0" dirty="0" err="1"/>
              <a:t>Vassilopoulos</a:t>
            </a:r>
            <a:r>
              <a:rPr lang="nl-NL" b="0" i="0" u="none" strike="noStrike" baseline="0" dirty="0"/>
              <a:t> S.A. is een supermarktketen die gevestigd is in Griekenland. Hun </a:t>
            </a:r>
            <a:r>
              <a:rPr lang="nl-NL" b="0" i="0" u="none" strike="noStrike" baseline="0" dirty="0" err="1"/>
              <a:t>waardepropositie</a:t>
            </a:r>
            <a:r>
              <a:rPr lang="nl-NL" b="0" i="0" u="none" strike="noStrike" baseline="0" dirty="0"/>
              <a:t> is om een geweldige winkelervaring te bieden</a:t>
            </a:r>
          </a:p>
          <a:p>
            <a:pPr algn="l"/>
            <a:r>
              <a:rPr lang="nl-NL" b="0" i="0" u="none" strike="noStrike" baseline="0" dirty="0"/>
              <a:t>die voldoet aan de veranderende behoeften van de consument en die loyaliteit opbouwt, dit alles met 24-uurs technische ondersteuning. Ze streven ernaar klanten te inspireren om gezondere keuzes te maken, de producttransparantie en het elimineren van afval. Een deel van AB </a:t>
            </a:r>
            <a:r>
              <a:rPr lang="nl-NL" b="0" i="0" u="none" strike="noStrike" baseline="0" dirty="0" err="1"/>
              <a:t>Vassilopoulo’s</a:t>
            </a:r>
            <a:r>
              <a:rPr lang="nl-NL" b="0" i="0" u="none" strike="noStrike" baseline="0" dirty="0"/>
              <a:t> doel is om slimmer en efficiënter te werken. </a:t>
            </a:r>
          </a:p>
          <a:p>
            <a:pPr algn="l"/>
            <a:endParaRPr lang="nl-NL" b="0" i="0" u="none" strike="noStrike" baseline="0" dirty="0"/>
          </a:p>
          <a:p>
            <a:pPr algn="l"/>
            <a:r>
              <a:rPr lang="nl-NL" b="0" i="0" u="none" strike="noStrike" baseline="0" dirty="0"/>
              <a:t>Gezien de beperkte tijd van het personeel en het feit dat een energie-audit niet wettelijk verplicht was in het magazijn in kwestie, bood deelname aan het</a:t>
            </a:r>
          </a:p>
          <a:p>
            <a:pPr algn="l"/>
            <a:r>
              <a:rPr lang="nl-NL" b="0" i="0" u="none" strike="noStrike" baseline="0" dirty="0"/>
              <a:t>Multiple Benefits project een unieke kans om de mogelijkheden energiebesparingsmogelijkheden en bijkomende voordelen te onderzoeken.</a:t>
            </a:r>
          </a:p>
          <a:p>
            <a:pPr algn="l"/>
            <a:endParaRPr lang="nl-NL" b="0" i="0" u="none" strike="noStrike" baseline="0" dirty="0"/>
          </a:p>
          <a:p>
            <a:pPr algn="l"/>
            <a:r>
              <a:rPr lang="nl-NL" b="0" i="0" u="none" strike="noStrike" baseline="0" dirty="0"/>
              <a:t>Energie-inzichten -2,2% vermindering van de energievraag (warmtewisselaar)</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48</a:t>
            </a:fld>
            <a:endParaRPr lang="de-DE"/>
          </a:p>
        </p:txBody>
      </p:sp>
    </p:spTree>
    <p:extLst>
      <p:ext uri="{BB962C8B-B14F-4D97-AF65-F5344CB8AC3E}">
        <p14:creationId xmlns:p14="http://schemas.microsoft.com/office/powerpoint/2010/main" val="170920014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263611" y="4620578"/>
            <a:ext cx="6722076" cy="4760054"/>
          </a:xfrm>
        </p:spPr>
        <p:txBody>
          <a:bodyPr/>
          <a:lstStyle/>
          <a:p>
            <a:pPr algn="l"/>
            <a:r>
              <a:rPr lang="de-DE" i="1" u="sng" dirty="0" err="1"/>
              <a:t>Instructie</a:t>
            </a:r>
            <a:r>
              <a:rPr lang="de-DE" i="1" u="sng" dirty="0"/>
              <a:t> voor de Trainer</a:t>
            </a:r>
            <a:r>
              <a:rPr lang="de-DE" i="1" u="none" dirty="0"/>
              <a:t>:  </a:t>
            </a:r>
            <a:r>
              <a:rPr lang="nl-NL" i="1" u="none" dirty="0"/>
              <a:t>Dit voorbeeld bevat enige hypothesen over hoe de berekening van de </a:t>
            </a:r>
            <a:r>
              <a:rPr lang="nl-NL" i="1" u="none" dirty="0" err="1"/>
              <a:t>NEBs</a:t>
            </a:r>
            <a:r>
              <a:rPr lang="nl-NL" i="1" u="none" dirty="0"/>
              <a:t> tot stand is gekomen</a:t>
            </a:r>
          </a:p>
          <a:p>
            <a:pPr algn="l"/>
            <a:endParaRPr lang="nl-NL" i="1" u="none" dirty="0"/>
          </a:p>
          <a:p>
            <a:pPr algn="l"/>
            <a:r>
              <a:rPr lang="de-DE" dirty="0" err="1"/>
              <a:t>Bron</a:t>
            </a:r>
            <a:r>
              <a:rPr lang="de-DE" dirty="0"/>
              <a:t>: Deel van de </a:t>
            </a:r>
            <a:r>
              <a:rPr lang="de-DE" dirty="0" err="1"/>
              <a:t>presentatie</a:t>
            </a:r>
            <a:r>
              <a:rPr lang="de-DE" dirty="0"/>
              <a:t> ‚</a:t>
            </a:r>
            <a:r>
              <a:rPr lang="en-US" kern="1200" dirty="0">
                <a:solidFill>
                  <a:schemeClr val="tx1"/>
                </a:solidFill>
                <a:ea typeface="+mn-ea"/>
                <a:cs typeface="+mn-cs"/>
              </a:rPr>
              <a:t>Beyond Energy Savings: Quantifying the Additional Benefits from Energy Efficiency’, van Catherine Cooremans, 12.01.2020, </a:t>
            </a:r>
            <a:r>
              <a:rPr lang="en-US" kern="1200" dirty="0" err="1">
                <a:solidFill>
                  <a:schemeClr val="tx1"/>
                </a:solidFill>
                <a:ea typeface="+mn-ea"/>
                <a:cs typeface="+mn-cs"/>
              </a:rPr>
              <a:t>beschikbaar</a:t>
            </a:r>
            <a:r>
              <a:rPr lang="en-US" kern="1200" dirty="0">
                <a:solidFill>
                  <a:schemeClr val="tx1"/>
                </a:solidFill>
                <a:ea typeface="+mn-ea"/>
                <a:cs typeface="+mn-cs"/>
              </a:rPr>
              <a:t> via: https://www.mbenefits.eu/news-reBrons/library/ (</a:t>
            </a:r>
            <a:r>
              <a:rPr lang="en-US" kern="1200" dirty="0" err="1">
                <a:solidFill>
                  <a:schemeClr val="tx1"/>
                </a:solidFill>
                <a:ea typeface="+mn-ea"/>
                <a:cs typeface="+mn-cs"/>
              </a:rPr>
              <a:t>laatst</a:t>
            </a:r>
            <a:r>
              <a:rPr lang="en-US" kern="1200" dirty="0">
                <a:solidFill>
                  <a:schemeClr val="tx1"/>
                </a:solidFill>
                <a:ea typeface="+mn-ea"/>
                <a:cs typeface="+mn-cs"/>
              </a:rPr>
              <a:t> </a:t>
            </a:r>
            <a:r>
              <a:rPr lang="en-US" kern="1200" dirty="0" err="1">
                <a:solidFill>
                  <a:schemeClr val="tx1"/>
                </a:solidFill>
                <a:ea typeface="+mn-ea"/>
                <a:cs typeface="+mn-cs"/>
              </a:rPr>
              <a:t>geraadpleegd</a:t>
            </a:r>
            <a:r>
              <a:rPr lang="en-US" kern="1200" dirty="0">
                <a:solidFill>
                  <a:schemeClr val="tx1"/>
                </a:solidFill>
                <a:ea typeface="+mn-ea"/>
                <a:cs typeface="+mn-cs"/>
              </a:rPr>
              <a:t> op 09.11.2021)</a:t>
            </a:r>
            <a:endParaRPr lang="de-DE" kern="1200" dirty="0">
              <a:solidFill>
                <a:schemeClr val="tx1"/>
              </a:solidFill>
              <a:ea typeface="+mn-ea"/>
              <a:cs typeface="+mn-cs"/>
            </a:endParaRPr>
          </a:p>
          <a:p>
            <a:endParaRPr lang="de-DE" dirty="0"/>
          </a:p>
          <a:p>
            <a:pPr algn="l"/>
            <a:r>
              <a:rPr lang="nl-NL" b="0" i="0" u="none" strike="noStrike" baseline="0" dirty="0">
                <a:solidFill>
                  <a:srgbClr val="000000"/>
                </a:solidFill>
              </a:rPr>
              <a:t>Met alleen energetische voordelen heeft het project in financiële termen geen zin. NCW en IRR zijn negatief. Als niet-energetische voordelen worden toegevoegd, zijn de CAPEX gelijk, is de NPV positief en bedraagt het IRR 11%. Het is een lange investeringsperiode (15 jaar), maar het gaat om een zware renovatie van een gebouw, dus het is zinvol.</a:t>
            </a:r>
          </a:p>
          <a:p>
            <a:pPr algn="l"/>
            <a:endParaRPr lang="nl-NL" b="0" i="0" u="none" strike="noStrike" baseline="0" dirty="0">
              <a:solidFill>
                <a:srgbClr val="000000"/>
              </a:solidFill>
            </a:endParaRPr>
          </a:p>
          <a:p>
            <a:pPr algn="l"/>
            <a:r>
              <a:rPr lang="nl-NL" b="0" i="0" u="none" strike="noStrike" baseline="0" dirty="0">
                <a:solidFill>
                  <a:srgbClr val="000000"/>
                </a:solidFill>
              </a:rPr>
              <a:t>Investeringsopbrengst voor belastingen: som van de baten van de maatregel. Alleen energie en som van alle niet-energetische voordelen.</a:t>
            </a:r>
          </a:p>
          <a:p>
            <a:pPr algn="l"/>
            <a:endParaRPr lang="nl-NL" b="0" i="0" u="none" strike="noStrike" baseline="0" dirty="0">
              <a:solidFill>
                <a:srgbClr val="000000"/>
              </a:solidFill>
            </a:endParaRPr>
          </a:p>
          <a:p>
            <a:pPr algn="l"/>
            <a:r>
              <a:rPr lang="nl-NL" b="0" i="0" u="none" strike="noStrike" baseline="0" dirty="0">
                <a:solidFill>
                  <a:srgbClr val="000000"/>
                </a:solidFill>
              </a:rPr>
              <a:t>CO</a:t>
            </a:r>
            <a:r>
              <a:rPr lang="nl-NL" b="0" i="0" u="none" strike="noStrike" baseline="-25000" dirty="0">
                <a:solidFill>
                  <a:srgbClr val="000000"/>
                </a:solidFill>
              </a:rPr>
              <a:t>2</a:t>
            </a:r>
            <a:r>
              <a:rPr lang="nl-NL" b="0" i="0" u="none" strike="noStrike" baseline="0" dirty="0">
                <a:solidFill>
                  <a:srgbClr val="000000"/>
                </a:solidFill>
              </a:rPr>
              <a:t> kostenreductie omdat er een CO</a:t>
            </a:r>
            <a:r>
              <a:rPr lang="nl-NL" b="0" i="0" u="none" strike="noStrike" baseline="-25000" dirty="0">
                <a:solidFill>
                  <a:srgbClr val="000000"/>
                </a:solidFill>
              </a:rPr>
              <a:t>2</a:t>
            </a:r>
            <a:r>
              <a:rPr lang="nl-NL" b="0" i="0" u="none" strike="noStrike" baseline="0" dirty="0">
                <a:solidFill>
                  <a:srgbClr val="000000"/>
                </a:solidFill>
              </a:rPr>
              <a:t>-belasting is in Zwitserland.</a:t>
            </a:r>
          </a:p>
          <a:p>
            <a:pPr algn="l"/>
            <a:r>
              <a:rPr lang="nl-NL" b="0" i="0" u="none" strike="noStrike" baseline="0" dirty="0">
                <a:solidFill>
                  <a:srgbClr val="000000"/>
                </a:solidFill>
              </a:rPr>
              <a:t>Hypothese is dat de omzet met 0,5% zou dalen omdat het gebouw comfortabeler is en vanwege een beter imago van het bedrijf. Voorheen waren er veel klachten omdat het gebouw erg oud was.</a:t>
            </a:r>
          </a:p>
          <a:p>
            <a:pPr algn="l"/>
            <a:r>
              <a:rPr lang="nl-NL" b="0" i="0" u="none" strike="noStrike" baseline="0" dirty="0">
                <a:solidFill>
                  <a:srgbClr val="000000"/>
                </a:solidFill>
              </a:rPr>
              <a:t>Aan de hand van de facturen konden zij alle voordelen van het project evalueren.</a:t>
            </a:r>
          </a:p>
          <a:p>
            <a:pPr algn="l"/>
            <a:r>
              <a:rPr lang="nl-NL" b="0" i="0" u="none" strike="noStrike" baseline="0" dirty="0">
                <a:solidFill>
                  <a:srgbClr val="000000"/>
                </a:solidFill>
              </a:rPr>
              <a:t>Voor de productiviteit werd uitgegaan van een stijging van 1,25%, een zeer conservatieve hypothese. Zij hebben deze hypothese samen met de medewerkers van het bedrijf opgesteld. </a:t>
            </a:r>
          </a:p>
          <a:p>
            <a:pPr algn="l"/>
            <a:endParaRPr lang="nl-NL" b="0" i="0" u="none" strike="noStrike" baseline="0" dirty="0">
              <a:solidFill>
                <a:srgbClr val="000000"/>
              </a:solidFill>
            </a:endParaRPr>
          </a:p>
          <a:p>
            <a:pPr algn="l"/>
            <a:r>
              <a:rPr lang="nl-NL" b="0" i="0" u="none" strike="noStrike" baseline="0" dirty="0">
                <a:solidFill>
                  <a:srgbClr val="000000"/>
                </a:solidFill>
              </a:rPr>
              <a:t>In dit voorbeeld houden de cijfers van de niet-energetische voordelen geen rekening met een waardestijging van het onroerend goed of met mogelijke stijgingen van de energie- en CO</a:t>
            </a:r>
            <a:r>
              <a:rPr lang="nl-NL" b="0" i="0" u="none" strike="noStrike" baseline="-25000" dirty="0">
                <a:solidFill>
                  <a:srgbClr val="000000"/>
                </a:solidFill>
              </a:rPr>
              <a:t>2</a:t>
            </a:r>
            <a:r>
              <a:rPr lang="nl-NL" b="0" i="0" u="none" strike="noStrike" baseline="0" dirty="0">
                <a:solidFill>
                  <a:srgbClr val="000000"/>
                </a:solidFill>
              </a:rPr>
              <a:t>-prijzen.</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49</a:t>
            </a:fld>
            <a:endParaRPr lang="de-DE"/>
          </a:p>
        </p:txBody>
      </p:sp>
    </p:spTree>
    <p:extLst>
      <p:ext uri="{BB962C8B-B14F-4D97-AF65-F5344CB8AC3E}">
        <p14:creationId xmlns:p14="http://schemas.microsoft.com/office/powerpoint/2010/main" val="2253160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5</a:t>
            </a:fld>
            <a:endParaRPr lang="de-DE"/>
          </a:p>
        </p:txBody>
      </p:sp>
    </p:spTree>
    <p:extLst>
      <p:ext uri="{BB962C8B-B14F-4D97-AF65-F5344CB8AC3E}">
        <p14:creationId xmlns:p14="http://schemas.microsoft.com/office/powerpoint/2010/main" val="402836091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731520" y="4620577"/>
            <a:ext cx="6122361" cy="4604360"/>
          </a:xfrm>
        </p:spPr>
        <p:txBody>
          <a:bodyPr/>
          <a:lstStyle/>
          <a:p>
            <a:pPr algn="l"/>
            <a:r>
              <a:rPr lang="en-US" b="0" i="0" u="none" strike="noStrike" baseline="0" dirty="0" err="1"/>
              <a:t>Bron</a:t>
            </a:r>
            <a:r>
              <a:rPr lang="en-US" b="0" i="0" u="none" strike="noStrike" baseline="0" dirty="0"/>
              <a:t>: Metal surface treatment industry example, </a:t>
            </a:r>
            <a:r>
              <a:rPr lang="en-US" b="0" i="0" u="none" strike="noStrike" baseline="0" dirty="0" err="1"/>
              <a:t>Mbenefits</a:t>
            </a:r>
            <a:r>
              <a:rPr lang="en-US" b="0" i="0" u="none" strike="noStrike" baseline="0" dirty="0"/>
              <a:t> Case study, available at : https://www.mbenefits.eu/news-reBrons/library/ (</a:t>
            </a:r>
            <a:r>
              <a:rPr lang="en-US" b="0" i="0" u="none" strike="noStrike" baseline="0" dirty="0" err="1"/>
              <a:t>laatst</a:t>
            </a:r>
            <a:r>
              <a:rPr lang="en-US" b="0" i="0" u="none" strike="noStrike" baseline="0" dirty="0"/>
              <a:t> </a:t>
            </a:r>
            <a:r>
              <a:rPr lang="en-US" b="0" i="0" u="none" strike="noStrike" baseline="0" dirty="0" err="1"/>
              <a:t>geraadpleegd</a:t>
            </a:r>
            <a:r>
              <a:rPr lang="en-US" b="0" i="0" u="none" strike="noStrike" baseline="0" dirty="0"/>
              <a:t> op  09.11.2021)</a:t>
            </a:r>
          </a:p>
          <a:p>
            <a:pPr algn="l"/>
            <a:endParaRPr lang="en-US" b="0" i="0" u="none" strike="noStrike" baseline="0" dirty="0"/>
          </a:p>
          <a:p>
            <a:pPr algn="l"/>
            <a:r>
              <a:rPr lang="en-US" b="0" i="0" u="none" strike="noStrike" baseline="0" dirty="0" err="1"/>
              <a:t>Een</a:t>
            </a:r>
            <a:r>
              <a:rPr lang="en-US" b="0" i="0" u="none" strike="noStrike" baseline="0" dirty="0"/>
              <a:t> </a:t>
            </a:r>
            <a:r>
              <a:rPr lang="en-US" b="1" i="0" u="none" strike="noStrike" baseline="0" dirty="0" err="1"/>
              <a:t>gelijkrichter</a:t>
            </a:r>
            <a:r>
              <a:rPr lang="en-US" b="0" i="0" u="none" strike="noStrike" baseline="0" dirty="0"/>
              <a:t>: </a:t>
            </a:r>
            <a:r>
              <a:rPr lang="nl-NL" b="0" i="0" u="none" strike="noStrike" baseline="0" dirty="0"/>
              <a:t>is een elektrisch apparaat die een wisselspanning, die periodiek van richting verandert, omzet (gelijkricht) gelijkstroom (DC), die slechts in één richting stroomt. Dit proces wordt </a:t>
            </a:r>
            <a:r>
              <a:rPr lang="nl-NL" b="0" i="1" u="none" strike="noStrike" baseline="0" dirty="0"/>
              <a:t>gelijkrichting</a:t>
            </a:r>
            <a:r>
              <a:rPr lang="nl-NL" b="0" i="0" u="none" strike="noStrike" baseline="0" dirty="0"/>
              <a:t> genoemd.</a:t>
            </a:r>
            <a:endParaRPr lang="en-US" b="0" i="0" u="none" strike="noStrike" baseline="0" dirty="0"/>
          </a:p>
          <a:p>
            <a:pPr algn="l"/>
            <a:endParaRPr lang="en-US" b="0" i="0" u="none" strike="noStrike" baseline="0" dirty="0"/>
          </a:p>
          <a:p>
            <a:pPr algn="l"/>
            <a:r>
              <a:rPr lang="de-DE" b="1" i="0" u="none" strike="noStrike" baseline="0" dirty="0" err="1"/>
              <a:t>Situatie</a:t>
            </a:r>
            <a:r>
              <a:rPr lang="de-DE" b="1" i="0" u="none" strike="noStrike" baseline="0" dirty="0"/>
              <a:t>-analyse</a:t>
            </a:r>
          </a:p>
          <a:p>
            <a:pPr algn="l"/>
            <a:r>
              <a:rPr lang="de-DE" b="0" i="0" u="none" strike="noStrike" baseline="0" dirty="0"/>
              <a:t>• </a:t>
            </a:r>
            <a:r>
              <a:rPr lang="de-DE" b="0" i="0" u="none" strike="noStrike" baseline="0" dirty="0" err="1"/>
              <a:t>Gelijkrichters</a:t>
            </a:r>
            <a:r>
              <a:rPr lang="de-DE" b="0" i="0" u="none" strike="noStrike" baseline="0" dirty="0"/>
              <a:t> </a:t>
            </a:r>
            <a:r>
              <a:rPr lang="de-DE" b="0" i="0" u="none" strike="noStrike" baseline="0" dirty="0" err="1"/>
              <a:t>verouderd</a:t>
            </a:r>
            <a:r>
              <a:rPr lang="de-DE" b="0" i="0" u="none" strike="noStrike" baseline="0" dirty="0"/>
              <a:t> &gt; 35 </a:t>
            </a:r>
            <a:r>
              <a:rPr lang="de-DE" b="0" i="0" u="none" strike="noStrike" baseline="0" dirty="0" err="1"/>
              <a:t>jaar</a:t>
            </a:r>
            <a:endParaRPr lang="de-DE" b="0" i="0" u="none" strike="noStrike" baseline="0" dirty="0"/>
          </a:p>
          <a:p>
            <a:pPr algn="l"/>
            <a:r>
              <a:rPr lang="de-DE" b="0" i="0" u="none" strike="noStrike" baseline="0" dirty="0"/>
              <a:t>• Lage </a:t>
            </a:r>
            <a:r>
              <a:rPr lang="de-DE" b="0" i="0" u="none" strike="noStrike" baseline="0" dirty="0" err="1"/>
              <a:t>prestaties</a:t>
            </a:r>
            <a:r>
              <a:rPr lang="de-DE" b="0" i="0" u="none" strike="noStrike" baseline="0" dirty="0"/>
              <a:t> (50-60%)</a:t>
            </a:r>
          </a:p>
          <a:p>
            <a:pPr algn="l"/>
            <a:r>
              <a:rPr lang="de-DE" b="0" i="0" u="none" strike="noStrike" baseline="0" dirty="0"/>
              <a:t>• </a:t>
            </a:r>
            <a:r>
              <a:rPr lang="nl-NL" b="0" i="0" u="none" strike="noStrike" baseline="0" dirty="0"/>
              <a:t>Onvoldoende capaciteit, beperkt aantal en grootte van gelijktijdig verwerkte stukken</a:t>
            </a:r>
            <a:endParaRPr lang="de-DE" b="0" i="0" u="none" strike="noStrike" baseline="0" dirty="0"/>
          </a:p>
          <a:p>
            <a:pPr algn="l"/>
            <a:r>
              <a:rPr lang="en-US" b="0" i="0" u="none" strike="noStrike" baseline="0" dirty="0"/>
              <a:t>• </a:t>
            </a:r>
            <a:r>
              <a:rPr lang="nl-NL" b="0" i="0" u="none" strike="noStrike" baseline="0" dirty="0"/>
              <a:t>Moeilijk en duur te herstellen</a:t>
            </a:r>
            <a:endParaRPr lang="en-US" b="0" i="0" u="none" strike="noStrike" baseline="0" dirty="0"/>
          </a:p>
          <a:p>
            <a:pPr algn="l"/>
            <a:endParaRPr lang="en-US" b="0" i="0" u="none" strike="noStrike" baseline="0" dirty="0"/>
          </a:p>
          <a:p>
            <a:pPr algn="l"/>
            <a:r>
              <a:rPr lang="de-DE" b="1" i="0" u="none" strike="noStrike" baseline="0" dirty="0" err="1"/>
              <a:t>Projectomschrijving</a:t>
            </a:r>
            <a:endParaRPr lang="de-DE" b="1" i="0" u="none" strike="noStrike" baseline="0" dirty="0"/>
          </a:p>
          <a:p>
            <a:pPr algn="l"/>
            <a:r>
              <a:rPr lang="de-DE" b="0" i="0" u="none" strike="noStrike" baseline="0" dirty="0"/>
              <a:t>• </a:t>
            </a:r>
            <a:r>
              <a:rPr lang="nl-NL" b="0" i="0" u="none" strike="noStrike" baseline="0" dirty="0"/>
              <a:t>Gelijkrichters vervangen door elektronische modellen met hoog rendement </a:t>
            </a:r>
            <a:r>
              <a:rPr lang="de-DE" b="0" i="0" u="none" strike="noStrike" baseline="0" dirty="0"/>
              <a:t>(85-93%)</a:t>
            </a:r>
          </a:p>
          <a:p>
            <a:pPr algn="l"/>
            <a:r>
              <a:rPr lang="de-DE" b="0" i="0" u="none" strike="noStrike" baseline="0" dirty="0"/>
              <a:t>• </a:t>
            </a:r>
            <a:r>
              <a:rPr lang="de-DE" b="0" i="0" u="none" strike="noStrike" baseline="0" dirty="0" err="1"/>
              <a:t>Vermindering</a:t>
            </a:r>
            <a:r>
              <a:rPr lang="de-DE" b="0" i="0" u="none" strike="noStrike" baseline="0" dirty="0"/>
              <a:t> van </a:t>
            </a:r>
            <a:r>
              <a:rPr lang="de-DE" b="0" i="0" u="none" strike="noStrike" baseline="0" dirty="0" err="1"/>
              <a:t>het</a:t>
            </a:r>
            <a:r>
              <a:rPr lang="de-DE" b="0" i="0" u="none" strike="noStrike" baseline="0" dirty="0"/>
              <a:t> </a:t>
            </a:r>
            <a:r>
              <a:rPr lang="de-DE" b="0" i="0" u="none" strike="noStrike" baseline="0" dirty="0" err="1"/>
              <a:t>energieverbruik</a:t>
            </a:r>
            <a:endParaRPr lang="de-DE" b="0" i="0" u="none" strike="noStrike" baseline="0" dirty="0"/>
          </a:p>
          <a:p>
            <a:pPr algn="l"/>
            <a:r>
              <a:rPr lang="de-DE" b="0" i="0" u="none" strike="noStrike" baseline="0" dirty="0"/>
              <a:t>• </a:t>
            </a:r>
            <a:r>
              <a:rPr lang="de-DE" b="0" i="0" u="none" strike="noStrike" baseline="0" dirty="0" err="1"/>
              <a:t>Verbetering</a:t>
            </a:r>
            <a:r>
              <a:rPr lang="de-DE" b="0" i="0" u="none" strike="noStrike" baseline="0" dirty="0"/>
              <a:t> </a:t>
            </a:r>
            <a:r>
              <a:rPr lang="de-DE" b="0" i="0" u="none" strike="noStrike" baseline="0" dirty="0" err="1"/>
              <a:t>koelsysteem</a:t>
            </a:r>
            <a:endParaRPr lang="de-DE" b="0" i="0" u="none" strike="noStrike" baseline="0" dirty="0"/>
          </a:p>
          <a:p>
            <a:pPr algn="l"/>
            <a:r>
              <a:rPr lang="de-DE" b="0" i="0" u="none" strike="noStrike" baseline="0" dirty="0"/>
              <a:t>• </a:t>
            </a:r>
            <a:r>
              <a:rPr lang="de-DE" b="0" i="0" u="none" strike="noStrike" baseline="0" dirty="0" err="1"/>
              <a:t>Efficiënter</a:t>
            </a:r>
            <a:r>
              <a:rPr lang="de-DE" b="0" i="0" u="none" strike="noStrike" baseline="0" dirty="0"/>
              <a:t> </a:t>
            </a:r>
            <a:r>
              <a:rPr lang="de-DE" b="0" i="0" u="none" strike="noStrike" baseline="0" dirty="0" err="1"/>
              <a:t>regelsysteem</a:t>
            </a:r>
            <a:r>
              <a:rPr lang="de-DE" b="0" i="0" u="none" strike="noStrike" baseline="0" dirty="0"/>
              <a:t> van </a:t>
            </a:r>
            <a:r>
              <a:rPr lang="de-DE" b="0" i="0" u="none" strike="noStrike" baseline="0" dirty="0" err="1"/>
              <a:t>stroom</a:t>
            </a:r>
            <a:r>
              <a:rPr lang="en-US" b="0" i="0" u="none" strike="noStrike" baseline="0" dirty="0"/>
              <a:t> (</a:t>
            </a:r>
            <a:r>
              <a:rPr lang="en-US" b="0" i="0" u="none" strike="noStrike" baseline="0" dirty="0" err="1"/>
              <a:t>Bron</a:t>
            </a:r>
            <a:r>
              <a:rPr lang="en-US" b="0" i="0" u="none" strike="noStrike" baseline="0" dirty="0"/>
              <a:t>: Wikipedia)</a:t>
            </a:r>
          </a:p>
          <a:p>
            <a:pPr algn="l"/>
            <a:endParaRPr lang="en-US" b="0" i="0" u="none" strike="noStrike" baseline="0" dirty="0"/>
          </a:p>
          <a:p>
            <a:pPr algn="l"/>
            <a:r>
              <a:rPr lang="de-DE" b="1" i="0" u="none" strike="noStrike" baseline="0" dirty="0"/>
              <a:t>Post-</a:t>
            </a:r>
            <a:r>
              <a:rPr lang="de-DE" b="1" i="0" u="none" strike="noStrike" baseline="0" dirty="0" err="1"/>
              <a:t>installatie</a:t>
            </a:r>
            <a:endParaRPr lang="de-DE" b="1" i="0" u="none" strike="noStrike" baseline="0" dirty="0"/>
          </a:p>
          <a:p>
            <a:pPr algn="l"/>
            <a:r>
              <a:rPr lang="de-DE" b="0" i="0" u="none" strike="noStrike" baseline="0" dirty="0"/>
              <a:t>• </a:t>
            </a:r>
            <a:r>
              <a:rPr lang="de-DE" b="1" i="0" u="none" strike="noStrike" baseline="0" dirty="0"/>
              <a:t>10% </a:t>
            </a:r>
            <a:r>
              <a:rPr lang="de-DE" b="0" i="0" u="none" strike="noStrike" baseline="0" dirty="0" err="1"/>
              <a:t>verbetering</a:t>
            </a:r>
            <a:endParaRPr lang="de-DE" b="0" i="0" u="none" strike="noStrike" baseline="0" dirty="0"/>
          </a:p>
          <a:p>
            <a:pPr algn="l"/>
            <a:r>
              <a:rPr lang="de-DE" b="0" i="0" u="none" strike="noStrike" baseline="0" dirty="0"/>
              <a:t>• </a:t>
            </a:r>
            <a:r>
              <a:rPr lang="de-DE" b="1" i="0" u="none" strike="noStrike" baseline="0" dirty="0"/>
              <a:t>63,000 kWh </a:t>
            </a:r>
            <a:r>
              <a:rPr lang="de-DE" b="0" i="0" u="none" strike="noStrike" baseline="0" dirty="0" err="1"/>
              <a:t>jaarlijkse</a:t>
            </a:r>
            <a:r>
              <a:rPr lang="de-DE" b="0" i="0" u="none" strike="noStrike" baseline="0" dirty="0"/>
              <a:t> </a:t>
            </a:r>
            <a:r>
              <a:rPr lang="de-DE" b="0" i="0" u="none" strike="noStrike" baseline="0" dirty="0" err="1"/>
              <a:t>besparing</a:t>
            </a:r>
            <a:r>
              <a:rPr lang="de-DE" b="0" i="0" u="none" strike="noStrike" baseline="0" dirty="0"/>
              <a:t> </a:t>
            </a:r>
            <a:r>
              <a:rPr lang="de-DE" b="0" i="0" u="none" strike="noStrike" baseline="0" dirty="0" err="1"/>
              <a:t>op</a:t>
            </a:r>
            <a:r>
              <a:rPr lang="de-DE" b="0" i="0" u="none" strike="noStrike" baseline="0" dirty="0"/>
              <a:t> </a:t>
            </a:r>
            <a:r>
              <a:rPr lang="de-DE" b="0" i="0" u="none" strike="noStrike" baseline="0" dirty="0" err="1"/>
              <a:t>energieverbruik</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50</a:t>
            </a:fld>
            <a:endParaRPr lang="de-DE"/>
          </a:p>
        </p:txBody>
      </p:sp>
    </p:spTree>
    <p:extLst>
      <p:ext uri="{BB962C8B-B14F-4D97-AF65-F5344CB8AC3E}">
        <p14:creationId xmlns:p14="http://schemas.microsoft.com/office/powerpoint/2010/main" val="85733061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731520" y="4620577"/>
            <a:ext cx="5852160" cy="4383791"/>
          </a:xfrm>
        </p:spPr>
        <p:txBody>
          <a:bodyPr/>
          <a:lstStyle/>
          <a:p>
            <a:r>
              <a:rPr lang="de-DE" dirty="0" err="1"/>
              <a:t>Bron</a:t>
            </a:r>
            <a:r>
              <a:rPr lang="de-DE" dirty="0"/>
              <a:t>: Case Study </a:t>
            </a:r>
            <a:r>
              <a:rPr lang="de-DE" dirty="0" err="1"/>
              <a:t>Mbenefits</a:t>
            </a:r>
            <a:r>
              <a:rPr lang="de-DE" dirty="0"/>
              <a:t>, </a:t>
            </a:r>
            <a:r>
              <a:rPr lang="de-DE" dirty="0" err="1"/>
              <a:t>available</a:t>
            </a:r>
            <a:r>
              <a:rPr lang="de-DE" dirty="0"/>
              <a:t> at : https://www.mbenefits.eu/news-reBrons/library/ (</a:t>
            </a:r>
            <a:r>
              <a:rPr lang="de-DE" dirty="0" err="1"/>
              <a:t>laatst</a:t>
            </a:r>
            <a:r>
              <a:rPr lang="de-DE" dirty="0"/>
              <a:t> </a:t>
            </a:r>
            <a:r>
              <a:rPr lang="de-DE" dirty="0" err="1"/>
              <a:t>geraadpleegd</a:t>
            </a:r>
            <a:r>
              <a:rPr lang="de-DE" dirty="0"/>
              <a:t> </a:t>
            </a:r>
            <a:r>
              <a:rPr lang="de-DE" dirty="0" err="1"/>
              <a:t>op</a:t>
            </a:r>
            <a:r>
              <a:rPr lang="de-DE" dirty="0"/>
              <a:t>  9.11.2021)</a:t>
            </a:r>
          </a:p>
          <a:p>
            <a:endParaRPr lang="de-DE" dirty="0"/>
          </a:p>
          <a:p>
            <a:r>
              <a:rPr lang="de-DE" dirty="0" err="1"/>
              <a:t>Introductie</a:t>
            </a:r>
            <a:r>
              <a:rPr lang="de-DE" dirty="0"/>
              <a:t> </a:t>
            </a:r>
          </a:p>
          <a:p>
            <a:pPr algn="l"/>
            <a:r>
              <a:rPr lang="nl-NL" b="0" i="0" u="none" strike="noStrike" baseline="0" dirty="0"/>
              <a:t>Alfa-</a:t>
            </a:r>
            <a:r>
              <a:rPr lang="nl-NL" b="0" i="0" u="none" strike="noStrike" baseline="0" dirty="0" err="1"/>
              <a:t>Beta</a:t>
            </a:r>
            <a:r>
              <a:rPr lang="nl-NL" b="0" i="0" u="none" strike="noStrike" baseline="0" dirty="0"/>
              <a:t> (AB) </a:t>
            </a:r>
            <a:r>
              <a:rPr lang="nl-NL" b="0" i="0" u="none" strike="noStrike" baseline="0" dirty="0" err="1"/>
              <a:t>Vassilopoulos</a:t>
            </a:r>
            <a:r>
              <a:rPr lang="nl-NL" b="0" i="0" u="none" strike="noStrike" baseline="0" dirty="0"/>
              <a:t> S.A. is een supermarktketen die gevestigd is in Griekenland. Hun </a:t>
            </a:r>
            <a:r>
              <a:rPr lang="nl-NL" b="0" i="0" u="none" strike="noStrike" baseline="0" dirty="0" err="1"/>
              <a:t>waardepropositie</a:t>
            </a:r>
            <a:r>
              <a:rPr lang="nl-NL" b="0" i="0" u="none" strike="noStrike" baseline="0" dirty="0"/>
              <a:t> is om een geweldige winkelervaring te bieden die voldoet aan de veranderende behoeften van de consument en die loyaliteit opbouwt, dit alles met 24-uurs technische ondersteuning. Ze streven ernaar klanten te inspireren om gezondere keuzes te maken, de producttransparantie en het elimineren van afval. Een deel van AB </a:t>
            </a:r>
            <a:r>
              <a:rPr lang="nl-NL" b="0" i="0" u="none" strike="noStrike" baseline="0" dirty="0" err="1"/>
              <a:t>Vassilopoulo’s</a:t>
            </a:r>
            <a:r>
              <a:rPr lang="nl-NL" b="0" i="0" u="none" strike="noStrike" baseline="0" dirty="0"/>
              <a:t> doel is om slimmer en efficiënter te werken. Gezien de beperkte tijd van het personeel en het feit dat een energie-audit niet wettelijk verplicht was in het magazijn in kwestie, bood deelname aan het Multiple Benefits project een unieke kans om de energiebesparingsmogelijkheden en bijkomende voordelen te onderzoeken. </a:t>
            </a:r>
          </a:p>
          <a:p>
            <a:pPr algn="l"/>
            <a:endParaRPr lang="nl-NL" b="0" i="0" u="none" strike="noStrike" baseline="0" dirty="0"/>
          </a:p>
          <a:p>
            <a:pPr algn="l"/>
            <a:r>
              <a:rPr lang="nl-NL" b="0" i="0" u="none" strike="noStrike" baseline="0" dirty="0"/>
              <a:t>Energie-inzichten -2,6% vermindering van de energievraag</a:t>
            </a:r>
          </a:p>
          <a:p>
            <a:pPr algn="l"/>
            <a:r>
              <a:rPr lang="nl-NL" b="0" i="0" u="none" strike="noStrike" baseline="0" dirty="0"/>
              <a:t>Audit identificeerde de volgende maatregelen: </a:t>
            </a:r>
          </a:p>
          <a:p>
            <a:pPr marL="285750" indent="-285750" algn="l">
              <a:buFontTx/>
              <a:buChar char="-"/>
            </a:pPr>
            <a:r>
              <a:rPr lang="nl-NL" b="0" i="0" u="none" strike="noStrike" baseline="0" dirty="0"/>
              <a:t>Loodaccu's vervangen door Lithium-Ion accu's voor vorkheftrucks</a:t>
            </a:r>
          </a:p>
          <a:p>
            <a:pPr marL="285750" indent="-285750" algn="l">
              <a:buFontTx/>
              <a:buChar char="-"/>
            </a:pPr>
            <a:r>
              <a:rPr lang="nl-NL" b="0" i="0" u="none" strike="noStrike" baseline="0" dirty="0"/>
              <a:t>Vervang bestaande laders door moderne laders die ontworpen zijn om batterijen snel op te laden.</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51</a:t>
            </a:fld>
            <a:endParaRPr lang="de-DE"/>
          </a:p>
        </p:txBody>
      </p:sp>
    </p:spTree>
    <p:extLst>
      <p:ext uri="{BB962C8B-B14F-4D97-AF65-F5344CB8AC3E}">
        <p14:creationId xmlns:p14="http://schemas.microsoft.com/office/powerpoint/2010/main" val="388444046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382236" y="4620578"/>
            <a:ext cx="6511187" cy="4498896"/>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kern="1200" dirty="0" err="1">
                <a:solidFill>
                  <a:schemeClr val="tx1"/>
                </a:solidFill>
                <a:latin typeface="+mn-lt"/>
                <a:ea typeface="+mn-ea"/>
                <a:cs typeface="+mn-cs"/>
              </a:rPr>
              <a:t>Bron</a:t>
            </a:r>
            <a:r>
              <a:rPr lang="de-DE" kern="1200" dirty="0">
                <a:solidFill>
                  <a:schemeClr val="tx1"/>
                </a:solidFill>
                <a:latin typeface="+mn-lt"/>
                <a:ea typeface="+mn-ea"/>
                <a:cs typeface="+mn-cs"/>
              </a:rPr>
              <a:t>: Multiple Benefits Webinar 1: Einführung und Überblick in die Mehrfachnutzen-Analyse </a:t>
            </a:r>
            <a:r>
              <a:rPr lang="de-DE" kern="1200" dirty="0" err="1">
                <a:solidFill>
                  <a:schemeClr val="tx1"/>
                </a:solidFill>
                <a:latin typeface="+mn-lt"/>
                <a:ea typeface="+mn-ea"/>
                <a:cs typeface="+mn-cs"/>
              </a:rPr>
              <a:t>accessible</a:t>
            </a:r>
            <a:r>
              <a:rPr lang="de-DE" kern="1200" dirty="0">
                <a:solidFill>
                  <a:schemeClr val="tx1"/>
                </a:solidFill>
                <a:latin typeface="+mn-lt"/>
                <a:ea typeface="+mn-ea"/>
                <a:cs typeface="+mn-cs"/>
              </a:rPr>
              <a:t> on https://www.youtube.com/watch?v=Rx9_LQqFSR8 (</a:t>
            </a:r>
            <a:r>
              <a:rPr lang="de-DE" kern="1200" dirty="0" err="1">
                <a:solidFill>
                  <a:schemeClr val="tx1"/>
                </a:solidFill>
                <a:latin typeface="+mn-lt"/>
                <a:ea typeface="+mn-ea"/>
                <a:cs typeface="+mn-cs"/>
              </a:rPr>
              <a:t>laatst</a:t>
            </a:r>
            <a:r>
              <a:rPr lang="de-DE" kern="1200" dirty="0">
                <a:solidFill>
                  <a:schemeClr val="tx1"/>
                </a:solidFill>
                <a:latin typeface="+mn-lt"/>
                <a:ea typeface="+mn-ea"/>
                <a:cs typeface="+mn-cs"/>
              </a:rPr>
              <a:t> </a:t>
            </a:r>
            <a:r>
              <a:rPr lang="de-DE" kern="1200" dirty="0" err="1">
                <a:solidFill>
                  <a:schemeClr val="tx1"/>
                </a:solidFill>
                <a:latin typeface="+mn-lt"/>
                <a:ea typeface="+mn-ea"/>
                <a:cs typeface="+mn-cs"/>
              </a:rPr>
              <a:t>geraadpleegd</a:t>
            </a:r>
            <a:r>
              <a:rPr lang="de-DE" kern="1200" dirty="0">
                <a:solidFill>
                  <a:schemeClr val="tx1"/>
                </a:solidFill>
                <a:latin typeface="+mn-lt"/>
                <a:ea typeface="+mn-ea"/>
                <a:cs typeface="+mn-cs"/>
              </a:rPr>
              <a:t> </a:t>
            </a:r>
            <a:r>
              <a:rPr lang="de-DE" kern="1200" dirty="0" err="1">
                <a:solidFill>
                  <a:schemeClr val="tx1"/>
                </a:solidFill>
                <a:latin typeface="+mn-lt"/>
                <a:ea typeface="+mn-ea"/>
                <a:cs typeface="+mn-cs"/>
              </a:rPr>
              <a:t>op</a:t>
            </a:r>
            <a:r>
              <a:rPr lang="de-DE" kern="1200" dirty="0">
                <a:solidFill>
                  <a:schemeClr val="tx1"/>
                </a:solidFill>
                <a:latin typeface="+mn-lt"/>
                <a:ea typeface="+mn-ea"/>
                <a:cs typeface="+mn-cs"/>
              </a:rPr>
              <a:t>  on 17.11.2020)</a:t>
            </a:r>
          </a:p>
          <a:p>
            <a:endParaRPr lang="de-DE" dirty="0"/>
          </a:p>
          <a:p>
            <a:r>
              <a:rPr lang="de-DE" b="1" dirty="0" err="1"/>
              <a:t>Ontbrekende</a:t>
            </a:r>
            <a:r>
              <a:rPr lang="de-DE" b="1" dirty="0"/>
              <a:t> </a:t>
            </a:r>
            <a:r>
              <a:rPr lang="de-DE" b="1" dirty="0" err="1"/>
              <a:t>gegevens</a:t>
            </a:r>
            <a:r>
              <a:rPr lang="de-DE" b="1" dirty="0"/>
              <a:t>: </a:t>
            </a:r>
            <a:r>
              <a:rPr lang="nl-NL" dirty="0"/>
              <a:t>Er ontbreken vaak gegevens op proces-/</a:t>
            </a:r>
            <a:r>
              <a:rPr lang="nl-NL" dirty="0" err="1"/>
              <a:t>apparatuurniveau</a:t>
            </a:r>
            <a:r>
              <a:rPr lang="nl-NL"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Interdepartementale communicatie: MB heeft de communicatie tussen verschillende afdelingen nodig, de communicatie kan ook op dit niveau tekortschieten.</a:t>
            </a: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b="1" dirty="0">
                <a:solidFill>
                  <a:schemeClr val="tx1"/>
                </a:solidFill>
              </a:rPr>
              <a:t>Moeilijk vast te stellen gemiddelde waarden</a:t>
            </a:r>
            <a:r>
              <a:rPr lang="en-US" b="1" dirty="0">
                <a:solidFill>
                  <a:schemeClr val="tx1"/>
                </a:solidFill>
              </a:rPr>
              <a:t>: </a:t>
            </a:r>
            <a:r>
              <a:rPr lang="nl-NL" dirty="0">
                <a:solidFill>
                  <a:schemeClr val="tx1"/>
                </a:solidFill>
              </a:rPr>
              <a:t>Bij de kwantificering van MB kan gebruik worden gemaakt van gemiddelde waarden, wanneer het te ingewikkeld is om bedrijfsspecifieke gegevens te verzamelen. Deze gemiddelde waarden zijn echter moeilijk vast te stellen.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b="1" dirty="0" err="1">
                <a:solidFill>
                  <a:schemeClr val="tx1"/>
                </a:solidFill>
              </a:rPr>
              <a:t>Locatiespecifieke</a:t>
            </a:r>
            <a:r>
              <a:rPr lang="nl-NL" b="1" dirty="0">
                <a:solidFill>
                  <a:schemeClr val="tx1"/>
                </a:solidFill>
              </a:rPr>
              <a:t> factoren: </a:t>
            </a:r>
            <a:r>
              <a:rPr lang="nl-NL" dirty="0">
                <a:solidFill>
                  <a:schemeClr val="tx1"/>
                </a:solidFill>
              </a:rPr>
              <a:t>de MB hangt niet alleen af van de EEM zelf, maar ook van </a:t>
            </a:r>
            <a:r>
              <a:rPr lang="nl-NL" dirty="0" err="1">
                <a:solidFill>
                  <a:schemeClr val="tx1"/>
                </a:solidFill>
              </a:rPr>
              <a:t>locatiespecifieke</a:t>
            </a:r>
            <a:r>
              <a:rPr lang="nl-NL" dirty="0">
                <a:solidFill>
                  <a:schemeClr val="tx1"/>
                </a:solidFill>
              </a:rPr>
              <a:t> factoren. Dezelfde EEM levert niet altijd dezelfde voordelen op.</a:t>
            </a:r>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a:solidFill>
                  <a:schemeClr val="tx1"/>
                </a:solidFill>
              </a:rPr>
              <a:t>zijn nodig om de voordelen te volgen. Het verzamelen van gegevens is tijdrovend.</a:t>
            </a:r>
            <a:endParaRPr lang="en-US"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b="1" dirty="0">
                <a:solidFill>
                  <a:schemeClr val="tx1"/>
                </a:solidFill>
              </a:rPr>
              <a:t>Tijd en capaciteit</a:t>
            </a:r>
            <a:r>
              <a:rPr lang="en-US" b="1" dirty="0">
                <a:solidFill>
                  <a:schemeClr val="tx1"/>
                </a:solidFill>
              </a:rPr>
              <a:t>: </a:t>
            </a:r>
            <a:r>
              <a:rPr lang="nl-NL" dirty="0">
                <a:solidFill>
                  <a:schemeClr val="tx1"/>
                </a:solidFill>
              </a:rPr>
              <a:t>zijn nodig om de voordelen te volgen. Het verzamelen van gegevens is tijdrovend. Vaak negatieve risicobeoordeling van MB: de investeringsbeslissing hangt vaak nog steeds alleen af van de financiële resultaten. De risicobeoordeling van een EEM wordt niet altijd uitgevoerd, maar wanneer dit wel gebeurt, is de risicobeoordeling vaak vaag en negatief, hoewel veel positieve gevolgen of voordelen kunnen worden geëvalueerd.</a:t>
            </a:r>
            <a:endParaRPr lang="en-US"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err="1">
                <a:solidFill>
                  <a:schemeClr val="tx1"/>
                </a:solidFill>
              </a:rPr>
              <a:t>Ontoereikend</a:t>
            </a:r>
            <a:r>
              <a:rPr lang="en-US" b="1" dirty="0">
                <a:solidFill>
                  <a:schemeClr val="tx1"/>
                </a:solidFill>
              </a:rPr>
              <a:t> management en </a:t>
            </a:r>
            <a:r>
              <a:rPr lang="en-US" b="1" dirty="0" err="1">
                <a:solidFill>
                  <a:schemeClr val="tx1"/>
                </a:solidFill>
              </a:rPr>
              <a:t>communicatie</a:t>
            </a:r>
            <a:r>
              <a:rPr lang="en-US" b="1" dirty="0">
                <a:solidFill>
                  <a:schemeClr val="tx1"/>
                </a:solidFill>
              </a:rPr>
              <a:t>: </a:t>
            </a:r>
            <a:r>
              <a:rPr lang="nl-NL" dirty="0">
                <a:solidFill>
                  <a:schemeClr val="tx1"/>
                </a:solidFill>
              </a:rPr>
              <a:t>de benadering en argumenten die leveranciers van energiediensten / energie experts gewoonlijk gebruiken, komen niet overeen met de belangen of de taal van het topmanagement / de mensen die de beslissingen nemen. Het is efficiënter om over te schakelen van de kosten/baten-benadering naar de strategische benadering.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err="1">
                <a:solidFill>
                  <a:schemeClr val="tx1"/>
                </a:solidFill>
              </a:rPr>
              <a:t>Mogelijk</a:t>
            </a:r>
            <a:r>
              <a:rPr lang="en-US" b="1" dirty="0">
                <a:solidFill>
                  <a:schemeClr val="tx1"/>
                </a:solidFill>
              </a:rPr>
              <a:t> </a:t>
            </a:r>
            <a:r>
              <a:rPr lang="en-US" b="1" dirty="0" err="1">
                <a:solidFill>
                  <a:schemeClr val="tx1"/>
                </a:solidFill>
              </a:rPr>
              <a:t>negatieve</a:t>
            </a:r>
            <a:r>
              <a:rPr lang="en-US" b="1" dirty="0">
                <a:solidFill>
                  <a:schemeClr val="tx1"/>
                </a:solidFill>
              </a:rPr>
              <a:t> </a:t>
            </a:r>
            <a:r>
              <a:rPr lang="en-US" b="1" dirty="0" err="1">
                <a:solidFill>
                  <a:schemeClr val="tx1"/>
                </a:solidFill>
              </a:rPr>
              <a:t>gevolgen</a:t>
            </a:r>
            <a:r>
              <a:rPr lang="en-US" b="1" dirty="0">
                <a:solidFill>
                  <a:schemeClr val="tx1"/>
                </a:solidFill>
              </a:rPr>
              <a:t>. </a:t>
            </a:r>
            <a:r>
              <a:rPr lang="nl-NL" dirty="0">
                <a:solidFill>
                  <a:schemeClr val="tx1"/>
                </a:solidFill>
              </a:rPr>
              <a:t>Er zijn ook negatieve gevolgen mogelijk, die de vastgestelde voordelen teniet kunnen doen. Deze negatieve gevolgen kunnen bijvoorbeeld even moeilijk te beoordelen zijn als de voordelen voor de productiviteit. Met de verandering van een nieuwe technologie is er een noodzaak om de werknemers te vormen. Het onderhoud kan voor het bedrijf lastiger zijn. Of de invoering van een maatregel kan een stilstand van de productie en productieverlies met zich meebrengen.</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52</a:t>
            </a:fld>
            <a:endParaRPr lang="de-DE"/>
          </a:p>
        </p:txBody>
      </p:sp>
    </p:spTree>
    <p:extLst>
      <p:ext uri="{BB962C8B-B14F-4D97-AF65-F5344CB8AC3E}">
        <p14:creationId xmlns:p14="http://schemas.microsoft.com/office/powerpoint/2010/main" val="152028728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De </a:t>
            </a:r>
            <a:r>
              <a:rPr lang="de-DE" dirty="0" err="1"/>
              <a:t>belangrijkste</a:t>
            </a:r>
            <a:r>
              <a:rPr lang="de-DE" dirty="0"/>
              <a:t> </a:t>
            </a:r>
            <a:r>
              <a:rPr lang="de-DE" dirty="0" err="1"/>
              <a:t>leerpunten</a:t>
            </a:r>
            <a:r>
              <a:rPr lang="de-DE" dirty="0"/>
              <a:t> </a:t>
            </a:r>
            <a:r>
              <a:rPr lang="de-DE" dirty="0" err="1"/>
              <a:t>uit</a:t>
            </a:r>
            <a:r>
              <a:rPr lang="de-DE" dirty="0"/>
              <a:t> Module II </a:t>
            </a:r>
            <a:r>
              <a:rPr lang="de-DE" dirty="0" err="1"/>
              <a:t>zijn</a:t>
            </a:r>
            <a:r>
              <a:rPr lang="de-DE" dirty="0"/>
              <a:t>…</a:t>
            </a:r>
          </a:p>
        </p:txBody>
      </p:sp>
      <p:sp>
        <p:nvSpPr>
          <p:cNvPr id="4" name="Foliennummernplatzhalter 3"/>
          <p:cNvSpPr>
            <a:spLocks noGrp="1"/>
          </p:cNvSpPr>
          <p:nvPr>
            <p:ph type="sldNum" sz="quarter" idx="5"/>
          </p:nvPr>
        </p:nvSpPr>
        <p:spPr/>
        <p:txBody>
          <a:bodyPr/>
          <a:lstStyle/>
          <a:p>
            <a:fld id="{FC42A464-CEEB-46BE-BA78-99FAC69E9C00}" type="slidenum">
              <a:rPr lang="de-DE" smtClean="0"/>
              <a:t>53</a:t>
            </a:fld>
            <a:endParaRPr lang="de-DE"/>
          </a:p>
        </p:txBody>
      </p:sp>
    </p:spTree>
    <p:extLst>
      <p:ext uri="{BB962C8B-B14F-4D97-AF65-F5344CB8AC3E}">
        <p14:creationId xmlns:p14="http://schemas.microsoft.com/office/powerpoint/2010/main" val="329622826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i="1" u="sng" dirty="0" err="1"/>
              <a:t>Instructie</a:t>
            </a:r>
            <a:r>
              <a:rPr lang="de-DE" sz="1200" i="1" u="sng" dirty="0"/>
              <a:t> voor de Trainer</a:t>
            </a:r>
            <a:r>
              <a:rPr lang="de-DE" sz="1200" i="1" u="none" dirty="0"/>
              <a:t>:  </a:t>
            </a:r>
            <a:r>
              <a:rPr lang="nl-NL" i="1" u="none" dirty="0"/>
              <a:t>Informeer bij de deelnemers of ze vragen hebben over de training. Vergeet niet de deelnemers om feedback te vragen en vragen te stellen voor "verificatie"-doeleinden. Gebruik de vragenlijst voor deelnemers in het sjabloon Monitoring Training - Multiple Benefits.</a:t>
            </a:r>
            <a:endParaRPr lang="de-DE" i="1" u="none" dirty="0"/>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54</a:t>
            </a:fld>
            <a:endParaRPr lang="de-DE"/>
          </a:p>
        </p:txBody>
      </p:sp>
    </p:spTree>
    <p:extLst>
      <p:ext uri="{BB962C8B-B14F-4D97-AF65-F5344CB8AC3E}">
        <p14:creationId xmlns:p14="http://schemas.microsoft.com/office/powerpoint/2010/main" val="340658549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55</a:t>
            </a:fld>
            <a:endParaRPr lang="de-DE"/>
          </a:p>
        </p:txBody>
      </p:sp>
    </p:spTree>
    <p:extLst>
      <p:ext uri="{BB962C8B-B14F-4D97-AF65-F5344CB8AC3E}">
        <p14:creationId xmlns:p14="http://schemas.microsoft.com/office/powerpoint/2010/main" val="117080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6</a:t>
            </a:fld>
            <a:endParaRPr lang="de-DE"/>
          </a:p>
        </p:txBody>
      </p:sp>
    </p:spTree>
    <p:extLst>
      <p:ext uri="{BB962C8B-B14F-4D97-AF65-F5344CB8AC3E}">
        <p14:creationId xmlns:p14="http://schemas.microsoft.com/office/powerpoint/2010/main" val="13622058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err="1"/>
              <a:t>Instructies</a:t>
            </a:r>
            <a:r>
              <a:rPr lang="en-GB" i="1" u="sng" dirty="0"/>
              <a:t> voor de Trainer</a:t>
            </a:r>
            <a:r>
              <a:rPr lang="en-GB" i="1" u="none" dirty="0"/>
              <a:t>: Je </a:t>
            </a:r>
            <a:r>
              <a:rPr lang="en-GB" i="1" u="none" dirty="0" err="1"/>
              <a:t>kunt</a:t>
            </a:r>
            <a:r>
              <a:rPr lang="en-GB" i="1" u="none" dirty="0"/>
              <a:t> </a:t>
            </a:r>
            <a:r>
              <a:rPr lang="en-GB" i="1" u="none" dirty="0" err="1"/>
              <a:t>hier</a:t>
            </a:r>
            <a:r>
              <a:rPr lang="en-GB" i="1" u="none" dirty="0"/>
              <a:t> </a:t>
            </a:r>
            <a:r>
              <a:rPr lang="en-GB" i="1" u="none" dirty="0" err="1"/>
              <a:t>beginnen</a:t>
            </a:r>
            <a:r>
              <a:rPr lang="en-GB" i="1" u="none" dirty="0"/>
              <a:t> met </a:t>
            </a:r>
            <a:r>
              <a:rPr lang="en-GB" i="1" u="none" dirty="0" err="1"/>
              <a:t>vragen</a:t>
            </a:r>
            <a:r>
              <a:rPr lang="en-GB" i="1" u="none" dirty="0"/>
              <a:t> of de WO’s </a:t>
            </a:r>
            <a:r>
              <a:rPr lang="en-GB" i="1" u="none" dirty="0" err="1"/>
              <a:t>deelgenomen</a:t>
            </a:r>
            <a:r>
              <a:rPr lang="en-GB" i="1" u="none" dirty="0"/>
              <a:t> </a:t>
            </a:r>
            <a:r>
              <a:rPr lang="en-GB" i="1" u="none" dirty="0" err="1"/>
              <a:t>hebben</a:t>
            </a:r>
            <a:r>
              <a:rPr lang="en-GB" i="1" u="none" dirty="0"/>
              <a:t> </a:t>
            </a:r>
            <a:r>
              <a:rPr lang="en-GB" i="1" u="none" dirty="0" err="1"/>
              <a:t>aan</a:t>
            </a:r>
            <a:r>
              <a:rPr lang="en-GB" i="1" u="none" dirty="0"/>
              <a:t> de </a:t>
            </a:r>
            <a:r>
              <a:rPr lang="en-GB" i="1" u="none" dirty="0" err="1"/>
              <a:t>eerste</a:t>
            </a:r>
            <a:r>
              <a:rPr lang="en-GB" i="1" u="none" dirty="0"/>
              <a:t> module, </a:t>
            </a:r>
            <a:r>
              <a:rPr lang="en-GB" i="1" u="none" dirty="0" err="1"/>
              <a:t>indien</a:t>
            </a:r>
            <a:r>
              <a:rPr lang="en-GB" i="1" u="none" dirty="0"/>
              <a:t> </a:t>
            </a:r>
            <a:r>
              <a:rPr lang="en-GB" i="1" u="none" dirty="0" err="1"/>
              <a:t>ze</a:t>
            </a:r>
            <a:r>
              <a:rPr lang="en-GB" i="1" u="none" dirty="0"/>
              <a:t> apart </a:t>
            </a:r>
            <a:r>
              <a:rPr lang="en-GB" i="1" u="none" dirty="0" err="1"/>
              <a:t>georganiseerd</a:t>
            </a:r>
            <a:r>
              <a:rPr lang="en-GB" i="1" u="none" dirty="0"/>
              <a:t> </a:t>
            </a:r>
            <a:r>
              <a:rPr lang="en-GB" i="1" u="none" dirty="0" err="1"/>
              <a:t>waren</a:t>
            </a:r>
            <a:r>
              <a:rPr lang="en-GB" i="1" u="none" dirty="0"/>
              <a:t>. </a:t>
            </a:r>
            <a:endParaRPr lang="de-DE"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7</a:t>
            </a:fld>
            <a:endParaRPr lang="de-DE"/>
          </a:p>
        </p:txBody>
      </p:sp>
    </p:spTree>
    <p:extLst>
      <p:ext uri="{BB962C8B-B14F-4D97-AF65-F5344CB8AC3E}">
        <p14:creationId xmlns:p14="http://schemas.microsoft.com/office/powerpoint/2010/main" val="75566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err="1"/>
              <a:t>Instructies</a:t>
            </a:r>
            <a:r>
              <a:rPr lang="en-GB" i="1" u="sng" dirty="0"/>
              <a:t> voor de Trainer</a:t>
            </a:r>
            <a:r>
              <a:rPr lang="en-GB" i="1" u="none" dirty="0"/>
              <a:t>: </a:t>
            </a:r>
            <a:r>
              <a:rPr lang="de-DE" i="1" u="none" dirty="0" err="1"/>
              <a:t>start</a:t>
            </a:r>
            <a:r>
              <a:rPr lang="de-DE" i="1" u="none" dirty="0"/>
              <a:t> </a:t>
            </a:r>
            <a:r>
              <a:rPr lang="de-DE" i="1" u="none" dirty="0" err="1"/>
              <a:t>met</a:t>
            </a:r>
            <a:r>
              <a:rPr lang="de-DE" i="1" u="none" dirty="0"/>
              <a:t> </a:t>
            </a:r>
            <a:r>
              <a:rPr lang="de-DE" i="1" u="none" dirty="0" err="1"/>
              <a:t>een</a:t>
            </a:r>
            <a:r>
              <a:rPr lang="de-DE" i="1" u="none" dirty="0"/>
              <a:t> </a:t>
            </a:r>
            <a:r>
              <a:rPr lang="de-DE" i="1" u="none" dirty="0" err="1"/>
              <a:t>definitie</a:t>
            </a:r>
            <a:r>
              <a:rPr lang="de-DE" i="1" u="none" dirty="0"/>
              <a:t> van Multiple </a:t>
            </a:r>
            <a:r>
              <a:rPr lang="de-DE" i="1" u="none" dirty="0" err="1"/>
              <a:t>benefits</a:t>
            </a:r>
            <a:endParaRPr lang="de-DE" i="1" u="none" dirty="0"/>
          </a:p>
          <a:p>
            <a:endParaRPr lang="de-DE" dirty="0"/>
          </a:p>
          <a:p>
            <a:r>
              <a:rPr lang="de-DE" dirty="0" err="1"/>
              <a:t>We</a:t>
            </a:r>
            <a:r>
              <a:rPr lang="de-DE" dirty="0"/>
              <a:t> </a:t>
            </a:r>
            <a:r>
              <a:rPr lang="de-DE" dirty="0" err="1"/>
              <a:t>hebben</a:t>
            </a:r>
            <a:r>
              <a:rPr lang="de-DE" dirty="0"/>
              <a:t> </a:t>
            </a:r>
            <a:r>
              <a:rPr lang="de-DE" dirty="0" err="1"/>
              <a:t>het</a:t>
            </a:r>
            <a:r>
              <a:rPr lang="de-DE" dirty="0"/>
              <a:t> hier </a:t>
            </a:r>
            <a:r>
              <a:rPr lang="de-DE" dirty="0" err="1"/>
              <a:t>over</a:t>
            </a:r>
            <a:r>
              <a:rPr lang="de-DE" dirty="0"/>
              <a:t> Multiple Benefits </a:t>
            </a:r>
            <a:r>
              <a:rPr lang="de-DE" dirty="0" err="1"/>
              <a:t>of</a:t>
            </a:r>
            <a:r>
              <a:rPr lang="de-DE" dirty="0"/>
              <a:t> Energy Efficiency </a:t>
            </a:r>
            <a:r>
              <a:rPr lang="de-DE" dirty="0" err="1"/>
              <a:t>of</a:t>
            </a:r>
            <a:r>
              <a:rPr lang="de-DE" dirty="0"/>
              <a:t> </a:t>
            </a:r>
            <a:r>
              <a:rPr lang="de-DE" dirty="0" err="1"/>
              <a:t>over</a:t>
            </a:r>
            <a:r>
              <a:rPr lang="de-DE" dirty="0"/>
              <a:t> </a:t>
            </a:r>
            <a:r>
              <a:rPr lang="de-DE" dirty="0" err="1"/>
              <a:t>een</a:t>
            </a:r>
            <a:r>
              <a:rPr lang="de-DE" dirty="0"/>
              <a:t>  Energy Efficiency </a:t>
            </a:r>
            <a:r>
              <a:rPr lang="de-DE" dirty="0" err="1"/>
              <a:t>maatregel</a:t>
            </a:r>
            <a:r>
              <a:rPr lang="de-DE" dirty="0"/>
              <a:t> in </a:t>
            </a:r>
            <a:r>
              <a:rPr lang="de-DE" dirty="0" err="1"/>
              <a:t>het</a:t>
            </a:r>
            <a:r>
              <a:rPr lang="de-DE" dirty="0"/>
              <a:t> </a:t>
            </a:r>
            <a:r>
              <a:rPr lang="de-DE" dirty="0" err="1"/>
              <a:t>bijzonder</a:t>
            </a:r>
            <a:r>
              <a:rPr lang="de-DE" dirty="0"/>
              <a:t>.</a:t>
            </a:r>
          </a:p>
          <a:p>
            <a:r>
              <a:rPr lang="de-DE" dirty="0"/>
              <a:t>Multiple </a:t>
            </a:r>
            <a:r>
              <a:rPr lang="de-DE" dirty="0" err="1"/>
              <a:t>benefits</a:t>
            </a:r>
            <a:r>
              <a:rPr lang="de-DE" dirty="0"/>
              <a:t> </a:t>
            </a:r>
            <a:r>
              <a:rPr lang="de-DE" dirty="0" err="1"/>
              <a:t>bestaan</a:t>
            </a:r>
            <a:r>
              <a:rPr lang="de-DE" dirty="0"/>
              <a:t> </a:t>
            </a:r>
            <a:r>
              <a:rPr lang="de-DE" dirty="0" err="1"/>
              <a:t>uit</a:t>
            </a:r>
            <a:r>
              <a:rPr lang="de-DE" dirty="0"/>
              <a:t> </a:t>
            </a:r>
            <a:r>
              <a:rPr lang="de-DE" dirty="0" err="1"/>
              <a:t>twee</a:t>
            </a:r>
            <a:r>
              <a:rPr lang="de-DE" dirty="0"/>
              <a:t> </a:t>
            </a:r>
            <a:r>
              <a:rPr lang="de-DE" dirty="0" err="1"/>
              <a:t>componenten</a:t>
            </a:r>
            <a:r>
              <a:rPr lang="de-DE" dirty="0"/>
              <a:t>: </a:t>
            </a:r>
            <a:r>
              <a:rPr lang="de-DE" dirty="0" err="1"/>
              <a:t>energy</a:t>
            </a:r>
            <a:r>
              <a:rPr lang="de-DE" dirty="0"/>
              <a:t> </a:t>
            </a:r>
            <a:r>
              <a:rPr lang="de-DE" dirty="0" err="1"/>
              <a:t>benefits</a:t>
            </a:r>
            <a:r>
              <a:rPr lang="de-DE" dirty="0"/>
              <a:t> (energetische </a:t>
            </a:r>
            <a:r>
              <a:rPr lang="de-DE" dirty="0" err="1"/>
              <a:t>voordelen</a:t>
            </a:r>
            <a:r>
              <a:rPr lang="de-DE" dirty="0"/>
              <a:t>) en non- </a:t>
            </a:r>
            <a:r>
              <a:rPr lang="de-DE" dirty="0" err="1"/>
              <a:t>energy</a:t>
            </a:r>
            <a:r>
              <a:rPr lang="de-DE" dirty="0"/>
              <a:t> </a:t>
            </a:r>
            <a:r>
              <a:rPr lang="de-DE" dirty="0" err="1"/>
              <a:t>benefits</a:t>
            </a:r>
            <a:r>
              <a:rPr lang="de-DE" dirty="0"/>
              <a:t> (niet-energetische </a:t>
            </a:r>
            <a:r>
              <a:rPr lang="de-DE" dirty="0" err="1"/>
              <a:t>voordelen</a:t>
            </a:r>
            <a:r>
              <a:rPr lang="de-DE" dirty="0"/>
              <a:t>)</a:t>
            </a:r>
          </a:p>
          <a:p>
            <a:endParaRPr lang="de-DE" dirty="0"/>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8</a:t>
            </a:fld>
            <a:endParaRPr lang="de-DE"/>
          </a:p>
        </p:txBody>
      </p:sp>
    </p:spTree>
    <p:extLst>
      <p:ext uri="{BB962C8B-B14F-4D97-AF65-F5344CB8AC3E}">
        <p14:creationId xmlns:p14="http://schemas.microsoft.com/office/powerpoint/2010/main" val="42497014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nl-NL" dirty="0"/>
              <a:t>Belangrijke leerpunten van Unit I zijn ...</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9</a:t>
            </a:fld>
            <a:endParaRPr lang="de-DE"/>
          </a:p>
        </p:txBody>
      </p:sp>
    </p:spTree>
    <p:extLst>
      <p:ext uri="{BB962C8B-B14F-4D97-AF65-F5344CB8AC3E}">
        <p14:creationId xmlns:p14="http://schemas.microsoft.com/office/powerpoint/2010/main" val="45147181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jpeg"/><Relationship Id="rId12" Type="http://schemas.openxmlformats.org/officeDocument/2006/relationships/image" Target="../media/image12.emf"/><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jpeg"/><Relationship Id="rId14" Type="http://schemas.openxmlformats.org/officeDocument/2006/relationships/image" Target="file:////Users/dennispotter/Library/Containers/com.microsoft.Outlook/Data/Library/Caches/Signatures/signature_665750758" TargetMode="Externa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pn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file:////Users/dennispotter/Library/Containers/com.microsoft.Outlook/Data/Library/Caches/Signatures/signature_665750758"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0" Type="http://schemas.openxmlformats.org/officeDocument/2006/relationships/image" Target="../media/image12.emf"/><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2.jpe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pn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file:////Users/dennispotter/Library/Containers/com.microsoft.Outlook/Data/Library/Caches/Signatures/signature_665750758" TargetMode="External"/><Relationship Id="rId2" Type="http://schemas.openxmlformats.org/officeDocument/2006/relationships/image" Target="../media/image4.png"/><Relationship Id="rId16" Type="http://schemas.openxmlformats.org/officeDocument/2006/relationships/hyperlink" Target="mailto:benny.badweather@berliner-e-Agentur.de" TargetMode="External"/><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5" Type="http://schemas.openxmlformats.org/officeDocument/2006/relationships/hyperlink" Target="mailto:Susan.Sunshine@tno.nl" TargetMode="External"/><Relationship Id="rId10" Type="http://schemas.openxmlformats.org/officeDocument/2006/relationships/image" Target="../media/image12.emf"/><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2.jpe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pn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file:////Users/dennispotter/Library/Containers/com.microsoft.Outlook/Data/Library/Caches/Signatures/signature_665750758"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0" Type="http://schemas.openxmlformats.org/officeDocument/2006/relationships/image" Target="../media/image12.emf"/><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2.jpe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jpeg"/><Relationship Id="rId12" Type="http://schemas.openxmlformats.org/officeDocument/2006/relationships/image" Target="../media/image12.emf"/><Relationship Id="rId2" Type="http://schemas.openxmlformats.org/officeDocument/2006/relationships/image" Target="../media/image14.jpeg"/><Relationship Id="rId1" Type="http://schemas.openxmlformats.org/officeDocument/2006/relationships/slideMaster" Target="../slideMasters/slideMaster1.xml"/><Relationship Id="rId6" Type="http://schemas.openxmlformats.org/officeDocument/2006/relationships/image" Target="../media/image6.jpe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jpeg"/><Relationship Id="rId14" Type="http://schemas.openxmlformats.org/officeDocument/2006/relationships/image" Target="file:////Users/dennispotter/Library/Containers/com.microsoft.Outlook/Data/Library/Caches/Signatures/signature_665750758" TargetMode="External"/></Relationships>
</file>

<file path=ppt/slideLayouts/_rels/slideLayout2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pn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file:////Users/dennispotter/Library/Containers/com.microsoft.Outlook/Data/Library/Caches/Signatures/signature_665750758"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0" Type="http://schemas.openxmlformats.org/officeDocument/2006/relationships/image" Target="../media/image12.emf"/><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2.jpe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12" name="Grafik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6794205" cy="5228352"/>
          </a:xfrm>
          <a:prstGeom prst="rect">
            <a:avLst/>
          </a:prstGeom>
        </p:spPr>
      </p:pic>
      <p:sp>
        <p:nvSpPr>
          <p:cNvPr id="13"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14" name="Grafik 13">
            <a:extLst>
              <a:ext uri="{FF2B5EF4-FFF2-40B4-BE49-F238E27FC236}">
                <a16:creationId xmlns:a16="http://schemas.microsoft.com/office/drawing/2014/main" id="{150F95C0-8540-4F30-B067-350D27C33E54}"/>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22" name="Bildobjekt 2"/>
          <p:cNvPicPr/>
          <p:nvPr userDrawn="1"/>
        </p:nvPicPr>
        <p:blipFill>
          <a:blip r:embed="rId4"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23" name="Picture 25" descr="https://365tno.sharepoint.com/sites/intranet/Organisation/CS/Marketing_Communications/Externe-profilering/Logos/426_1_TNO_ifl_zwart.png"/>
          <p:cNvPicPr/>
          <p:nvPr userDrawn="1"/>
        </p:nvPicPr>
        <p:blipFill rotWithShape="1">
          <a:blip r:embed="rId5"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24" name="Immagine 2"/>
          <p:cNvPicPr/>
          <p:nvPr userDrawn="1"/>
        </p:nvPicPr>
        <p:blipFill>
          <a:blip r:embed="rId6"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25" name="Grafik 24" descr="R:\PR\01_Unternehmenskommunikation\12_Corporate_Design\02_Logo\bea_logo_black_font\bea_logo_black_font_c4_transp.jpg"/>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26" name="Picture 1"/>
          <p:cNvPicPr/>
          <p:nvPr userDrawn="1"/>
        </p:nvPicPr>
        <p:blipFill rotWithShape="1">
          <a:blip r:embed="rId8"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27" name="Picture 3"/>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28" name="Picture 24"/>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29" name="Picture 27" descr="header_E"/>
          <p:cNvPicPr/>
          <p:nvPr userDrawn="1"/>
        </p:nvPicPr>
        <p:blipFill>
          <a:blip r:embed="rId11"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30" name="Immagine 2"/>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31" name="Afbeelding 16" descr="cidimage002.png@01D4FECE.D63D32C0"/>
          <p:cNvPicPr/>
          <p:nvPr userDrawn="1"/>
        </p:nvPicPr>
        <p:blipFill>
          <a:blip r:embed="rId13" r:link="rId14"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sp>
        <p:nvSpPr>
          <p:cNvPr id="19" name="Titel 38"/>
          <p:cNvSpPr>
            <a:spLocks noGrp="1"/>
          </p:cNvSpPr>
          <p:nvPr>
            <p:ph type="title"/>
          </p:nvPr>
        </p:nvSpPr>
        <p:spPr>
          <a:xfrm>
            <a:off x="6103087" y="1486284"/>
            <a:ext cx="5881575" cy="503882"/>
          </a:xfrm>
        </p:spPr>
        <p:txBody>
          <a:bodyPr/>
          <a:lstStyle>
            <a:lvl1pPr>
              <a:defRPr>
                <a:solidFill>
                  <a:srgbClr val="034EA8"/>
                </a:solidFill>
              </a:defRPr>
            </a:lvl1pPr>
          </a:lstStyle>
          <a:p>
            <a:endParaRPr lang="de-DE" dirty="0"/>
          </a:p>
        </p:txBody>
      </p:sp>
      <p:sp>
        <p:nvSpPr>
          <p:cNvPr id="20" name="Titel 38"/>
          <p:cNvSpPr txBox="1">
            <a:spLocks/>
          </p:cNvSpPr>
          <p:nvPr userDrawn="1"/>
        </p:nvSpPr>
        <p:spPr>
          <a:xfrm>
            <a:off x="6103086" y="2110294"/>
            <a:ext cx="5881575" cy="50388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stStyle>
          <a:p>
            <a:endParaRPr lang="de-DE" sz="2400" dirty="0">
              <a:solidFill>
                <a:srgbClr val="034EA8"/>
              </a:solidFill>
            </a:endParaRPr>
          </a:p>
        </p:txBody>
      </p:sp>
      <p:sp>
        <p:nvSpPr>
          <p:cNvPr id="6" name="Inhaltsplatzhalter 5"/>
          <p:cNvSpPr>
            <a:spLocks noGrp="1"/>
          </p:cNvSpPr>
          <p:nvPr>
            <p:ph sz="quarter" idx="10"/>
          </p:nvPr>
        </p:nvSpPr>
        <p:spPr>
          <a:xfrm>
            <a:off x="6196013" y="2384425"/>
            <a:ext cx="5681662" cy="555625"/>
          </a:xfrm>
          <a:noFill/>
        </p:spPr>
        <p:txBody>
          <a:bodyPr>
            <a:normAutofit/>
          </a:bodyPr>
          <a:lstStyle>
            <a:lvl1pPr>
              <a:defRPr sz="2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de-DE" dirty="0"/>
              <a:t>Textmasterformat bearbeiten</a:t>
            </a:r>
          </a:p>
        </p:txBody>
      </p:sp>
      <p:sp>
        <p:nvSpPr>
          <p:cNvPr id="8" name="Textplatzhalter 7"/>
          <p:cNvSpPr>
            <a:spLocks noGrp="1"/>
          </p:cNvSpPr>
          <p:nvPr>
            <p:ph type="body" sz="quarter" idx="11" hasCustomPrompt="1"/>
          </p:nvPr>
        </p:nvSpPr>
        <p:spPr>
          <a:xfrm>
            <a:off x="7467600" y="3298825"/>
            <a:ext cx="2733675" cy="1300163"/>
          </a:xfrm>
        </p:spPr>
        <p:txBody>
          <a:bodyPr>
            <a:normAutofit/>
          </a:bodyPr>
          <a:lstStyle>
            <a:lvl1pPr>
              <a:defRPr sz="1400">
                <a:solidFill>
                  <a:schemeClr val="bg1">
                    <a:lumMod val="50000"/>
                  </a:schemeClr>
                </a:solidFill>
              </a:defRPr>
            </a:lvl1pPr>
          </a:lstStyle>
          <a:p>
            <a:pPr lvl="0"/>
            <a:r>
              <a:rPr lang="de-DE" sz="1400" dirty="0" err="1"/>
              <a:t>Presenter</a:t>
            </a:r>
            <a:r>
              <a:rPr lang="de-DE" sz="1400" dirty="0"/>
              <a:t> </a:t>
            </a:r>
            <a:r>
              <a:rPr lang="de-DE" sz="1400" dirty="0" err="1"/>
              <a:t>name</a:t>
            </a:r>
            <a:endParaRPr lang="de-DE" sz="1400" dirty="0"/>
          </a:p>
          <a:p>
            <a:pPr lvl="0"/>
            <a:r>
              <a:rPr lang="de-DE" sz="1400" dirty="0" err="1"/>
              <a:t>Lorem</a:t>
            </a:r>
            <a:r>
              <a:rPr lang="de-DE" sz="1400" dirty="0"/>
              <a:t> </a:t>
            </a:r>
            <a:r>
              <a:rPr lang="de-DE" sz="1400" dirty="0" err="1"/>
              <a:t>ipsum</a:t>
            </a:r>
            <a:endParaRPr lang="de-DE" dirty="0"/>
          </a:p>
        </p:txBody>
      </p:sp>
    </p:spTree>
    <p:extLst>
      <p:ext uri="{BB962C8B-B14F-4D97-AF65-F5344CB8AC3E}">
        <p14:creationId xmlns:p14="http://schemas.microsoft.com/office/powerpoint/2010/main" val="1755065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lgn="ctr">
              <a:defRPr/>
            </a:lvl1pPr>
          </a:lstStyle>
          <a:p>
            <a:r>
              <a:rPr lang="de-DE" dirty="0" err="1"/>
              <a:t>Thanks</a:t>
            </a:r>
            <a:r>
              <a:rPr lang="de-DE" dirty="0"/>
              <a:t> </a:t>
            </a:r>
            <a:r>
              <a:rPr lang="de-DE" dirty="0" err="1"/>
              <a:t>for</a:t>
            </a:r>
            <a:r>
              <a:rPr lang="de-DE" dirty="0"/>
              <a:t> </a:t>
            </a:r>
            <a:r>
              <a:rPr lang="de-DE" dirty="0" err="1"/>
              <a:t>your</a:t>
            </a:r>
            <a:r>
              <a:rPr lang="de-DE" dirty="0"/>
              <a:t> </a:t>
            </a:r>
            <a:r>
              <a:rPr lang="de-DE" dirty="0" err="1"/>
              <a:t>attention</a:t>
            </a:r>
            <a:r>
              <a:rPr lang="de-DE" dirty="0"/>
              <a:t>!</a:t>
            </a:r>
          </a:p>
        </p:txBody>
      </p:sp>
      <p:sp>
        <p:nvSpPr>
          <p:cNvPr id="5"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6" name="Bildobjekt 2"/>
          <p:cNvPicPr/>
          <p:nvPr userDrawn="1"/>
        </p:nvPicPr>
        <p:blipFill>
          <a:blip r:embed="rId2"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7"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8" name="Immagine 2"/>
          <p:cNvPicPr/>
          <p:nvPr userDrawn="1"/>
        </p:nvPicPr>
        <p:blipFill>
          <a:blip r:embed="rId4"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9" name="Grafik 8"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10" name="Picture 1"/>
          <p:cNvPicPr/>
          <p:nvPr userDrawn="1"/>
        </p:nvPicPr>
        <p:blipFill rotWithShape="1">
          <a:blip r:embed="rId6"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11" name="Picture 3"/>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12" name="Picture 24"/>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13" name="Picture 27" descr="header_E"/>
          <p:cNvPicPr/>
          <p:nvPr userDrawn="1"/>
        </p:nvPicPr>
        <p:blipFill>
          <a:blip r:embed="rId9"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14" name="Immagine 2"/>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15" name="Afbeelding 16" descr="cidimage002.png@01D4FECE.D63D32C0"/>
          <p:cNvPicPr/>
          <p:nvPr userDrawn="1"/>
        </p:nvPicPr>
        <p:blipFill>
          <a:blip r:embed="rId11" r:link="rId12"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pic>
        <p:nvPicPr>
          <p:cNvPr id="16" name="Grafik 15">
            <a:extLst>
              <a:ext uri="{FF2B5EF4-FFF2-40B4-BE49-F238E27FC236}">
                <a16:creationId xmlns:a16="http://schemas.microsoft.com/office/drawing/2014/main" id="{150F95C0-8540-4F30-B067-350D27C33E54}"/>
              </a:ext>
            </a:extLst>
          </p:cNvPr>
          <p:cNvPicPr/>
          <p:nvPr userDrawn="1"/>
        </p:nvPicPr>
        <p:blipFill>
          <a:blip r:embed="rId1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17" name="Grafik 1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150242" y="2487922"/>
            <a:ext cx="3891516" cy="2994643"/>
          </a:xfrm>
          <a:prstGeom prst="rect">
            <a:avLst/>
          </a:prstGeom>
        </p:spPr>
      </p:pic>
    </p:spTree>
    <p:extLst>
      <p:ext uri="{BB962C8B-B14F-4D97-AF65-F5344CB8AC3E}">
        <p14:creationId xmlns:p14="http://schemas.microsoft.com/office/powerpoint/2010/main" val="1861416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lgn="ctr">
              <a:defRPr/>
            </a:lvl1pPr>
          </a:lstStyle>
          <a:p>
            <a:r>
              <a:rPr lang="de-DE" dirty="0" err="1"/>
              <a:t>Thanks</a:t>
            </a:r>
            <a:r>
              <a:rPr lang="de-DE" dirty="0"/>
              <a:t> </a:t>
            </a:r>
            <a:r>
              <a:rPr lang="de-DE" dirty="0" err="1"/>
              <a:t>for</a:t>
            </a:r>
            <a:r>
              <a:rPr lang="de-DE" dirty="0"/>
              <a:t> </a:t>
            </a:r>
            <a:r>
              <a:rPr lang="de-DE" dirty="0" err="1"/>
              <a:t>your</a:t>
            </a:r>
            <a:r>
              <a:rPr lang="de-DE" dirty="0"/>
              <a:t> </a:t>
            </a:r>
            <a:r>
              <a:rPr lang="de-DE" dirty="0" err="1"/>
              <a:t>attention</a:t>
            </a:r>
            <a:r>
              <a:rPr lang="de-DE" dirty="0"/>
              <a:t>!</a:t>
            </a:r>
          </a:p>
        </p:txBody>
      </p:sp>
      <p:sp>
        <p:nvSpPr>
          <p:cNvPr id="5"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6" name="Bildobjekt 2"/>
          <p:cNvPicPr/>
          <p:nvPr userDrawn="1"/>
        </p:nvPicPr>
        <p:blipFill>
          <a:blip r:embed="rId2"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7"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8" name="Immagine 2"/>
          <p:cNvPicPr/>
          <p:nvPr userDrawn="1"/>
        </p:nvPicPr>
        <p:blipFill>
          <a:blip r:embed="rId4"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9" name="Grafik 8"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10" name="Picture 1"/>
          <p:cNvPicPr/>
          <p:nvPr userDrawn="1"/>
        </p:nvPicPr>
        <p:blipFill rotWithShape="1">
          <a:blip r:embed="rId6"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11" name="Picture 3"/>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12" name="Picture 24"/>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13" name="Picture 27" descr="header_E"/>
          <p:cNvPicPr/>
          <p:nvPr userDrawn="1"/>
        </p:nvPicPr>
        <p:blipFill>
          <a:blip r:embed="rId9"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14" name="Immagine 2"/>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15" name="Afbeelding 16" descr="cidimage002.png@01D4FECE.D63D32C0"/>
          <p:cNvPicPr/>
          <p:nvPr userDrawn="1"/>
        </p:nvPicPr>
        <p:blipFill>
          <a:blip r:embed="rId11" r:link="rId12"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pic>
        <p:nvPicPr>
          <p:cNvPr id="16" name="Grafik 15">
            <a:extLst>
              <a:ext uri="{FF2B5EF4-FFF2-40B4-BE49-F238E27FC236}">
                <a16:creationId xmlns:a16="http://schemas.microsoft.com/office/drawing/2014/main" id="{150F95C0-8540-4F30-B067-350D27C33E54}"/>
              </a:ext>
            </a:extLst>
          </p:cNvPr>
          <p:cNvPicPr/>
          <p:nvPr userDrawn="1"/>
        </p:nvPicPr>
        <p:blipFill>
          <a:blip r:embed="rId1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17" name="Grafik 1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150242" y="2487922"/>
            <a:ext cx="3891516" cy="2994643"/>
          </a:xfrm>
          <a:prstGeom prst="rect">
            <a:avLst/>
          </a:prstGeom>
        </p:spPr>
      </p:pic>
      <p:sp>
        <p:nvSpPr>
          <p:cNvPr id="18" name="TextBox 25"/>
          <p:cNvSpPr txBox="1"/>
          <p:nvPr userDrawn="1"/>
        </p:nvSpPr>
        <p:spPr>
          <a:xfrm>
            <a:off x="8982058" y="2741908"/>
            <a:ext cx="2328672" cy="1261884"/>
          </a:xfrm>
          <a:prstGeom prst="rect">
            <a:avLst/>
          </a:prstGeom>
          <a:noFill/>
        </p:spPr>
        <p:txBody>
          <a:bodyPr wrap="square" rtlCol="0">
            <a:spAutoFit/>
          </a:bodyPr>
          <a:lstStyle/>
          <a:p>
            <a:r>
              <a:rPr lang="en-GB" sz="13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Susan Sunshine</a:t>
            </a:r>
          </a:p>
          <a:p>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Lead Engineer</a:t>
            </a: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+123456788900</a:t>
            </a: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hlinkClick r:id="rId15"/>
              </a:rPr>
              <a:t>Susan</a:t>
            </a:r>
            <a:r>
              <a:rPr lang="en-GB" sz="1000" baseline="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hlinkClick r:id="rId15"/>
              </a:rPr>
              <a:t>.Sunshine@tno.nl</a:t>
            </a:r>
            <a:r>
              <a:rPr lang="en-GB" sz="1000" baseline="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 </a:t>
            </a:r>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endParaRPr lang="en-GB" sz="1300" dirty="0">
              <a:solidFill>
                <a:schemeClr val="accent1"/>
              </a:solidFill>
              <a:cs typeface="Arial" panose="020B0604020202020204" pitchFamily="34" charset="0"/>
            </a:endParaRPr>
          </a:p>
        </p:txBody>
      </p:sp>
      <p:sp>
        <p:nvSpPr>
          <p:cNvPr id="19" name="TextBox 25"/>
          <p:cNvSpPr txBox="1"/>
          <p:nvPr userDrawn="1"/>
        </p:nvSpPr>
        <p:spPr>
          <a:xfrm>
            <a:off x="1648047" y="2682433"/>
            <a:ext cx="2780274" cy="1415772"/>
          </a:xfrm>
          <a:prstGeom prst="rect">
            <a:avLst/>
          </a:prstGeom>
          <a:noFill/>
        </p:spPr>
        <p:txBody>
          <a:bodyPr wrap="square" rtlCol="0">
            <a:spAutoFit/>
          </a:bodyPr>
          <a:lstStyle/>
          <a:p>
            <a:r>
              <a:rPr lang="en-GB" sz="13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Simon Smile</a:t>
            </a:r>
          </a:p>
          <a:p>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Consulting</a:t>
            </a: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+ 1234567788990</a:t>
            </a: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hlinkClick r:id="rId16"/>
              </a:rPr>
              <a:t>Simon.smile@berliner-e-Agentur.de</a:t>
            </a:r>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 </a:t>
            </a:r>
          </a:p>
          <a:p>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endParaRPr lang="en-GB" sz="1300" dirty="0">
              <a:solidFill>
                <a:schemeClr val="accent1"/>
              </a:solidFill>
              <a:cs typeface="Arial" panose="020B0604020202020204" pitchFamily="34" charset="0"/>
            </a:endParaRPr>
          </a:p>
        </p:txBody>
      </p:sp>
      <p:pic>
        <p:nvPicPr>
          <p:cNvPr id="22" name="Grafik 21"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069775" y="2749175"/>
            <a:ext cx="517496" cy="288447"/>
          </a:xfrm>
          <a:prstGeom prst="rect">
            <a:avLst/>
          </a:prstGeom>
          <a:noFill/>
          <a:ln>
            <a:noFill/>
          </a:ln>
        </p:spPr>
      </p:pic>
      <p:pic>
        <p:nvPicPr>
          <p:cNvPr id="23"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7905374" y="2796098"/>
            <a:ext cx="1015908" cy="17139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895685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pic>
        <p:nvPicPr>
          <p:cNvPr id="7" name="Grafi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728829" y="1465518"/>
            <a:ext cx="3095847" cy="3095847"/>
          </a:xfrm>
          <a:prstGeom prst="rect">
            <a:avLst/>
          </a:prstGeom>
        </p:spPr>
      </p:pic>
      <p:sp>
        <p:nvSpPr>
          <p:cNvPr id="9" name="Inhaltsplatzhalter 8"/>
          <p:cNvSpPr>
            <a:spLocks noGrp="1"/>
          </p:cNvSpPr>
          <p:nvPr>
            <p:ph sz="quarter" idx="12" hasCustomPrompt="1"/>
          </p:nvPr>
        </p:nvSpPr>
        <p:spPr>
          <a:xfrm>
            <a:off x="4519613" y="5040313"/>
            <a:ext cx="3390900" cy="669925"/>
          </a:xfrm>
        </p:spPr>
        <p:txBody>
          <a:bodyPr>
            <a:normAutofit/>
          </a:bodyPr>
          <a:lstStyle>
            <a:lvl1pPr algn="ctr">
              <a:defRPr sz="1600"/>
            </a:lvl1pPr>
          </a:lstStyle>
          <a:p>
            <a:pPr lvl="0"/>
            <a:r>
              <a:rPr lang="de-DE" dirty="0"/>
              <a:t>Lunch Time</a:t>
            </a:r>
          </a:p>
          <a:p>
            <a:pPr lvl="0"/>
            <a:r>
              <a:rPr lang="de-DE" dirty="0"/>
              <a:t>13:00 - 13:45</a:t>
            </a:r>
          </a:p>
        </p:txBody>
      </p:sp>
    </p:spTree>
    <p:extLst>
      <p:ext uri="{BB962C8B-B14F-4D97-AF65-F5344CB8AC3E}">
        <p14:creationId xmlns:p14="http://schemas.microsoft.com/office/powerpoint/2010/main" val="34523567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7" name="Ellipse 6"/>
          <p:cNvSpPr/>
          <p:nvPr userDrawn="1"/>
        </p:nvSpPr>
        <p:spPr>
          <a:xfrm>
            <a:off x="4728829" y="1465517"/>
            <a:ext cx="3095847" cy="3095847"/>
          </a:xfrm>
          <a:prstGeom prst="ellipse">
            <a:avLst/>
          </a:prstGeom>
          <a:solidFill>
            <a:srgbClr val="FFF20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de-DE" dirty="0">
                <a:latin typeface="Noto Sans" panose="020B0502040504020204" pitchFamily="34" charset="0"/>
                <a:ea typeface="Noto Sans" panose="020B0502040504020204" pitchFamily="34" charset="0"/>
                <a:cs typeface="Noto Sans" panose="020B0502040504020204" pitchFamily="34" charset="0"/>
              </a:rPr>
              <a:t>Break</a:t>
            </a:r>
          </a:p>
          <a:p>
            <a:pPr algn="ctr"/>
            <a:r>
              <a:rPr lang="de-DE" dirty="0">
                <a:latin typeface="Noto Sans" panose="020B0502040504020204" pitchFamily="34" charset="0"/>
                <a:ea typeface="Noto Sans" panose="020B0502040504020204" pitchFamily="34" charset="0"/>
                <a:cs typeface="Noto Sans" panose="020B0502040504020204" pitchFamily="34" charset="0"/>
              </a:rPr>
              <a:t>14:00 – 14:30</a:t>
            </a:r>
          </a:p>
        </p:txBody>
      </p:sp>
    </p:spTree>
    <p:extLst>
      <p:ext uri="{BB962C8B-B14F-4D97-AF65-F5344CB8AC3E}">
        <p14:creationId xmlns:p14="http://schemas.microsoft.com/office/powerpoint/2010/main" val="14978882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enutzerdefiniertes Layout">
    <p:spTree>
      <p:nvGrpSpPr>
        <p:cNvPr id="1" name=""/>
        <p:cNvGrpSpPr/>
        <p:nvPr/>
      </p:nvGrpSpPr>
      <p:grpSpPr>
        <a:xfrm>
          <a:off x="0" y="0"/>
          <a:ext cx="0" cy="0"/>
          <a:chOff x="0" y="0"/>
          <a:chExt cx="0" cy="0"/>
        </a:xfrm>
      </p:grpSpPr>
      <p:sp>
        <p:nvSpPr>
          <p:cNvPr id="5"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6" name="Bildobjekt 2"/>
          <p:cNvPicPr/>
          <p:nvPr userDrawn="1"/>
        </p:nvPicPr>
        <p:blipFill>
          <a:blip r:embed="rId2"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7"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8" name="Immagine 2"/>
          <p:cNvPicPr/>
          <p:nvPr userDrawn="1"/>
        </p:nvPicPr>
        <p:blipFill>
          <a:blip r:embed="rId4"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9" name="Grafik 8"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10" name="Picture 1"/>
          <p:cNvPicPr/>
          <p:nvPr userDrawn="1"/>
        </p:nvPicPr>
        <p:blipFill rotWithShape="1">
          <a:blip r:embed="rId6"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11" name="Picture 3"/>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12" name="Picture 24"/>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13" name="Picture 27" descr="header_E"/>
          <p:cNvPicPr/>
          <p:nvPr userDrawn="1"/>
        </p:nvPicPr>
        <p:blipFill>
          <a:blip r:embed="rId9"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14" name="Immagine 2"/>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15" name="Afbeelding 16" descr="cidimage002.png@01D4FECE.D63D32C0"/>
          <p:cNvPicPr/>
          <p:nvPr userDrawn="1"/>
        </p:nvPicPr>
        <p:blipFill>
          <a:blip r:embed="rId11" r:link="rId12"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pic>
        <p:nvPicPr>
          <p:cNvPr id="16" name="Grafik 15">
            <a:extLst>
              <a:ext uri="{FF2B5EF4-FFF2-40B4-BE49-F238E27FC236}">
                <a16:creationId xmlns:a16="http://schemas.microsoft.com/office/drawing/2014/main" id="{150F95C0-8540-4F30-B067-350D27C33E54}"/>
              </a:ext>
            </a:extLst>
          </p:cNvPr>
          <p:cNvPicPr/>
          <p:nvPr userDrawn="1"/>
        </p:nvPicPr>
        <p:blipFill>
          <a:blip r:embed="rId1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17" name="Grafik 1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150242" y="2487922"/>
            <a:ext cx="3891516" cy="2994643"/>
          </a:xfrm>
          <a:prstGeom prst="rect">
            <a:avLst/>
          </a:prstGeom>
        </p:spPr>
      </p:pic>
    </p:spTree>
    <p:extLst>
      <p:ext uri="{BB962C8B-B14F-4D97-AF65-F5344CB8AC3E}">
        <p14:creationId xmlns:p14="http://schemas.microsoft.com/office/powerpoint/2010/main" val="12849101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Leer">
    <p:spTree>
      <p:nvGrpSpPr>
        <p:cNvPr id="1" name=""/>
        <p:cNvGrpSpPr/>
        <p:nvPr/>
      </p:nvGrpSpPr>
      <p:grpSpPr>
        <a:xfrm>
          <a:off x="0" y="0"/>
          <a:ext cx="0" cy="0"/>
          <a:chOff x="0" y="0"/>
          <a:chExt cx="0" cy="0"/>
        </a:xfrm>
      </p:grpSpPr>
      <p:sp>
        <p:nvSpPr>
          <p:cNvPr id="6" name="Ellipse 5">
            <a:extLst>
              <a:ext uri="{FF2B5EF4-FFF2-40B4-BE49-F238E27FC236}">
                <a16:creationId xmlns:a16="http://schemas.microsoft.com/office/drawing/2014/main" id="{F5F8200D-B3B4-4148-9C6D-568491394D5E}"/>
              </a:ext>
            </a:extLst>
          </p:cNvPr>
          <p:cNvSpPr/>
          <p:nvPr userDrawn="1"/>
        </p:nvSpPr>
        <p:spPr>
          <a:xfrm>
            <a:off x="130906" y="2196422"/>
            <a:ext cx="1369515"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7" name="Ellipse 6">
            <a:extLst>
              <a:ext uri="{FF2B5EF4-FFF2-40B4-BE49-F238E27FC236}">
                <a16:creationId xmlns:a16="http://schemas.microsoft.com/office/drawing/2014/main" id="{729D34ED-79DE-2446-9395-DDA4722F187C}"/>
              </a:ext>
            </a:extLst>
          </p:cNvPr>
          <p:cNvSpPr/>
          <p:nvPr userDrawn="1"/>
        </p:nvSpPr>
        <p:spPr>
          <a:xfrm>
            <a:off x="2277318" y="2195456"/>
            <a:ext cx="1369514"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8" name="Ellipse 7">
            <a:extLst>
              <a:ext uri="{FF2B5EF4-FFF2-40B4-BE49-F238E27FC236}">
                <a16:creationId xmlns:a16="http://schemas.microsoft.com/office/drawing/2014/main" id="{94068D8B-FCBD-9043-A778-F9E3EB1FB9D3}"/>
              </a:ext>
            </a:extLst>
          </p:cNvPr>
          <p:cNvSpPr/>
          <p:nvPr userDrawn="1"/>
        </p:nvSpPr>
        <p:spPr>
          <a:xfrm>
            <a:off x="6552623" y="2195456"/>
            <a:ext cx="1364722"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10" name="Ellipse 9">
            <a:extLst>
              <a:ext uri="{FF2B5EF4-FFF2-40B4-BE49-F238E27FC236}">
                <a16:creationId xmlns:a16="http://schemas.microsoft.com/office/drawing/2014/main" id="{B7AA7307-0F3C-BE4F-8289-31F0B27316F2}"/>
              </a:ext>
            </a:extLst>
          </p:cNvPr>
          <p:cNvSpPr/>
          <p:nvPr userDrawn="1"/>
        </p:nvSpPr>
        <p:spPr>
          <a:xfrm>
            <a:off x="8684997" y="2195456"/>
            <a:ext cx="1364722"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33" name="Ellipse 32">
            <a:extLst>
              <a:ext uri="{FF2B5EF4-FFF2-40B4-BE49-F238E27FC236}">
                <a16:creationId xmlns:a16="http://schemas.microsoft.com/office/drawing/2014/main" id="{3F985EA3-C591-1F46-B398-FF28856FDB78}"/>
              </a:ext>
            </a:extLst>
          </p:cNvPr>
          <p:cNvSpPr/>
          <p:nvPr userDrawn="1"/>
        </p:nvSpPr>
        <p:spPr>
          <a:xfrm>
            <a:off x="124004" y="2198506"/>
            <a:ext cx="1369517" cy="1369516"/>
          </a:xfrm>
          <a:prstGeom prst="ellipse">
            <a:avLst/>
          </a:prstGeom>
          <a:solidFill>
            <a:schemeClr val="accent2">
              <a:lumMod val="75000"/>
            </a:schemeClr>
          </a:solidFill>
          <a:ln w="12700">
            <a:noFill/>
            <a:miter lim="800000"/>
            <a:headEnd/>
            <a:tailEnd/>
          </a:ln>
          <a:effectLst/>
        </p:spPr>
        <p:txBody>
          <a:bodyPr lIns="18288" tIns="18288" rIns="18288" bIns="18288" rtlCol="0" anchor="ctr" anchorCtr="1"/>
          <a:lstStyle/>
          <a:p>
            <a:pPr algn="ctr" rtl="0">
              <a:lnSpc>
                <a:spcPct val="85000"/>
              </a:lnSpc>
              <a:spcBef>
                <a:spcPts val="20"/>
              </a:spcBef>
            </a:pPr>
            <a:endParaRPr lang="de-DE" sz="2400" noProof="0">
              <a:solidFill>
                <a:srgbClr val="FFFFFF"/>
              </a:solidFill>
            </a:endParaRPr>
          </a:p>
        </p:txBody>
      </p:sp>
      <p:sp>
        <p:nvSpPr>
          <p:cNvPr id="34" name="Ellipse 33">
            <a:extLst>
              <a:ext uri="{FF2B5EF4-FFF2-40B4-BE49-F238E27FC236}">
                <a16:creationId xmlns:a16="http://schemas.microsoft.com/office/drawing/2014/main" id="{D0AA7426-D0A9-1144-BDFB-A2CD3ABBF841}"/>
              </a:ext>
            </a:extLst>
          </p:cNvPr>
          <p:cNvSpPr/>
          <p:nvPr userDrawn="1"/>
        </p:nvSpPr>
        <p:spPr>
          <a:xfrm>
            <a:off x="2277316" y="2197540"/>
            <a:ext cx="1369516" cy="1369516"/>
          </a:xfrm>
          <a:prstGeom prst="ellipse">
            <a:avLst/>
          </a:prstGeom>
          <a:solidFill>
            <a:schemeClr val="accent4">
              <a:lumMod val="75000"/>
            </a:schemeClr>
          </a:solidFill>
          <a:ln w="9525">
            <a:noFill/>
            <a:miter lim="800000"/>
            <a:headEnd/>
            <a:tailEnd/>
          </a:ln>
          <a:effectLst/>
        </p:spPr>
        <p:txBody>
          <a:bodyPr lIns="18288" tIns="18288" rIns="18288" bIns="18288" rtlCol="0" anchor="ctr" anchorCtr="1"/>
          <a:lstStyle/>
          <a:p>
            <a:pPr algn="ctr" rtl="0">
              <a:lnSpc>
                <a:spcPct val="85000"/>
              </a:lnSpc>
              <a:spcBef>
                <a:spcPct val="20000"/>
              </a:spcBef>
            </a:pPr>
            <a:endParaRPr lang="de-DE" sz="2400" noProof="0">
              <a:solidFill>
                <a:srgbClr val="FFFFFF"/>
              </a:solidFill>
            </a:endParaRPr>
          </a:p>
        </p:txBody>
      </p:sp>
      <p:sp>
        <p:nvSpPr>
          <p:cNvPr id="35" name="Ellipse 34">
            <a:extLst>
              <a:ext uri="{FF2B5EF4-FFF2-40B4-BE49-F238E27FC236}">
                <a16:creationId xmlns:a16="http://schemas.microsoft.com/office/drawing/2014/main" id="{3A541760-3579-3541-8582-EE306D55BFFB}"/>
              </a:ext>
            </a:extLst>
          </p:cNvPr>
          <p:cNvSpPr/>
          <p:nvPr userDrawn="1"/>
        </p:nvSpPr>
        <p:spPr>
          <a:xfrm>
            <a:off x="6559499" y="2197540"/>
            <a:ext cx="1364724" cy="1369516"/>
          </a:xfrm>
          <a:prstGeom prst="ellipse">
            <a:avLst/>
          </a:prstGeom>
          <a:solidFill>
            <a:schemeClr val="accent6">
              <a:lumMod val="60000"/>
              <a:lumOff val="40000"/>
            </a:schemeClr>
          </a:solidFill>
          <a:ln w="9525">
            <a:noFill/>
            <a:miter lim="800000"/>
            <a:headEnd/>
            <a:tailEnd/>
          </a:ln>
          <a:effectLst/>
        </p:spPr>
        <p:txBody>
          <a:bodyPr lIns="18288" tIns="18288" rIns="18288" bIns="18288" rtlCol="0" anchor="ctr" anchorCtr="1"/>
          <a:lstStyle/>
          <a:p>
            <a:pPr algn="ctr" rtl="0">
              <a:lnSpc>
                <a:spcPct val="85000"/>
              </a:lnSpc>
              <a:spcBef>
                <a:spcPct val="20000"/>
              </a:spcBef>
            </a:pPr>
            <a:endParaRPr lang="de-DE" sz="2400" noProof="0">
              <a:solidFill>
                <a:srgbClr val="FFFFFF"/>
              </a:solidFill>
            </a:endParaRPr>
          </a:p>
        </p:txBody>
      </p:sp>
      <p:sp>
        <p:nvSpPr>
          <p:cNvPr id="36" name="Ellipse 35">
            <a:extLst>
              <a:ext uri="{FF2B5EF4-FFF2-40B4-BE49-F238E27FC236}">
                <a16:creationId xmlns:a16="http://schemas.microsoft.com/office/drawing/2014/main" id="{35A8E1DC-C43B-074B-8A90-6F9EABBB4BA4}"/>
              </a:ext>
            </a:extLst>
          </p:cNvPr>
          <p:cNvSpPr/>
          <p:nvPr userDrawn="1"/>
        </p:nvSpPr>
        <p:spPr>
          <a:xfrm>
            <a:off x="4412540" y="2195456"/>
            <a:ext cx="1369514"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37" name="Ellipse 36">
            <a:extLst>
              <a:ext uri="{FF2B5EF4-FFF2-40B4-BE49-F238E27FC236}">
                <a16:creationId xmlns:a16="http://schemas.microsoft.com/office/drawing/2014/main" id="{FEE3A366-64CF-F74B-92EE-2A831059C7E9}"/>
              </a:ext>
            </a:extLst>
          </p:cNvPr>
          <p:cNvSpPr/>
          <p:nvPr userDrawn="1"/>
        </p:nvSpPr>
        <p:spPr>
          <a:xfrm>
            <a:off x="8678119" y="2197540"/>
            <a:ext cx="1364724" cy="1369516"/>
          </a:xfrm>
          <a:prstGeom prst="ellipse">
            <a:avLst/>
          </a:prstGeom>
          <a:solidFill>
            <a:schemeClr val="accent5">
              <a:lumMod val="60000"/>
              <a:lumOff val="40000"/>
            </a:schemeClr>
          </a:solidFill>
          <a:ln w="12700">
            <a:noFill/>
            <a:miter lim="800000"/>
            <a:headEnd/>
            <a:tailEnd/>
          </a:ln>
          <a:effectLst/>
        </p:spPr>
        <p:txBody>
          <a:bodyPr lIns="18288" tIns="18288" rIns="18288" bIns="18288" rtlCol="0" anchor="ctr" anchorCtr="1"/>
          <a:lstStyle/>
          <a:p>
            <a:pPr algn="ctr" rtl="0">
              <a:lnSpc>
                <a:spcPct val="85000"/>
              </a:lnSpc>
              <a:spcBef>
                <a:spcPts val="20"/>
              </a:spcBef>
            </a:pPr>
            <a:endParaRPr lang="de-DE" sz="2400" noProof="0">
              <a:solidFill>
                <a:srgbClr val="FFFFFF"/>
              </a:solidFill>
            </a:endParaRPr>
          </a:p>
        </p:txBody>
      </p:sp>
      <p:sp>
        <p:nvSpPr>
          <p:cNvPr id="38" name="Ellipse 37">
            <a:extLst>
              <a:ext uri="{FF2B5EF4-FFF2-40B4-BE49-F238E27FC236}">
                <a16:creationId xmlns:a16="http://schemas.microsoft.com/office/drawing/2014/main" id="{AF57B189-54BE-4647-8C20-06C0DB75C419}"/>
              </a:ext>
            </a:extLst>
          </p:cNvPr>
          <p:cNvSpPr/>
          <p:nvPr userDrawn="1"/>
        </p:nvSpPr>
        <p:spPr>
          <a:xfrm>
            <a:off x="10822486" y="2195456"/>
            <a:ext cx="1369514"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39" name="Ellipse 38">
            <a:extLst>
              <a:ext uri="{FF2B5EF4-FFF2-40B4-BE49-F238E27FC236}">
                <a16:creationId xmlns:a16="http://schemas.microsoft.com/office/drawing/2014/main" id="{0AAF55E1-7B1E-D444-B87C-2908C39FEE77}"/>
              </a:ext>
            </a:extLst>
          </p:cNvPr>
          <p:cNvSpPr/>
          <p:nvPr userDrawn="1"/>
        </p:nvSpPr>
        <p:spPr>
          <a:xfrm>
            <a:off x="4412540" y="2196497"/>
            <a:ext cx="1369516" cy="1369516"/>
          </a:xfrm>
          <a:prstGeom prst="ellipse">
            <a:avLst/>
          </a:prstGeom>
          <a:solidFill>
            <a:schemeClr val="accent4">
              <a:lumMod val="40000"/>
              <a:lumOff val="60000"/>
            </a:schemeClr>
          </a:solidFill>
          <a:ln w="9525">
            <a:noFill/>
            <a:miter lim="800000"/>
            <a:headEnd/>
            <a:tailEnd/>
          </a:ln>
          <a:effectLst/>
        </p:spPr>
        <p:txBody>
          <a:bodyPr lIns="18288" tIns="18288" rIns="18288" bIns="18288" rtlCol="0" anchor="ctr" anchorCtr="1"/>
          <a:lstStyle/>
          <a:p>
            <a:pPr algn="ctr" rtl="0">
              <a:lnSpc>
                <a:spcPct val="85000"/>
              </a:lnSpc>
              <a:spcBef>
                <a:spcPct val="20000"/>
              </a:spcBef>
            </a:pPr>
            <a:endParaRPr lang="de-DE" sz="2400" noProof="0">
              <a:solidFill>
                <a:srgbClr val="FFFFFF"/>
              </a:solidFill>
            </a:endParaRPr>
          </a:p>
        </p:txBody>
      </p:sp>
      <p:sp>
        <p:nvSpPr>
          <p:cNvPr id="40" name="Ellipse 39">
            <a:extLst>
              <a:ext uri="{FF2B5EF4-FFF2-40B4-BE49-F238E27FC236}">
                <a16:creationId xmlns:a16="http://schemas.microsoft.com/office/drawing/2014/main" id="{0C752DD5-E82A-4D49-B083-42200C07519A}"/>
              </a:ext>
            </a:extLst>
          </p:cNvPr>
          <p:cNvSpPr/>
          <p:nvPr userDrawn="1"/>
        </p:nvSpPr>
        <p:spPr>
          <a:xfrm>
            <a:off x="10822484" y="2196497"/>
            <a:ext cx="1369516" cy="1369516"/>
          </a:xfrm>
          <a:prstGeom prst="ellipse">
            <a:avLst/>
          </a:prstGeom>
          <a:solidFill>
            <a:schemeClr val="accent1">
              <a:lumMod val="60000"/>
              <a:lumOff val="40000"/>
            </a:schemeClr>
          </a:solidFill>
          <a:ln w="9525">
            <a:noFill/>
            <a:miter lim="800000"/>
            <a:headEnd/>
            <a:tailEnd/>
          </a:ln>
          <a:effectLst/>
        </p:spPr>
        <p:txBody>
          <a:bodyPr lIns="18288" tIns="18288" rIns="18288" bIns="18288" rtlCol="0" anchor="ctr" anchorCtr="1"/>
          <a:lstStyle/>
          <a:p>
            <a:pPr algn="ctr" rtl="0">
              <a:lnSpc>
                <a:spcPct val="85000"/>
              </a:lnSpc>
              <a:spcBef>
                <a:spcPct val="20000"/>
              </a:spcBef>
            </a:pPr>
            <a:endParaRPr lang="de-DE" sz="2400" noProof="0">
              <a:solidFill>
                <a:srgbClr val="FFFFFF"/>
              </a:solidFill>
            </a:endParaRPr>
          </a:p>
        </p:txBody>
      </p:sp>
      <p:sp>
        <p:nvSpPr>
          <p:cNvPr id="41" name="AutoForm 110">
            <a:extLst>
              <a:ext uri="{FF2B5EF4-FFF2-40B4-BE49-F238E27FC236}">
                <a16:creationId xmlns:a16="http://schemas.microsoft.com/office/drawing/2014/main" id="{4740BF11-121E-FA4F-A0B2-545FE62EA0D2}"/>
              </a:ext>
            </a:extLst>
          </p:cNvPr>
          <p:cNvSpPr>
            <a:spLocks noChangeArrowheads="1"/>
          </p:cNvSpPr>
          <p:nvPr userDrawn="1"/>
        </p:nvSpPr>
        <p:spPr bwMode="auto">
          <a:xfrm>
            <a:off x="3646832"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2" name="AutoForm 110">
            <a:extLst>
              <a:ext uri="{FF2B5EF4-FFF2-40B4-BE49-F238E27FC236}">
                <a16:creationId xmlns:a16="http://schemas.microsoft.com/office/drawing/2014/main" id="{AFA85E8E-6A00-3044-BBBA-588898110DAE}"/>
              </a:ext>
            </a:extLst>
          </p:cNvPr>
          <p:cNvSpPr>
            <a:spLocks noChangeArrowheads="1"/>
          </p:cNvSpPr>
          <p:nvPr userDrawn="1"/>
        </p:nvSpPr>
        <p:spPr bwMode="auto">
          <a:xfrm>
            <a:off x="1500421"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3" name="AutoForm 110">
            <a:extLst>
              <a:ext uri="{FF2B5EF4-FFF2-40B4-BE49-F238E27FC236}">
                <a16:creationId xmlns:a16="http://schemas.microsoft.com/office/drawing/2014/main" id="{BD7D58B3-98A6-4649-8A78-96DF75261432}"/>
              </a:ext>
            </a:extLst>
          </p:cNvPr>
          <p:cNvSpPr>
            <a:spLocks noChangeArrowheads="1"/>
          </p:cNvSpPr>
          <p:nvPr userDrawn="1"/>
        </p:nvSpPr>
        <p:spPr bwMode="auto">
          <a:xfrm>
            <a:off x="5773806"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4" name="AutoForm 110">
            <a:extLst>
              <a:ext uri="{FF2B5EF4-FFF2-40B4-BE49-F238E27FC236}">
                <a16:creationId xmlns:a16="http://schemas.microsoft.com/office/drawing/2014/main" id="{99C182F0-8A7C-504A-9A54-449A83F388B6}"/>
              </a:ext>
            </a:extLst>
          </p:cNvPr>
          <p:cNvSpPr>
            <a:spLocks noChangeArrowheads="1"/>
          </p:cNvSpPr>
          <p:nvPr userDrawn="1"/>
        </p:nvSpPr>
        <p:spPr bwMode="auto">
          <a:xfrm>
            <a:off x="7902809"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5" name="AutoForm 110">
            <a:extLst>
              <a:ext uri="{FF2B5EF4-FFF2-40B4-BE49-F238E27FC236}">
                <a16:creationId xmlns:a16="http://schemas.microsoft.com/office/drawing/2014/main" id="{9D1051D0-507B-AD4A-B0AD-E475849C00B9}"/>
              </a:ext>
            </a:extLst>
          </p:cNvPr>
          <p:cNvSpPr>
            <a:spLocks noChangeArrowheads="1"/>
          </p:cNvSpPr>
          <p:nvPr userDrawn="1"/>
        </p:nvSpPr>
        <p:spPr bwMode="auto">
          <a:xfrm>
            <a:off x="10049719"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8" name="Textplatzhalter 47">
            <a:extLst>
              <a:ext uri="{FF2B5EF4-FFF2-40B4-BE49-F238E27FC236}">
                <a16:creationId xmlns:a16="http://schemas.microsoft.com/office/drawing/2014/main" id="{C7AC686A-1508-BF48-911D-61D82AABC76B}"/>
              </a:ext>
            </a:extLst>
          </p:cNvPr>
          <p:cNvSpPr>
            <a:spLocks noGrp="1"/>
          </p:cNvSpPr>
          <p:nvPr>
            <p:ph type="body" sz="quarter" idx="10"/>
          </p:nvPr>
        </p:nvSpPr>
        <p:spPr>
          <a:xfrm>
            <a:off x="170662"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49" name="Textplatzhalter 47">
            <a:extLst>
              <a:ext uri="{FF2B5EF4-FFF2-40B4-BE49-F238E27FC236}">
                <a16:creationId xmlns:a16="http://schemas.microsoft.com/office/drawing/2014/main" id="{B876D68E-F284-354A-92F8-5F77347449B8}"/>
              </a:ext>
            </a:extLst>
          </p:cNvPr>
          <p:cNvSpPr>
            <a:spLocks noGrp="1"/>
          </p:cNvSpPr>
          <p:nvPr>
            <p:ph type="body" sz="quarter" idx="11"/>
          </p:nvPr>
        </p:nvSpPr>
        <p:spPr>
          <a:xfrm>
            <a:off x="170662"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dirty="0">
                <a:solidFill>
                  <a:srgbClr val="6B6B6B"/>
                </a:solidFill>
              </a:rPr>
              <a:t>Textmasterformat bearbeiten</a:t>
            </a:r>
          </a:p>
        </p:txBody>
      </p:sp>
      <p:sp>
        <p:nvSpPr>
          <p:cNvPr id="50" name="Textplatzhalter 47">
            <a:extLst>
              <a:ext uri="{FF2B5EF4-FFF2-40B4-BE49-F238E27FC236}">
                <a16:creationId xmlns:a16="http://schemas.microsoft.com/office/drawing/2014/main" id="{72B3DBB3-1959-194A-B523-EB85330EEDEC}"/>
              </a:ext>
            </a:extLst>
          </p:cNvPr>
          <p:cNvSpPr>
            <a:spLocks noGrp="1"/>
          </p:cNvSpPr>
          <p:nvPr>
            <p:ph type="body" sz="quarter" idx="12"/>
          </p:nvPr>
        </p:nvSpPr>
        <p:spPr>
          <a:xfrm>
            <a:off x="2267819"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1" name="Textplatzhalter 47">
            <a:extLst>
              <a:ext uri="{FF2B5EF4-FFF2-40B4-BE49-F238E27FC236}">
                <a16:creationId xmlns:a16="http://schemas.microsoft.com/office/drawing/2014/main" id="{22B58263-52CE-A840-BE43-6EC1E908E01E}"/>
              </a:ext>
            </a:extLst>
          </p:cNvPr>
          <p:cNvSpPr>
            <a:spLocks noGrp="1"/>
          </p:cNvSpPr>
          <p:nvPr>
            <p:ph type="body" sz="quarter" idx="13"/>
          </p:nvPr>
        </p:nvSpPr>
        <p:spPr>
          <a:xfrm>
            <a:off x="2267819"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a:solidFill>
                  <a:srgbClr val="6B6B6B"/>
                </a:solidFill>
              </a:rPr>
              <a:t>Textmasterformat bearbeiten</a:t>
            </a:r>
          </a:p>
        </p:txBody>
      </p:sp>
      <p:sp>
        <p:nvSpPr>
          <p:cNvPr id="52" name="Textplatzhalter 47">
            <a:extLst>
              <a:ext uri="{FF2B5EF4-FFF2-40B4-BE49-F238E27FC236}">
                <a16:creationId xmlns:a16="http://schemas.microsoft.com/office/drawing/2014/main" id="{26EB032E-EC81-0A4B-B52C-8C2C4C3F2374}"/>
              </a:ext>
            </a:extLst>
          </p:cNvPr>
          <p:cNvSpPr>
            <a:spLocks noGrp="1"/>
          </p:cNvSpPr>
          <p:nvPr>
            <p:ph type="body" sz="quarter" idx="14"/>
          </p:nvPr>
        </p:nvSpPr>
        <p:spPr>
          <a:xfrm>
            <a:off x="4384854"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3" name="Textplatzhalter 47">
            <a:extLst>
              <a:ext uri="{FF2B5EF4-FFF2-40B4-BE49-F238E27FC236}">
                <a16:creationId xmlns:a16="http://schemas.microsoft.com/office/drawing/2014/main" id="{E142B6AC-952F-7848-BBE6-347DCB7B89DC}"/>
              </a:ext>
            </a:extLst>
          </p:cNvPr>
          <p:cNvSpPr>
            <a:spLocks noGrp="1"/>
          </p:cNvSpPr>
          <p:nvPr>
            <p:ph type="body" sz="quarter" idx="15"/>
          </p:nvPr>
        </p:nvSpPr>
        <p:spPr>
          <a:xfrm>
            <a:off x="4384854"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a:solidFill>
                  <a:srgbClr val="6B6B6B"/>
                </a:solidFill>
              </a:rPr>
              <a:t>Textmasterformat bearbeiten</a:t>
            </a:r>
          </a:p>
        </p:txBody>
      </p:sp>
      <p:sp>
        <p:nvSpPr>
          <p:cNvPr id="54" name="Textplatzhalter 47">
            <a:extLst>
              <a:ext uri="{FF2B5EF4-FFF2-40B4-BE49-F238E27FC236}">
                <a16:creationId xmlns:a16="http://schemas.microsoft.com/office/drawing/2014/main" id="{E0489ECC-6BF5-5B4E-90C3-BEE52E42473B}"/>
              </a:ext>
            </a:extLst>
          </p:cNvPr>
          <p:cNvSpPr>
            <a:spLocks noGrp="1"/>
          </p:cNvSpPr>
          <p:nvPr>
            <p:ph type="body" sz="quarter" idx="16"/>
          </p:nvPr>
        </p:nvSpPr>
        <p:spPr>
          <a:xfrm>
            <a:off x="6521768"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5" name="Textplatzhalter 47">
            <a:extLst>
              <a:ext uri="{FF2B5EF4-FFF2-40B4-BE49-F238E27FC236}">
                <a16:creationId xmlns:a16="http://schemas.microsoft.com/office/drawing/2014/main" id="{F5FDBE0B-BF91-454F-884E-BD1DBC7FBAD9}"/>
              </a:ext>
            </a:extLst>
          </p:cNvPr>
          <p:cNvSpPr>
            <a:spLocks noGrp="1"/>
          </p:cNvSpPr>
          <p:nvPr>
            <p:ph type="body" sz="quarter" idx="17"/>
          </p:nvPr>
        </p:nvSpPr>
        <p:spPr>
          <a:xfrm>
            <a:off x="6521768"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a:solidFill>
                  <a:srgbClr val="6B6B6B"/>
                </a:solidFill>
              </a:rPr>
              <a:t>Textmasterformat bearbeiten</a:t>
            </a:r>
          </a:p>
        </p:txBody>
      </p:sp>
      <p:sp>
        <p:nvSpPr>
          <p:cNvPr id="56" name="Textplatzhalter 47">
            <a:extLst>
              <a:ext uri="{FF2B5EF4-FFF2-40B4-BE49-F238E27FC236}">
                <a16:creationId xmlns:a16="http://schemas.microsoft.com/office/drawing/2014/main" id="{BFA5A588-B7EF-C54C-845B-1DE2DEB66411}"/>
              </a:ext>
            </a:extLst>
          </p:cNvPr>
          <p:cNvSpPr>
            <a:spLocks noGrp="1"/>
          </p:cNvSpPr>
          <p:nvPr>
            <p:ph type="body" sz="quarter" idx="18"/>
          </p:nvPr>
        </p:nvSpPr>
        <p:spPr>
          <a:xfrm>
            <a:off x="8648742"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7" name="Textplatzhalter 47">
            <a:extLst>
              <a:ext uri="{FF2B5EF4-FFF2-40B4-BE49-F238E27FC236}">
                <a16:creationId xmlns:a16="http://schemas.microsoft.com/office/drawing/2014/main" id="{EB929D32-6BE2-A740-9A19-3C58C9989F3F}"/>
              </a:ext>
            </a:extLst>
          </p:cNvPr>
          <p:cNvSpPr>
            <a:spLocks noGrp="1"/>
          </p:cNvSpPr>
          <p:nvPr>
            <p:ph type="body" sz="quarter" idx="19"/>
          </p:nvPr>
        </p:nvSpPr>
        <p:spPr>
          <a:xfrm>
            <a:off x="8648742"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dirty="0">
                <a:solidFill>
                  <a:srgbClr val="6B6B6B"/>
                </a:solidFill>
              </a:rPr>
              <a:t>Textmasterformat bearbeiten</a:t>
            </a:r>
          </a:p>
        </p:txBody>
      </p:sp>
      <p:sp>
        <p:nvSpPr>
          <p:cNvPr id="58" name="Textplatzhalter 47">
            <a:extLst>
              <a:ext uri="{FF2B5EF4-FFF2-40B4-BE49-F238E27FC236}">
                <a16:creationId xmlns:a16="http://schemas.microsoft.com/office/drawing/2014/main" id="{28EEF54E-168F-DA4E-944A-F77FE6A16B24}"/>
              </a:ext>
            </a:extLst>
          </p:cNvPr>
          <p:cNvSpPr>
            <a:spLocks noGrp="1"/>
          </p:cNvSpPr>
          <p:nvPr>
            <p:ph type="body" sz="quarter" idx="20"/>
          </p:nvPr>
        </p:nvSpPr>
        <p:spPr>
          <a:xfrm>
            <a:off x="10785654"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9" name="Textplatzhalter 47">
            <a:extLst>
              <a:ext uri="{FF2B5EF4-FFF2-40B4-BE49-F238E27FC236}">
                <a16:creationId xmlns:a16="http://schemas.microsoft.com/office/drawing/2014/main" id="{198BA63D-3812-4B40-A56C-E9D3715494D9}"/>
              </a:ext>
            </a:extLst>
          </p:cNvPr>
          <p:cNvSpPr>
            <a:spLocks noGrp="1"/>
          </p:cNvSpPr>
          <p:nvPr>
            <p:ph type="body" sz="quarter" idx="21"/>
          </p:nvPr>
        </p:nvSpPr>
        <p:spPr>
          <a:xfrm>
            <a:off x="10785654"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a:solidFill>
                  <a:srgbClr val="6B6B6B"/>
                </a:solidFill>
              </a:rPr>
              <a:t>Textmasterformat bearbeiten</a:t>
            </a:r>
          </a:p>
        </p:txBody>
      </p:sp>
      <p:sp>
        <p:nvSpPr>
          <p:cNvPr id="61" name="Textplatzhalter 60">
            <a:extLst>
              <a:ext uri="{FF2B5EF4-FFF2-40B4-BE49-F238E27FC236}">
                <a16:creationId xmlns:a16="http://schemas.microsoft.com/office/drawing/2014/main" id="{761076FF-D12B-874E-B2F7-D7211892E96C}"/>
              </a:ext>
            </a:extLst>
          </p:cNvPr>
          <p:cNvSpPr>
            <a:spLocks noGrp="1"/>
          </p:cNvSpPr>
          <p:nvPr>
            <p:ph type="body" sz="quarter" idx="22"/>
          </p:nvPr>
        </p:nvSpPr>
        <p:spPr>
          <a:xfrm>
            <a:off x="824790" y="4068057"/>
            <a:ext cx="4957763" cy="2682875"/>
          </a:xfrm>
        </p:spPr>
        <p:txBody>
          <a:bodyPr rtlCol="0"/>
          <a:lstStyle>
            <a:lvl1pPr rtl="0">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de-DE" noProof="0"/>
              <a:t>Textmasterformat bearbeiten</a:t>
            </a:r>
          </a:p>
          <a:p>
            <a:pPr lvl="1" rtl="0"/>
            <a:r>
              <a:rPr lang="de-DE" noProof="0"/>
              <a:t>Zweite Ebene</a:t>
            </a:r>
          </a:p>
          <a:p>
            <a:pPr lvl="2" rtl="0"/>
            <a:r>
              <a:rPr lang="de-DE" noProof="0"/>
              <a:t>Dritte Ebene</a:t>
            </a:r>
          </a:p>
          <a:p>
            <a:pPr lvl="3" rtl="0"/>
            <a:r>
              <a:rPr lang="de-DE" noProof="0"/>
              <a:t>Vierte Ebene</a:t>
            </a:r>
          </a:p>
          <a:p>
            <a:pPr lvl="4" rtl="0"/>
            <a:r>
              <a:rPr lang="de-DE" noProof="0"/>
              <a:t>Fünfte Ebene</a:t>
            </a:r>
            <a:endParaRPr lang="de-DE" noProof="0" dirty="0"/>
          </a:p>
        </p:txBody>
      </p:sp>
      <p:sp>
        <p:nvSpPr>
          <p:cNvPr id="62" name="Textplatzhalter 60">
            <a:extLst>
              <a:ext uri="{FF2B5EF4-FFF2-40B4-BE49-F238E27FC236}">
                <a16:creationId xmlns:a16="http://schemas.microsoft.com/office/drawing/2014/main" id="{3A9C68A9-C47F-6248-80FB-A955A9DC3FE1}"/>
              </a:ext>
            </a:extLst>
          </p:cNvPr>
          <p:cNvSpPr>
            <a:spLocks noGrp="1"/>
          </p:cNvSpPr>
          <p:nvPr>
            <p:ph type="body" sz="quarter" idx="23"/>
          </p:nvPr>
        </p:nvSpPr>
        <p:spPr>
          <a:xfrm>
            <a:off x="6559499" y="4048248"/>
            <a:ext cx="4957763" cy="2682875"/>
          </a:xfrm>
        </p:spPr>
        <p:txBody>
          <a:bodyPr rtlCol="0"/>
          <a:lstStyle>
            <a:lvl1pPr rtl="0">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de-DE" noProof="0" dirty="0"/>
              <a:t>Textmasterformat bearbeiten</a:t>
            </a:r>
          </a:p>
          <a:p>
            <a:pPr lvl="1" rtl="0"/>
            <a:r>
              <a:rPr lang="de-DE" noProof="0" dirty="0"/>
              <a:t>Zweite Ebene</a:t>
            </a:r>
          </a:p>
          <a:p>
            <a:pPr lvl="2" rtl="0"/>
            <a:r>
              <a:rPr lang="de-DE" noProof="0" dirty="0"/>
              <a:t>Dritte Ebene</a:t>
            </a:r>
          </a:p>
          <a:p>
            <a:pPr lvl="3" rtl="0"/>
            <a:r>
              <a:rPr lang="de-DE" noProof="0" dirty="0"/>
              <a:t>Vierte Ebene</a:t>
            </a:r>
          </a:p>
          <a:p>
            <a:pPr lvl="4" rtl="0"/>
            <a:r>
              <a:rPr lang="de-DE" noProof="0" dirty="0"/>
              <a:t>Fünfte Ebene</a:t>
            </a:r>
          </a:p>
        </p:txBody>
      </p:sp>
      <p:sp>
        <p:nvSpPr>
          <p:cNvPr id="46" name="Freihandform 23" descr="Fragezeichensymbol"/>
          <p:cNvSpPr>
            <a:spLocks noEditPoints="1"/>
          </p:cNvSpPr>
          <p:nvPr userDrawn="1"/>
        </p:nvSpPr>
        <p:spPr bwMode="auto">
          <a:xfrm>
            <a:off x="11243645" y="2486630"/>
            <a:ext cx="533627" cy="720172"/>
          </a:xfrm>
          <a:custGeom>
            <a:avLst/>
            <a:gdLst/>
            <a:ahLst/>
            <a:cxnLst>
              <a:cxn ang="0">
                <a:pos x="357" y="1068"/>
              </a:cxn>
              <a:cxn ang="0">
                <a:pos x="364" y="975"/>
              </a:cxn>
              <a:cxn ang="0">
                <a:pos x="380" y="900"/>
              </a:cxn>
              <a:cxn ang="0">
                <a:pos x="430" y="808"/>
              </a:cxn>
              <a:cxn ang="0">
                <a:pos x="483" y="748"/>
              </a:cxn>
              <a:cxn ang="0">
                <a:pos x="662" y="591"/>
              </a:cxn>
              <a:cxn ang="0">
                <a:pos x="700" y="556"/>
              </a:cxn>
              <a:cxn ang="0">
                <a:pos x="737" y="507"/>
              </a:cxn>
              <a:cxn ang="0">
                <a:pos x="750" y="461"/>
              </a:cxn>
              <a:cxn ang="0">
                <a:pos x="748" y="432"/>
              </a:cxn>
              <a:cxn ang="0">
                <a:pos x="735" y="397"/>
              </a:cxn>
              <a:cxn ang="0">
                <a:pos x="715" y="368"/>
              </a:cxn>
              <a:cxn ang="0">
                <a:pos x="695" y="355"/>
              </a:cxn>
              <a:cxn ang="0">
                <a:pos x="656" y="340"/>
              </a:cxn>
              <a:cxn ang="0">
                <a:pos x="609" y="335"/>
              </a:cxn>
              <a:cxn ang="0">
                <a:pos x="572" y="338"/>
              </a:cxn>
              <a:cxn ang="0">
                <a:pos x="523" y="355"/>
              </a:cxn>
              <a:cxn ang="0">
                <a:pos x="481" y="386"/>
              </a:cxn>
              <a:cxn ang="0">
                <a:pos x="459" y="417"/>
              </a:cxn>
              <a:cxn ang="0">
                <a:pos x="433" y="479"/>
              </a:cxn>
              <a:cxn ang="0">
                <a:pos x="417" y="563"/>
              </a:cxn>
              <a:cxn ang="0">
                <a:pos x="7" y="455"/>
              </a:cxn>
              <a:cxn ang="0">
                <a:pos x="33" y="351"/>
              </a:cxn>
              <a:cxn ang="0">
                <a:pos x="64" y="280"/>
              </a:cxn>
              <a:cxn ang="0">
                <a:pos x="102" y="216"/>
              </a:cxn>
              <a:cxn ang="0">
                <a:pos x="150" y="157"/>
              </a:cxn>
              <a:cxn ang="0">
                <a:pos x="187" y="123"/>
              </a:cxn>
              <a:cxn ang="0">
                <a:pos x="251" y="79"/>
              </a:cxn>
              <a:cxn ang="0">
                <a:pos x="325" y="44"/>
              </a:cxn>
              <a:cxn ang="0">
                <a:pos x="410" y="18"/>
              </a:cxn>
              <a:cxn ang="0">
                <a:pos x="507" y="4"/>
              </a:cxn>
              <a:cxn ang="0">
                <a:pos x="614" y="0"/>
              </a:cxn>
              <a:cxn ang="0">
                <a:pos x="726" y="5"/>
              </a:cxn>
              <a:cxn ang="0">
                <a:pos x="872" y="38"/>
              </a:cxn>
              <a:cxn ang="0">
                <a:pos x="993" y="97"/>
              </a:cxn>
              <a:cxn ang="0">
                <a:pos x="1040" y="132"/>
              </a:cxn>
              <a:cxn ang="0">
                <a:pos x="1097" y="188"/>
              </a:cxn>
              <a:cxn ang="0">
                <a:pos x="1141" y="252"/>
              </a:cxn>
              <a:cxn ang="0">
                <a:pos x="1170" y="322"/>
              </a:cxn>
              <a:cxn ang="0">
                <a:pos x="1187" y="397"/>
              </a:cxn>
              <a:cxn ang="0">
                <a:pos x="1190" y="450"/>
              </a:cxn>
              <a:cxn ang="0">
                <a:pos x="1183" y="518"/>
              </a:cxn>
              <a:cxn ang="0">
                <a:pos x="1161" y="585"/>
              </a:cxn>
              <a:cxn ang="0">
                <a:pos x="1139" y="627"/>
              </a:cxn>
              <a:cxn ang="0">
                <a:pos x="1086" y="697"/>
              </a:cxn>
              <a:cxn ang="0">
                <a:pos x="1004" y="775"/>
              </a:cxn>
              <a:cxn ang="0">
                <a:pos x="933" y="836"/>
              </a:cxn>
              <a:cxn ang="0">
                <a:pos x="828" y="929"/>
              </a:cxn>
              <a:cxn ang="0">
                <a:pos x="795" y="973"/>
              </a:cxn>
              <a:cxn ang="0">
                <a:pos x="783" y="1002"/>
              </a:cxn>
              <a:cxn ang="0">
                <a:pos x="768" y="1070"/>
              </a:cxn>
              <a:cxn ang="0">
                <a:pos x="344" y="1218"/>
              </a:cxn>
              <a:cxn ang="0">
                <a:pos x="344" y="1606"/>
              </a:cxn>
            </a:cxnLst>
            <a:rect l="0" t="0" r="r" b="b"/>
            <a:pathLst>
              <a:path w="1190" h="1606">
                <a:moveTo>
                  <a:pt x="766" y="1110"/>
                </a:moveTo>
                <a:lnTo>
                  <a:pt x="357" y="1110"/>
                </a:lnTo>
                <a:lnTo>
                  <a:pt x="357" y="1068"/>
                </a:lnTo>
                <a:lnTo>
                  <a:pt x="357" y="1068"/>
                </a:lnTo>
                <a:lnTo>
                  <a:pt x="358" y="1019"/>
                </a:lnTo>
                <a:lnTo>
                  <a:pt x="364" y="975"/>
                </a:lnTo>
                <a:lnTo>
                  <a:pt x="371" y="934"/>
                </a:lnTo>
                <a:lnTo>
                  <a:pt x="380" y="900"/>
                </a:lnTo>
                <a:lnTo>
                  <a:pt x="380" y="900"/>
                </a:lnTo>
                <a:lnTo>
                  <a:pt x="395" y="867"/>
                </a:lnTo>
                <a:lnTo>
                  <a:pt x="411" y="838"/>
                </a:lnTo>
                <a:lnTo>
                  <a:pt x="430" y="808"/>
                </a:lnTo>
                <a:lnTo>
                  <a:pt x="452" y="781"/>
                </a:lnTo>
                <a:lnTo>
                  <a:pt x="452" y="781"/>
                </a:lnTo>
                <a:lnTo>
                  <a:pt x="483" y="748"/>
                </a:lnTo>
                <a:lnTo>
                  <a:pt x="528" y="706"/>
                </a:lnTo>
                <a:lnTo>
                  <a:pt x="587" y="653"/>
                </a:lnTo>
                <a:lnTo>
                  <a:pt x="662" y="591"/>
                </a:lnTo>
                <a:lnTo>
                  <a:pt x="662" y="591"/>
                </a:lnTo>
                <a:lnTo>
                  <a:pt x="682" y="572"/>
                </a:lnTo>
                <a:lnTo>
                  <a:pt x="700" y="556"/>
                </a:lnTo>
                <a:lnTo>
                  <a:pt x="715" y="539"/>
                </a:lnTo>
                <a:lnTo>
                  <a:pt x="728" y="523"/>
                </a:lnTo>
                <a:lnTo>
                  <a:pt x="737" y="507"/>
                </a:lnTo>
                <a:lnTo>
                  <a:pt x="744" y="490"/>
                </a:lnTo>
                <a:lnTo>
                  <a:pt x="748" y="475"/>
                </a:lnTo>
                <a:lnTo>
                  <a:pt x="750" y="461"/>
                </a:lnTo>
                <a:lnTo>
                  <a:pt x="750" y="461"/>
                </a:lnTo>
                <a:lnTo>
                  <a:pt x="750" y="446"/>
                </a:lnTo>
                <a:lnTo>
                  <a:pt x="748" y="432"/>
                </a:lnTo>
                <a:lnTo>
                  <a:pt x="744" y="419"/>
                </a:lnTo>
                <a:lnTo>
                  <a:pt x="741" y="408"/>
                </a:lnTo>
                <a:lnTo>
                  <a:pt x="735" y="397"/>
                </a:lnTo>
                <a:lnTo>
                  <a:pt x="730" y="386"/>
                </a:lnTo>
                <a:lnTo>
                  <a:pt x="722" y="377"/>
                </a:lnTo>
                <a:lnTo>
                  <a:pt x="715" y="368"/>
                </a:lnTo>
                <a:lnTo>
                  <a:pt x="715" y="368"/>
                </a:lnTo>
                <a:lnTo>
                  <a:pt x="706" y="360"/>
                </a:lnTo>
                <a:lnTo>
                  <a:pt x="695" y="355"/>
                </a:lnTo>
                <a:lnTo>
                  <a:pt x="684" y="347"/>
                </a:lnTo>
                <a:lnTo>
                  <a:pt x="671" y="344"/>
                </a:lnTo>
                <a:lnTo>
                  <a:pt x="656" y="340"/>
                </a:lnTo>
                <a:lnTo>
                  <a:pt x="642" y="338"/>
                </a:lnTo>
                <a:lnTo>
                  <a:pt x="625" y="336"/>
                </a:lnTo>
                <a:lnTo>
                  <a:pt x="609" y="335"/>
                </a:lnTo>
                <a:lnTo>
                  <a:pt x="609" y="335"/>
                </a:lnTo>
                <a:lnTo>
                  <a:pt x="589" y="336"/>
                </a:lnTo>
                <a:lnTo>
                  <a:pt x="572" y="338"/>
                </a:lnTo>
                <a:lnTo>
                  <a:pt x="554" y="342"/>
                </a:lnTo>
                <a:lnTo>
                  <a:pt x="538" y="347"/>
                </a:lnTo>
                <a:lnTo>
                  <a:pt x="523" y="355"/>
                </a:lnTo>
                <a:lnTo>
                  <a:pt x="508" y="364"/>
                </a:lnTo>
                <a:lnTo>
                  <a:pt x="496" y="375"/>
                </a:lnTo>
                <a:lnTo>
                  <a:pt x="481" y="386"/>
                </a:lnTo>
                <a:lnTo>
                  <a:pt x="481" y="386"/>
                </a:lnTo>
                <a:lnTo>
                  <a:pt x="470" y="400"/>
                </a:lnTo>
                <a:lnTo>
                  <a:pt x="459" y="417"/>
                </a:lnTo>
                <a:lnTo>
                  <a:pt x="450" y="435"/>
                </a:lnTo>
                <a:lnTo>
                  <a:pt x="441" y="455"/>
                </a:lnTo>
                <a:lnTo>
                  <a:pt x="433" y="479"/>
                </a:lnTo>
                <a:lnTo>
                  <a:pt x="426" y="505"/>
                </a:lnTo>
                <a:lnTo>
                  <a:pt x="422" y="532"/>
                </a:lnTo>
                <a:lnTo>
                  <a:pt x="417" y="563"/>
                </a:lnTo>
                <a:lnTo>
                  <a:pt x="0" y="510"/>
                </a:lnTo>
                <a:lnTo>
                  <a:pt x="0" y="510"/>
                </a:lnTo>
                <a:lnTo>
                  <a:pt x="7" y="455"/>
                </a:lnTo>
                <a:lnTo>
                  <a:pt x="18" y="400"/>
                </a:lnTo>
                <a:lnTo>
                  <a:pt x="26" y="375"/>
                </a:lnTo>
                <a:lnTo>
                  <a:pt x="33" y="351"/>
                </a:lnTo>
                <a:lnTo>
                  <a:pt x="42" y="327"/>
                </a:lnTo>
                <a:lnTo>
                  <a:pt x="53" y="304"/>
                </a:lnTo>
                <a:lnTo>
                  <a:pt x="64" y="280"/>
                </a:lnTo>
                <a:lnTo>
                  <a:pt x="75" y="258"/>
                </a:lnTo>
                <a:lnTo>
                  <a:pt x="88" y="236"/>
                </a:lnTo>
                <a:lnTo>
                  <a:pt x="102" y="216"/>
                </a:lnTo>
                <a:lnTo>
                  <a:pt x="117" y="196"/>
                </a:lnTo>
                <a:lnTo>
                  <a:pt x="133" y="176"/>
                </a:lnTo>
                <a:lnTo>
                  <a:pt x="150" y="157"/>
                </a:lnTo>
                <a:lnTo>
                  <a:pt x="168" y="141"/>
                </a:lnTo>
                <a:lnTo>
                  <a:pt x="168" y="141"/>
                </a:lnTo>
                <a:lnTo>
                  <a:pt x="187" y="123"/>
                </a:lnTo>
                <a:lnTo>
                  <a:pt x="207" y="108"/>
                </a:lnTo>
                <a:lnTo>
                  <a:pt x="227" y="91"/>
                </a:lnTo>
                <a:lnTo>
                  <a:pt x="251" y="79"/>
                </a:lnTo>
                <a:lnTo>
                  <a:pt x="274" y="66"/>
                </a:lnTo>
                <a:lnTo>
                  <a:pt x="298" y="55"/>
                </a:lnTo>
                <a:lnTo>
                  <a:pt x="325" y="44"/>
                </a:lnTo>
                <a:lnTo>
                  <a:pt x="353" y="35"/>
                </a:lnTo>
                <a:lnTo>
                  <a:pt x="380" y="26"/>
                </a:lnTo>
                <a:lnTo>
                  <a:pt x="410" y="18"/>
                </a:lnTo>
                <a:lnTo>
                  <a:pt x="441" y="13"/>
                </a:lnTo>
                <a:lnTo>
                  <a:pt x="474" y="7"/>
                </a:lnTo>
                <a:lnTo>
                  <a:pt x="507" y="4"/>
                </a:lnTo>
                <a:lnTo>
                  <a:pt x="541" y="2"/>
                </a:lnTo>
                <a:lnTo>
                  <a:pt x="578" y="0"/>
                </a:lnTo>
                <a:lnTo>
                  <a:pt x="614" y="0"/>
                </a:lnTo>
                <a:lnTo>
                  <a:pt x="614" y="0"/>
                </a:lnTo>
                <a:lnTo>
                  <a:pt x="673" y="0"/>
                </a:lnTo>
                <a:lnTo>
                  <a:pt x="726" y="5"/>
                </a:lnTo>
                <a:lnTo>
                  <a:pt x="779" y="13"/>
                </a:lnTo>
                <a:lnTo>
                  <a:pt x="827" y="24"/>
                </a:lnTo>
                <a:lnTo>
                  <a:pt x="872" y="38"/>
                </a:lnTo>
                <a:lnTo>
                  <a:pt x="916" y="55"/>
                </a:lnTo>
                <a:lnTo>
                  <a:pt x="956" y="75"/>
                </a:lnTo>
                <a:lnTo>
                  <a:pt x="993" y="97"/>
                </a:lnTo>
                <a:lnTo>
                  <a:pt x="993" y="97"/>
                </a:lnTo>
                <a:lnTo>
                  <a:pt x="1017" y="113"/>
                </a:lnTo>
                <a:lnTo>
                  <a:pt x="1040" y="132"/>
                </a:lnTo>
                <a:lnTo>
                  <a:pt x="1061" y="150"/>
                </a:lnTo>
                <a:lnTo>
                  <a:pt x="1079" y="168"/>
                </a:lnTo>
                <a:lnTo>
                  <a:pt x="1097" y="188"/>
                </a:lnTo>
                <a:lnTo>
                  <a:pt x="1114" y="208"/>
                </a:lnTo>
                <a:lnTo>
                  <a:pt x="1128" y="230"/>
                </a:lnTo>
                <a:lnTo>
                  <a:pt x="1141" y="252"/>
                </a:lnTo>
                <a:lnTo>
                  <a:pt x="1152" y="274"/>
                </a:lnTo>
                <a:lnTo>
                  <a:pt x="1163" y="298"/>
                </a:lnTo>
                <a:lnTo>
                  <a:pt x="1170" y="322"/>
                </a:lnTo>
                <a:lnTo>
                  <a:pt x="1178" y="346"/>
                </a:lnTo>
                <a:lnTo>
                  <a:pt x="1183" y="371"/>
                </a:lnTo>
                <a:lnTo>
                  <a:pt x="1187" y="397"/>
                </a:lnTo>
                <a:lnTo>
                  <a:pt x="1189" y="422"/>
                </a:lnTo>
                <a:lnTo>
                  <a:pt x="1190" y="450"/>
                </a:lnTo>
                <a:lnTo>
                  <a:pt x="1190" y="450"/>
                </a:lnTo>
                <a:lnTo>
                  <a:pt x="1189" y="474"/>
                </a:lnTo>
                <a:lnTo>
                  <a:pt x="1187" y="496"/>
                </a:lnTo>
                <a:lnTo>
                  <a:pt x="1183" y="518"/>
                </a:lnTo>
                <a:lnTo>
                  <a:pt x="1178" y="541"/>
                </a:lnTo>
                <a:lnTo>
                  <a:pt x="1170" y="563"/>
                </a:lnTo>
                <a:lnTo>
                  <a:pt x="1161" y="585"/>
                </a:lnTo>
                <a:lnTo>
                  <a:pt x="1150" y="605"/>
                </a:lnTo>
                <a:lnTo>
                  <a:pt x="1139" y="627"/>
                </a:lnTo>
                <a:lnTo>
                  <a:pt x="1139" y="627"/>
                </a:lnTo>
                <a:lnTo>
                  <a:pt x="1125" y="649"/>
                </a:lnTo>
                <a:lnTo>
                  <a:pt x="1108" y="673"/>
                </a:lnTo>
                <a:lnTo>
                  <a:pt x="1086" y="697"/>
                </a:lnTo>
                <a:lnTo>
                  <a:pt x="1062" y="722"/>
                </a:lnTo>
                <a:lnTo>
                  <a:pt x="1035" y="748"/>
                </a:lnTo>
                <a:lnTo>
                  <a:pt x="1004" y="775"/>
                </a:lnTo>
                <a:lnTo>
                  <a:pt x="969" y="805"/>
                </a:lnTo>
                <a:lnTo>
                  <a:pt x="933" y="836"/>
                </a:lnTo>
                <a:lnTo>
                  <a:pt x="933" y="836"/>
                </a:lnTo>
                <a:lnTo>
                  <a:pt x="883" y="876"/>
                </a:lnTo>
                <a:lnTo>
                  <a:pt x="843" y="913"/>
                </a:lnTo>
                <a:lnTo>
                  <a:pt x="828" y="929"/>
                </a:lnTo>
                <a:lnTo>
                  <a:pt x="814" y="945"/>
                </a:lnTo>
                <a:lnTo>
                  <a:pt x="803" y="960"/>
                </a:lnTo>
                <a:lnTo>
                  <a:pt x="795" y="973"/>
                </a:lnTo>
                <a:lnTo>
                  <a:pt x="795" y="973"/>
                </a:lnTo>
                <a:lnTo>
                  <a:pt x="788" y="988"/>
                </a:lnTo>
                <a:lnTo>
                  <a:pt x="783" y="1002"/>
                </a:lnTo>
                <a:lnTo>
                  <a:pt x="777" y="1017"/>
                </a:lnTo>
                <a:lnTo>
                  <a:pt x="773" y="1033"/>
                </a:lnTo>
                <a:lnTo>
                  <a:pt x="768" y="1070"/>
                </a:lnTo>
                <a:lnTo>
                  <a:pt x="766" y="1110"/>
                </a:lnTo>
                <a:lnTo>
                  <a:pt x="766" y="1110"/>
                </a:lnTo>
                <a:close/>
                <a:moveTo>
                  <a:pt x="344" y="1218"/>
                </a:moveTo>
                <a:lnTo>
                  <a:pt x="781" y="1218"/>
                </a:lnTo>
                <a:lnTo>
                  <a:pt x="781" y="1606"/>
                </a:lnTo>
                <a:lnTo>
                  <a:pt x="344" y="1606"/>
                </a:lnTo>
                <a:lnTo>
                  <a:pt x="344" y="1218"/>
                </a:lnTo>
                <a:close/>
              </a:path>
            </a:pathLst>
          </a:custGeom>
          <a:solidFill>
            <a:schemeClr val="accent1">
              <a:lumMod val="50000"/>
            </a:schemeClr>
          </a:solidFill>
          <a:ln w="9525">
            <a:noFill/>
            <a:round/>
            <a:headEnd/>
            <a:tailEnd/>
          </a:ln>
        </p:spPr>
        <p:txBody>
          <a:bodyPr vert="horz" wrap="square" lIns="91440" tIns="45720" rIns="91440" bIns="45720" numCol="1" rtlCol="0" anchor="t" anchorCtr="0" compatLnSpc="1">
            <a:prstTxWarp prst="textNoShape">
              <a:avLst/>
            </a:prstTxWarp>
          </a:bodyPr>
          <a:lstStyle/>
          <a:p>
            <a:pPr rtl="0"/>
            <a:endParaRPr lang="de-DE"/>
          </a:p>
        </p:txBody>
      </p:sp>
      <p:sp>
        <p:nvSpPr>
          <p:cNvPr id="47" name="Freihandform 5" descr="Symbol für Puzzleteil"/>
          <p:cNvSpPr>
            <a:spLocks/>
          </p:cNvSpPr>
          <p:nvPr userDrawn="1"/>
        </p:nvSpPr>
        <p:spPr bwMode="auto">
          <a:xfrm rot="2700000">
            <a:off x="9057788" y="2456911"/>
            <a:ext cx="618906" cy="838665"/>
          </a:xfrm>
          <a:custGeom>
            <a:avLst/>
            <a:gdLst/>
            <a:ahLst/>
            <a:cxnLst>
              <a:cxn ang="0">
                <a:pos x="1886" y="656"/>
              </a:cxn>
              <a:cxn ang="0">
                <a:pos x="1838" y="614"/>
              </a:cxn>
              <a:cxn ang="0">
                <a:pos x="1560" y="638"/>
              </a:cxn>
              <a:cxn ang="0">
                <a:pos x="1300" y="610"/>
              </a:cxn>
              <a:cxn ang="0">
                <a:pos x="1176" y="546"/>
              </a:cxn>
              <a:cxn ang="0">
                <a:pos x="1106" y="476"/>
              </a:cxn>
              <a:cxn ang="0">
                <a:pos x="1118" y="376"/>
              </a:cxn>
              <a:cxn ang="0">
                <a:pos x="1122" y="190"/>
              </a:cxn>
              <a:cxn ang="0">
                <a:pos x="1024" y="38"/>
              </a:cxn>
              <a:cxn ang="0">
                <a:pos x="912" y="0"/>
              </a:cxn>
              <a:cxn ang="0">
                <a:pos x="786" y="42"/>
              </a:cxn>
              <a:cxn ang="0">
                <a:pos x="724" y="168"/>
              </a:cxn>
              <a:cxn ang="0">
                <a:pos x="734" y="296"/>
              </a:cxn>
              <a:cxn ang="0">
                <a:pos x="756" y="446"/>
              </a:cxn>
              <a:cxn ang="0">
                <a:pos x="668" y="518"/>
              </a:cxn>
              <a:cxn ang="0">
                <a:pos x="574" y="536"/>
              </a:cxn>
              <a:cxn ang="0">
                <a:pos x="320" y="472"/>
              </a:cxn>
              <a:cxn ang="0">
                <a:pos x="84" y="422"/>
              </a:cxn>
              <a:cxn ang="0">
                <a:pos x="68" y="748"/>
              </a:cxn>
              <a:cxn ang="0">
                <a:pos x="114" y="932"/>
              </a:cxn>
              <a:cxn ang="0">
                <a:pos x="178" y="974"/>
              </a:cxn>
              <a:cxn ang="0">
                <a:pos x="274" y="938"/>
              </a:cxn>
              <a:cxn ang="0">
                <a:pos x="350" y="952"/>
              </a:cxn>
              <a:cxn ang="0">
                <a:pos x="412" y="1024"/>
              </a:cxn>
              <a:cxn ang="0">
                <a:pos x="424" y="1194"/>
              </a:cxn>
              <a:cxn ang="0">
                <a:pos x="386" y="1426"/>
              </a:cxn>
              <a:cxn ang="0">
                <a:pos x="322" y="1496"/>
              </a:cxn>
              <a:cxn ang="0">
                <a:pos x="206" y="1484"/>
              </a:cxn>
              <a:cxn ang="0">
                <a:pos x="72" y="1424"/>
              </a:cxn>
              <a:cxn ang="0">
                <a:pos x="14" y="1456"/>
              </a:cxn>
              <a:cxn ang="0">
                <a:pos x="0" y="1536"/>
              </a:cxn>
              <a:cxn ang="0">
                <a:pos x="60" y="1874"/>
              </a:cxn>
              <a:cxn ang="0">
                <a:pos x="162" y="2044"/>
              </a:cxn>
              <a:cxn ang="0">
                <a:pos x="530" y="2052"/>
              </a:cxn>
              <a:cxn ang="0">
                <a:pos x="690" y="2092"/>
              </a:cxn>
              <a:cxn ang="0">
                <a:pos x="700" y="2140"/>
              </a:cxn>
              <a:cxn ang="0">
                <a:pos x="658" y="2322"/>
              </a:cxn>
              <a:cxn ang="0">
                <a:pos x="644" y="2470"/>
              </a:cxn>
              <a:cxn ang="0">
                <a:pos x="730" y="2576"/>
              </a:cxn>
              <a:cxn ang="0">
                <a:pos x="900" y="2598"/>
              </a:cxn>
              <a:cxn ang="0">
                <a:pos x="1044" y="2520"/>
              </a:cxn>
              <a:cxn ang="0">
                <a:pos x="1070" y="2370"/>
              </a:cxn>
              <a:cxn ang="0">
                <a:pos x="1030" y="2206"/>
              </a:cxn>
              <a:cxn ang="0">
                <a:pos x="1016" y="2142"/>
              </a:cxn>
              <a:cxn ang="0">
                <a:pos x="1082" y="2076"/>
              </a:cxn>
              <a:cxn ang="0">
                <a:pos x="1432" y="2040"/>
              </a:cxn>
              <a:cxn ang="0">
                <a:pos x="1740" y="1830"/>
              </a:cxn>
              <a:cxn ang="0">
                <a:pos x="1722" y="1686"/>
              </a:cxn>
              <a:cxn ang="0">
                <a:pos x="1646" y="1654"/>
              </a:cxn>
              <a:cxn ang="0">
                <a:pos x="1500" y="1650"/>
              </a:cxn>
              <a:cxn ang="0">
                <a:pos x="1430" y="1584"/>
              </a:cxn>
              <a:cxn ang="0">
                <a:pos x="1400" y="1464"/>
              </a:cxn>
              <a:cxn ang="0">
                <a:pos x="1426" y="1278"/>
              </a:cxn>
              <a:cxn ang="0">
                <a:pos x="1476" y="1174"/>
              </a:cxn>
              <a:cxn ang="0">
                <a:pos x="1540" y="1156"/>
              </a:cxn>
              <a:cxn ang="0">
                <a:pos x="1698" y="1236"/>
              </a:cxn>
              <a:cxn ang="0">
                <a:pos x="1776" y="1252"/>
              </a:cxn>
              <a:cxn ang="0">
                <a:pos x="1854" y="1176"/>
              </a:cxn>
              <a:cxn ang="0">
                <a:pos x="1906" y="990"/>
              </a:cxn>
            </a:cxnLst>
            <a:rect l="0" t="0" r="r" b="b"/>
            <a:pathLst>
              <a:path w="1912" h="2600">
                <a:moveTo>
                  <a:pt x="1912" y="880"/>
                </a:moveTo>
                <a:lnTo>
                  <a:pt x="1912" y="880"/>
                </a:lnTo>
                <a:lnTo>
                  <a:pt x="1904" y="786"/>
                </a:lnTo>
                <a:lnTo>
                  <a:pt x="1900" y="738"/>
                </a:lnTo>
                <a:lnTo>
                  <a:pt x="1894" y="694"/>
                </a:lnTo>
                <a:lnTo>
                  <a:pt x="1886" y="656"/>
                </a:lnTo>
                <a:lnTo>
                  <a:pt x="1880" y="640"/>
                </a:lnTo>
                <a:lnTo>
                  <a:pt x="1874" y="628"/>
                </a:lnTo>
                <a:lnTo>
                  <a:pt x="1868" y="620"/>
                </a:lnTo>
                <a:lnTo>
                  <a:pt x="1858" y="614"/>
                </a:lnTo>
                <a:lnTo>
                  <a:pt x="1850" y="612"/>
                </a:lnTo>
                <a:lnTo>
                  <a:pt x="1838" y="614"/>
                </a:lnTo>
                <a:lnTo>
                  <a:pt x="1838" y="614"/>
                </a:lnTo>
                <a:lnTo>
                  <a:pt x="1822" y="620"/>
                </a:lnTo>
                <a:lnTo>
                  <a:pt x="1800" y="624"/>
                </a:lnTo>
                <a:lnTo>
                  <a:pt x="1736" y="632"/>
                </a:lnTo>
                <a:lnTo>
                  <a:pt x="1652" y="636"/>
                </a:lnTo>
                <a:lnTo>
                  <a:pt x="1560" y="638"/>
                </a:lnTo>
                <a:lnTo>
                  <a:pt x="1512" y="636"/>
                </a:lnTo>
                <a:lnTo>
                  <a:pt x="1464" y="634"/>
                </a:lnTo>
                <a:lnTo>
                  <a:pt x="1420" y="630"/>
                </a:lnTo>
                <a:lnTo>
                  <a:pt x="1376" y="626"/>
                </a:lnTo>
                <a:lnTo>
                  <a:pt x="1336" y="618"/>
                </a:lnTo>
                <a:lnTo>
                  <a:pt x="1300" y="610"/>
                </a:lnTo>
                <a:lnTo>
                  <a:pt x="1270" y="600"/>
                </a:lnTo>
                <a:lnTo>
                  <a:pt x="1258" y="594"/>
                </a:lnTo>
                <a:lnTo>
                  <a:pt x="1248" y="588"/>
                </a:lnTo>
                <a:lnTo>
                  <a:pt x="1248" y="588"/>
                </a:lnTo>
                <a:lnTo>
                  <a:pt x="1210" y="564"/>
                </a:lnTo>
                <a:lnTo>
                  <a:pt x="1176" y="546"/>
                </a:lnTo>
                <a:lnTo>
                  <a:pt x="1146" y="530"/>
                </a:lnTo>
                <a:lnTo>
                  <a:pt x="1134" y="520"/>
                </a:lnTo>
                <a:lnTo>
                  <a:pt x="1124" y="512"/>
                </a:lnTo>
                <a:lnTo>
                  <a:pt x="1116" y="502"/>
                </a:lnTo>
                <a:lnTo>
                  <a:pt x="1110" y="490"/>
                </a:lnTo>
                <a:lnTo>
                  <a:pt x="1106" y="476"/>
                </a:lnTo>
                <a:lnTo>
                  <a:pt x="1102" y="462"/>
                </a:lnTo>
                <a:lnTo>
                  <a:pt x="1104" y="444"/>
                </a:lnTo>
                <a:lnTo>
                  <a:pt x="1106" y="424"/>
                </a:lnTo>
                <a:lnTo>
                  <a:pt x="1110" y="402"/>
                </a:lnTo>
                <a:lnTo>
                  <a:pt x="1118" y="376"/>
                </a:lnTo>
                <a:lnTo>
                  <a:pt x="1118" y="376"/>
                </a:lnTo>
                <a:lnTo>
                  <a:pt x="1126" y="346"/>
                </a:lnTo>
                <a:lnTo>
                  <a:pt x="1132" y="316"/>
                </a:lnTo>
                <a:lnTo>
                  <a:pt x="1134" y="284"/>
                </a:lnTo>
                <a:lnTo>
                  <a:pt x="1132" y="254"/>
                </a:lnTo>
                <a:lnTo>
                  <a:pt x="1128" y="222"/>
                </a:lnTo>
                <a:lnTo>
                  <a:pt x="1122" y="190"/>
                </a:lnTo>
                <a:lnTo>
                  <a:pt x="1112" y="160"/>
                </a:lnTo>
                <a:lnTo>
                  <a:pt x="1100" y="132"/>
                </a:lnTo>
                <a:lnTo>
                  <a:pt x="1084" y="104"/>
                </a:lnTo>
                <a:lnTo>
                  <a:pt x="1068" y="80"/>
                </a:lnTo>
                <a:lnTo>
                  <a:pt x="1048" y="58"/>
                </a:lnTo>
                <a:lnTo>
                  <a:pt x="1024" y="38"/>
                </a:lnTo>
                <a:lnTo>
                  <a:pt x="1000" y="22"/>
                </a:lnTo>
                <a:lnTo>
                  <a:pt x="974" y="10"/>
                </a:lnTo>
                <a:lnTo>
                  <a:pt x="958" y="6"/>
                </a:lnTo>
                <a:lnTo>
                  <a:pt x="944" y="4"/>
                </a:lnTo>
                <a:lnTo>
                  <a:pt x="928" y="2"/>
                </a:lnTo>
                <a:lnTo>
                  <a:pt x="912" y="0"/>
                </a:lnTo>
                <a:lnTo>
                  <a:pt x="912" y="0"/>
                </a:lnTo>
                <a:lnTo>
                  <a:pt x="882" y="2"/>
                </a:lnTo>
                <a:lnTo>
                  <a:pt x="854" y="8"/>
                </a:lnTo>
                <a:lnTo>
                  <a:pt x="828" y="16"/>
                </a:lnTo>
                <a:lnTo>
                  <a:pt x="806" y="28"/>
                </a:lnTo>
                <a:lnTo>
                  <a:pt x="786" y="42"/>
                </a:lnTo>
                <a:lnTo>
                  <a:pt x="770" y="58"/>
                </a:lnTo>
                <a:lnTo>
                  <a:pt x="756" y="78"/>
                </a:lnTo>
                <a:lnTo>
                  <a:pt x="744" y="98"/>
                </a:lnTo>
                <a:lnTo>
                  <a:pt x="734" y="120"/>
                </a:lnTo>
                <a:lnTo>
                  <a:pt x="728" y="144"/>
                </a:lnTo>
                <a:lnTo>
                  <a:pt x="724" y="168"/>
                </a:lnTo>
                <a:lnTo>
                  <a:pt x="722" y="194"/>
                </a:lnTo>
                <a:lnTo>
                  <a:pt x="722" y="218"/>
                </a:lnTo>
                <a:lnTo>
                  <a:pt x="724" y="244"/>
                </a:lnTo>
                <a:lnTo>
                  <a:pt x="728" y="270"/>
                </a:lnTo>
                <a:lnTo>
                  <a:pt x="734" y="296"/>
                </a:lnTo>
                <a:lnTo>
                  <a:pt x="734" y="296"/>
                </a:lnTo>
                <a:lnTo>
                  <a:pt x="758" y="374"/>
                </a:lnTo>
                <a:lnTo>
                  <a:pt x="764" y="402"/>
                </a:lnTo>
                <a:lnTo>
                  <a:pt x="764" y="416"/>
                </a:lnTo>
                <a:lnTo>
                  <a:pt x="764" y="426"/>
                </a:lnTo>
                <a:lnTo>
                  <a:pt x="760" y="436"/>
                </a:lnTo>
                <a:lnTo>
                  <a:pt x="756" y="446"/>
                </a:lnTo>
                <a:lnTo>
                  <a:pt x="748" y="458"/>
                </a:lnTo>
                <a:lnTo>
                  <a:pt x="738" y="468"/>
                </a:lnTo>
                <a:lnTo>
                  <a:pt x="724" y="478"/>
                </a:lnTo>
                <a:lnTo>
                  <a:pt x="708" y="490"/>
                </a:lnTo>
                <a:lnTo>
                  <a:pt x="668" y="518"/>
                </a:lnTo>
                <a:lnTo>
                  <a:pt x="668" y="518"/>
                </a:lnTo>
                <a:lnTo>
                  <a:pt x="654" y="524"/>
                </a:lnTo>
                <a:lnTo>
                  <a:pt x="640" y="528"/>
                </a:lnTo>
                <a:lnTo>
                  <a:pt x="626" y="532"/>
                </a:lnTo>
                <a:lnTo>
                  <a:pt x="610" y="536"/>
                </a:lnTo>
                <a:lnTo>
                  <a:pt x="592" y="536"/>
                </a:lnTo>
                <a:lnTo>
                  <a:pt x="574" y="536"/>
                </a:lnTo>
                <a:lnTo>
                  <a:pt x="536" y="534"/>
                </a:lnTo>
                <a:lnTo>
                  <a:pt x="494" y="526"/>
                </a:lnTo>
                <a:lnTo>
                  <a:pt x="452" y="516"/>
                </a:lnTo>
                <a:lnTo>
                  <a:pt x="408" y="504"/>
                </a:lnTo>
                <a:lnTo>
                  <a:pt x="364" y="488"/>
                </a:lnTo>
                <a:lnTo>
                  <a:pt x="320" y="472"/>
                </a:lnTo>
                <a:lnTo>
                  <a:pt x="278" y="454"/>
                </a:lnTo>
                <a:lnTo>
                  <a:pt x="202" y="420"/>
                </a:lnTo>
                <a:lnTo>
                  <a:pt x="140" y="388"/>
                </a:lnTo>
                <a:lnTo>
                  <a:pt x="98" y="366"/>
                </a:lnTo>
                <a:lnTo>
                  <a:pt x="98" y="366"/>
                </a:lnTo>
                <a:lnTo>
                  <a:pt x="84" y="422"/>
                </a:lnTo>
                <a:lnTo>
                  <a:pt x="72" y="472"/>
                </a:lnTo>
                <a:lnTo>
                  <a:pt x="64" y="518"/>
                </a:lnTo>
                <a:lnTo>
                  <a:pt x="60" y="566"/>
                </a:lnTo>
                <a:lnTo>
                  <a:pt x="58" y="620"/>
                </a:lnTo>
                <a:lnTo>
                  <a:pt x="62" y="678"/>
                </a:lnTo>
                <a:lnTo>
                  <a:pt x="68" y="748"/>
                </a:lnTo>
                <a:lnTo>
                  <a:pt x="80" y="832"/>
                </a:lnTo>
                <a:lnTo>
                  <a:pt x="80" y="832"/>
                </a:lnTo>
                <a:lnTo>
                  <a:pt x="90" y="874"/>
                </a:lnTo>
                <a:lnTo>
                  <a:pt x="100" y="906"/>
                </a:lnTo>
                <a:lnTo>
                  <a:pt x="106" y="920"/>
                </a:lnTo>
                <a:lnTo>
                  <a:pt x="114" y="932"/>
                </a:lnTo>
                <a:lnTo>
                  <a:pt x="120" y="942"/>
                </a:lnTo>
                <a:lnTo>
                  <a:pt x="128" y="950"/>
                </a:lnTo>
                <a:lnTo>
                  <a:pt x="136" y="958"/>
                </a:lnTo>
                <a:lnTo>
                  <a:pt x="144" y="962"/>
                </a:lnTo>
                <a:lnTo>
                  <a:pt x="162" y="970"/>
                </a:lnTo>
                <a:lnTo>
                  <a:pt x="178" y="974"/>
                </a:lnTo>
                <a:lnTo>
                  <a:pt x="196" y="974"/>
                </a:lnTo>
                <a:lnTo>
                  <a:pt x="212" y="970"/>
                </a:lnTo>
                <a:lnTo>
                  <a:pt x="228" y="964"/>
                </a:lnTo>
                <a:lnTo>
                  <a:pt x="242" y="958"/>
                </a:lnTo>
                <a:lnTo>
                  <a:pt x="256" y="950"/>
                </a:lnTo>
                <a:lnTo>
                  <a:pt x="274" y="938"/>
                </a:lnTo>
                <a:lnTo>
                  <a:pt x="280" y="932"/>
                </a:lnTo>
                <a:lnTo>
                  <a:pt x="280" y="932"/>
                </a:lnTo>
                <a:lnTo>
                  <a:pt x="302" y="934"/>
                </a:lnTo>
                <a:lnTo>
                  <a:pt x="320" y="938"/>
                </a:lnTo>
                <a:lnTo>
                  <a:pt x="336" y="944"/>
                </a:lnTo>
                <a:lnTo>
                  <a:pt x="350" y="952"/>
                </a:lnTo>
                <a:lnTo>
                  <a:pt x="362" y="960"/>
                </a:lnTo>
                <a:lnTo>
                  <a:pt x="374" y="970"/>
                </a:lnTo>
                <a:lnTo>
                  <a:pt x="384" y="978"/>
                </a:lnTo>
                <a:lnTo>
                  <a:pt x="392" y="988"/>
                </a:lnTo>
                <a:lnTo>
                  <a:pt x="404" y="1008"/>
                </a:lnTo>
                <a:lnTo>
                  <a:pt x="412" y="1024"/>
                </a:lnTo>
                <a:lnTo>
                  <a:pt x="416" y="1040"/>
                </a:lnTo>
                <a:lnTo>
                  <a:pt x="416" y="1040"/>
                </a:lnTo>
                <a:lnTo>
                  <a:pt x="418" y="1060"/>
                </a:lnTo>
                <a:lnTo>
                  <a:pt x="422" y="1116"/>
                </a:lnTo>
                <a:lnTo>
                  <a:pt x="424" y="1154"/>
                </a:lnTo>
                <a:lnTo>
                  <a:pt x="424" y="1194"/>
                </a:lnTo>
                <a:lnTo>
                  <a:pt x="422" y="1238"/>
                </a:lnTo>
                <a:lnTo>
                  <a:pt x="418" y="1282"/>
                </a:lnTo>
                <a:lnTo>
                  <a:pt x="414" y="1328"/>
                </a:lnTo>
                <a:lnTo>
                  <a:pt x="406" y="1370"/>
                </a:lnTo>
                <a:lnTo>
                  <a:pt x="394" y="1408"/>
                </a:lnTo>
                <a:lnTo>
                  <a:pt x="386" y="1426"/>
                </a:lnTo>
                <a:lnTo>
                  <a:pt x="378" y="1442"/>
                </a:lnTo>
                <a:lnTo>
                  <a:pt x="370" y="1458"/>
                </a:lnTo>
                <a:lnTo>
                  <a:pt x="360" y="1470"/>
                </a:lnTo>
                <a:lnTo>
                  <a:pt x="348" y="1482"/>
                </a:lnTo>
                <a:lnTo>
                  <a:pt x="334" y="1490"/>
                </a:lnTo>
                <a:lnTo>
                  <a:pt x="322" y="1496"/>
                </a:lnTo>
                <a:lnTo>
                  <a:pt x="306" y="1500"/>
                </a:lnTo>
                <a:lnTo>
                  <a:pt x="290" y="1502"/>
                </a:lnTo>
                <a:lnTo>
                  <a:pt x="272" y="1500"/>
                </a:lnTo>
                <a:lnTo>
                  <a:pt x="272" y="1500"/>
                </a:lnTo>
                <a:lnTo>
                  <a:pt x="236" y="1492"/>
                </a:lnTo>
                <a:lnTo>
                  <a:pt x="206" y="1484"/>
                </a:lnTo>
                <a:lnTo>
                  <a:pt x="178" y="1476"/>
                </a:lnTo>
                <a:lnTo>
                  <a:pt x="156" y="1466"/>
                </a:lnTo>
                <a:lnTo>
                  <a:pt x="120" y="1450"/>
                </a:lnTo>
                <a:lnTo>
                  <a:pt x="92" y="1434"/>
                </a:lnTo>
                <a:lnTo>
                  <a:pt x="82" y="1428"/>
                </a:lnTo>
                <a:lnTo>
                  <a:pt x="72" y="1424"/>
                </a:lnTo>
                <a:lnTo>
                  <a:pt x="62" y="1424"/>
                </a:lnTo>
                <a:lnTo>
                  <a:pt x="54" y="1424"/>
                </a:lnTo>
                <a:lnTo>
                  <a:pt x="46" y="1426"/>
                </a:lnTo>
                <a:lnTo>
                  <a:pt x="36" y="1432"/>
                </a:lnTo>
                <a:lnTo>
                  <a:pt x="26" y="1442"/>
                </a:lnTo>
                <a:lnTo>
                  <a:pt x="14" y="1456"/>
                </a:lnTo>
                <a:lnTo>
                  <a:pt x="14" y="1456"/>
                </a:lnTo>
                <a:lnTo>
                  <a:pt x="10" y="1464"/>
                </a:lnTo>
                <a:lnTo>
                  <a:pt x="6" y="1474"/>
                </a:lnTo>
                <a:lnTo>
                  <a:pt x="2" y="1488"/>
                </a:lnTo>
                <a:lnTo>
                  <a:pt x="2" y="1502"/>
                </a:lnTo>
                <a:lnTo>
                  <a:pt x="0" y="1536"/>
                </a:lnTo>
                <a:lnTo>
                  <a:pt x="4" y="1578"/>
                </a:lnTo>
                <a:lnTo>
                  <a:pt x="8" y="1624"/>
                </a:lnTo>
                <a:lnTo>
                  <a:pt x="16" y="1674"/>
                </a:lnTo>
                <a:lnTo>
                  <a:pt x="26" y="1724"/>
                </a:lnTo>
                <a:lnTo>
                  <a:pt x="38" y="1776"/>
                </a:lnTo>
                <a:lnTo>
                  <a:pt x="60" y="1874"/>
                </a:lnTo>
                <a:lnTo>
                  <a:pt x="82" y="1960"/>
                </a:lnTo>
                <a:lnTo>
                  <a:pt x="106" y="2040"/>
                </a:lnTo>
                <a:lnTo>
                  <a:pt x="116" y="2040"/>
                </a:lnTo>
                <a:lnTo>
                  <a:pt x="116" y="2040"/>
                </a:lnTo>
                <a:lnTo>
                  <a:pt x="134" y="2044"/>
                </a:lnTo>
                <a:lnTo>
                  <a:pt x="162" y="2044"/>
                </a:lnTo>
                <a:lnTo>
                  <a:pt x="246" y="2044"/>
                </a:lnTo>
                <a:lnTo>
                  <a:pt x="354" y="2042"/>
                </a:lnTo>
                <a:lnTo>
                  <a:pt x="414" y="2044"/>
                </a:lnTo>
                <a:lnTo>
                  <a:pt x="474" y="2048"/>
                </a:lnTo>
                <a:lnTo>
                  <a:pt x="474" y="2048"/>
                </a:lnTo>
                <a:lnTo>
                  <a:pt x="530" y="2052"/>
                </a:lnTo>
                <a:lnTo>
                  <a:pt x="576" y="2056"/>
                </a:lnTo>
                <a:lnTo>
                  <a:pt x="614" y="2062"/>
                </a:lnTo>
                <a:lnTo>
                  <a:pt x="646" y="2068"/>
                </a:lnTo>
                <a:lnTo>
                  <a:pt x="668" y="2076"/>
                </a:lnTo>
                <a:lnTo>
                  <a:pt x="684" y="2086"/>
                </a:lnTo>
                <a:lnTo>
                  <a:pt x="690" y="2092"/>
                </a:lnTo>
                <a:lnTo>
                  <a:pt x="696" y="2098"/>
                </a:lnTo>
                <a:lnTo>
                  <a:pt x="698" y="2104"/>
                </a:lnTo>
                <a:lnTo>
                  <a:pt x="700" y="2110"/>
                </a:lnTo>
                <a:lnTo>
                  <a:pt x="700" y="2110"/>
                </a:lnTo>
                <a:lnTo>
                  <a:pt x="700" y="2124"/>
                </a:lnTo>
                <a:lnTo>
                  <a:pt x="700" y="2140"/>
                </a:lnTo>
                <a:lnTo>
                  <a:pt x="696" y="2164"/>
                </a:lnTo>
                <a:lnTo>
                  <a:pt x="692" y="2194"/>
                </a:lnTo>
                <a:lnTo>
                  <a:pt x="684" y="2230"/>
                </a:lnTo>
                <a:lnTo>
                  <a:pt x="674" y="2272"/>
                </a:lnTo>
                <a:lnTo>
                  <a:pt x="658" y="2322"/>
                </a:lnTo>
                <a:lnTo>
                  <a:pt x="658" y="2322"/>
                </a:lnTo>
                <a:lnTo>
                  <a:pt x="650" y="2348"/>
                </a:lnTo>
                <a:lnTo>
                  <a:pt x="644" y="2372"/>
                </a:lnTo>
                <a:lnTo>
                  <a:pt x="640" y="2398"/>
                </a:lnTo>
                <a:lnTo>
                  <a:pt x="638" y="2424"/>
                </a:lnTo>
                <a:lnTo>
                  <a:pt x="640" y="2448"/>
                </a:lnTo>
                <a:lnTo>
                  <a:pt x="644" y="2470"/>
                </a:lnTo>
                <a:lnTo>
                  <a:pt x="650" y="2492"/>
                </a:lnTo>
                <a:lnTo>
                  <a:pt x="658" y="2512"/>
                </a:lnTo>
                <a:lnTo>
                  <a:pt x="672" y="2530"/>
                </a:lnTo>
                <a:lnTo>
                  <a:pt x="688" y="2548"/>
                </a:lnTo>
                <a:lnTo>
                  <a:pt x="706" y="2562"/>
                </a:lnTo>
                <a:lnTo>
                  <a:pt x="730" y="2576"/>
                </a:lnTo>
                <a:lnTo>
                  <a:pt x="756" y="2586"/>
                </a:lnTo>
                <a:lnTo>
                  <a:pt x="786" y="2594"/>
                </a:lnTo>
                <a:lnTo>
                  <a:pt x="822" y="2598"/>
                </a:lnTo>
                <a:lnTo>
                  <a:pt x="860" y="2600"/>
                </a:lnTo>
                <a:lnTo>
                  <a:pt x="860" y="2600"/>
                </a:lnTo>
                <a:lnTo>
                  <a:pt x="900" y="2598"/>
                </a:lnTo>
                <a:lnTo>
                  <a:pt x="934" y="2592"/>
                </a:lnTo>
                <a:lnTo>
                  <a:pt x="964" y="2584"/>
                </a:lnTo>
                <a:lnTo>
                  <a:pt x="988" y="2572"/>
                </a:lnTo>
                <a:lnTo>
                  <a:pt x="1010" y="2556"/>
                </a:lnTo>
                <a:lnTo>
                  <a:pt x="1028" y="2538"/>
                </a:lnTo>
                <a:lnTo>
                  <a:pt x="1044" y="2520"/>
                </a:lnTo>
                <a:lnTo>
                  <a:pt x="1054" y="2498"/>
                </a:lnTo>
                <a:lnTo>
                  <a:pt x="1062" y="2474"/>
                </a:lnTo>
                <a:lnTo>
                  <a:pt x="1068" y="2450"/>
                </a:lnTo>
                <a:lnTo>
                  <a:pt x="1070" y="2424"/>
                </a:lnTo>
                <a:lnTo>
                  <a:pt x="1072" y="2396"/>
                </a:lnTo>
                <a:lnTo>
                  <a:pt x="1070" y="2370"/>
                </a:lnTo>
                <a:lnTo>
                  <a:pt x="1066" y="2342"/>
                </a:lnTo>
                <a:lnTo>
                  <a:pt x="1062" y="2314"/>
                </a:lnTo>
                <a:lnTo>
                  <a:pt x="1056" y="2286"/>
                </a:lnTo>
                <a:lnTo>
                  <a:pt x="1056" y="2286"/>
                </a:lnTo>
                <a:lnTo>
                  <a:pt x="1042" y="2240"/>
                </a:lnTo>
                <a:lnTo>
                  <a:pt x="1030" y="2206"/>
                </a:lnTo>
                <a:lnTo>
                  <a:pt x="1020" y="2184"/>
                </a:lnTo>
                <a:lnTo>
                  <a:pt x="1014" y="2168"/>
                </a:lnTo>
                <a:lnTo>
                  <a:pt x="1014" y="2162"/>
                </a:lnTo>
                <a:lnTo>
                  <a:pt x="1012" y="2156"/>
                </a:lnTo>
                <a:lnTo>
                  <a:pt x="1014" y="2150"/>
                </a:lnTo>
                <a:lnTo>
                  <a:pt x="1016" y="2142"/>
                </a:lnTo>
                <a:lnTo>
                  <a:pt x="1028" y="2124"/>
                </a:lnTo>
                <a:lnTo>
                  <a:pt x="1046" y="2098"/>
                </a:lnTo>
                <a:lnTo>
                  <a:pt x="1046" y="2098"/>
                </a:lnTo>
                <a:lnTo>
                  <a:pt x="1054" y="2090"/>
                </a:lnTo>
                <a:lnTo>
                  <a:pt x="1066" y="2082"/>
                </a:lnTo>
                <a:lnTo>
                  <a:pt x="1082" y="2076"/>
                </a:lnTo>
                <a:lnTo>
                  <a:pt x="1102" y="2070"/>
                </a:lnTo>
                <a:lnTo>
                  <a:pt x="1148" y="2062"/>
                </a:lnTo>
                <a:lnTo>
                  <a:pt x="1202" y="2056"/>
                </a:lnTo>
                <a:lnTo>
                  <a:pt x="1262" y="2050"/>
                </a:lnTo>
                <a:lnTo>
                  <a:pt x="1322" y="2046"/>
                </a:lnTo>
                <a:lnTo>
                  <a:pt x="1432" y="2040"/>
                </a:lnTo>
                <a:lnTo>
                  <a:pt x="1732" y="2040"/>
                </a:lnTo>
                <a:lnTo>
                  <a:pt x="1732" y="2040"/>
                </a:lnTo>
                <a:lnTo>
                  <a:pt x="1736" y="1994"/>
                </a:lnTo>
                <a:lnTo>
                  <a:pt x="1738" y="1946"/>
                </a:lnTo>
                <a:lnTo>
                  <a:pt x="1740" y="1890"/>
                </a:lnTo>
                <a:lnTo>
                  <a:pt x="1740" y="1830"/>
                </a:lnTo>
                <a:lnTo>
                  <a:pt x="1738" y="1772"/>
                </a:lnTo>
                <a:lnTo>
                  <a:pt x="1734" y="1744"/>
                </a:lnTo>
                <a:lnTo>
                  <a:pt x="1732" y="1722"/>
                </a:lnTo>
                <a:lnTo>
                  <a:pt x="1726" y="1702"/>
                </a:lnTo>
                <a:lnTo>
                  <a:pt x="1722" y="1686"/>
                </a:lnTo>
                <a:lnTo>
                  <a:pt x="1722" y="1686"/>
                </a:lnTo>
                <a:lnTo>
                  <a:pt x="1714" y="1674"/>
                </a:lnTo>
                <a:lnTo>
                  <a:pt x="1704" y="1666"/>
                </a:lnTo>
                <a:lnTo>
                  <a:pt x="1692" y="1660"/>
                </a:lnTo>
                <a:lnTo>
                  <a:pt x="1678" y="1656"/>
                </a:lnTo>
                <a:lnTo>
                  <a:pt x="1662" y="1654"/>
                </a:lnTo>
                <a:lnTo>
                  <a:pt x="1646" y="1654"/>
                </a:lnTo>
                <a:lnTo>
                  <a:pt x="1610" y="1656"/>
                </a:lnTo>
                <a:lnTo>
                  <a:pt x="1572" y="1658"/>
                </a:lnTo>
                <a:lnTo>
                  <a:pt x="1552" y="1658"/>
                </a:lnTo>
                <a:lnTo>
                  <a:pt x="1534" y="1658"/>
                </a:lnTo>
                <a:lnTo>
                  <a:pt x="1516" y="1654"/>
                </a:lnTo>
                <a:lnTo>
                  <a:pt x="1500" y="1650"/>
                </a:lnTo>
                <a:lnTo>
                  <a:pt x="1484" y="1642"/>
                </a:lnTo>
                <a:lnTo>
                  <a:pt x="1470" y="1632"/>
                </a:lnTo>
                <a:lnTo>
                  <a:pt x="1470" y="1632"/>
                </a:lnTo>
                <a:lnTo>
                  <a:pt x="1454" y="1618"/>
                </a:lnTo>
                <a:lnTo>
                  <a:pt x="1438" y="1596"/>
                </a:lnTo>
                <a:lnTo>
                  <a:pt x="1430" y="1584"/>
                </a:lnTo>
                <a:lnTo>
                  <a:pt x="1422" y="1570"/>
                </a:lnTo>
                <a:lnTo>
                  <a:pt x="1416" y="1554"/>
                </a:lnTo>
                <a:lnTo>
                  <a:pt x="1410" y="1534"/>
                </a:lnTo>
                <a:lnTo>
                  <a:pt x="1406" y="1514"/>
                </a:lnTo>
                <a:lnTo>
                  <a:pt x="1402" y="1490"/>
                </a:lnTo>
                <a:lnTo>
                  <a:pt x="1400" y="1464"/>
                </a:lnTo>
                <a:lnTo>
                  <a:pt x="1402" y="1434"/>
                </a:lnTo>
                <a:lnTo>
                  <a:pt x="1404" y="1400"/>
                </a:lnTo>
                <a:lnTo>
                  <a:pt x="1408" y="1364"/>
                </a:lnTo>
                <a:lnTo>
                  <a:pt x="1416" y="1324"/>
                </a:lnTo>
                <a:lnTo>
                  <a:pt x="1426" y="1278"/>
                </a:lnTo>
                <a:lnTo>
                  <a:pt x="1426" y="1278"/>
                </a:lnTo>
                <a:lnTo>
                  <a:pt x="1438" y="1238"/>
                </a:lnTo>
                <a:lnTo>
                  <a:pt x="1444" y="1220"/>
                </a:lnTo>
                <a:lnTo>
                  <a:pt x="1452" y="1206"/>
                </a:lnTo>
                <a:lnTo>
                  <a:pt x="1460" y="1192"/>
                </a:lnTo>
                <a:lnTo>
                  <a:pt x="1468" y="1182"/>
                </a:lnTo>
                <a:lnTo>
                  <a:pt x="1476" y="1174"/>
                </a:lnTo>
                <a:lnTo>
                  <a:pt x="1484" y="1166"/>
                </a:lnTo>
                <a:lnTo>
                  <a:pt x="1492" y="1160"/>
                </a:lnTo>
                <a:lnTo>
                  <a:pt x="1502" y="1158"/>
                </a:lnTo>
                <a:lnTo>
                  <a:pt x="1512" y="1156"/>
                </a:lnTo>
                <a:lnTo>
                  <a:pt x="1520" y="1154"/>
                </a:lnTo>
                <a:lnTo>
                  <a:pt x="1540" y="1156"/>
                </a:lnTo>
                <a:lnTo>
                  <a:pt x="1562" y="1162"/>
                </a:lnTo>
                <a:lnTo>
                  <a:pt x="1584" y="1172"/>
                </a:lnTo>
                <a:lnTo>
                  <a:pt x="1606" y="1184"/>
                </a:lnTo>
                <a:lnTo>
                  <a:pt x="1650" y="1210"/>
                </a:lnTo>
                <a:lnTo>
                  <a:pt x="1674" y="1224"/>
                </a:lnTo>
                <a:lnTo>
                  <a:pt x="1698" y="1236"/>
                </a:lnTo>
                <a:lnTo>
                  <a:pt x="1720" y="1246"/>
                </a:lnTo>
                <a:lnTo>
                  <a:pt x="1744" y="1252"/>
                </a:lnTo>
                <a:lnTo>
                  <a:pt x="1744" y="1252"/>
                </a:lnTo>
                <a:lnTo>
                  <a:pt x="1756" y="1254"/>
                </a:lnTo>
                <a:lnTo>
                  <a:pt x="1766" y="1254"/>
                </a:lnTo>
                <a:lnTo>
                  <a:pt x="1776" y="1252"/>
                </a:lnTo>
                <a:lnTo>
                  <a:pt x="1786" y="1248"/>
                </a:lnTo>
                <a:lnTo>
                  <a:pt x="1796" y="1244"/>
                </a:lnTo>
                <a:lnTo>
                  <a:pt x="1806" y="1238"/>
                </a:lnTo>
                <a:lnTo>
                  <a:pt x="1824" y="1222"/>
                </a:lnTo>
                <a:lnTo>
                  <a:pt x="1840" y="1200"/>
                </a:lnTo>
                <a:lnTo>
                  <a:pt x="1854" y="1176"/>
                </a:lnTo>
                <a:lnTo>
                  <a:pt x="1866" y="1148"/>
                </a:lnTo>
                <a:lnTo>
                  <a:pt x="1878" y="1120"/>
                </a:lnTo>
                <a:lnTo>
                  <a:pt x="1888" y="1088"/>
                </a:lnTo>
                <a:lnTo>
                  <a:pt x="1896" y="1056"/>
                </a:lnTo>
                <a:lnTo>
                  <a:pt x="1902" y="1022"/>
                </a:lnTo>
                <a:lnTo>
                  <a:pt x="1906" y="990"/>
                </a:lnTo>
                <a:lnTo>
                  <a:pt x="1910" y="960"/>
                </a:lnTo>
                <a:lnTo>
                  <a:pt x="1912" y="930"/>
                </a:lnTo>
                <a:lnTo>
                  <a:pt x="1912" y="904"/>
                </a:lnTo>
                <a:lnTo>
                  <a:pt x="1912" y="880"/>
                </a:lnTo>
                <a:lnTo>
                  <a:pt x="1912" y="880"/>
                </a:lnTo>
                <a:close/>
              </a:path>
            </a:pathLst>
          </a:custGeom>
          <a:solidFill>
            <a:schemeClr val="accent5">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100" b="1"/>
          </a:p>
        </p:txBody>
      </p:sp>
      <p:grpSp>
        <p:nvGrpSpPr>
          <p:cNvPr id="60" name="Gruppieren 54" descr="Diagrammsymbol"/>
          <p:cNvGrpSpPr/>
          <p:nvPr userDrawn="1"/>
        </p:nvGrpSpPr>
        <p:grpSpPr>
          <a:xfrm>
            <a:off x="6868293" y="2550009"/>
            <a:ext cx="714967" cy="609858"/>
            <a:chOff x="1490663" y="846138"/>
            <a:chExt cx="381000" cy="323850"/>
          </a:xfrm>
          <a:solidFill>
            <a:srgbClr val="FFFFFF"/>
          </a:solidFill>
        </p:grpSpPr>
        <p:sp>
          <p:nvSpPr>
            <p:cNvPr id="63" name="Freihandform 23"/>
            <p:cNvSpPr>
              <a:spLocks/>
            </p:cNvSpPr>
            <p:nvPr/>
          </p:nvSpPr>
          <p:spPr bwMode="auto">
            <a:xfrm>
              <a:off x="1490663" y="942975"/>
              <a:ext cx="381000" cy="227013"/>
            </a:xfrm>
            <a:custGeom>
              <a:avLst/>
              <a:gdLst/>
              <a:ahLst/>
              <a:cxnLst>
                <a:cxn ang="0">
                  <a:pos x="721" y="429"/>
                </a:cxn>
                <a:cxn ang="0">
                  <a:pos x="721" y="429"/>
                </a:cxn>
                <a:cxn ang="0">
                  <a:pos x="0" y="429"/>
                </a:cxn>
                <a:cxn ang="0">
                  <a:pos x="0" y="429"/>
                </a:cxn>
                <a:cxn ang="0">
                  <a:pos x="0" y="0"/>
                </a:cxn>
                <a:cxn ang="0">
                  <a:pos x="23" y="0"/>
                </a:cxn>
                <a:cxn ang="0">
                  <a:pos x="23" y="0"/>
                </a:cxn>
                <a:cxn ang="0">
                  <a:pos x="23" y="405"/>
                </a:cxn>
                <a:cxn ang="0">
                  <a:pos x="721" y="405"/>
                </a:cxn>
                <a:cxn ang="0">
                  <a:pos x="721" y="429"/>
                </a:cxn>
              </a:cxnLst>
              <a:rect l="0" t="0" r="r" b="b"/>
              <a:pathLst>
                <a:path w="721" h="429">
                  <a:moveTo>
                    <a:pt x="721" y="429"/>
                  </a:moveTo>
                  <a:lnTo>
                    <a:pt x="721" y="429"/>
                  </a:lnTo>
                  <a:lnTo>
                    <a:pt x="0" y="429"/>
                  </a:lnTo>
                  <a:lnTo>
                    <a:pt x="0" y="429"/>
                  </a:lnTo>
                  <a:lnTo>
                    <a:pt x="0" y="0"/>
                  </a:lnTo>
                  <a:lnTo>
                    <a:pt x="23" y="0"/>
                  </a:lnTo>
                  <a:lnTo>
                    <a:pt x="23" y="0"/>
                  </a:lnTo>
                  <a:lnTo>
                    <a:pt x="23" y="405"/>
                  </a:lnTo>
                  <a:lnTo>
                    <a:pt x="721" y="405"/>
                  </a:lnTo>
                  <a:lnTo>
                    <a:pt x="721" y="429"/>
                  </a:lnTo>
                  <a:close/>
                </a:path>
              </a:pathLst>
            </a:cu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sp>
          <p:nvSpPr>
            <p:cNvPr id="64" name="Rechteck 24"/>
            <p:cNvSpPr>
              <a:spLocks noChangeArrowheads="1"/>
            </p:cNvSpPr>
            <p:nvPr/>
          </p:nvSpPr>
          <p:spPr bwMode="auto">
            <a:xfrm>
              <a:off x="1524000" y="1055688"/>
              <a:ext cx="69850" cy="103188"/>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Autofit/>
            </a:bodyPr>
            <a:lstStyle/>
            <a:p>
              <a:pPr algn="ctr" rtl="0">
                <a:lnSpc>
                  <a:spcPct val="85000"/>
                </a:lnSpc>
                <a:spcBef>
                  <a:spcPct val="20000"/>
                </a:spcBef>
              </a:pPr>
              <a:endParaRPr lang="de-DE" sz="700" b="1"/>
            </a:p>
          </p:txBody>
        </p:sp>
        <p:sp>
          <p:nvSpPr>
            <p:cNvPr id="65" name="Rechteck 25"/>
            <p:cNvSpPr>
              <a:spLocks noChangeArrowheads="1"/>
            </p:cNvSpPr>
            <p:nvPr/>
          </p:nvSpPr>
          <p:spPr bwMode="auto">
            <a:xfrm>
              <a:off x="1612900" y="987425"/>
              <a:ext cx="69850" cy="171450"/>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Autofit/>
            </a:bodyPr>
            <a:lstStyle/>
            <a:p>
              <a:pPr algn="ctr" rtl="0">
                <a:lnSpc>
                  <a:spcPct val="85000"/>
                </a:lnSpc>
                <a:spcBef>
                  <a:spcPct val="20000"/>
                </a:spcBef>
              </a:pPr>
              <a:endParaRPr lang="de-DE" sz="1400" b="1"/>
            </a:p>
          </p:txBody>
        </p:sp>
        <p:sp>
          <p:nvSpPr>
            <p:cNvPr id="66" name="Rechteck 26"/>
            <p:cNvSpPr>
              <a:spLocks noChangeArrowheads="1"/>
            </p:cNvSpPr>
            <p:nvPr/>
          </p:nvSpPr>
          <p:spPr bwMode="auto">
            <a:xfrm>
              <a:off x="1701800" y="923925"/>
              <a:ext cx="69850" cy="234950"/>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sp>
          <p:nvSpPr>
            <p:cNvPr id="67" name="Rechteck 27"/>
            <p:cNvSpPr>
              <a:spLocks noChangeArrowheads="1"/>
            </p:cNvSpPr>
            <p:nvPr/>
          </p:nvSpPr>
          <p:spPr bwMode="auto">
            <a:xfrm>
              <a:off x="1790700" y="846138"/>
              <a:ext cx="69850" cy="312738"/>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grpSp>
      <p:grpSp>
        <p:nvGrpSpPr>
          <p:cNvPr id="68" name="Gruppieren 365" descr="Glühbirnensymbol"/>
          <p:cNvGrpSpPr>
            <a:grpSpLocks noChangeAspect="1"/>
          </p:cNvGrpSpPr>
          <p:nvPr userDrawn="1"/>
        </p:nvGrpSpPr>
        <p:grpSpPr>
          <a:xfrm>
            <a:off x="4877828" y="2465504"/>
            <a:ext cx="463383" cy="816853"/>
            <a:chOff x="5102225" y="1727200"/>
            <a:chExt cx="2289175" cy="4035425"/>
          </a:xfrm>
          <a:solidFill>
            <a:srgbClr val="FFFFFF"/>
          </a:solidFill>
        </p:grpSpPr>
        <p:sp>
          <p:nvSpPr>
            <p:cNvPr id="69" name="Freihandform 44"/>
            <p:cNvSpPr>
              <a:spLocks/>
            </p:cNvSpPr>
            <p:nvPr/>
          </p:nvSpPr>
          <p:spPr bwMode="auto">
            <a:xfrm>
              <a:off x="5689600" y="4699000"/>
              <a:ext cx="1101725" cy="1063625"/>
            </a:xfrm>
            <a:custGeom>
              <a:avLst/>
              <a:gdLst/>
              <a:ahLst/>
              <a:cxnLst>
                <a:cxn ang="0">
                  <a:pos x="676" y="298"/>
                </a:cxn>
                <a:cxn ang="0">
                  <a:pos x="688" y="276"/>
                </a:cxn>
                <a:cxn ang="0">
                  <a:pos x="694" y="246"/>
                </a:cxn>
                <a:cxn ang="0">
                  <a:pos x="688" y="216"/>
                </a:cxn>
                <a:cxn ang="0">
                  <a:pos x="676" y="192"/>
                </a:cxn>
                <a:cxn ang="0">
                  <a:pos x="684" y="180"/>
                </a:cxn>
                <a:cxn ang="0">
                  <a:pos x="692" y="152"/>
                </a:cxn>
                <a:cxn ang="0">
                  <a:pos x="692" y="122"/>
                </a:cxn>
                <a:cxn ang="0">
                  <a:pos x="684" y="94"/>
                </a:cxn>
                <a:cxn ang="0">
                  <a:pos x="676" y="84"/>
                </a:cxn>
                <a:cxn ang="0">
                  <a:pos x="688" y="64"/>
                </a:cxn>
                <a:cxn ang="0">
                  <a:pos x="692" y="42"/>
                </a:cxn>
                <a:cxn ang="0">
                  <a:pos x="688" y="18"/>
                </a:cxn>
                <a:cxn ang="0">
                  <a:pos x="676" y="0"/>
                </a:cxn>
                <a:cxn ang="0">
                  <a:pos x="16" y="0"/>
                </a:cxn>
                <a:cxn ang="0">
                  <a:pos x="6" y="16"/>
                </a:cxn>
                <a:cxn ang="0">
                  <a:pos x="4" y="34"/>
                </a:cxn>
                <a:cxn ang="0">
                  <a:pos x="6" y="50"/>
                </a:cxn>
                <a:cxn ang="0">
                  <a:pos x="16" y="66"/>
                </a:cxn>
                <a:cxn ang="0">
                  <a:pos x="10" y="78"/>
                </a:cxn>
                <a:cxn ang="0">
                  <a:pos x="2" y="102"/>
                </a:cxn>
                <a:cxn ang="0">
                  <a:pos x="2" y="128"/>
                </a:cxn>
                <a:cxn ang="0">
                  <a:pos x="10" y="150"/>
                </a:cxn>
                <a:cxn ang="0">
                  <a:pos x="16" y="160"/>
                </a:cxn>
                <a:cxn ang="0">
                  <a:pos x="6" y="186"/>
                </a:cxn>
                <a:cxn ang="0">
                  <a:pos x="2" y="216"/>
                </a:cxn>
                <a:cxn ang="0">
                  <a:pos x="6" y="244"/>
                </a:cxn>
                <a:cxn ang="0">
                  <a:pos x="16" y="268"/>
                </a:cxn>
                <a:cxn ang="0">
                  <a:pos x="8" y="278"/>
                </a:cxn>
                <a:cxn ang="0">
                  <a:pos x="0" y="304"/>
                </a:cxn>
                <a:cxn ang="0">
                  <a:pos x="2" y="332"/>
                </a:cxn>
                <a:cxn ang="0">
                  <a:pos x="8" y="356"/>
                </a:cxn>
                <a:cxn ang="0">
                  <a:pos x="16" y="368"/>
                </a:cxn>
                <a:cxn ang="0">
                  <a:pos x="4" y="390"/>
                </a:cxn>
                <a:cxn ang="0">
                  <a:pos x="2" y="414"/>
                </a:cxn>
                <a:cxn ang="0">
                  <a:pos x="4" y="436"/>
                </a:cxn>
                <a:cxn ang="0">
                  <a:pos x="16" y="454"/>
                </a:cxn>
                <a:cxn ang="0">
                  <a:pos x="134" y="620"/>
                </a:cxn>
                <a:cxn ang="0">
                  <a:pos x="184" y="628"/>
                </a:cxn>
                <a:cxn ang="0">
                  <a:pos x="198" y="638"/>
                </a:cxn>
                <a:cxn ang="0">
                  <a:pos x="234" y="654"/>
                </a:cxn>
                <a:cxn ang="0">
                  <a:pos x="274" y="664"/>
                </a:cxn>
                <a:cxn ang="0">
                  <a:pos x="318" y="670"/>
                </a:cxn>
                <a:cxn ang="0">
                  <a:pos x="362" y="670"/>
                </a:cxn>
                <a:cxn ang="0">
                  <a:pos x="406" y="664"/>
                </a:cxn>
                <a:cxn ang="0">
                  <a:pos x="444" y="654"/>
                </a:cxn>
                <a:cxn ang="0">
                  <a:pos x="478" y="638"/>
                </a:cxn>
                <a:cxn ang="0">
                  <a:pos x="492" y="620"/>
                </a:cxn>
                <a:cxn ang="0">
                  <a:pos x="650" y="454"/>
                </a:cxn>
                <a:cxn ang="0">
                  <a:pos x="676" y="454"/>
                </a:cxn>
                <a:cxn ang="0">
                  <a:pos x="686" y="444"/>
                </a:cxn>
                <a:cxn ang="0">
                  <a:pos x="690" y="428"/>
                </a:cxn>
                <a:cxn ang="0">
                  <a:pos x="686" y="412"/>
                </a:cxn>
                <a:cxn ang="0">
                  <a:pos x="676" y="398"/>
                </a:cxn>
                <a:cxn ang="0">
                  <a:pos x="684" y="386"/>
                </a:cxn>
                <a:cxn ang="0">
                  <a:pos x="694" y="360"/>
                </a:cxn>
                <a:cxn ang="0">
                  <a:pos x="694" y="332"/>
                </a:cxn>
                <a:cxn ang="0">
                  <a:pos x="684" y="308"/>
                </a:cxn>
                <a:cxn ang="0">
                  <a:pos x="676" y="298"/>
                </a:cxn>
              </a:cxnLst>
              <a:rect l="0" t="0" r="r" b="b"/>
              <a:pathLst>
                <a:path w="694" h="670">
                  <a:moveTo>
                    <a:pt x="676" y="298"/>
                  </a:moveTo>
                  <a:lnTo>
                    <a:pt x="676" y="298"/>
                  </a:lnTo>
                  <a:lnTo>
                    <a:pt x="684" y="288"/>
                  </a:lnTo>
                  <a:lnTo>
                    <a:pt x="688" y="276"/>
                  </a:lnTo>
                  <a:lnTo>
                    <a:pt x="692" y="262"/>
                  </a:lnTo>
                  <a:lnTo>
                    <a:pt x="694" y="246"/>
                  </a:lnTo>
                  <a:lnTo>
                    <a:pt x="692" y="232"/>
                  </a:lnTo>
                  <a:lnTo>
                    <a:pt x="688" y="216"/>
                  </a:lnTo>
                  <a:lnTo>
                    <a:pt x="684" y="202"/>
                  </a:lnTo>
                  <a:lnTo>
                    <a:pt x="676" y="192"/>
                  </a:lnTo>
                  <a:lnTo>
                    <a:pt x="676" y="192"/>
                  </a:lnTo>
                  <a:lnTo>
                    <a:pt x="684" y="180"/>
                  </a:lnTo>
                  <a:lnTo>
                    <a:pt x="688" y="166"/>
                  </a:lnTo>
                  <a:lnTo>
                    <a:pt x="692" y="152"/>
                  </a:lnTo>
                  <a:lnTo>
                    <a:pt x="694" y="136"/>
                  </a:lnTo>
                  <a:lnTo>
                    <a:pt x="692" y="122"/>
                  </a:lnTo>
                  <a:lnTo>
                    <a:pt x="688" y="108"/>
                  </a:lnTo>
                  <a:lnTo>
                    <a:pt x="684" y="94"/>
                  </a:lnTo>
                  <a:lnTo>
                    <a:pt x="676" y="84"/>
                  </a:lnTo>
                  <a:lnTo>
                    <a:pt x="676" y="84"/>
                  </a:lnTo>
                  <a:lnTo>
                    <a:pt x="682" y="76"/>
                  </a:lnTo>
                  <a:lnTo>
                    <a:pt x="688" y="64"/>
                  </a:lnTo>
                  <a:lnTo>
                    <a:pt x="690" y="54"/>
                  </a:lnTo>
                  <a:lnTo>
                    <a:pt x="692" y="42"/>
                  </a:lnTo>
                  <a:lnTo>
                    <a:pt x="692" y="30"/>
                  </a:lnTo>
                  <a:lnTo>
                    <a:pt x="688" y="18"/>
                  </a:lnTo>
                  <a:lnTo>
                    <a:pt x="684" y="8"/>
                  </a:lnTo>
                  <a:lnTo>
                    <a:pt x="676" y="0"/>
                  </a:lnTo>
                  <a:lnTo>
                    <a:pt x="16" y="0"/>
                  </a:lnTo>
                  <a:lnTo>
                    <a:pt x="16" y="0"/>
                  </a:lnTo>
                  <a:lnTo>
                    <a:pt x="10" y="8"/>
                  </a:lnTo>
                  <a:lnTo>
                    <a:pt x="6" y="16"/>
                  </a:lnTo>
                  <a:lnTo>
                    <a:pt x="4" y="24"/>
                  </a:lnTo>
                  <a:lnTo>
                    <a:pt x="4" y="34"/>
                  </a:lnTo>
                  <a:lnTo>
                    <a:pt x="4" y="42"/>
                  </a:lnTo>
                  <a:lnTo>
                    <a:pt x="6" y="50"/>
                  </a:lnTo>
                  <a:lnTo>
                    <a:pt x="10" y="58"/>
                  </a:lnTo>
                  <a:lnTo>
                    <a:pt x="16" y="66"/>
                  </a:lnTo>
                  <a:lnTo>
                    <a:pt x="16" y="66"/>
                  </a:lnTo>
                  <a:lnTo>
                    <a:pt x="10" y="78"/>
                  </a:lnTo>
                  <a:lnTo>
                    <a:pt x="4" y="90"/>
                  </a:lnTo>
                  <a:lnTo>
                    <a:pt x="2" y="102"/>
                  </a:lnTo>
                  <a:lnTo>
                    <a:pt x="2" y="114"/>
                  </a:lnTo>
                  <a:lnTo>
                    <a:pt x="2" y="128"/>
                  </a:lnTo>
                  <a:lnTo>
                    <a:pt x="4" y="140"/>
                  </a:lnTo>
                  <a:lnTo>
                    <a:pt x="10" y="150"/>
                  </a:lnTo>
                  <a:lnTo>
                    <a:pt x="16" y="160"/>
                  </a:lnTo>
                  <a:lnTo>
                    <a:pt x="16" y="160"/>
                  </a:lnTo>
                  <a:lnTo>
                    <a:pt x="10" y="174"/>
                  </a:lnTo>
                  <a:lnTo>
                    <a:pt x="6" y="186"/>
                  </a:lnTo>
                  <a:lnTo>
                    <a:pt x="2" y="202"/>
                  </a:lnTo>
                  <a:lnTo>
                    <a:pt x="2" y="216"/>
                  </a:lnTo>
                  <a:lnTo>
                    <a:pt x="4" y="230"/>
                  </a:lnTo>
                  <a:lnTo>
                    <a:pt x="6" y="244"/>
                  </a:lnTo>
                  <a:lnTo>
                    <a:pt x="10" y="258"/>
                  </a:lnTo>
                  <a:lnTo>
                    <a:pt x="16" y="268"/>
                  </a:lnTo>
                  <a:lnTo>
                    <a:pt x="16" y="268"/>
                  </a:lnTo>
                  <a:lnTo>
                    <a:pt x="8" y="278"/>
                  </a:lnTo>
                  <a:lnTo>
                    <a:pt x="4" y="290"/>
                  </a:lnTo>
                  <a:lnTo>
                    <a:pt x="0" y="304"/>
                  </a:lnTo>
                  <a:lnTo>
                    <a:pt x="0" y="318"/>
                  </a:lnTo>
                  <a:lnTo>
                    <a:pt x="2" y="332"/>
                  </a:lnTo>
                  <a:lnTo>
                    <a:pt x="4" y="344"/>
                  </a:lnTo>
                  <a:lnTo>
                    <a:pt x="8" y="356"/>
                  </a:lnTo>
                  <a:lnTo>
                    <a:pt x="16" y="368"/>
                  </a:lnTo>
                  <a:lnTo>
                    <a:pt x="16" y="368"/>
                  </a:lnTo>
                  <a:lnTo>
                    <a:pt x="10" y="378"/>
                  </a:lnTo>
                  <a:lnTo>
                    <a:pt x="4" y="390"/>
                  </a:lnTo>
                  <a:lnTo>
                    <a:pt x="2" y="402"/>
                  </a:lnTo>
                  <a:lnTo>
                    <a:pt x="2" y="414"/>
                  </a:lnTo>
                  <a:lnTo>
                    <a:pt x="2" y="426"/>
                  </a:lnTo>
                  <a:lnTo>
                    <a:pt x="4" y="436"/>
                  </a:lnTo>
                  <a:lnTo>
                    <a:pt x="10" y="446"/>
                  </a:lnTo>
                  <a:lnTo>
                    <a:pt x="16" y="454"/>
                  </a:lnTo>
                  <a:lnTo>
                    <a:pt x="50" y="454"/>
                  </a:lnTo>
                  <a:lnTo>
                    <a:pt x="134" y="620"/>
                  </a:lnTo>
                  <a:lnTo>
                    <a:pt x="184" y="620"/>
                  </a:lnTo>
                  <a:lnTo>
                    <a:pt x="184" y="628"/>
                  </a:lnTo>
                  <a:lnTo>
                    <a:pt x="184" y="628"/>
                  </a:lnTo>
                  <a:lnTo>
                    <a:pt x="198" y="638"/>
                  </a:lnTo>
                  <a:lnTo>
                    <a:pt x="214" y="646"/>
                  </a:lnTo>
                  <a:lnTo>
                    <a:pt x="234" y="654"/>
                  </a:lnTo>
                  <a:lnTo>
                    <a:pt x="252" y="660"/>
                  </a:lnTo>
                  <a:lnTo>
                    <a:pt x="274" y="664"/>
                  </a:lnTo>
                  <a:lnTo>
                    <a:pt x="296" y="668"/>
                  </a:lnTo>
                  <a:lnTo>
                    <a:pt x="318" y="670"/>
                  </a:lnTo>
                  <a:lnTo>
                    <a:pt x="340" y="670"/>
                  </a:lnTo>
                  <a:lnTo>
                    <a:pt x="362" y="670"/>
                  </a:lnTo>
                  <a:lnTo>
                    <a:pt x="384" y="668"/>
                  </a:lnTo>
                  <a:lnTo>
                    <a:pt x="406" y="664"/>
                  </a:lnTo>
                  <a:lnTo>
                    <a:pt x="426" y="660"/>
                  </a:lnTo>
                  <a:lnTo>
                    <a:pt x="444" y="654"/>
                  </a:lnTo>
                  <a:lnTo>
                    <a:pt x="462" y="646"/>
                  </a:lnTo>
                  <a:lnTo>
                    <a:pt x="478" y="638"/>
                  </a:lnTo>
                  <a:lnTo>
                    <a:pt x="492" y="628"/>
                  </a:lnTo>
                  <a:lnTo>
                    <a:pt x="492" y="620"/>
                  </a:lnTo>
                  <a:lnTo>
                    <a:pt x="546" y="620"/>
                  </a:lnTo>
                  <a:lnTo>
                    <a:pt x="650" y="454"/>
                  </a:lnTo>
                  <a:lnTo>
                    <a:pt x="676" y="454"/>
                  </a:lnTo>
                  <a:lnTo>
                    <a:pt x="676" y="454"/>
                  </a:lnTo>
                  <a:lnTo>
                    <a:pt x="682" y="450"/>
                  </a:lnTo>
                  <a:lnTo>
                    <a:pt x="686" y="444"/>
                  </a:lnTo>
                  <a:lnTo>
                    <a:pt x="690" y="436"/>
                  </a:lnTo>
                  <a:lnTo>
                    <a:pt x="690" y="428"/>
                  </a:lnTo>
                  <a:lnTo>
                    <a:pt x="690" y="420"/>
                  </a:lnTo>
                  <a:lnTo>
                    <a:pt x="686" y="412"/>
                  </a:lnTo>
                  <a:lnTo>
                    <a:pt x="682" y="404"/>
                  </a:lnTo>
                  <a:lnTo>
                    <a:pt x="676" y="398"/>
                  </a:lnTo>
                  <a:lnTo>
                    <a:pt x="676" y="398"/>
                  </a:lnTo>
                  <a:lnTo>
                    <a:pt x="684" y="386"/>
                  </a:lnTo>
                  <a:lnTo>
                    <a:pt x="690" y="374"/>
                  </a:lnTo>
                  <a:lnTo>
                    <a:pt x="694" y="360"/>
                  </a:lnTo>
                  <a:lnTo>
                    <a:pt x="694" y="346"/>
                  </a:lnTo>
                  <a:lnTo>
                    <a:pt x="694" y="332"/>
                  </a:lnTo>
                  <a:lnTo>
                    <a:pt x="690" y="318"/>
                  </a:lnTo>
                  <a:lnTo>
                    <a:pt x="684" y="308"/>
                  </a:lnTo>
                  <a:lnTo>
                    <a:pt x="676" y="298"/>
                  </a:lnTo>
                  <a:lnTo>
                    <a:pt x="676" y="298"/>
                  </a:lnTo>
                  <a:close/>
                </a:path>
              </a:pathLst>
            </a:custGeom>
            <a:solidFill>
              <a:schemeClr val="accent4">
                <a:lumMod val="75000"/>
              </a:schemeClr>
            </a:solidFill>
            <a:ln w="6350" cap="flat" cmpd="sng" algn="ctr">
              <a:noFill/>
              <a:prstDash val="solid"/>
              <a:miter lim="800000"/>
              <a:headEnd type="none" w="med" len="med"/>
              <a:tailEnd type="none" w="med" len="med"/>
            </a:ln>
          </p:spPr>
          <p:txBody>
            <a:bodyPr lIns="0" tIns="18288" rIns="0" bIns="18288" rtlCol="0" anchor="ctr" anchorCtr="1">
              <a:noAutofit/>
            </a:bodyPr>
            <a:lstStyle/>
            <a:p>
              <a:pPr algn="ctr" rtl="0">
                <a:lnSpc>
                  <a:spcPct val="85000"/>
                </a:lnSpc>
                <a:spcBef>
                  <a:spcPct val="20000"/>
                </a:spcBef>
              </a:pPr>
              <a:endParaRPr lang="de-DE" sz="800" b="1"/>
            </a:p>
          </p:txBody>
        </p:sp>
        <p:sp>
          <p:nvSpPr>
            <p:cNvPr id="70" name="Freihandform 45"/>
            <p:cNvSpPr>
              <a:spLocks noEditPoints="1"/>
            </p:cNvSpPr>
            <p:nvPr/>
          </p:nvSpPr>
          <p:spPr bwMode="auto">
            <a:xfrm>
              <a:off x="5102225" y="1727200"/>
              <a:ext cx="2289175" cy="2886075"/>
            </a:xfrm>
            <a:custGeom>
              <a:avLst/>
              <a:gdLst/>
              <a:ahLst/>
              <a:cxnLst>
                <a:cxn ang="0">
                  <a:pos x="354" y="1670"/>
                </a:cxn>
                <a:cxn ang="0">
                  <a:pos x="286" y="1428"/>
                </a:cxn>
                <a:cxn ang="0">
                  <a:pos x="180" y="1218"/>
                </a:cxn>
                <a:cxn ang="0">
                  <a:pos x="80" y="1062"/>
                </a:cxn>
                <a:cxn ang="0">
                  <a:pos x="22" y="904"/>
                </a:cxn>
                <a:cxn ang="0">
                  <a:pos x="0" y="732"/>
                </a:cxn>
                <a:cxn ang="0">
                  <a:pos x="0" y="710"/>
                </a:cxn>
                <a:cxn ang="0">
                  <a:pos x="26" y="546"/>
                </a:cxn>
                <a:cxn ang="0">
                  <a:pos x="94" y="370"/>
                </a:cxn>
                <a:cxn ang="0">
                  <a:pos x="194" y="226"/>
                </a:cxn>
                <a:cxn ang="0">
                  <a:pos x="320" y="118"/>
                </a:cxn>
                <a:cxn ang="0">
                  <a:pos x="466" y="44"/>
                </a:cxn>
                <a:cxn ang="0">
                  <a:pos x="622" y="6"/>
                </a:cxn>
                <a:cxn ang="0">
                  <a:pos x="718" y="0"/>
                </a:cxn>
                <a:cxn ang="0">
                  <a:pos x="876" y="16"/>
                </a:cxn>
                <a:cxn ang="0">
                  <a:pos x="1030" y="68"/>
                </a:cxn>
                <a:cxn ang="0">
                  <a:pos x="1168" y="156"/>
                </a:cxn>
                <a:cxn ang="0">
                  <a:pos x="1286" y="278"/>
                </a:cxn>
                <a:cxn ang="0">
                  <a:pos x="1376" y="434"/>
                </a:cxn>
                <a:cxn ang="0">
                  <a:pos x="1432" y="624"/>
                </a:cxn>
                <a:cxn ang="0">
                  <a:pos x="1442" y="714"/>
                </a:cxn>
                <a:cxn ang="0">
                  <a:pos x="1424" y="900"/>
                </a:cxn>
                <a:cxn ang="0">
                  <a:pos x="1354" y="1082"/>
                </a:cxn>
                <a:cxn ang="0">
                  <a:pos x="1298" y="1154"/>
                </a:cxn>
                <a:cxn ang="0">
                  <a:pos x="1174" y="1348"/>
                </a:cxn>
                <a:cxn ang="0">
                  <a:pos x="1090" y="1570"/>
                </a:cxn>
                <a:cxn ang="0">
                  <a:pos x="1066" y="1758"/>
                </a:cxn>
                <a:cxn ang="0">
                  <a:pos x="368" y="1818"/>
                </a:cxn>
                <a:cxn ang="0">
                  <a:pos x="994" y="1634"/>
                </a:cxn>
                <a:cxn ang="0">
                  <a:pos x="1064" y="1394"/>
                </a:cxn>
                <a:cxn ang="0">
                  <a:pos x="1180" y="1182"/>
                </a:cxn>
                <a:cxn ang="0">
                  <a:pos x="1286" y="1038"/>
                </a:cxn>
                <a:cxn ang="0">
                  <a:pos x="1346" y="882"/>
                </a:cxn>
                <a:cxn ang="0">
                  <a:pos x="1362" y="716"/>
                </a:cxn>
                <a:cxn ang="0">
                  <a:pos x="1336" y="564"/>
                </a:cxn>
                <a:cxn ang="0">
                  <a:pos x="1274" y="406"/>
                </a:cxn>
                <a:cxn ang="0">
                  <a:pos x="1182" y="280"/>
                </a:cxn>
                <a:cxn ang="0">
                  <a:pos x="1070" y="184"/>
                </a:cxn>
                <a:cxn ang="0">
                  <a:pos x="942" y="120"/>
                </a:cxn>
                <a:cxn ang="0">
                  <a:pos x="804" y="86"/>
                </a:cxn>
                <a:cxn ang="0">
                  <a:pos x="690" y="82"/>
                </a:cxn>
                <a:cxn ang="0">
                  <a:pos x="548" y="104"/>
                </a:cxn>
                <a:cxn ang="0">
                  <a:pos x="414" y="156"/>
                </a:cxn>
                <a:cxn ang="0">
                  <a:pos x="296" y="238"/>
                </a:cxn>
                <a:cxn ang="0">
                  <a:pos x="198" y="352"/>
                </a:cxn>
                <a:cxn ang="0">
                  <a:pos x="126" y="498"/>
                </a:cxn>
                <a:cxn ang="0">
                  <a:pos x="86" y="676"/>
                </a:cxn>
                <a:cxn ang="0">
                  <a:pos x="82" y="732"/>
                </a:cxn>
                <a:cxn ang="0">
                  <a:pos x="92" y="846"/>
                </a:cxn>
                <a:cxn ang="0">
                  <a:pos x="152" y="1026"/>
                </a:cxn>
                <a:cxn ang="0">
                  <a:pos x="292" y="1252"/>
                </a:cxn>
                <a:cxn ang="0">
                  <a:pos x="390" y="1474"/>
                </a:cxn>
                <a:cxn ang="0">
                  <a:pos x="444" y="1736"/>
                </a:cxn>
              </a:cxnLst>
              <a:rect l="0" t="0" r="r" b="b"/>
              <a:pathLst>
                <a:path w="1442" h="1818">
                  <a:moveTo>
                    <a:pt x="368" y="1818"/>
                  </a:moveTo>
                  <a:lnTo>
                    <a:pt x="366" y="1778"/>
                  </a:lnTo>
                  <a:lnTo>
                    <a:pt x="366" y="1778"/>
                  </a:lnTo>
                  <a:lnTo>
                    <a:pt x="362" y="1724"/>
                  </a:lnTo>
                  <a:lnTo>
                    <a:pt x="354" y="1670"/>
                  </a:lnTo>
                  <a:lnTo>
                    <a:pt x="346" y="1618"/>
                  </a:lnTo>
                  <a:lnTo>
                    <a:pt x="334" y="1568"/>
                  </a:lnTo>
                  <a:lnTo>
                    <a:pt x="320" y="1520"/>
                  </a:lnTo>
                  <a:lnTo>
                    <a:pt x="304" y="1474"/>
                  </a:lnTo>
                  <a:lnTo>
                    <a:pt x="286" y="1428"/>
                  </a:lnTo>
                  <a:lnTo>
                    <a:pt x="268" y="1384"/>
                  </a:lnTo>
                  <a:lnTo>
                    <a:pt x="246" y="1342"/>
                  </a:lnTo>
                  <a:lnTo>
                    <a:pt x="226" y="1300"/>
                  </a:lnTo>
                  <a:lnTo>
                    <a:pt x="202" y="1258"/>
                  </a:lnTo>
                  <a:lnTo>
                    <a:pt x="180" y="1218"/>
                  </a:lnTo>
                  <a:lnTo>
                    <a:pt x="132" y="1142"/>
                  </a:lnTo>
                  <a:lnTo>
                    <a:pt x="82" y="1068"/>
                  </a:lnTo>
                  <a:lnTo>
                    <a:pt x="82" y="1068"/>
                  </a:lnTo>
                  <a:lnTo>
                    <a:pt x="80" y="1066"/>
                  </a:lnTo>
                  <a:lnTo>
                    <a:pt x="80" y="1062"/>
                  </a:lnTo>
                  <a:lnTo>
                    <a:pt x="80" y="1062"/>
                  </a:lnTo>
                  <a:lnTo>
                    <a:pt x="62" y="1024"/>
                  </a:lnTo>
                  <a:lnTo>
                    <a:pt x="48" y="986"/>
                  </a:lnTo>
                  <a:lnTo>
                    <a:pt x="34" y="946"/>
                  </a:lnTo>
                  <a:lnTo>
                    <a:pt x="22" y="904"/>
                  </a:lnTo>
                  <a:lnTo>
                    <a:pt x="14" y="862"/>
                  </a:lnTo>
                  <a:lnTo>
                    <a:pt x="6" y="820"/>
                  </a:lnTo>
                  <a:lnTo>
                    <a:pt x="2" y="778"/>
                  </a:lnTo>
                  <a:lnTo>
                    <a:pt x="0" y="732"/>
                  </a:lnTo>
                  <a:lnTo>
                    <a:pt x="0" y="732"/>
                  </a:lnTo>
                  <a:lnTo>
                    <a:pt x="0" y="732"/>
                  </a:lnTo>
                  <a:lnTo>
                    <a:pt x="0" y="712"/>
                  </a:lnTo>
                  <a:lnTo>
                    <a:pt x="0" y="712"/>
                  </a:lnTo>
                  <a:lnTo>
                    <a:pt x="42" y="714"/>
                  </a:lnTo>
                  <a:lnTo>
                    <a:pt x="0" y="710"/>
                  </a:lnTo>
                  <a:lnTo>
                    <a:pt x="0" y="710"/>
                  </a:lnTo>
                  <a:lnTo>
                    <a:pt x="4" y="668"/>
                  </a:lnTo>
                  <a:lnTo>
                    <a:pt x="10" y="626"/>
                  </a:lnTo>
                  <a:lnTo>
                    <a:pt x="18" y="584"/>
                  </a:lnTo>
                  <a:lnTo>
                    <a:pt x="26" y="546"/>
                  </a:lnTo>
                  <a:lnTo>
                    <a:pt x="36" y="508"/>
                  </a:lnTo>
                  <a:lnTo>
                    <a:pt x="48" y="472"/>
                  </a:lnTo>
                  <a:lnTo>
                    <a:pt x="62" y="436"/>
                  </a:lnTo>
                  <a:lnTo>
                    <a:pt x="76" y="402"/>
                  </a:lnTo>
                  <a:lnTo>
                    <a:pt x="94" y="370"/>
                  </a:lnTo>
                  <a:lnTo>
                    <a:pt x="110" y="338"/>
                  </a:lnTo>
                  <a:lnTo>
                    <a:pt x="130" y="308"/>
                  </a:lnTo>
                  <a:lnTo>
                    <a:pt x="150" y="280"/>
                  </a:lnTo>
                  <a:lnTo>
                    <a:pt x="172" y="252"/>
                  </a:lnTo>
                  <a:lnTo>
                    <a:pt x="194" y="226"/>
                  </a:lnTo>
                  <a:lnTo>
                    <a:pt x="218" y="202"/>
                  </a:lnTo>
                  <a:lnTo>
                    <a:pt x="242" y="180"/>
                  </a:lnTo>
                  <a:lnTo>
                    <a:pt x="266" y="158"/>
                  </a:lnTo>
                  <a:lnTo>
                    <a:pt x="294" y="138"/>
                  </a:lnTo>
                  <a:lnTo>
                    <a:pt x="320" y="118"/>
                  </a:lnTo>
                  <a:lnTo>
                    <a:pt x="348" y="100"/>
                  </a:lnTo>
                  <a:lnTo>
                    <a:pt x="376" y="84"/>
                  </a:lnTo>
                  <a:lnTo>
                    <a:pt x="406" y="70"/>
                  </a:lnTo>
                  <a:lnTo>
                    <a:pt x="436" y="56"/>
                  </a:lnTo>
                  <a:lnTo>
                    <a:pt x="466" y="44"/>
                  </a:lnTo>
                  <a:lnTo>
                    <a:pt x="496" y="34"/>
                  </a:lnTo>
                  <a:lnTo>
                    <a:pt x="526" y="24"/>
                  </a:lnTo>
                  <a:lnTo>
                    <a:pt x="558" y="16"/>
                  </a:lnTo>
                  <a:lnTo>
                    <a:pt x="590" y="10"/>
                  </a:lnTo>
                  <a:lnTo>
                    <a:pt x="622" y="6"/>
                  </a:lnTo>
                  <a:lnTo>
                    <a:pt x="654" y="2"/>
                  </a:lnTo>
                  <a:lnTo>
                    <a:pt x="686" y="0"/>
                  </a:lnTo>
                  <a:lnTo>
                    <a:pt x="718" y="0"/>
                  </a:lnTo>
                  <a:lnTo>
                    <a:pt x="718" y="0"/>
                  </a:lnTo>
                  <a:lnTo>
                    <a:pt x="718" y="0"/>
                  </a:lnTo>
                  <a:lnTo>
                    <a:pt x="750" y="0"/>
                  </a:lnTo>
                  <a:lnTo>
                    <a:pt x="782" y="2"/>
                  </a:lnTo>
                  <a:lnTo>
                    <a:pt x="814" y="6"/>
                  </a:lnTo>
                  <a:lnTo>
                    <a:pt x="846" y="10"/>
                  </a:lnTo>
                  <a:lnTo>
                    <a:pt x="876" y="16"/>
                  </a:lnTo>
                  <a:lnTo>
                    <a:pt x="908" y="24"/>
                  </a:lnTo>
                  <a:lnTo>
                    <a:pt x="940" y="34"/>
                  </a:lnTo>
                  <a:lnTo>
                    <a:pt x="970" y="44"/>
                  </a:lnTo>
                  <a:lnTo>
                    <a:pt x="1000" y="56"/>
                  </a:lnTo>
                  <a:lnTo>
                    <a:pt x="1030" y="68"/>
                  </a:lnTo>
                  <a:lnTo>
                    <a:pt x="1058" y="84"/>
                  </a:lnTo>
                  <a:lnTo>
                    <a:pt x="1088" y="100"/>
                  </a:lnTo>
                  <a:lnTo>
                    <a:pt x="1114" y="118"/>
                  </a:lnTo>
                  <a:lnTo>
                    <a:pt x="1142" y="136"/>
                  </a:lnTo>
                  <a:lnTo>
                    <a:pt x="1168" y="156"/>
                  </a:lnTo>
                  <a:lnTo>
                    <a:pt x="1194" y="178"/>
                  </a:lnTo>
                  <a:lnTo>
                    <a:pt x="1218" y="200"/>
                  </a:lnTo>
                  <a:lnTo>
                    <a:pt x="1242" y="226"/>
                  </a:lnTo>
                  <a:lnTo>
                    <a:pt x="1264" y="250"/>
                  </a:lnTo>
                  <a:lnTo>
                    <a:pt x="1286" y="278"/>
                  </a:lnTo>
                  <a:lnTo>
                    <a:pt x="1306" y="306"/>
                  </a:lnTo>
                  <a:lnTo>
                    <a:pt x="1326" y="336"/>
                  </a:lnTo>
                  <a:lnTo>
                    <a:pt x="1344" y="368"/>
                  </a:lnTo>
                  <a:lnTo>
                    <a:pt x="1362" y="400"/>
                  </a:lnTo>
                  <a:lnTo>
                    <a:pt x="1376" y="434"/>
                  </a:lnTo>
                  <a:lnTo>
                    <a:pt x="1390" y="470"/>
                  </a:lnTo>
                  <a:lnTo>
                    <a:pt x="1404" y="506"/>
                  </a:lnTo>
                  <a:lnTo>
                    <a:pt x="1414" y="544"/>
                  </a:lnTo>
                  <a:lnTo>
                    <a:pt x="1424" y="584"/>
                  </a:lnTo>
                  <a:lnTo>
                    <a:pt x="1432" y="624"/>
                  </a:lnTo>
                  <a:lnTo>
                    <a:pt x="1438" y="666"/>
                  </a:lnTo>
                  <a:lnTo>
                    <a:pt x="1442" y="710"/>
                  </a:lnTo>
                  <a:lnTo>
                    <a:pt x="1442" y="710"/>
                  </a:lnTo>
                  <a:lnTo>
                    <a:pt x="1442" y="712"/>
                  </a:lnTo>
                  <a:lnTo>
                    <a:pt x="1442" y="714"/>
                  </a:lnTo>
                  <a:lnTo>
                    <a:pt x="1442" y="714"/>
                  </a:lnTo>
                  <a:lnTo>
                    <a:pt x="1442" y="760"/>
                  </a:lnTo>
                  <a:lnTo>
                    <a:pt x="1438" y="806"/>
                  </a:lnTo>
                  <a:lnTo>
                    <a:pt x="1434" y="854"/>
                  </a:lnTo>
                  <a:lnTo>
                    <a:pt x="1424" y="900"/>
                  </a:lnTo>
                  <a:lnTo>
                    <a:pt x="1412" y="946"/>
                  </a:lnTo>
                  <a:lnTo>
                    <a:pt x="1398" y="992"/>
                  </a:lnTo>
                  <a:lnTo>
                    <a:pt x="1378" y="1036"/>
                  </a:lnTo>
                  <a:lnTo>
                    <a:pt x="1354" y="1082"/>
                  </a:lnTo>
                  <a:lnTo>
                    <a:pt x="1354" y="1082"/>
                  </a:lnTo>
                  <a:lnTo>
                    <a:pt x="1352" y="1084"/>
                  </a:lnTo>
                  <a:lnTo>
                    <a:pt x="1350" y="1086"/>
                  </a:lnTo>
                  <a:lnTo>
                    <a:pt x="1350" y="1086"/>
                  </a:lnTo>
                  <a:lnTo>
                    <a:pt x="1324" y="1120"/>
                  </a:lnTo>
                  <a:lnTo>
                    <a:pt x="1298" y="1154"/>
                  </a:lnTo>
                  <a:lnTo>
                    <a:pt x="1270" y="1190"/>
                  </a:lnTo>
                  <a:lnTo>
                    <a:pt x="1246" y="1228"/>
                  </a:lnTo>
                  <a:lnTo>
                    <a:pt x="1220" y="1266"/>
                  </a:lnTo>
                  <a:lnTo>
                    <a:pt x="1198" y="1308"/>
                  </a:lnTo>
                  <a:lnTo>
                    <a:pt x="1174" y="1348"/>
                  </a:lnTo>
                  <a:lnTo>
                    <a:pt x="1154" y="1392"/>
                  </a:lnTo>
                  <a:lnTo>
                    <a:pt x="1134" y="1436"/>
                  </a:lnTo>
                  <a:lnTo>
                    <a:pt x="1118" y="1480"/>
                  </a:lnTo>
                  <a:lnTo>
                    <a:pt x="1102" y="1524"/>
                  </a:lnTo>
                  <a:lnTo>
                    <a:pt x="1090" y="1570"/>
                  </a:lnTo>
                  <a:lnTo>
                    <a:pt x="1080" y="1618"/>
                  </a:lnTo>
                  <a:lnTo>
                    <a:pt x="1072" y="1664"/>
                  </a:lnTo>
                  <a:lnTo>
                    <a:pt x="1068" y="1712"/>
                  </a:lnTo>
                  <a:lnTo>
                    <a:pt x="1066" y="1758"/>
                  </a:lnTo>
                  <a:lnTo>
                    <a:pt x="1066" y="1758"/>
                  </a:lnTo>
                  <a:lnTo>
                    <a:pt x="1066" y="1758"/>
                  </a:lnTo>
                  <a:lnTo>
                    <a:pt x="1066" y="1776"/>
                  </a:lnTo>
                  <a:lnTo>
                    <a:pt x="1066" y="1776"/>
                  </a:lnTo>
                  <a:lnTo>
                    <a:pt x="1068" y="1818"/>
                  </a:lnTo>
                  <a:lnTo>
                    <a:pt x="368" y="1818"/>
                  </a:lnTo>
                  <a:lnTo>
                    <a:pt x="368" y="1818"/>
                  </a:lnTo>
                  <a:close/>
                  <a:moveTo>
                    <a:pt x="986" y="1736"/>
                  </a:moveTo>
                  <a:lnTo>
                    <a:pt x="986" y="1736"/>
                  </a:lnTo>
                  <a:lnTo>
                    <a:pt x="988" y="1686"/>
                  </a:lnTo>
                  <a:lnTo>
                    <a:pt x="994" y="1634"/>
                  </a:lnTo>
                  <a:lnTo>
                    <a:pt x="1004" y="1584"/>
                  </a:lnTo>
                  <a:lnTo>
                    <a:pt x="1016" y="1536"/>
                  </a:lnTo>
                  <a:lnTo>
                    <a:pt x="1030" y="1488"/>
                  </a:lnTo>
                  <a:lnTo>
                    <a:pt x="1046" y="1440"/>
                  </a:lnTo>
                  <a:lnTo>
                    <a:pt x="1064" y="1394"/>
                  </a:lnTo>
                  <a:lnTo>
                    <a:pt x="1084" y="1350"/>
                  </a:lnTo>
                  <a:lnTo>
                    <a:pt x="1106" y="1306"/>
                  </a:lnTo>
                  <a:lnTo>
                    <a:pt x="1130" y="1262"/>
                  </a:lnTo>
                  <a:lnTo>
                    <a:pt x="1154" y="1222"/>
                  </a:lnTo>
                  <a:lnTo>
                    <a:pt x="1180" y="1182"/>
                  </a:lnTo>
                  <a:lnTo>
                    <a:pt x="1206" y="1144"/>
                  </a:lnTo>
                  <a:lnTo>
                    <a:pt x="1232" y="1106"/>
                  </a:lnTo>
                  <a:lnTo>
                    <a:pt x="1260" y="1070"/>
                  </a:lnTo>
                  <a:lnTo>
                    <a:pt x="1286" y="1038"/>
                  </a:lnTo>
                  <a:lnTo>
                    <a:pt x="1286" y="1038"/>
                  </a:lnTo>
                  <a:lnTo>
                    <a:pt x="1286" y="1038"/>
                  </a:lnTo>
                  <a:lnTo>
                    <a:pt x="1306" y="1000"/>
                  </a:lnTo>
                  <a:lnTo>
                    <a:pt x="1322" y="960"/>
                  </a:lnTo>
                  <a:lnTo>
                    <a:pt x="1336" y="922"/>
                  </a:lnTo>
                  <a:lnTo>
                    <a:pt x="1346" y="882"/>
                  </a:lnTo>
                  <a:lnTo>
                    <a:pt x="1352" y="842"/>
                  </a:lnTo>
                  <a:lnTo>
                    <a:pt x="1358" y="800"/>
                  </a:lnTo>
                  <a:lnTo>
                    <a:pt x="1360" y="758"/>
                  </a:lnTo>
                  <a:lnTo>
                    <a:pt x="1362" y="716"/>
                  </a:lnTo>
                  <a:lnTo>
                    <a:pt x="1362" y="716"/>
                  </a:lnTo>
                  <a:lnTo>
                    <a:pt x="1362" y="716"/>
                  </a:lnTo>
                  <a:lnTo>
                    <a:pt x="1358" y="676"/>
                  </a:lnTo>
                  <a:lnTo>
                    <a:pt x="1352" y="638"/>
                  </a:lnTo>
                  <a:lnTo>
                    <a:pt x="1344" y="600"/>
                  </a:lnTo>
                  <a:lnTo>
                    <a:pt x="1336" y="564"/>
                  </a:lnTo>
                  <a:lnTo>
                    <a:pt x="1326" y="530"/>
                  </a:lnTo>
                  <a:lnTo>
                    <a:pt x="1314" y="498"/>
                  </a:lnTo>
                  <a:lnTo>
                    <a:pt x="1302" y="466"/>
                  </a:lnTo>
                  <a:lnTo>
                    <a:pt x="1288" y="436"/>
                  </a:lnTo>
                  <a:lnTo>
                    <a:pt x="1274" y="406"/>
                  </a:lnTo>
                  <a:lnTo>
                    <a:pt x="1256" y="378"/>
                  </a:lnTo>
                  <a:lnTo>
                    <a:pt x="1240" y="352"/>
                  </a:lnTo>
                  <a:lnTo>
                    <a:pt x="1222" y="326"/>
                  </a:lnTo>
                  <a:lnTo>
                    <a:pt x="1202" y="302"/>
                  </a:lnTo>
                  <a:lnTo>
                    <a:pt x="1182" y="280"/>
                  </a:lnTo>
                  <a:lnTo>
                    <a:pt x="1162" y="258"/>
                  </a:lnTo>
                  <a:lnTo>
                    <a:pt x="1140" y="238"/>
                  </a:lnTo>
                  <a:lnTo>
                    <a:pt x="1118" y="218"/>
                  </a:lnTo>
                  <a:lnTo>
                    <a:pt x="1094" y="200"/>
                  </a:lnTo>
                  <a:lnTo>
                    <a:pt x="1070" y="184"/>
                  </a:lnTo>
                  <a:lnTo>
                    <a:pt x="1046" y="170"/>
                  </a:lnTo>
                  <a:lnTo>
                    <a:pt x="1020" y="154"/>
                  </a:lnTo>
                  <a:lnTo>
                    <a:pt x="994" y="142"/>
                  </a:lnTo>
                  <a:lnTo>
                    <a:pt x="968" y="130"/>
                  </a:lnTo>
                  <a:lnTo>
                    <a:pt x="942" y="120"/>
                  </a:lnTo>
                  <a:lnTo>
                    <a:pt x="914" y="112"/>
                  </a:lnTo>
                  <a:lnTo>
                    <a:pt x="888" y="104"/>
                  </a:lnTo>
                  <a:lnTo>
                    <a:pt x="860" y="96"/>
                  </a:lnTo>
                  <a:lnTo>
                    <a:pt x="832" y="90"/>
                  </a:lnTo>
                  <a:lnTo>
                    <a:pt x="804" y="86"/>
                  </a:lnTo>
                  <a:lnTo>
                    <a:pt x="774" y="84"/>
                  </a:lnTo>
                  <a:lnTo>
                    <a:pt x="718" y="80"/>
                  </a:lnTo>
                  <a:lnTo>
                    <a:pt x="718" y="80"/>
                  </a:lnTo>
                  <a:lnTo>
                    <a:pt x="718" y="80"/>
                  </a:lnTo>
                  <a:lnTo>
                    <a:pt x="690" y="82"/>
                  </a:lnTo>
                  <a:lnTo>
                    <a:pt x="660" y="84"/>
                  </a:lnTo>
                  <a:lnTo>
                    <a:pt x="632" y="86"/>
                  </a:lnTo>
                  <a:lnTo>
                    <a:pt x="604" y="90"/>
                  </a:lnTo>
                  <a:lnTo>
                    <a:pt x="576" y="96"/>
                  </a:lnTo>
                  <a:lnTo>
                    <a:pt x="548" y="104"/>
                  </a:lnTo>
                  <a:lnTo>
                    <a:pt x="520" y="112"/>
                  </a:lnTo>
                  <a:lnTo>
                    <a:pt x="494" y="120"/>
                  </a:lnTo>
                  <a:lnTo>
                    <a:pt x="466" y="130"/>
                  </a:lnTo>
                  <a:lnTo>
                    <a:pt x="440" y="142"/>
                  </a:lnTo>
                  <a:lnTo>
                    <a:pt x="414" y="156"/>
                  </a:lnTo>
                  <a:lnTo>
                    <a:pt x="390" y="170"/>
                  </a:lnTo>
                  <a:lnTo>
                    <a:pt x="366" y="184"/>
                  </a:lnTo>
                  <a:lnTo>
                    <a:pt x="342" y="202"/>
                  </a:lnTo>
                  <a:lnTo>
                    <a:pt x="318" y="220"/>
                  </a:lnTo>
                  <a:lnTo>
                    <a:pt x="296" y="238"/>
                  </a:lnTo>
                  <a:lnTo>
                    <a:pt x="274" y="258"/>
                  </a:lnTo>
                  <a:lnTo>
                    <a:pt x="254" y="280"/>
                  </a:lnTo>
                  <a:lnTo>
                    <a:pt x="234" y="304"/>
                  </a:lnTo>
                  <a:lnTo>
                    <a:pt x="216" y="328"/>
                  </a:lnTo>
                  <a:lnTo>
                    <a:pt x="198" y="352"/>
                  </a:lnTo>
                  <a:lnTo>
                    <a:pt x="180" y="380"/>
                  </a:lnTo>
                  <a:lnTo>
                    <a:pt x="164" y="406"/>
                  </a:lnTo>
                  <a:lnTo>
                    <a:pt x="150" y="436"/>
                  </a:lnTo>
                  <a:lnTo>
                    <a:pt x="138" y="466"/>
                  </a:lnTo>
                  <a:lnTo>
                    <a:pt x="126" y="498"/>
                  </a:lnTo>
                  <a:lnTo>
                    <a:pt x="114" y="530"/>
                  </a:lnTo>
                  <a:lnTo>
                    <a:pt x="104" y="566"/>
                  </a:lnTo>
                  <a:lnTo>
                    <a:pt x="96" y="600"/>
                  </a:lnTo>
                  <a:lnTo>
                    <a:pt x="90" y="638"/>
                  </a:lnTo>
                  <a:lnTo>
                    <a:pt x="86" y="676"/>
                  </a:lnTo>
                  <a:lnTo>
                    <a:pt x="82" y="714"/>
                  </a:lnTo>
                  <a:lnTo>
                    <a:pt x="82" y="714"/>
                  </a:lnTo>
                  <a:lnTo>
                    <a:pt x="82" y="714"/>
                  </a:lnTo>
                  <a:lnTo>
                    <a:pt x="82" y="714"/>
                  </a:lnTo>
                  <a:lnTo>
                    <a:pt x="82" y="732"/>
                  </a:lnTo>
                  <a:lnTo>
                    <a:pt x="82" y="732"/>
                  </a:lnTo>
                  <a:lnTo>
                    <a:pt x="82" y="732"/>
                  </a:lnTo>
                  <a:lnTo>
                    <a:pt x="82" y="772"/>
                  </a:lnTo>
                  <a:lnTo>
                    <a:pt x="86" y="808"/>
                  </a:lnTo>
                  <a:lnTo>
                    <a:pt x="92" y="846"/>
                  </a:lnTo>
                  <a:lnTo>
                    <a:pt x="100" y="882"/>
                  </a:lnTo>
                  <a:lnTo>
                    <a:pt x="112" y="920"/>
                  </a:lnTo>
                  <a:lnTo>
                    <a:pt x="124" y="956"/>
                  </a:lnTo>
                  <a:lnTo>
                    <a:pt x="136" y="990"/>
                  </a:lnTo>
                  <a:lnTo>
                    <a:pt x="152" y="1026"/>
                  </a:lnTo>
                  <a:lnTo>
                    <a:pt x="152" y="1026"/>
                  </a:lnTo>
                  <a:lnTo>
                    <a:pt x="152" y="1026"/>
                  </a:lnTo>
                  <a:lnTo>
                    <a:pt x="198" y="1098"/>
                  </a:lnTo>
                  <a:lnTo>
                    <a:pt x="246" y="1172"/>
                  </a:lnTo>
                  <a:lnTo>
                    <a:pt x="292" y="1252"/>
                  </a:lnTo>
                  <a:lnTo>
                    <a:pt x="314" y="1294"/>
                  </a:lnTo>
                  <a:lnTo>
                    <a:pt x="334" y="1338"/>
                  </a:lnTo>
                  <a:lnTo>
                    <a:pt x="354" y="1382"/>
                  </a:lnTo>
                  <a:lnTo>
                    <a:pt x="374" y="1428"/>
                  </a:lnTo>
                  <a:lnTo>
                    <a:pt x="390" y="1474"/>
                  </a:lnTo>
                  <a:lnTo>
                    <a:pt x="406" y="1524"/>
                  </a:lnTo>
                  <a:lnTo>
                    <a:pt x="418" y="1574"/>
                  </a:lnTo>
                  <a:lnTo>
                    <a:pt x="430" y="1626"/>
                  </a:lnTo>
                  <a:lnTo>
                    <a:pt x="438" y="1680"/>
                  </a:lnTo>
                  <a:lnTo>
                    <a:pt x="444" y="1736"/>
                  </a:lnTo>
                  <a:lnTo>
                    <a:pt x="444" y="1736"/>
                  </a:lnTo>
                  <a:lnTo>
                    <a:pt x="986" y="1736"/>
                  </a:lnTo>
                  <a:lnTo>
                    <a:pt x="986" y="1736"/>
                  </a:lnTo>
                  <a:close/>
                </a:path>
              </a:pathLst>
            </a:custGeom>
            <a:solidFill>
              <a:schemeClr val="accent4">
                <a:lumMod val="75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grpSp>
      <p:sp>
        <p:nvSpPr>
          <p:cNvPr id="71" name="Freihandform 71" descr="Zahnradsymbol"/>
          <p:cNvSpPr>
            <a:spLocks noEditPoints="1"/>
          </p:cNvSpPr>
          <p:nvPr userDrawn="1"/>
        </p:nvSpPr>
        <p:spPr bwMode="auto">
          <a:xfrm>
            <a:off x="2574221" y="2465504"/>
            <a:ext cx="828170" cy="813111"/>
          </a:xfrm>
          <a:custGeom>
            <a:avLst/>
            <a:gdLst/>
            <a:ahLst/>
            <a:cxnLst>
              <a:cxn ang="0">
                <a:pos x="2762" y="601"/>
              </a:cxn>
              <a:cxn ang="0">
                <a:pos x="2283" y="0"/>
              </a:cxn>
              <a:cxn ang="0">
                <a:pos x="1262" y="325"/>
              </a:cxn>
              <a:cxn ang="0">
                <a:pos x="1219" y="1087"/>
              </a:cxn>
              <a:cxn ang="0">
                <a:pos x="1440" y="1801"/>
              </a:cxn>
              <a:cxn ang="0">
                <a:pos x="1919" y="2402"/>
              </a:cxn>
              <a:cxn ang="0">
                <a:pos x="2940" y="2077"/>
              </a:cxn>
              <a:cxn ang="0">
                <a:pos x="2983" y="1315"/>
              </a:cxn>
              <a:cxn ang="0">
                <a:pos x="2058" y="1619"/>
              </a:cxn>
              <a:cxn ang="0">
                <a:pos x="1957" y="1595"/>
              </a:cxn>
              <a:cxn ang="0">
                <a:pos x="1866" y="1549"/>
              </a:cxn>
              <a:cxn ang="0">
                <a:pos x="1790" y="1483"/>
              </a:cxn>
              <a:cxn ang="0">
                <a:pos x="1732" y="1401"/>
              </a:cxn>
              <a:cxn ang="0">
                <a:pos x="1694" y="1306"/>
              </a:cxn>
              <a:cxn ang="0">
                <a:pos x="1681" y="1201"/>
              </a:cxn>
              <a:cxn ang="0">
                <a:pos x="1690" y="1117"/>
              </a:cxn>
              <a:cxn ang="0">
                <a:pos x="1723" y="1019"/>
              </a:cxn>
              <a:cxn ang="0">
                <a:pos x="1777" y="935"/>
              </a:cxn>
              <a:cxn ang="0">
                <a:pos x="1850" y="865"/>
              </a:cxn>
              <a:cxn ang="0">
                <a:pos x="1937" y="814"/>
              </a:cxn>
              <a:cxn ang="0">
                <a:pos x="2037" y="786"/>
              </a:cxn>
              <a:cxn ang="0">
                <a:pos x="2122" y="782"/>
              </a:cxn>
              <a:cxn ang="0">
                <a:pos x="2225" y="801"/>
              </a:cxn>
              <a:cxn ang="0">
                <a:pos x="2318" y="842"/>
              </a:cxn>
              <a:cxn ang="0">
                <a:pos x="2397" y="905"/>
              </a:cxn>
              <a:cxn ang="0">
                <a:pos x="2460" y="984"/>
              </a:cxn>
              <a:cxn ang="0">
                <a:pos x="2501" y="1077"/>
              </a:cxn>
              <a:cxn ang="0">
                <a:pos x="2520" y="1179"/>
              </a:cxn>
              <a:cxn ang="0">
                <a:pos x="2516" y="1265"/>
              </a:cxn>
              <a:cxn ang="0">
                <a:pos x="2488" y="1365"/>
              </a:cxn>
              <a:cxn ang="0">
                <a:pos x="2437" y="1452"/>
              </a:cxn>
              <a:cxn ang="0">
                <a:pos x="2367" y="1525"/>
              </a:cxn>
              <a:cxn ang="0">
                <a:pos x="2283" y="1579"/>
              </a:cxn>
              <a:cxn ang="0">
                <a:pos x="2185" y="1612"/>
              </a:cxn>
              <a:cxn ang="0">
                <a:pos x="2101" y="1621"/>
              </a:cxn>
              <a:cxn ang="0">
                <a:pos x="1250" y="1981"/>
              </a:cxn>
              <a:cxn ang="0">
                <a:pos x="630" y="1776"/>
              </a:cxn>
              <a:cxn ang="0">
                <a:pos x="337" y="2137"/>
              </a:cxn>
              <a:cxn ang="0">
                <a:pos x="189" y="2567"/>
              </a:cxn>
              <a:cxn ang="0">
                <a:pos x="210" y="3034"/>
              </a:cxn>
              <a:cxn ang="0">
                <a:pos x="830" y="3240"/>
              </a:cxn>
              <a:cxn ang="0">
                <a:pos x="1123" y="2880"/>
              </a:cxn>
              <a:cxn ang="0">
                <a:pos x="1270" y="2450"/>
              </a:cxn>
              <a:cxn ang="0">
                <a:pos x="684" y="2676"/>
              </a:cxn>
              <a:cxn ang="0">
                <a:pos x="609" y="2640"/>
              </a:cxn>
              <a:cxn ang="0">
                <a:pos x="561" y="2575"/>
              </a:cxn>
              <a:cxn ang="0">
                <a:pos x="548" y="2508"/>
              </a:cxn>
              <a:cxn ang="0">
                <a:pos x="568" y="2427"/>
              </a:cxn>
              <a:cxn ang="0">
                <a:pos x="623" y="2366"/>
              </a:cxn>
              <a:cxn ang="0">
                <a:pos x="701" y="2338"/>
              </a:cxn>
              <a:cxn ang="0">
                <a:pos x="769" y="2345"/>
              </a:cxn>
              <a:cxn ang="0">
                <a:pos x="839" y="2388"/>
              </a:cxn>
              <a:cxn ang="0">
                <a:pos x="882" y="2458"/>
              </a:cxn>
              <a:cxn ang="0">
                <a:pos x="888" y="2526"/>
              </a:cxn>
              <a:cxn ang="0">
                <a:pos x="861" y="2604"/>
              </a:cxn>
              <a:cxn ang="0">
                <a:pos x="800" y="2658"/>
              </a:cxn>
              <a:cxn ang="0">
                <a:pos x="718" y="2679"/>
              </a:cxn>
            </a:cxnLst>
            <a:rect l="0" t="0" r="r" b="b"/>
            <a:pathLst>
              <a:path w="3300" h="3240">
                <a:moveTo>
                  <a:pt x="2988" y="1104"/>
                </a:moveTo>
                <a:lnTo>
                  <a:pt x="3300" y="1002"/>
                </a:lnTo>
                <a:lnTo>
                  <a:pt x="3193" y="674"/>
                </a:lnTo>
                <a:lnTo>
                  <a:pt x="2881" y="775"/>
                </a:lnTo>
                <a:lnTo>
                  <a:pt x="2762" y="601"/>
                </a:lnTo>
                <a:lnTo>
                  <a:pt x="2954" y="336"/>
                </a:lnTo>
                <a:lnTo>
                  <a:pt x="2674" y="133"/>
                </a:lnTo>
                <a:lnTo>
                  <a:pt x="2482" y="398"/>
                </a:lnTo>
                <a:lnTo>
                  <a:pt x="2283" y="327"/>
                </a:lnTo>
                <a:lnTo>
                  <a:pt x="2283" y="0"/>
                </a:lnTo>
                <a:lnTo>
                  <a:pt x="1937" y="0"/>
                </a:lnTo>
                <a:lnTo>
                  <a:pt x="1937" y="327"/>
                </a:lnTo>
                <a:lnTo>
                  <a:pt x="1734" y="387"/>
                </a:lnTo>
                <a:lnTo>
                  <a:pt x="1542" y="121"/>
                </a:lnTo>
                <a:lnTo>
                  <a:pt x="1262" y="325"/>
                </a:lnTo>
                <a:lnTo>
                  <a:pt x="1454" y="591"/>
                </a:lnTo>
                <a:lnTo>
                  <a:pt x="1326" y="758"/>
                </a:lnTo>
                <a:lnTo>
                  <a:pt x="1014" y="657"/>
                </a:lnTo>
                <a:lnTo>
                  <a:pt x="907" y="985"/>
                </a:lnTo>
                <a:lnTo>
                  <a:pt x="1219" y="1087"/>
                </a:lnTo>
                <a:lnTo>
                  <a:pt x="1214" y="1298"/>
                </a:lnTo>
                <a:lnTo>
                  <a:pt x="902" y="1399"/>
                </a:lnTo>
                <a:lnTo>
                  <a:pt x="1009" y="1728"/>
                </a:lnTo>
                <a:lnTo>
                  <a:pt x="1321" y="1627"/>
                </a:lnTo>
                <a:lnTo>
                  <a:pt x="1440" y="1801"/>
                </a:lnTo>
                <a:lnTo>
                  <a:pt x="1248" y="2066"/>
                </a:lnTo>
                <a:lnTo>
                  <a:pt x="1526" y="2269"/>
                </a:lnTo>
                <a:lnTo>
                  <a:pt x="1720" y="2004"/>
                </a:lnTo>
                <a:lnTo>
                  <a:pt x="1919" y="2075"/>
                </a:lnTo>
                <a:lnTo>
                  <a:pt x="1919" y="2402"/>
                </a:lnTo>
                <a:lnTo>
                  <a:pt x="2265" y="2403"/>
                </a:lnTo>
                <a:lnTo>
                  <a:pt x="2265" y="2075"/>
                </a:lnTo>
                <a:lnTo>
                  <a:pt x="2467" y="2015"/>
                </a:lnTo>
                <a:lnTo>
                  <a:pt x="2660" y="2281"/>
                </a:lnTo>
                <a:lnTo>
                  <a:pt x="2940" y="2077"/>
                </a:lnTo>
                <a:lnTo>
                  <a:pt x="2747" y="1811"/>
                </a:lnTo>
                <a:lnTo>
                  <a:pt x="2876" y="1645"/>
                </a:lnTo>
                <a:lnTo>
                  <a:pt x="3188" y="1746"/>
                </a:lnTo>
                <a:lnTo>
                  <a:pt x="3295" y="1416"/>
                </a:lnTo>
                <a:lnTo>
                  <a:pt x="2983" y="1315"/>
                </a:lnTo>
                <a:lnTo>
                  <a:pt x="2988" y="1104"/>
                </a:lnTo>
                <a:close/>
                <a:moveTo>
                  <a:pt x="2101" y="1621"/>
                </a:moveTo>
                <a:lnTo>
                  <a:pt x="2101" y="1621"/>
                </a:lnTo>
                <a:lnTo>
                  <a:pt x="2079" y="1620"/>
                </a:lnTo>
                <a:lnTo>
                  <a:pt x="2058" y="1619"/>
                </a:lnTo>
                <a:lnTo>
                  <a:pt x="2037" y="1616"/>
                </a:lnTo>
                <a:lnTo>
                  <a:pt x="2016" y="1612"/>
                </a:lnTo>
                <a:lnTo>
                  <a:pt x="1996" y="1608"/>
                </a:lnTo>
                <a:lnTo>
                  <a:pt x="1976" y="1601"/>
                </a:lnTo>
                <a:lnTo>
                  <a:pt x="1957" y="1595"/>
                </a:lnTo>
                <a:lnTo>
                  <a:pt x="1937" y="1588"/>
                </a:lnTo>
                <a:lnTo>
                  <a:pt x="1919" y="1579"/>
                </a:lnTo>
                <a:lnTo>
                  <a:pt x="1901" y="1570"/>
                </a:lnTo>
                <a:lnTo>
                  <a:pt x="1884" y="1560"/>
                </a:lnTo>
                <a:lnTo>
                  <a:pt x="1866" y="1549"/>
                </a:lnTo>
                <a:lnTo>
                  <a:pt x="1850" y="1538"/>
                </a:lnTo>
                <a:lnTo>
                  <a:pt x="1834" y="1525"/>
                </a:lnTo>
                <a:lnTo>
                  <a:pt x="1819" y="1512"/>
                </a:lnTo>
                <a:lnTo>
                  <a:pt x="1804" y="1498"/>
                </a:lnTo>
                <a:lnTo>
                  <a:pt x="1790" y="1483"/>
                </a:lnTo>
                <a:lnTo>
                  <a:pt x="1777" y="1468"/>
                </a:lnTo>
                <a:lnTo>
                  <a:pt x="1764" y="1452"/>
                </a:lnTo>
                <a:lnTo>
                  <a:pt x="1753" y="1436"/>
                </a:lnTo>
                <a:lnTo>
                  <a:pt x="1742" y="1418"/>
                </a:lnTo>
                <a:lnTo>
                  <a:pt x="1732" y="1401"/>
                </a:lnTo>
                <a:lnTo>
                  <a:pt x="1723" y="1383"/>
                </a:lnTo>
                <a:lnTo>
                  <a:pt x="1714" y="1365"/>
                </a:lnTo>
                <a:lnTo>
                  <a:pt x="1707" y="1345"/>
                </a:lnTo>
                <a:lnTo>
                  <a:pt x="1700" y="1326"/>
                </a:lnTo>
                <a:lnTo>
                  <a:pt x="1694" y="1306"/>
                </a:lnTo>
                <a:lnTo>
                  <a:pt x="1690" y="1286"/>
                </a:lnTo>
                <a:lnTo>
                  <a:pt x="1686" y="1265"/>
                </a:lnTo>
                <a:lnTo>
                  <a:pt x="1683" y="1244"/>
                </a:lnTo>
                <a:lnTo>
                  <a:pt x="1682" y="1223"/>
                </a:lnTo>
                <a:lnTo>
                  <a:pt x="1681" y="1201"/>
                </a:lnTo>
                <a:lnTo>
                  <a:pt x="1681" y="1201"/>
                </a:lnTo>
                <a:lnTo>
                  <a:pt x="1682" y="1179"/>
                </a:lnTo>
                <a:lnTo>
                  <a:pt x="1683" y="1158"/>
                </a:lnTo>
                <a:lnTo>
                  <a:pt x="1686" y="1137"/>
                </a:lnTo>
                <a:lnTo>
                  <a:pt x="1690" y="1117"/>
                </a:lnTo>
                <a:lnTo>
                  <a:pt x="1694" y="1096"/>
                </a:lnTo>
                <a:lnTo>
                  <a:pt x="1700" y="1077"/>
                </a:lnTo>
                <a:lnTo>
                  <a:pt x="1707" y="1057"/>
                </a:lnTo>
                <a:lnTo>
                  <a:pt x="1714" y="1037"/>
                </a:lnTo>
                <a:lnTo>
                  <a:pt x="1723" y="1019"/>
                </a:lnTo>
                <a:lnTo>
                  <a:pt x="1732" y="1001"/>
                </a:lnTo>
                <a:lnTo>
                  <a:pt x="1742" y="984"/>
                </a:lnTo>
                <a:lnTo>
                  <a:pt x="1753" y="966"/>
                </a:lnTo>
                <a:lnTo>
                  <a:pt x="1764" y="950"/>
                </a:lnTo>
                <a:lnTo>
                  <a:pt x="1777" y="935"/>
                </a:lnTo>
                <a:lnTo>
                  <a:pt x="1790" y="919"/>
                </a:lnTo>
                <a:lnTo>
                  <a:pt x="1804" y="905"/>
                </a:lnTo>
                <a:lnTo>
                  <a:pt x="1819" y="890"/>
                </a:lnTo>
                <a:lnTo>
                  <a:pt x="1834" y="877"/>
                </a:lnTo>
                <a:lnTo>
                  <a:pt x="1850" y="865"/>
                </a:lnTo>
                <a:lnTo>
                  <a:pt x="1866" y="853"/>
                </a:lnTo>
                <a:lnTo>
                  <a:pt x="1884" y="842"/>
                </a:lnTo>
                <a:lnTo>
                  <a:pt x="1901" y="833"/>
                </a:lnTo>
                <a:lnTo>
                  <a:pt x="1919" y="823"/>
                </a:lnTo>
                <a:lnTo>
                  <a:pt x="1937" y="814"/>
                </a:lnTo>
                <a:lnTo>
                  <a:pt x="1957" y="807"/>
                </a:lnTo>
                <a:lnTo>
                  <a:pt x="1976" y="801"/>
                </a:lnTo>
                <a:lnTo>
                  <a:pt x="1996" y="795"/>
                </a:lnTo>
                <a:lnTo>
                  <a:pt x="2016" y="790"/>
                </a:lnTo>
                <a:lnTo>
                  <a:pt x="2037" y="786"/>
                </a:lnTo>
                <a:lnTo>
                  <a:pt x="2058" y="783"/>
                </a:lnTo>
                <a:lnTo>
                  <a:pt x="2079" y="782"/>
                </a:lnTo>
                <a:lnTo>
                  <a:pt x="2101" y="781"/>
                </a:lnTo>
                <a:lnTo>
                  <a:pt x="2101" y="781"/>
                </a:lnTo>
                <a:lnTo>
                  <a:pt x="2122" y="782"/>
                </a:lnTo>
                <a:lnTo>
                  <a:pt x="2144" y="783"/>
                </a:lnTo>
                <a:lnTo>
                  <a:pt x="2165" y="786"/>
                </a:lnTo>
                <a:lnTo>
                  <a:pt x="2185" y="790"/>
                </a:lnTo>
                <a:lnTo>
                  <a:pt x="2206" y="795"/>
                </a:lnTo>
                <a:lnTo>
                  <a:pt x="2225" y="801"/>
                </a:lnTo>
                <a:lnTo>
                  <a:pt x="2245" y="807"/>
                </a:lnTo>
                <a:lnTo>
                  <a:pt x="2265" y="814"/>
                </a:lnTo>
                <a:lnTo>
                  <a:pt x="2283" y="823"/>
                </a:lnTo>
                <a:lnTo>
                  <a:pt x="2301" y="833"/>
                </a:lnTo>
                <a:lnTo>
                  <a:pt x="2318" y="842"/>
                </a:lnTo>
                <a:lnTo>
                  <a:pt x="2336" y="853"/>
                </a:lnTo>
                <a:lnTo>
                  <a:pt x="2352" y="865"/>
                </a:lnTo>
                <a:lnTo>
                  <a:pt x="2367" y="877"/>
                </a:lnTo>
                <a:lnTo>
                  <a:pt x="2383" y="890"/>
                </a:lnTo>
                <a:lnTo>
                  <a:pt x="2397" y="905"/>
                </a:lnTo>
                <a:lnTo>
                  <a:pt x="2412" y="919"/>
                </a:lnTo>
                <a:lnTo>
                  <a:pt x="2425" y="935"/>
                </a:lnTo>
                <a:lnTo>
                  <a:pt x="2437" y="950"/>
                </a:lnTo>
                <a:lnTo>
                  <a:pt x="2449" y="966"/>
                </a:lnTo>
                <a:lnTo>
                  <a:pt x="2460" y="984"/>
                </a:lnTo>
                <a:lnTo>
                  <a:pt x="2469" y="1001"/>
                </a:lnTo>
                <a:lnTo>
                  <a:pt x="2479" y="1019"/>
                </a:lnTo>
                <a:lnTo>
                  <a:pt x="2488" y="1037"/>
                </a:lnTo>
                <a:lnTo>
                  <a:pt x="2495" y="1057"/>
                </a:lnTo>
                <a:lnTo>
                  <a:pt x="2501" y="1077"/>
                </a:lnTo>
                <a:lnTo>
                  <a:pt x="2507" y="1096"/>
                </a:lnTo>
                <a:lnTo>
                  <a:pt x="2512" y="1117"/>
                </a:lnTo>
                <a:lnTo>
                  <a:pt x="2516" y="1137"/>
                </a:lnTo>
                <a:lnTo>
                  <a:pt x="2519" y="1158"/>
                </a:lnTo>
                <a:lnTo>
                  <a:pt x="2520" y="1179"/>
                </a:lnTo>
                <a:lnTo>
                  <a:pt x="2521" y="1201"/>
                </a:lnTo>
                <a:lnTo>
                  <a:pt x="2521" y="1201"/>
                </a:lnTo>
                <a:lnTo>
                  <a:pt x="2520" y="1223"/>
                </a:lnTo>
                <a:lnTo>
                  <a:pt x="2519" y="1244"/>
                </a:lnTo>
                <a:lnTo>
                  <a:pt x="2516" y="1265"/>
                </a:lnTo>
                <a:lnTo>
                  <a:pt x="2512" y="1286"/>
                </a:lnTo>
                <a:lnTo>
                  <a:pt x="2507" y="1306"/>
                </a:lnTo>
                <a:lnTo>
                  <a:pt x="2501" y="1326"/>
                </a:lnTo>
                <a:lnTo>
                  <a:pt x="2495" y="1345"/>
                </a:lnTo>
                <a:lnTo>
                  <a:pt x="2488" y="1365"/>
                </a:lnTo>
                <a:lnTo>
                  <a:pt x="2479" y="1383"/>
                </a:lnTo>
                <a:lnTo>
                  <a:pt x="2469" y="1401"/>
                </a:lnTo>
                <a:lnTo>
                  <a:pt x="2460" y="1418"/>
                </a:lnTo>
                <a:lnTo>
                  <a:pt x="2449" y="1436"/>
                </a:lnTo>
                <a:lnTo>
                  <a:pt x="2437" y="1452"/>
                </a:lnTo>
                <a:lnTo>
                  <a:pt x="2425" y="1468"/>
                </a:lnTo>
                <a:lnTo>
                  <a:pt x="2412" y="1483"/>
                </a:lnTo>
                <a:lnTo>
                  <a:pt x="2397" y="1498"/>
                </a:lnTo>
                <a:lnTo>
                  <a:pt x="2383" y="1512"/>
                </a:lnTo>
                <a:lnTo>
                  <a:pt x="2367" y="1525"/>
                </a:lnTo>
                <a:lnTo>
                  <a:pt x="2352" y="1538"/>
                </a:lnTo>
                <a:lnTo>
                  <a:pt x="2336" y="1549"/>
                </a:lnTo>
                <a:lnTo>
                  <a:pt x="2318" y="1560"/>
                </a:lnTo>
                <a:lnTo>
                  <a:pt x="2301" y="1570"/>
                </a:lnTo>
                <a:lnTo>
                  <a:pt x="2283" y="1579"/>
                </a:lnTo>
                <a:lnTo>
                  <a:pt x="2265" y="1588"/>
                </a:lnTo>
                <a:lnTo>
                  <a:pt x="2245" y="1595"/>
                </a:lnTo>
                <a:lnTo>
                  <a:pt x="2225" y="1601"/>
                </a:lnTo>
                <a:lnTo>
                  <a:pt x="2206" y="1608"/>
                </a:lnTo>
                <a:lnTo>
                  <a:pt x="2185" y="1612"/>
                </a:lnTo>
                <a:lnTo>
                  <a:pt x="2165" y="1616"/>
                </a:lnTo>
                <a:lnTo>
                  <a:pt x="2144" y="1619"/>
                </a:lnTo>
                <a:lnTo>
                  <a:pt x="2122" y="1620"/>
                </a:lnTo>
                <a:lnTo>
                  <a:pt x="2101" y="1621"/>
                </a:lnTo>
                <a:lnTo>
                  <a:pt x="2101" y="1621"/>
                </a:lnTo>
                <a:close/>
                <a:moveTo>
                  <a:pt x="1460" y="2388"/>
                </a:moveTo>
                <a:lnTo>
                  <a:pt x="1395" y="2187"/>
                </a:lnTo>
                <a:lnTo>
                  <a:pt x="1204" y="2249"/>
                </a:lnTo>
                <a:lnTo>
                  <a:pt x="1132" y="2143"/>
                </a:lnTo>
                <a:lnTo>
                  <a:pt x="1250" y="1981"/>
                </a:lnTo>
                <a:lnTo>
                  <a:pt x="1079" y="1858"/>
                </a:lnTo>
                <a:lnTo>
                  <a:pt x="961" y="2019"/>
                </a:lnTo>
                <a:lnTo>
                  <a:pt x="840" y="1976"/>
                </a:lnTo>
                <a:lnTo>
                  <a:pt x="840" y="1776"/>
                </a:lnTo>
                <a:lnTo>
                  <a:pt x="630" y="1776"/>
                </a:lnTo>
                <a:lnTo>
                  <a:pt x="630" y="1976"/>
                </a:lnTo>
                <a:lnTo>
                  <a:pt x="506" y="2012"/>
                </a:lnTo>
                <a:lnTo>
                  <a:pt x="389" y="1852"/>
                </a:lnTo>
                <a:lnTo>
                  <a:pt x="219" y="1975"/>
                </a:lnTo>
                <a:lnTo>
                  <a:pt x="337" y="2137"/>
                </a:lnTo>
                <a:lnTo>
                  <a:pt x="258" y="2239"/>
                </a:lnTo>
                <a:lnTo>
                  <a:pt x="68" y="2177"/>
                </a:lnTo>
                <a:lnTo>
                  <a:pt x="3" y="2376"/>
                </a:lnTo>
                <a:lnTo>
                  <a:pt x="192" y="2438"/>
                </a:lnTo>
                <a:lnTo>
                  <a:pt x="189" y="2567"/>
                </a:lnTo>
                <a:lnTo>
                  <a:pt x="0" y="2629"/>
                </a:lnTo>
                <a:lnTo>
                  <a:pt x="65" y="2829"/>
                </a:lnTo>
                <a:lnTo>
                  <a:pt x="254" y="2768"/>
                </a:lnTo>
                <a:lnTo>
                  <a:pt x="327" y="2874"/>
                </a:lnTo>
                <a:lnTo>
                  <a:pt x="210" y="3034"/>
                </a:lnTo>
                <a:lnTo>
                  <a:pt x="380" y="3159"/>
                </a:lnTo>
                <a:lnTo>
                  <a:pt x="497" y="2997"/>
                </a:lnTo>
                <a:lnTo>
                  <a:pt x="619" y="3040"/>
                </a:lnTo>
                <a:lnTo>
                  <a:pt x="619" y="3240"/>
                </a:lnTo>
                <a:lnTo>
                  <a:pt x="830" y="3240"/>
                </a:lnTo>
                <a:lnTo>
                  <a:pt x="830" y="3040"/>
                </a:lnTo>
                <a:lnTo>
                  <a:pt x="953" y="3003"/>
                </a:lnTo>
                <a:lnTo>
                  <a:pt x="1069" y="3165"/>
                </a:lnTo>
                <a:lnTo>
                  <a:pt x="1240" y="3041"/>
                </a:lnTo>
                <a:lnTo>
                  <a:pt x="1123" y="2880"/>
                </a:lnTo>
                <a:lnTo>
                  <a:pt x="1201" y="2778"/>
                </a:lnTo>
                <a:lnTo>
                  <a:pt x="1391" y="2840"/>
                </a:lnTo>
                <a:lnTo>
                  <a:pt x="1456" y="2639"/>
                </a:lnTo>
                <a:lnTo>
                  <a:pt x="1266" y="2577"/>
                </a:lnTo>
                <a:lnTo>
                  <a:pt x="1270" y="2450"/>
                </a:lnTo>
                <a:lnTo>
                  <a:pt x="1460" y="2388"/>
                </a:lnTo>
                <a:close/>
                <a:moveTo>
                  <a:pt x="718" y="2679"/>
                </a:moveTo>
                <a:lnTo>
                  <a:pt x="718" y="2679"/>
                </a:lnTo>
                <a:lnTo>
                  <a:pt x="701" y="2678"/>
                </a:lnTo>
                <a:lnTo>
                  <a:pt x="684" y="2676"/>
                </a:lnTo>
                <a:lnTo>
                  <a:pt x="668" y="2672"/>
                </a:lnTo>
                <a:lnTo>
                  <a:pt x="652" y="2666"/>
                </a:lnTo>
                <a:lnTo>
                  <a:pt x="637" y="2658"/>
                </a:lnTo>
                <a:lnTo>
                  <a:pt x="623" y="2650"/>
                </a:lnTo>
                <a:lnTo>
                  <a:pt x="609" y="2640"/>
                </a:lnTo>
                <a:lnTo>
                  <a:pt x="598" y="2630"/>
                </a:lnTo>
                <a:lnTo>
                  <a:pt x="587" y="2617"/>
                </a:lnTo>
                <a:lnTo>
                  <a:pt x="576" y="2604"/>
                </a:lnTo>
                <a:lnTo>
                  <a:pt x="568" y="2590"/>
                </a:lnTo>
                <a:lnTo>
                  <a:pt x="561" y="2575"/>
                </a:lnTo>
                <a:lnTo>
                  <a:pt x="555" y="2559"/>
                </a:lnTo>
                <a:lnTo>
                  <a:pt x="551" y="2543"/>
                </a:lnTo>
                <a:lnTo>
                  <a:pt x="549" y="2526"/>
                </a:lnTo>
                <a:lnTo>
                  <a:pt x="548" y="2508"/>
                </a:lnTo>
                <a:lnTo>
                  <a:pt x="548" y="2508"/>
                </a:lnTo>
                <a:lnTo>
                  <a:pt x="549" y="2491"/>
                </a:lnTo>
                <a:lnTo>
                  <a:pt x="551" y="2474"/>
                </a:lnTo>
                <a:lnTo>
                  <a:pt x="555" y="2458"/>
                </a:lnTo>
                <a:lnTo>
                  <a:pt x="561" y="2441"/>
                </a:lnTo>
                <a:lnTo>
                  <a:pt x="568" y="2427"/>
                </a:lnTo>
                <a:lnTo>
                  <a:pt x="576" y="2413"/>
                </a:lnTo>
                <a:lnTo>
                  <a:pt x="587" y="2399"/>
                </a:lnTo>
                <a:lnTo>
                  <a:pt x="598" y="2388"/>
                </a:lnTo>
                <a:lnTo>
                  <a:pt x="609" y="2376"/>
                </a:lnTo>
                <a:lnTo>
                  <a:pt x="623" y="2366"/>
                </a:lnTo>
                <a:lnTo>
                  <a:pt x="637" y="2358"/>
                </a:lnTo>
                <a:lnTo>
                  <a:pt x="652" y="2351"/>
                </a:lnTo>
                <a:lnTo>
                  <a:pt x="668" y="2345"/>
                </a:lnTo>
                <a:lnTo>
                  <a:pt x="684" y="2340"/>
                </a:lnTo>
                <a:lnTo>
                  <a:pt x="701" y="2338"/>
                </a:lnTo>
                <a:lnTo>
                  <a:pt x="718" y="2337"/>
                </a:lnTo>
                <a:lnTo>
                  <a:pt x="718" y="2337"/>
                </a:lnTo>
                <a:lnTo>
                  <a:pt x="736" y="2338"/>
                </a:lnTo>
                <a:lnTo>
                  <a:pt x="752" y="2340"/>
                </a:lnTo>
                <a:lnTo>
                  <a:pt x="769" y="2345"/>
                </a:lnTo>
                <a:lnTo>
                  <a:pt x="785" y="2351"/>
                </a:lnTo>
                <a:lnTo>
                  <a:pt x="800" y="2358"/>
                </a:lnTo>
                <a:lnTo>
                  <a:pt x="814" y="2366"/>
                </a:lnTo>
                <a:lnTo>
                  <a:pt x="828" y="2376"/>
                </a:lnTo>
                <a:lnTo>
                  <a:pt x="839" y="2388"/>
                </a:lnTo>
                <a:lnTo>
                  <a:pt x="850" y="2399"/>
                </a:lnTo>
                <a:lnTo>
                  <a:pt x="861" y="2413"/>
                </a:lnTo>
                <a:lnTo>
                  <a:pt x="869" y="2427"/>
                </a:lnTo>
                <a:lnTo>
                  <a:pt x="876" y="2441"/>
                </a:lnTo>
                <a:lnTo>
                  <a:pt x="882" y="2458"/>
                </a:lnTo>
                <a:lnTo>
                  <a:pt x="886" y="2474"/>
                </a:lnTo>
                <a:lnTo>
                  <a:pt x="888" y="2491"/>
                </a:lnTo>
                <a:lnTo>
                  <a:pt x="889" y="2508"/>
                </a:lnTo>
                <a:lnTo>
                  <a:pt x="889" y="2508"/>
                </a:lnTo>
                <a:lnTo>
                  <a:pt x="888" y="2526"/>
                </a:lnTo>
                <a:lnTo>
                  <a:pt x="886" y="2543"/>
                </a:lnTo>
                <a:lnTo>
                  <a:pt x="882" y="2559"/>
                </a:lnTo>
                <a:lnTo>
                  <a:pt x="876" y="2575"/>
                </a:lnTo>
                <a:lnTo>
                  <a:pt x="869" y="2590"/>
                </a:lnTo>
                <a:lnTo>
                  <a:pt x="861" y="2604"/>
                </a:lnTo>
                <a:lnTo>
                  <a:pt x="850" y="2617"/>
                </a:lnTo>
                <a:lnTo>
                  <a:pt x="839" y="2630"/>
                </a:lnTo>
                <a:lnTo>
                  <a:pt x="828" y="2640"/>
                </a:lnTo>
                <a:lnTo>
                  <a:pt x="814" y="2650"/>
                </a:lnTo>
                <a:lnTo>
                  <a:pt x="800" y="2658"/>
                </a:lnTo>
                <a:lnTo>
                  <a:pt x="785" y="2666"/>
                </a:lnTo>
                <a:lnTo>
                  <a:pt x="769" y="2672"/>
                </a:lnTo>
                <a:lnTo>
                  <a:pt x="752" y="2676"/>
                </a:lnTo>
                <a:lnTo>
                  <a:pt x="736" y="2678"/>
                </a:lnTo>
                <a:lnTo>
                  <a:pt x="718" y="2679"/>
                </a:lnTo>
                <a:lnTo>
                  <a:pt x="718" y="2679"/>
                </a:lnTo>
                <a:close/>
              </a:path>
            </a:pathLst>
          </a:custGeom>
          <a:solidFill>
            <a:schemeClr val="accent4">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sp>
        <p:nvSpPr>
          <p:cNvPr id="72" name="Freihandform 18" descr="Flussdiagrammsymbol"/>
          <p:cNvSpPr>
            <a:spLocks/>
          </p:cNvSpPr>
          <p:nvPr userDrawn="1"/>
        </p:nvSpPr>
        <p:spPr bwMode="auto">
          <a:xfrm>
            <a:off x="343930" y="2518662"/>
            <a:ext cx="941787" cy="597062"/>
          </a:xfrm>
          <a:custGeom>
            <a:avLst/>
            <a:gdLst/>
            <a:ahLst/>
            <a:cxnLst>
              <a:cxn ang="0">
                <a:pos x="2952" y="1466"/>
              </a:cxn>
              <a:cxn ang="0">
                <a:pos x="2952" y="1102"/>
              </a:cxn>
              <a:cxn ang="0">
                <a:pos x="1727" y="1102"/>
              </a:cxn>
              <a:cxn ang="0">
                <a:pos x="1727" y="822"/>
              </a:cxn>
              <a:cxn ang="0">
                <a:pos x="2270" y="822"/>
              </a:cxn>
              <a:cxn ang="0">
                <a:pos x="2270" y="0"/>
              </a:cxn>
              <a:cxn ang="0">
                <a:pos x="1073" y="0"/>
              </a:cxn>
              <a:cxn ang="0">
                <a:pos x="1073" y="822"/>
              </a:cxn>
              <a:cxn ang="0">
                <a:pos x="1615" y="822"/>
              </a:cxn>
              <a:cxn ang="0">
                <a:pos x="1615" y="1102"/>
              </a:cxn>
              <a:cxn ang="0">
                <a:pos x="392" y="1102"/>
              </a:cxn>
              <a:cxn ang="0">
                <a:pos x="392" y="1466"/>
              </a:cxn>
              <a:cxn ang="0">
                <a:pos x="0" y="1466"/>
              </a:cxn>
              <a:cxn ang="0">
                <a:pos x="0" y="2120"/>
              </a:cxn>
              <a:cxn ang="0">
                <a:pos x="951" y="2120"/>
              </a:cxn>
              <a:cxn ang="0">
                <a:pos x="951" y="1466"/>
              </a:cxn>
              <a:cxn ang="0">
                <a:pos x="504" y="1466"/>
              </a:cxn>
              <a:cxn ang="0">
                <a:pos x="504" y="1214"/>
              </a:cxn>
              <a:cxn ang="0">
                <a:pos x="1615" y="1214"/>
              </a:cxn>
              <a:cxn ang="0">
                <a:pos x="1615" y="1466"/>
              </a:cxn>
              <a:cxn ang="0">
                <a:pos x="1196" y="1466"/>
              </a:cxn>
              <a:cxn ang="0">
                <a:pos x="1196" y="2120"/>
              </a:cxn>
              <a:cxn ang="0">
                <a:pos x="2147" y="2120"/>
              </a:cxn>
              <a:cxn ang="0">
                <a:pos x="2147" y="1466"/>
              </a:cxn>
              <a:cxn ang="0">
                <a:pos x="1727" y="1466"/>
              </a:cxn>
              <a:cxn ang="0">
                <a:pos x="1727" y="1214"/>
              </a:cxn>
              <a:cxn ang="0">
                <a:pos x="2840" y="1214"/>
              </a:cxn>
              <a:cxn ang="0">
                <a:pos x="2840" y="1466"/>
              </a:cxn>
              <a:cxn ang="0">
                <a:pos x="2393" y="1466"/>
              </a:cxn>
              <a:cxn ang="0">
                <a:pos x="2393" y="2120"/>
              </a:cxn>
              <a:cxn ang="0">
                <a:pos x="3344" y="2120"/>
              </a:cxn>
              <a:cxn ang="0">
                <a:pos x="3344" y="1466"/>
              </a:cxn>
              <a:cxn ang="0">
                <a:pos x="2952" y="1466"/>
              </a:cxn>
            </a:cxnLst>
            <a:rect l="0" t="0" r="r" b="b"/>
            <a:pathLst>
              <a:path w="3344" h="2120">
                <a:moveTo>
                  <a:pt x="2952" y="1466"/>
                </a:moveTo>
                <a:lnTo>
                  <a:pt x="2952" y="1102"/>
                </a:lnTo>
                <a:lnTo>
                  <a:pt x="1727" y="1102"/>
                </a:lnTo>
                <a:lnTo>
                  <a:pt x="1727" y="822"/>
                </a:lnTo>
                <a:lnTo>
                  <a:pt x="2270" y="822"/>
                </a:lnTo>
                <a:lnTo>
                  <a:pt x="2270" y="0"/>
                </a:lnTo>
                <a:lnTo>
                  <a:pt x="1073" y="0"/>
                </a:lnTo>
                <a:lnTo>
                  <a:pt x="1073" y="822"/>
                </a:lnTo>
                <a:lnTo>
                  <a:pt x="1615" y="822"/>
                </a:lnTo>
                <a:lnTo>
                  <a:pt x="1615" y="1102"/>
                </a:lnTo>
                <a:lnTo>
                  <a:pt x="392" y="1102"/>
                </a:lnTo>
                <a:lnTo>
                  <a:pt x="392" y="1466"/>
                </a:lnTo>
                <a:lnTo>
                  <a:pt x="0" y="1466"/>
                </a:lnTo>
                <a:lnTo>
                  <a:pt x="0" y="2120"/>
                </a:lnTo>
                <a:lnTo>
                  <a:pt x="951" y="2120"/>
                </a:lnTo>
                <a:lnTo>
                  <a:pt x="951" y="1466"/>
                </a:lnTo>
                <a:lnTo>
                  <a:pt x="504" y="1466"/>
                </a:lnTo>
                <a:lnTo>
                  <a:pt x="504" y="1214"/>
                </a:lnTo>
                <a:lnTo>
                  <a:pt x="1615" y="1214"/>
                </a:lnTo>
                <a:lnTo>
                  <a:pt x="1615" y="1466"/>
                </a:lnTo>
                <a:lnTo>
                  <a:pt x="1196" y="1466"/>
                </a:lnTo>
                <a:lnTo>
                  <a:pt x="1196" y="2120"/>
                </a:lnTo>
                <a:lnTo>
                  <a:pt x="2147" y="2120"/>
                </a:lnTo>
                <a:lnTo>
                  <a:pt x="2147" y="1466"/>
                </a:lnTo>
                <a:lnTo>
                  <a:pt x="1727" y="1466"/>
                </a:lnTo>
                <a:lnTo>
                  <a:pt x="1727" y="1214"/>
                </a:lnTo>
                <a:lnTo>
                  <a:pt x="2840" y="1214"/>
                </a:lnTo>
                <a:lnTo>
                  <a:pt x="2840" y="1466"/>
                </a:lnTo>
                <a:lnTo>
                  <a:pt x="2393" y="1466"/>
                </a:lnTo>
                <a:lnTo>
                  <a:pt x="2393" y="2120"/>
                </a:lnTo>
                <a:lnTo>
                  <a:pt x="3344" y="2120"/>
                </a:lnTo>
                <a:lnTo>
                  <a:pt x="3344" y="1466"/>
                </a:lnTo>
                <a:lnTo>
                  <a:pt x="2952" y="1466"/>
                </a:lnTo>
                <a:close/>
              </a:path>
            </a:pathLst>
          </a:custGeom>
          <a:solidFill>
            <a:schemeClr val="accent2">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spTree>
    <p:extLst>
      <p:ext uri="{BB962C8B-B14F-4D97-AF65-F5344CB8AC3E}">
        <p14:creationId xmlns:p14="http://schemas.microsoft.com/office/powerpoint/2010/main" val="25457473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Leer">
    <p:spTree>
      <p:nvGrpSpPr>
        <p:cNvPr id="1" name=""/>
        <p:cNvGrpSpPr/>
        <p:nvPr/>
      </p:nvGrpSpPr>
      <p:grpSpPr>
        <a:xfrm>
          <a:off x="0" y="0"/>
          <a:ext cx="0" cy="0"/>
          <a:chOff x="0" y="0"/>
          <a:chExt cx="0" cy="0"/>
        </a:xfrm>
      </p:grpSpPr>
      <p:grpSp>
        <p:nvGrpSpPr>
          <p:cNvPr id="5" name="Gruppieren 4">
            <a:extLst>
              <a:ext uri="{FF2B5EF4-FFF2-40B4-BE49-F238E27FC236}">
                <a16:creationId xmlns:a16="http://schemas.microsoft.com/office/drawing/2014/main" id="{BE27CB52-5FCD-F146-AE98-5D36C008A7D9}"/>
              </a:ext>
            </a:extLst>
          </p:cNvPr>
          <p:cNvGrpSpPr/>
          <p:nvPr userDrawn="1"/>
        </p:nvGrpSpPr>
        <p:grpSpPr>
          <a:xfrm>
            <a:off x="914401" y="381000"/>
            <a:ext cx="10286999" cy="5898494"/>
            <a:chOff x="914401" y="381000"/>
            <a:chExt cx="10286999" cy="5898494"/>
          </a:xfrm>
        </p:grpSpPr>
        <p:sp>
          <p:nvSpPr>
            <p:cNvPr id="6" name="Freihandform 5">
              <a:extLst>
                <a:ext uri="{FF2B5EF4-FFF2-40B4-BE49-F238E27FC236}">
                  <a16:creationId xmlns:a16="http://schemas.microsoft.com/office/drawing/2014/main" id="{B2F99DF6-A203-9D44-9A6A-0AC1A58A2ED9}"/>
                </a:ext>
              </a:extLst>
            </p:cNvPr>
            <p:cNvSpPr>
              <a:spLocks/>
            </p:cNvSpPr>
            <p:nvPr/>
          </p:nvSpPr>
          <p:spPr bwMode="auto">
            <a:xfrm>
              <a:off x="9779656" y="381000"/>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8DC63F"/>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7" name="Rechteck 6">
              <a:extLst>
                <a:ext uri="{FF2B5EF4-FFF2-40B4-BE49-F238E27FC236}">
                  <a16:creationId xmlns:a16="http://schemas.microsoft.com/office/drawing/2014/main" id="{8BA5C25D-8B04-E449-8398-ED746F8F13F8}"/>
                </a:ext>
              </a:extLst>
            </p:cNvPr>
            <p:cNvSpPr>
              <a:spLocks noChangeArrowheads="1"/>
            </p:cNvSpPr>
            <p:nvPr/>
          </p:nvSpPr>
          <p:spPr bwMode="auto">
            <a:xfrm>
              <a:off x="6701157" y="381000"/>
              <a:ext cx="3200400" cy="1013737"/>
            </a:xfrm>
            <a:prstGeom prst="rect">
              <a:avLst/>
            </a:prstGeom>
            <a:solidFill>
              <a:schemeClr val="accent4">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8" name="Rechteck 6">
              <a:extLst>
                <a:ext uri="{FF2B5EF4-FFF2-40B4-BE49-F238E27FC236}">
                  <a16:creationId xmlns:a16="http://schemas.microsoft.com/office/drawing/2014/main" id="{04B6911B-F297-B44C-8316-87E47393E11F}"/>
                </a:ext>
              </a:extLst>
            </p:cNvPr>
            <p:cNvSpPr>
              <a:spLocks noChangeArrowheads="1"/>
            </p:cNvSpPr>
            <p:nvPr/>
          </p:nvSpPr>
          <p:spPr bwMode="auto">
            <a:xfrm>
              <a:off x="3581400" y="381000"/>
              <a:ext cx="3200400" cy="1013737"/>
            </a:xfrm>
            <a:prstGeom prst="rect">
              <a:avLst/>
            </a:pr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9" name="Freihandform 5">
              <a:extLst>
                <a:ext uri="{FF2B5EF4-FFF2-40B4-BE49-F238E27FC236}">
                  <a16:creationId xmlns:a16="http://schemas.microsoft.com/office/drawing/2014/main" id="{0D5C4F43-367C-5343-8A38-57B3BAAE4B9D}"/>
                </a:ext>
              </a:extLst>
            </p:cNvPr>
            <p:cNvSpPr>
              <a:spLocks/>
            </p:cNvSpPr>
            <p:nvPr/>
          </p:nvSpPr>
          <p:spPr bwMode="auto">
            <a:xfrm flipV="1">
              <a:off x="9779656" y="1700886"/>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chemeClr val="bg1">
                <a:lumMod val="6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0" name="Rechteck 6">
              <a:extLst>
                <a:ext uri="{FF2B5EF4-FFF2-40B4-BE49-F238E27FC236}">
                  <a16:creationId xmlns:a16="http://schemas.microsoft.com/office/drawing/2014/main" id="{31A44D34-7D43-3041-BE40-47BC44365048}"/>
                </a:ext>
              </a:extLst>
            </p:cNvPr>
            <p:cNvSpPr>
              <a:spLocks noChangeArrowheads="1"/>
            </p:cNvSpPr>
            <p:nvPr/>
          </p:nvSpPr>
          <p:spPr bwMode="auto">
            <a:xfrm>
              <a:off x="7543800" y="2009108"/>
              <a:ext cx="2286000" cy="1013737"/>
            </a:xfrm>
            <a:prstGeom prst="rect">
              <a:avLst/>
            </a:prstGeom>
            <a:solidFill>
              <a:srgbClr val="8DC63F"/>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1" name="Rechteck 6">
              <a:extLst>
                <a:ext uri="{FF2B5EF4-FFF2-40B4-BE49-F238E27FC236}">
                  <a16:creationId xmlns:a16="http://schemas.microsoft.com/office/drawing/2014/main" id="{48C36294-54E6-784C-BF93-7B9ABCAECD6F}"/>
                </a:ext>
              </a:extLst>
            </p:cNvPr>
            <p:cNvSpPr>
              <a:spLocks noChangeArrowheads="1"/>
            </p:cNvSpPr>
            <p:nvPr/>
          </p:nvSpPr>
          <p:spPr bwMode="auto">
            <a:xfrm>
              <a:off x="4572000" y="2009108"/>
              <a:ext cx="2971800" cy="1013737"/>
            </a:xfrm>
            <a:prstGeom prst="rect">
              <a:avLst/>
            </a:pr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2" name="Rechteck 6">
              <a:extLst>
                <a:ext uri="{FF2B5EF4-FFF2-40B4-BE49-F238E27FC236}">
                  <a16:creationId xmlns:a16="http://schemas.microsoft.com/office/drawing/2014/main" id="{B120C752-BA15-9643-A94E-FB98A0B1084F}"/>
                </a:ext>
              </a:extLst>
            </p:cNvPr>
            <p:cNvSpPr>
              <a:spLocks noChangeArrowheads="1"/>
            </p:cNvSpPr>
            <p:nvPr/>
          </p:nvSpPr>
          <p:spPr bwMode="auto">
            <a:xfrm>
              <a:off x="2286000" y="2009108"/>
              <a:ext cx="2286000" cy="1013737"/>
            </a:xfrm>
            <a:prstGeom prst="rect">
              <a:avLst/>
            </a:prstGeom>
            <a:solidFill>
              <a:srgbClr val="9499FE"/>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3" name="Freihandform 5">
              <a:extLst>
                <a:ext uri="{FF2B5EF4-FFF2-40B4-BE49-F238E27FC236}">
                  <a16:creationId xmlns:a16="http://schemas.microsoft.com/office/drawing/2014/main" id="{7A850F63-58A8-914F-B36B-53BD94BEEFE7}"/>
                </a:ext>
              </a:extLst>
            </p:cNvPr>
            <p:cNvSpPr>
              <a:spLocks/>
            </p:cNvSpPr>
            <p:nvPr/>
          </p:nvSpPr>
          <p:spPr bwMode="auto">
            <a:xfrm rot="10800000">
              <a:off x="914401" y="3328995"/>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chemeClr val="accent4">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4" name="Freihandform 5">
              <a:extLst>
                <a:ext uri="{FF2B5EF4-FFF2-40B4-BE49-F238E27FC236}">
                  <a16:creationId xmlns:a16="http://schemas.microsoft.com/office/drawing/2014/main" id="{661785BE-3E4A-B842-9021-2744E3BE0706}"/>
                </a:ext>
              </a:extLst>
            </p:cNvPr>
            <p:cNvSpPr>
              <a:spLocks/>
            </p:cNvSpPr>
            <p:nvPr/>
          </p:nvSpPr>
          <p:spPr bwMode="auto">
            <a:xfrm rot="10800000" flipV="1">
              <a:off x="914401" y="2009108"/>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5" name="Rechteck 6">
              <a:extLst>
                <a:ext uri="{FF2B5EF4-FFF2-40B4-BE49-F238E27FC236}">
                  <a16:creationId xmlns:a16="http://schemas.microsoft.com/office/drawing/2014/main" id="{728206F1-0590-3045-9EE1-3BBF4A1F3AE7}"/>
                </a:ext>
              </a:extLst>
            </p:cNvPr>
            <p:cNvSpPr>
              <a:spLocks noChangeArrowheads="1"/>
            </p:cNvSpPr>
            <p:nvPr/>
          </p:nvSpPr>
          <p:spPr bwMode="auto">
            <a:xfrm>
              <a:off x="4572000" y="3637217"/>
              <a:ext cx="2971800" cy="1013737"/>
            </a:xfrm>
            <a:prstGeom prst="rect">
              <a:avLst/>
            </a:prstGeom>
            <a:solidFill>
              <a:schemeClr val="bg1">
                <a:lumMod val="6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6" name="Rechteck 6">
              <a:extLst>
                <a:ext uri="{FF2B5EF4-FFF2-40B4-BE49-F238E27FC236}">
                  <a16:creationId xmlns:a16="http://schemas.microsoft.com/office/drawing/2014/main" id="{B2C863B8-6C48-CE4E-86C5-9D65612EBAFE}"/>
                </a:ext>
              </a:extLst>
            </p:cNvPr>
            <p:cNvSpPr>
              <a:spLocks noChangeArrowheads="1"/>
            </p:cNvSpPr>
            <p:nvPr/>
          </p:nvSpPr>
          <p:spPr bwMode="auto">
            <a:xfrm>
              <a:off x="2286000" y="3637217"/>
              <a:ext cx="2286000" cy="1013737"/>
            </a:xfrm>
            <a:prstGeom prst="rect">
              <a:avLst/>
            </a:prstGeom>
            <a:solidFill>
              <a:srgbClr val="8DC63F"/>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7" name="Rechteck 6">
              <a:extLst>
                <a:ext uri="{FF2B5EF4-FFF2-40B4-BE49-F238E27FC236}">
                  <a16:creationId xmlns:a16="http://schemas.microsoft.com/office/drawing/2014/main" id="{AAFC0E6B-47C3-8948-96A4-7A2BA65E65AD}"/>
                </a:ext>
              </a:extLst>
            </p:cNvPr>
            <p:cNvSpPr>
              <a:spLocks noChangeArrowheads="1"/>
            </p:cNvSpPr>
            <p:nvPr/>
          </p:nvSpPr>
          <p:spPr bwMode="auto">
            <a:xfrm>
              <a:off x="7543800" y="3637217"/>
              <a:ext cx="2286000" cy="1013737"/>
            </a:xfrm>
            <a:prstGeom prst="rect">
              <a:avLst/>
            </a:prstGeom>
            <a:solidFill>
              <a:srgbClr val="9499FE"/>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8" name="Freihandform 6">
              <a:extLst>
                <a:ext uri="{FF2B5EF4-FFF2-40B4-BE49-F238E27FC236}">
                  <a16:creationId xmlns:a16="http://schemas.microsoft.com/office/drawing/2014/main" id="{DE3570BC-E748-824B-91B8-9E214DAC52E1}"/>
                </a:ext>
              </a:extLst>
            </p:cNvPr>
            <p:cNvSpPr>
              <a:spLocks/>
            </p:cNvSpPr>
            <p:nvPr/>
          </p:nvSpPr>
          <p:spPr bwMode="auto">
            <a:xfrm>
              <a:off x="1001345" y="381000"/>
              <a:ext cx="2585088" cy="1014062"/>
            </a:xfrm>
            <a:custGeom>
              <a:avLst/>
              <a:gdLst/>
              <a:ahLst/>
              <a:cxnLst>
                <a:cxn ang="0">
                  <a:pos x="1872" y="0"/>
                </a:cxn>
                <a:cxn ang="0">
                  <a:pos x="1729" y="5"/>
                </a:cxn>
                <a:cxn ang="0">
                  <a:pos x="1588" y="21"/>
                </a:cxn>
                <a:cxn ang="0">
                  <a:pos x="1451" y="49"/>
                </a:cxn>
                <a:cxn ang="0">
                  <a:pos x="1318" y="85"/>
                </a:cxn>
                <a:cxn ang="0">
                  <a:pos x="1187" y="131"/>
                </a:cxn>
                <a:cxn ang="0">
                  <a:pos x="1062" y="186"/>
                </a:cxn>
                <a:cxn ang="0">
                  <a:pos x="942" y="249"/>
                </a:cxn>
                <a:cxn ang="0">
                  <a:pos x="827" y="322"/>
                </a:cxn>
                <a:cxn ang="0">
                  <a:pos x="717" y="401"/>
                </a:cxn>
                <a:cxn ang="0">
                  <a:pos x="615" y="489"/>
                </a:cxn>
                <a:cxn ang="0">
                  <a:pos x="518" y="583"/>
                </a:cxn>
                <a:cxn ang="0">
                  <a:pos x="428" y="684"/>
                </a:cxn>
                <a:cxn ang="0">
                  <a:pos x="346" y="791"/>
                </a:cxn>
                <a:cxn ang="0">
                  <a:pos x="272" y="905"/>
                </a:cxn>
                <a:cxn ang="0">
                  <a:pos x="206" y="1023"/>
                </a:cxn>
                <a:cxn ang="0">
                  <a:pos x="147" y="1147"/>
                </a:cxn>
                <a:cxn ang="0">
                  <a:pos x="98" y="1275"/>
                </a:cxn>
                <a:cxn ang="0">
                  <a:pos x="59" y="1407"/>
                </a:cxn>
                <a:cxn ang="0">
                  <a:pos x="29" y="1544"/>
                </a:cxn>
                <a:cxn ang="0">
                  <a:pos x="9" y="1684"/>
                </a:cxn>
                <a:cxn ang="0">
                  <a:pos x="0" y="1826"/>
                </a:cxn>
                <a:cxn ang="0">
                  <a:pos x="0" y="1923"/>
                </a:cxn>
                <a:cxn ang="0">
                  <a:pos x="9" y="2065"/>
                </a:cxn>
                <a:cxn ang="0">
                  <a:pos x="29" y="2204"/>
                </a:cxn>
                <a:cxn ang="0">
                  <a:pos x="59" y="2341"/>
                </a:cxn>
                <a:cxn ang="0">
                  <a:pos x="98" y="2473"/>
                </a:cxn>
                <a:cxn ang="0">
                  <a:pos x="147" y="2602"/>
                </a:cxn>
                <a:cxn ang="0">
                  <a:pos x="206" y="2725"/>
                </a:cxn>
                <a:cxn ang="0">
                  <a:pos x="272" y="2843"/>
                </a:cxn>
                <a:cxn ang="0">
                  <a:pos x="346" y="2957"/>
                </a:cxn>
                <a:cxn ang="0">
                  <a:pos x="428" y="3064"/>
                </a:cxn>
                <a:cxn ang="0">
                  <a:pos x="518" y="3165"/>
                </a:cxn>
                <a:cxn ang="0">
                  <a:pos x="615" y="3260"/>
                </a:cxn>
                <a:cxn ang="0">
                  <a:pos x="717" y="3347"/>
                </a:cxn>
                <a:cxn ang="0">
                  <a:pos x="827" y="3427"/>
                </a:cxn>
                <a:cxn ang="0">
                  <a:pos x="942" y="3499"/>
                </a:cxn>
                <a:cxn ang="0">
                  <a:pos x="1062" y="3562"/>
                </a:cxn>
                <a:cxn ang="0">
                  <a:pos x="1187" y="3617"/>
                </a:cxn>
                <a:cxn ang="0">
                  <a:pos x="1318" y="3663"/>
                </a:cxn>
                <a:cxn ang="0">
                  <a:pos x="1451" y="3699"/>
                </a:cxn>
                <a:cxn ang="0">
                  <a:pos x="1588" y="3726"/>
                </a:cxn>
                <a:cxn ang="0">
                  <a:pos x="1729" y="3742"/>
                </a:cxn>
                <a:cxn ang="0">
                  <a:pos x="1872" y="3748"/>
                </a:cxn>
              </a:cxnLst>
              <a:rect l="0" t="0" r="r" b="b"/>
              <a:pathLst>
                <a:path w="9552" h="3748">
                  <a:moveTo>
                    <a:pt x="9552" y="0"/>
                  </a:moveTo>
                  <a:lnTo>
                    <a:pt x="1872" y="0"/>
                  </a:lnTo>
                  <a:lnTo>
                    <a:pt x="1872" y="0"/>
                  </a:lnTo>
                  <a:lnTo>
                    <a:pt x="1825" y="2"/>
                  </a:lnTo>
                  <a:lnTo>
                    <a:pt x="1776" y="3"/>
                  </a:lnTo>
                  <a:lnTo>
                    <a:pt x="1729" y="5"/>
                  </a:lnTo>
                  <a:lnTo>
                    <a:pt x="1681" y="10"/>
                  </a:lnTo>
                  <a:lnTo>
                    <a:pt x="1635" y="15"/>
                  </a:lnTo>
                  <a:lnTo>
                    <a:pt x="1588" y="21"/>
                  </a:lnTo>
                  <a:lnTo>
                    <a:pt x="1542" y="30"/>
                  </a:lnTo>
                  <a:lnTo>
                    <a:pt x="1496" y="39"/>
                  </a:lnTo>
                  <a:lnTo>
                    <a:pt x="1451" y="49"/>
                  </a:lnTo>
                  <a:lnTo>
                    <a:pt x="1406" y="60"/>
                  </a:lnTo>
                  <a:lnTo>
                    <a:pt x="1361" y="71"/>
                  </a:lnTo>
                  <a:lnTo>
                    <a:pt x="1318" y="85"/>
                  </a:lnTo>
                  <a:lnTo>
                    <a:pt x="1273" y="99"/>
                  </a:lnTo>
                  <a:lnTo>
                    <a:pt x="1231" y="115"/>
                  </a:lnTo>
                  <a:lnTo>
                    <a:pt x="1187" y="131"/>
                  </a:lnTo>
                  <a:lnTo>
                    <a:pt x="1146" y="149"/>
                  </a:lnTo>
                  <a:lnTo>
                    <a:pt x="1104" y="166"/>
                  </a:lnTo>
                  <a:lnTo>
                    <a:pt x="1062" y="186"/>
                  </a:lnTo>
                  <a:lnTo>
                    <a:pt x="1021" y="206"/>
                  </a:lnTo>
                  <a:lnTo>
                    <a:pt x="981" y="227"/>
                  </a:lnTo>
                  <a:lnTo>
                    <a:pt x="942" y="249"/>
                  </a:lnTo>
                  <a:lnTo>
                    <a:pt x="903" y="273"/>
                  </a:lnTo>
                  <a:lnTo>
                    <a:pt x="864" y="297"/>
                  </a:lnTo>
                  <a:lnTo>
                    <a:pt x="827" y="322"/>
                  </a:lnTo>
                  <a:lnTo>
                    <a:pt x="790" y="347"/>
                  </a:lnTo>
                  <a:lnTo>
                    <a:pt x="754" y="374"/>
                  </a:lnTo>
                  <a:lnTo>
                    <a:pt x="717" y="401"/>
                  </a:lnTo>
                  <a:lnTo>
                    <a:pt x="683" y="430"/>
                  </a:lnTo>
                  <a:lnTo>
                    <a:pt x="649" y="459"/>
                  </a:lnTo>
                  <a:lnTo>
                    <a:pt x="615" y="489"/>
                  </a:lnTo>
                  <a:lnTo>
                    <a:pt x="582" y="520"/>
                  </a:lnTo>
                  <a:lnTo>
                    <a:pt x="549" y="551"/>
                  </a:lnTo>
                  <a:lnTo>
                    <a:pt x="518" y="583"/>
                  </a:lnTo>
                  <a:lnTo>
                    <a:pt x="488" y="616"/>
                  </a:lnTo>
                  <a:lnTo>
                    <a:pt x="458" y="649"/>
                  </a:lnTo>
                  <a:lnTo>
                    <a:pt x="428" y="684"/>
                  </a:lnTo>
                  <a:lnTo>
                    <a:pt x="400" y="719"/>
                  </a:lnTo>
                  <a:lnTo>
                    <a:pt x="372" y="755"/>
                  </a:lnTo>
                  <a:lnTo>
                    <a:pt x="346" y="791"/>
                  </a:lnTo>
                  <a:lnTo>
                    <a:pt x="320" y="829"/>
                  </a:lnTo>
                  <a:lnTo>
                    <a:pt x="295" y="866"/>
                  </a:lnTo>
                  <a:lnTo>
                    <a:pt x="272" y="905"/>
                  </a:lnTo>
                  <a:lnTo>
                    <a:pt x="249" y="943"/>
                  </a:lnTo>
                  <a:lnTo>
                    <a:pt x="227" y="983"/>
                  </a:lnTo>
                  <a:lnTo>
                    <a:pt x="206" y="1023"/>
                  </a:lnTo>
                  <a:lnTo>
                    <a:pt x="186" y="1063"/>
                  </a:lnTo>
                  <a:lnTo>
                    <a:pt x="166" y="1104"/>
                  </a:lnTo>
                  <a:lnTo>
                    <a:pt x="147" y="1147"/>
                  </a:lnTo>
                  <a:lnTo>
                    <a:pt x="130" y="1189"/>
                  </a:lnTo>
                  <a:lnTo>
                    <a:pt x="113" y="1231"/>
                  </a:lnTo>
                  <a:lnTo>
                    <a:pt x="98" y="1275"/>
                  </a:lnTo>
                  <a:lnTo>
                    <a:pt x="85" y="1318"/>
                  </a:lnTo>
                  <a:lnTo>
                    <a:pt x="71" y="1362"/>
                  </a:lnTo>
                  <a:lnTo>
                    <a:pt x="59" y="1407"/>
                  </a:lnTo>
                  <a:lnTo>
                    <a:pt x="47" y="1452"/>
                  </a:lnTo>
                  <a:lnTo>
                    <a:pt x="37" y="1498"/>
                  </a:lnTo>
                  <a:lnTo>
                    <a:pt x="29" y="1544"/>
                  </a:lnTo>
                  <a:lnTo>
                    <a:pt x="21" y="1590"/>
                  </a:lnTo>
                  <a:lnTo>
                    <a:pt x="15" y="1636"/>
                  </a:lnTo>
                  <a:lnTo>
                    <a:pt x="9" y="1684"/>
                  </a:lnTo>
                  <a:lnTo>
                    <a:pt x="5" y="1731"/>
                  </a:lnTo>
                  <a:lnTo>
                    <a:pt x="2" y="1778"/>
                  </a:lnTo>
                  <a:lnTo>
                    <a:pt x="0" y="1826"/>
                  </a:lnTo>
                  <a:lnTo>
                    <a:pt x="0" y="1874"/>
                  </a:lnTo>
                  <a:lnTo>
                    <a:pt x="0" y="1874"/>
                  </a:lnTo>
                  <a:lnTo>
                    <a:pt x="0" y="1923"/>
                  </a:lnTo>
                  <a:lnTo>
                    <a:pt x="2" y="1970"/>
                  </a:lnTo>
                  <a:lnTo>
                    <a:pt x="5" y="2017"/>
                  </a:lnTo>
                  <a:lnTo>
                    <a:pt x="9" y="2065"/>
                  </a:lnTo>
                  <a:lnTo>
                    <a:pt x="15" y="2112"/>
                  </a:lnTo>
                  <a:lnTo>
                    <a:pt x="21" y="2158"/>
                  </a:lnTo>
                  <a:lnTo>
                    <a:pt x="29" y="2204"/>
                  </a:lnTo>
                  <a:lnTo>
                    <a:pt x="37" y="2250"/>
                  </a:lnTo>
                  <a:lnTo>
                    <a:pt x="47" y="2295"/>
                  </a:lnTo>
                  <a:lnTo>
                    <a:pt x="59" y="2341"/>
                  </a:lnTo>
                  <a:lnTo>
                    <a:pt x="71" y="2385"/>
                  </a:lnTo>
                  <a:lnTo>
                    <a:pt x="85" y="2430"/>
                  </a:lnTo>
                  <a:lnTo>
                    <a:pt x="98" y="2473"/>
                  </a:lnTo>
                  <a:lnTo>
                    <a:pt x="113" y="2517"/>
                  </a:lnTo>
                  <a:lnTo>
                    <a:pt x="130" y="2559"/>
                  </a:lnTo>
                  <a:lnTo>
                    <a:pt x="147" y="2602"/>
                  </a:lnTo>
                  <a:lnTo>
                    <a:pt x="166" y="2643"/>
                  </a:lnTo>
                  <a:lnTo>
                    <a:pt x="186" y="2684"/>
                  </a:lnTo>
                  <a:lnTo>
                    <a:pt x="206" y="2725"/>
                  </a:lnTo>
                  <a:lnTo>
                    <a:pt x="227" y="2765"/>
                  </a:lnTo>
                  <a:lnTo>
                    <a:pt x="249" y="2805"/>
                  </a:lnTo>
                  <a:lnTo>
                    <a:pt x="272" y="2843"/>
                  </a:lnTo>
                  <a:lnTo>
                    <a:pt x="295" y="2882"/>
                  </a:lnTo>
                  <a:lnTo>
                    <a:pt x="320" y="2919"/>
                  </a:lnTo>
                  <a:lnTo>
                    <a:pt x="346" y="2957"/>
                  </a:lnTo>
                  <a:lnTo>
                    <a:pt x="372" y="2993"/>
                  </a:lnTo>
                  <a:lnTo>
                    <a:pt x="400" y="3029"/>
                  </a:lnTo>
                  <a:lnTo>
                    <a:pt x="428" y="3064"/>
                  </a:lnTo>
                  <a:lnTo>
                    <a:pt x="458" y="3099"/>
                  </a:lnTo>
                  <a:lnTo>
                    <a:pt x="488" y="3133"/>
                  </a:lnTo>
                  <a:lnTo>
                    <a:pt x="518" y="3165"/>
                  </a:lnTo>
                  <a:lnTo>
                    <a:pt x="549" y="3197"/>
                  </a:lnTo>
                  <a:lnTo>
                    <a:pt x="582" y="3228"/>
                  </a:lnTo>
                  <a:lnTo>
                    <a:pt x="615" y="3260"/>
                  </a:lnTo>
                  <a:lnTo>
                    <a:pt x="649" y="3290"/>
                  </a:lnTo>
                  <a:lnTo>
                    <a:pt x="683" y="3318"/>
                  </a:lnTo>
                  <a:lnTo>
                    <a:pt x="717" y="3347"/>
                  </a:lnTo>
                  <a:lnTo>
                    <a:pt x="754" y="3374"/>
                  </a:lnTo>
                  <a:lnTo>
                    <a:pt x="790" y="3400"/>
                  </a:lnTo>
                  <a:lnTo>
                    <a:pt x="827" y="3427"/>
                  </a:lnTo>
                  <a:lnTo>
                    <a:pt x="864" y="3451"/>
                  </a:lnTo>
                  <a:lnTo>
                    <a:pt x="903" y="3475"/>
                  </a:lnTo>
                  <a:lnTo>
                    <a:pt x="942" y="3499"/>
                  </a:lnTo>
                  <a:lnTo>
                    <a:pt x="981" y="3520"/>
                  </a:lnTo>
                  <a:lnTo>
                    <a:pt x="1021" y="3542"/>
                  </a:lnTo>
                  <a:lnTo>
                    <a:pt x="1062" y="3562"/>
                  </a:lnTo>
                  <a:lnTo>
                    <a:pt x="1104" y="3581"/>
                  </a:lnTo>
                  <a:lnTo>
                    <a:pt x="1146" y="3600"/>
                  </a:lnTo>
                  <a:lnTo>
                    <a:pt x="1187" y="3617"/>
                  </a:lnTo>
                  <a:lnTo>
                    <a:pt x="1231" y="3633"/>
                  </a:lnTo>
                  <a:lnTo>
                    <a:pt x="1273" y="3648"/>
                  </a:lnTo>
                  <a:lnTo>
                    <a:pt x="1318" y="3663"/>
                  </a:lnTo>
                  <a:lnTo>
                    <a:pt x="1361" y="3676"/>
                  </a:lnTo>
                  <a:lnTo>
                    <a:pt x="1406" y="3688"/>
                  </a:lnTo>
                  <a:lnTo>
                    <a:pt x="1451" y="3699"/>
                  </a:lnTo>
                  <a:lnTo>
                    <a:pt x="1496" y="3709"/>
                  </a:lnTo>
                  <a:lnTo>
                    <a:pt x="1542" y="3718"/>
                  </a:lnTo>
                  <a:lnTo>
                    <a:pt x="1588" y="3726"/>
                  </a:lnTo>
                  <a:lnTo>
                    <a:pt x="1635" y="3733"/>
                  </a:lnTo>
                  <a:lnTo>
                    <a:pt x="1681" y="3738"/>
                  </a:lnTo>
                  <a:lnTo>
                    <a:pt x="1729" y="3742"/>
                  </a:lnTo>
                  <a:lnTo>
                    <a:pt x="1776" y="3746"/>
                  </a:lnTo>
                  <a:lnTo>
                    <a:pt x="1825" y="3747"/>
                  </a:lnTo>
                  <a:lnTo>
                    <a:pt x="1872" y="3748"/>
                  </a:lnTo>
                  <a:lnTo>
                    <a:pt x="9552" y="3748"/>
                  </a:lnTo>
                  <a:lnTo>
                    <a:pt x="9552" y="0"/>
                  </a:lnTo>
                  <a:close/>
                </a:path>
              </a:pathLst>
            </a:custGeom>
            <a:solidFill>
              <a:schemeClr val="bg1">
                <a:lumMod val="6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9" name="Freihandform 5">
              <a:extLst>
                <a:ext uri="{FF2B5EF4-FFF2-40B4-BE49-F238E27FC236}">
                  <a16:creationId xmlns:a16="http://schemas.microsoft.com/office/drawing/2014/main" id="{513C581F-E365-4E44-8355-5CCFF1B3AAB5}"/>
                </a:ext>
              </a:extLst>
            </p:cNvPr>
            <p:cNvSpPr>
              <a:spLocks/>
            </p:cNvSpPr>
            <p:nvPr/>
          </p:nvSpPr>
          <p:spPr bwMode="auto">
            <a:xfrm>
              <a:off x="9779656" y="3637423"/>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20" name="Freihandform 5">
              <a:extLst>
                <a:ext uri="{FF2B5EF4-FFF2-40B4-BE49-F238E27FC236}">
                  <a16:creationId xmlns:a16="http://schemas.microsoft.com/office/drawing/2014/main" id="{B349D190-8F35-B646-88D3-9861D9316607}"/>
                </a:ext>
              </a:extLst>
            </p:cNvPr>
            <p:cNvSpPr>
              <a:spLocks/>
            </p:cNvSpPr>
            <p:nvPr/>
          </p:nvSpPr>
          <p:spPr bwMode="auto">
            <a:xfrm flipV="1">
              <a:off x="9779656" y="4957309"/>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8DC63F"/>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21" name="Rechteck 6">
              <a:extLst>
                <a:ext uri="{FF2B5EF4-FFF2-40B4-BE49-F238E27FC236}">
                  <a16:creationId xmlns:a16="http://schemas.microsoft.com/office/drawing/2014/main" id="{3725277D-9044-3C48-BDCE-4986AA12B7BB}"/>
                </a:ext>
              </a:extLst>
            </p:cNvPr>
            <p:cNvSpPr>
              <a:spLocks noChangeArrowheads="1"/>
            </p:cNvSpPr>
            <p:nvPr/>
          </p:nvSpPr>
          <p:spPr bwMode="auto">
            <a:xfrm>
              <a:off x="6701157" y="5265531"/>
              <a:ext cx="3200400" cy="1013737"/>
            </a:xfrm>
            <a:prstGeom prst="rect">
              <a:avLst/>
            </a:pr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22" name="Rechteck 6">
              <a:extLst>
                <a:ext uri="{FF2B5EF4-FFF2-40B4-BE49-F238E27FC236}">
                  <a16:creationId xmlns:a16="http://schemas.microsoft.com/office/drawing/2014/main" id="{4ABF5809-C05D-9E41-8FD3-CBFCBD7D43BF}"/>
                </a:ext>
              </a:extLst>
            </p:cNvPr>
            <p:cNvSpPr>
              <a:spLocks noChangeArrowheads="1"/>
            </p:cNvSpPr>
            <p:nvPr/>
          </p:nvSpPr>
          <p:spPr bwMode="auto">
            <a:xfrm>
              <a:off x="3581400" y="5265531"/>
              <a:ext cx="3200400" cy="1013737"/>
            </a:xfrm>
            <a:prstGeom prst="rect">
              <a:avLst/>
            </a:prstGeom>
            <a:solidFill>
              <a:schemeClr val="accent4">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23" name="Freihandform 6">
              <a:extLst>
                <a:ext uri="{FF2B5EF4-FFF2-40B4-BE49-F238E27FC236}">
                  <a16:creationId xmlns:a16="http://schemas.microsoft.com/office/drawing/2014/main" id="{BF93E815-6D33-CC40-8B9F-4C1C0C4EF015}"/>
                </a:ext>
              </a:extLst>
            </p:cNvPr>
            <p:cNvSpPr>
              <a:spLocks/>
            </p:cNvSpPr>
            <p:nvPr/>
          </p:nvSpPr>
          <p:spPr bwMode="auto">
            <a:xfrm>
              <a:off x="1001345" y="5265325"/>
              <a:ext cx="2585088" cy="1014062"/>
            </a:xfrm>
            <a:custGeom>
              <a:avLst/>
              <a:gdLst/>
              <a:ahLst/>
              <a:cxnLst>
                <a:cxn ang="0">
                  <a:pos x="1872" y="0"/>
                </a:cxn>
                <a:cxn ang="0">
                  <a:pos x="1729" y="5"/>
                </a:cxn>
                <a:cxn ang="0">
                  <a:pos x="1588" y="21"/>
                </a:cxn>
                <a:cxn ang="0">
                  <a:pos x="1451" y="49"/>
                </a:cxn>
                <a:cxn ang="0">
                  <a:pos x="1318" y="85"/>
                </a:cxn>
                <a:cxn ang="0">
                  <a:pos x="1187" y="131"/>
                </a:cxn>
                <a:cxn ang="0">
                  <a:pos x="1062" y="186"/>
                </a:cxn>
                <a:cxn ang="0">
                  <a:pos x="942" y="249"/>
                </a:cxn>
                <a:cxn ang="0">
                  <a:pos x="827" y="322"/>
                </a:cxn>
                <a:cxn ang="0">
                  <a:pos x="717" y="401"/>
                </a:cxn>
                <a:cxn ang="0">
                  <a:pos x="615" y="489"/>
                </a:cxn>
                <a:cxn ang="0">
                  <a:pos x="518" y="583"/>
                </a:cxn>
                <a:cxn ang="0">
                  <a:pos x="428" y="684"/>
                </a:cxn>
                <a:cxn ang="0">
                  <a:pos x="346" y="791"/>
                </a:cxn>
                <a:cxn ang="0">
                  <a:pos x="272" y="905"/>
                </a:cxn>
                <a:cxn ang="0">
                  <a:pos x="206" y="1023"/>
                </a:cxn>
                <a:cxn ang="0">
                  <a:pos x="147" y="1147"/>
                </a:cxn>
                <a:cxn ang="0">
                  <a:pos x="98" y="1275"/>
                </a:cxn>
                <a:cxn ang="0">
                  <a:pos x="59" y="1407"/>
                </a:cxn>
                <a:cxn ang="0">
                  <a:pos x="29" y="1544"/>
                </a:cxn>
                <a:cxn ang="0">
                  <a:pos x="9" y="1684"/>
                </a:cxn>
                <a:cxn ang="0">
                  <a:pos x="0" y="1826"/>
                </a:cxn>
                <a:cxn ang="0">
                  <a:pos x="0" y="1923"/>
                </a:cxn>
                <a:cxn ang="0">
                  <a:pos x="9" y="2065"/>
                </a:cxn>
                <a:cxn ang="0">
                  <a:pos x="29" y="2204"/>
                </a:cxn>
                <a:cxn ang="0">
                  <a:pos x="59" y="2341"/>
                </a:cxn>
                <a:cxn ang="0">
                  <a:pos x="98" y="2473"/>
                </a:cxn>
                <a:cxn ang="0">
                  <a:pos x="147" y="2602"/>
                </a:cxn>
                <a:cxn ang="0">
                  <a:pos x="206" y="2725"/>
                </a:cxn>
                <a:cxn ang="0">
                  <a:pos x="272" y="2843"/>
                </a:cxn>
                <a:cxn ang="0">
                  <a:pos x="346" y="2957"/>
                </a:cxn>
                <a:cxn ang="0">
                  <a:pos x="428" y="3064"/>
                </a:cxn>
                <a:cxn ang="0">
                  <a:pos x="518" y="3165"/>
                </a:cxn>
                <a:cxn ang="0">
                  <a:pos x="615" y="3260"/>
                </a:cxn>
                <a:cxn ang="0">
                  <a:pos x="717" y="3347"/>
                </a:cxn>
                <a:cxn ang="0">
                  <a:pos x="827" y="3427"/>
                </a:cxn>
                <a:cxn ang="0">
                  <a:pos x="942" y="3499"/>
                </a:cxn>
                <a:cxn ang="0">
                  <a:pos x="1062" y="3562"/>
                </a:cxn>
                <a:cxn ang="0">
                  <a:pos x="1187" y="3617"/>
                </a:cxn>
                <a:cxn ang="0">
                  <a:pos x="1318" y="3663"/>
                </a:cxn>
                <a:cxn ang="0">
                  <a:pos x="1451" y="3699"/>
                </a:cxn>
                <a:cxn ang="0">
                  <a:pos x="1588" y="3726"/>
                </a:cxn>
                <a:cxn ang="0">
                  <a:pos x="1729" y="3742"/>
                </a:cxn>
                <a:cxn ang="0">
                  <a:pos x="1872" y="3748"/>
                </a:cxn>
              </a:cxnLst>
              <a:rect l="0" t="0" r="r" b="b"/>
              <a:pathLst>
                <a:path w="9552" h="3748">
                  <a:moveTo>
                    <a:pt x="9552" y="0"/>
                  </a:moveTo>
                  <a:lnTo>
                    <a:pt x="1872" y="0"/>
                  </a:lnTo>
                  <a:lnTo>
                    <a:pt x="1872" y="0"/>
                  </a:lnTo>
                  <a:lnTo>
                    <a:pt x="1825" y="2"/>
                  </a:lnTo>
                  <a:lnTo>
                    <a:pt x="1776" y="3"/>
                  </a:lnTo>
                  <a:lnTo>
                    <a:pt x="1729" y="5"/>
                  </a:lnTo>
                  <a:lnTo>
                    <a:pt x="1681" y="10"/>
                  </a:lnTo>
                  <a:lnTo>
                    <a:pt x="1635" y="15"/>
                  </a:lnTo>
                  <a:lnTo>
                    <a:pt x="1588" y="21"/>
                  </a:lnTo>
                  <a:lnTo>
                    <a:pt x="1542" y="30"/>
                  </a:lnTo>
                  <a:lnTo>
                    <a:pt x="1496" y="39"/>
                  </a:lnTo>
                  <a:lnTo>
                    <a:pt x="1451" y="49"/>
                  </a:lnTo>
                  <a:lnTo>
                    <a:pt x="1406" y="60"/>
                  </a:lnTo>
                  <a:lnTo>
                    <a:pt x="1361" y="71"/>
                  </a:lnTo>
                  <a:lnTo>
                    <a:pt x="1318" y="85"/>
                  </a:lnTo>
                  <a:lnTo>
                    <a:pt x="1273" y="99"/>
                  </a:lnTo>
                  <a:lnTo>
                    <a:pt x="1231" y="115"/>
                  </a:lnTo>
                  <a:lnTo>
                    <a:pt x="1187" y="131"/>
                  </a:lnTo>
                  <a:lnTo>
                    <a:pt x="1146" y="149"/>
                  </a:lnTo>
                  <a:lnTo>
                    <a:pt x="1104" y="166"/>
                  </a:lnTo>
                  <a:lnTo>
                    <a:pt x="1062" y="186"/>
                  </a:lnTo>
                  <a:lnTo>
                    <a:pt x="1021" y="206"/>
                  </a:lnTo>
                  <a:lnTo>
                    <a:pt x="981" y="227"/>
                  </a:lnTo>
                  <a:lnTo>
                    <a:pt x="942" y="249"/>
                  </a:lnTo>
                  <a:lnTo>
                    <a:pt x="903" y="273"/>
                  </a:lnTo>
                  <a:lnTo>
                    <a:pt x="864" y="297"/>
                  </a:lnTo>
                  <a:lnTo>
                    <a:pt x="827" y="322"/>
                  </a:lnTo>
                  <a:lnTo>
                    <a:pt x="790" y="347"/>
                  </a:lnTo>
                  <a:lnTo>
                    <a:pt x="754" y="374"/>
                  </a:lnTo>
                  <a:lnTo>
                    <a:pt x="717" y="401"/>
                  </a:lnTo>
                  <a:lnTo>
                    <a:pt x="683" y="430"/>
                  </a:lnTo>
                  <a:lnTo>
                    <a:pt x="649" y="459"/>
                  </a:lnTo>
                  <a:lnTo>
                    <a:pt x="615" y="489"/>
                  </a:lnTo>
                  <a:lnTo>
                    <a:pt x="582" y="520"/>
                  </a:lnTo>
                  <a:lnTo>
                    <a:pt x="549" y="551"/>
                  </a:lnTo>
                  <a:lnTo>
                    <a:pt x="518" y="583"/>
                  </a:lnTo>
                  <a:lnTo>
                    <a:pt x="488" y="616"/>
                  </a:lnTo>
                  <a:lnTo>
                    <a:pt x="458" y="649"/>
                  </a:lnTo>
                  <a:lnTo>
                    <a:pt x="428" y="684"/>
                  </a:lnTo>
                  <a:lnTo>
                    <a:pt x="400" y="719"/>
                  </a:lnTo>
                  <a:lnTo>
                    <a:pt x="372" y="755"/>
                  </a:lnTo>
                  <a:lnTo>
                    <a:pt x="346" y="791"/>
                  </a:lnTo>
                  <a:lnTo>
                    <a:pt x="320" y="829"/>
                  </a:lnTo>
                  <a:lnTo>
                    <a:pt x="295" y="866"/>
                  </a:lnTo>
                  <a:lnTo>
                    <a:pt x="272" y="905"/>
                  </a:lnTo>
                  <a:lnTo>
                    <a:pt x="249" y="943"/>
                  </a:lnTo>
                  <a:lnTo>
                    <a:pt x="227" y="983"/>
                  </a:lnTo>
                  <a:lnTo>
                    <a:pt x="206" y="1023"/>
                  </a:lnTo>
                  <a:lnTo>
                    <a:pt x="186" y="1063"/>
                  </a:lnTo>
                  <a:lnTo>
                    <a:pt x="166" y="1104"/>
                  </a:lnTo>
                  <a:lnTo>
                    <a:pt x="147" y="1147"/>
                  </a:lnTo>
                  <a:lnTo>
                    <a:pt x="130" y="1189"/>
                  </a:lnTo>
                  <a:lnTo>
                    <a:pt x="113" y="1231"/>
                  </a:lnTo>
                  <a:lnTo>
                    <a:pt x="98" y="1275"/>
                  </a:lnTo>
                  <a:lnTo>
                    <a:pt x="85" y="1318"/>
                  </a:lnTo>
                  <a:lnTo>
                    <a:pt x="71" y="1362"/>
                  </a:lnTo>
                  <a:lnTo>
                    <a:pt x="59" y="1407"/>
                  </a:lnTo>
                  <a:lnTo>
                    <a:pt x="47" y="1452"/>
                  </a:lnTo>
                  <a:lnTo>
                    <a:pt x="37" y="1498"/>
                  </a:lnTo>
                  <a:lnTo>
                    <a:pt x="29" y="1544"/>
                  </a:lnTo>
                  <a:lnTo>
                    <a:pt x="21" y="1590"/>
                  </a:lnTo>
                  <a:lnTo>
                    <a:pt x="15" y="1636"/>
                  </a:lnTo>
                  <a:lnTo>
                    <a:pt x="9" y="1684"/>
                  </a:lnTo>
                  <a:lnTo>
                    <a:pt x="5" y="1731"/>
                  </a:lnTo>
                  <a:lnTo>
                    <a:pt x="2" y="1778"/>
                  </a:lnTo>
                  <a:lnTo>
                    <a:pt x="0" y="1826"/>
                  </a:lnTo>
                  <a:lnTo>
                    <a:pt x="0" y="1874"/>
                  </a:lnTo>
                  <a:lnTo>
                    <a:pt x="0" y="1874"/>
                  </a:lnTo>
                  <a:lnTo>
                    <a:pt x="0" y="1923"/>
                  </a:lnTo>
                  <a:lnTo>
                    <a:pt x="2" y="1970"/>
                  </a:lnTo>
                  <a:lnTo>
                    <a:pt x="5" y="2017"/>
                  </a:lnTo>
                  <a:lnTo>
                    <a:pt x="9" y="2065"/>
                  </a:lnTo>
                  <a:lnTo>
                    <a:pt x="15" y="2112"/>
                  </a:lnTo>
                  <a:lnTo>
                    <a:pt x="21" y="2158"/>
                  </a:lnTo>
                  <a:lnTo>
                    <a:pt x="29" y="2204"/>
                  </a:lnTo>
                  <a:lnTo>
                    <a:pt x="37" y="2250"/>
                  </a:lnTo>
                  <a:lnTo>
                    <a:pt x="47" y="2295"/>
                  </a:lnTo>
                  <a:lnTo>
                    <a:pt x="59" y="2341"/>
                  </a:lnTo>
                  <a:lnTo>
                    <a:pt x="71" y="2385"/>
                  </a:lnTo>
                  <a:lnTo>
                    <a:pt x="85" y="2430"/>
                  </a:lnTo>
                  <a:lnTo>
                    <a:pt x="98" y="2473"/>
                  </a:lnTo>
                  <a:lnTo>
                    <a:pt x="113" y="2517"/>
                  </a:lnTo>
                  <a:lnTo>
                    <a:pt x="130" y="2559"/>
                  </a:lnTo>
                  <a:lnTo>
                    <a:pt x="147" y="2602"/>
                  </a:lnTo>
                  <a:lnTo>
                    <a:pt x="166" y="2643"/>
                  </a:lnTo>
                  <a:lnTo>
                    <a:pt x="186" y="2684"/>
                  </a:lnTo>
                  <a:lnTo>
                    <a:pt x="206" y="2725"/>
                  </a:lnTo>
                  <a:lnTo>
                    <a:pt x="227" y="2765"/>
                  </a:lnTo>
                  <a:lnTo>
                    <a:pt x="249" y="2805"/>
                  </a:lnTo>
                  <a:lnTo>
                    <a:pt x="272" y="2843"/>
                  </a:lnTo>
                  <a:lnTo>
                    <a:pt x="295" y="2882"/>
                  </a:lnTo>
                  <a:lnTo>
                    <a:pt x="320" y="2919"/>
                  </a:lnTo>
                  <a:lnTo>
                    <a:pt x="346" y="2957"/>
                  </a:lnTo>
                  <a:lnTo>
                    <a:pt x="372" y="2993"/>
                  </a:lnTo>
                  <a:lnTo>
                    <a:pt x="400" y="3029"/>
                  </a:lnTo>
                  <a:lnTo>
                    <a:pt x="428" y="3064"/>
                  </a:lnTo>
                  <a:lnTo>
                    <a:pt x="458" y="3099"/>
                  </a:lnTo>
                  <a:lnTo>
                    <a:pt x="488" y="3133"/>
                  </a:lnTo>
                  <a:lnTo>
                    <a:pt x="518" y="3165"/>
                  </a:lnTo>
                  <a:lnTo>
                    <a:pt x="549" y="3197"/>
                  </a:lnTo>
                  <a:lnTo>
                    <a:pt x="582" y="3228"/>
                  </a:lnTo>
                  <a:lnTo>
                    <a:pt x="615" y="3260"/>
                  </a:lnTo>
                  <a:lnTo>
                    <a:pt x="649" y="3290"/>
                  </a:lnTo>
                  <a:lnTo>
                    <a:pt x="683" y="3318"/>
                  </a:lnTo>
                  <a:lnTo>
                    <a:pt x="717" y="3347"/>
                  </a:lnTo>
                  <a:lnTo>
                    <a:pt x="754" y="3374"/>
                  </a:lnTo>
                  <a:lnTo>
                    <a:pt x="790" y="3400"/>
                  </a:lnTo>
                  <a:lnTo>
                    <a:pt x="827" y="3427"/>
                  </a:lnTo>
                  <a:lnTo>
                    <a:pt x="864" y="3451"/>
                  </a:lnTo>
                  <a:lnTo>
                    <a:pt x="903" y="3475"/>
                  </a:lnTo>
                  <a:lnTo>
                    <a:pt x="942" y="3499"/>
                  </a:lnTo>
                  <a:lnTo>
                    <a:pt x="981" y="3520"/>
                  </a:lnTo>
                  <a:lnTo>
                    <a:pt x="1021" y="3542"/>
                  </a:lnTo>
                  <a:lnTo>
                    <a:pt x="1062" y="3562"/>
                  </a:lnTo>
                  <a:lnTo>
                    <a:pt x="1104" y="3581"/>
                  </a:lnTo>
                  <a:lnTo>
                    <a:pt x="1146" y="3600"/>
                  </a:lnTo>
                  <a:lnTo>
                    <a:pt x="1187" y="3617"/>
                  </a:lnTo>
                  <a:lnTo>
                    <a:pt x="1231" y="3633"/>
                  </a:lnTo>
                  <a:lnTo>
                    <a:pt x="1273" y="3648"/>
                  </a:lnTo>
                  <a:lnTo>
                    <a:pt x="1318" y="3663"/>
                  </a:lnTo>
                  <a:lnTo>
                    <a:pt x="1361" y="3676"/>
                  </a:lnTo>
                  <a:lnTo>
                    <a:pt x="1406" y="3688"/>
                  </a:lnTo>
                  <a:lnTo>
                    <a:pt x="1451" y="3699"/>
                  </a:lnTo>
                  <a:lnTo>
                    <a:pt x="1496" y="3709"/>
                  </a:lnTo>
                  <a:lnTo>
                    <a:pt x="1542" y="3718"/>
                  </a:lnTo>
                  <a:lnTo>
                    <a:pt x="1588" y="3726"/>
                  </a:lnTo>
                  <a:lnTo>
                    <a:pt x="1635" y="3733"/>
                  </a:lnTo>
                  <a:lnTo>
                    <a:pt x="1681" y="3738"/>
                  </a:lnTo>
                  <a:lnTo>
                    <a:pt x="1729" y="3742"/>
                  </a:lnTo>
                  <a:lnTo>
                    <a:pt x="1776" y="3746"/>
                  </a:lnTo>
                  <a:lnTo>
                    <a:pt x="1825" y="3747"/>
                  </a:lnTo>
                  <a:lnTo>
                    <a:pt x="1872" y="3748"/>
                  </a:lnTo>
                  <a:lnTo>
                    <a:pt x="9552" y="3748"/>
                  </a:lnTo>
                  <a:lnTo>
                    <a:pt x="9552" y="0"/>
                  </a:lnTo>
                  <a:close/>
                </a:path>
              </a:pathLst>
            </a:custGeom>
            <a:solidFill>
              <a:schemeClr val="bg1">
                <a:lumMod val="6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67" name="Rechteck 66">
              <a:extLst>
                <a:ext uri="{FF2B5EF4-FFF2-40B4-BE49-F238E27FC236}">
                  <a16:creationId xmlns:a16="http://schemas.microsoft.com/office/drawing/2014/main" id="{8BA5C25D-8B04-E449-8398-ED746F8F13F8}"/>
                </a:ext>
              </a:extLst>
            </p:cNvPr>
            <p:cNvSpPr>
              <a:spLocks noChangeArrowheads="1"/>
            </p:cNvSpPr>
            <p:nvPr userDrawn="1"/>
          </p:nvSpPr>
          <p:spPr bwMode="auto">
            <a:xfrm>
              <a:off x="6749285" y="381000"/>
              <a:ext cx="3200400" cy="1013737"/>
            </a:xfrm>
            <a:prstGeom prst="rect">
              <a:avLst/>
            </a:prstGeom>
            <a:solidFill>
              <a:srgbClr val="FFF200"/>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68" name="Freihandform 5">
              <a:extLst>
                <a:ext uri="{FF2B5EF4-FFF2-40B4-BE49-F238E27FC236}">
                  <a16:creationId xmlns:a16="http://schemas.microsoft.com/office/drawing/2014/main" id="{7A850F63-58A8-914F-B36B-53BD94BEEFE7}"/>
                </a:ext>
              </a:extLst>
            </p:cNvPr>
            <p:cNvSpPr>
              <a:spLocks/>
            </p:cNvSpPr>
            <p:nvPr userDrawn="1"/>
          </p:nvSpPr>
          <p:spPr bwMode="auto">
            <a:xfrm rot="10800000">
              <a:off x="962529" y="3328995"/>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FFF200"/>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69" name="Rechteck 6">
              <a:extLst>
                <a:ext uri="{FF2B5EF4-FFF2-40B4-BE49-F238E27FC236}">
                  <a16:creationId xmlns:a16="http://schemas.microsoft.com/office/drawing/2014/main" id="{4ABF5809-C05D-9E41-8FD3-CBFCBD7D43BF}"/>
                </a:ext>
              </a:extLst>
            </p:cNvPr>
            <p:cNvSpPr>
              <a:spLocks noChangeArrowheads="1"/>
            </p:cNvSpPr>
            <p:nvPr userDrawn="1"/>
          </p:nvSpPr>
          <p:spPr bwMode="auto">
            <a:xfrm>
              <a:off x="3629528" y="5265531"/>
              <a:ext cx="3200400" cy="1013737"/>
            </a:xfrm>
            <a:prstGeom prst="rect">
              <a:avLst/>
            </a:prstGeom>
            <a:solidFill>
              <a:srgbClr val="FFF200"/>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grpSp>
      <p:sp>
        <p:nvSpPr>
          <p:cNvPr id="26" name="Textplatzhalter 25">
            <a:extLst>
              <a:ext uri="{FF2B5EF4-FFF2-40B4-BE49-F238E27FC236}">
                <a16:creationId xmlns:a16="http://schemas.microsoft.com/office/drawing/2014/main" id="{B5DB475C-570C-0741-AE08-FF2AC73C4D96}"/>
              </a:ext>
            </a:extLst>
          </p:cNvPr>
          <p:cNvSpPr>
            <a:spLocks noGrp="1"/>
          </p:cNvSpPr>
          <p:nvPr>
            <p:ph type="body" sz="quarter" idx="10"/>
          </p:nvPr>
        </p:nvSpPr>
        <p:spPr>
          <a:xfrm>
            <a:off x="1977148" y="455678"/>
            <a:ext cx="1532496" cy="247222"/>
          </a:xfrm>
        </p:spPr>
        <p:txBody>
          <a:bodyPr rtlCol="0">
            <a:noAutofit/>
          </a:bodyPr>
          <a:lstStyle>
            <a:lvl1pPr marL="0" indent="0" algn="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31" name="Textplatzhalter 30">
            <a:extLst>
              <a:ext uri="{FF2B5EF4-FFF2-40B4-BE49-F238E27FC236}">
                <a16:creationId xmlns:a16="http://schemas.microsoft.com/office/drawing/2014/main" id="{A7976A92-7A4D-E44C-A0BC-00D844E5DC2D}"/>
              </a:ext>
            </a:extLst>
          </p:cNvPr>
          <p:cNvSpPr>
            <a:spLocks noGrp="1"/>
          </p:cNvSpPr>
          <p:nvPr>
            <p:ph type="body" sz="quarter" idx="11"/>
          </p:nvPr>
        </p:nvSpPr>
        <p:spPr>
          <a:xfrm>
            <a:off x="1981200" y="703540"/>
            <a:ext cx="1528444" cy="613405"/>
          </a:xfrm>
          <a:effectLst>
            <a:outerShdw blurRad="63500" dist="38100" dir="2700000" algn="tl" rotWithShape="0">
              <a:prstClr val="black">
                <a:alpha val="50000"/>
              </a:prstClr>
            </a:outerShdw>
          </a:effectLst>
        </p:spPr>
        <p:txBody>
          <a:bodyPr rtlCol="0">
            <a:noAutofit/>
          </a:bodyPr>
          <a:lstStyle>
            <a:lvl1pPr marL="0" indent="0" algn="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32" name="Textplatzhalter 25">
            <a:extLst>
              <a:ext uri="{FF2B5EF4-FFF2-40B4-BE49-F238E27FC236}">
                <a16:creationId xmlns:a16="http://schemas.microsoft.com/office/drawing/2014/main" id="{6A05A9C5-0E13-B84C-99F1-55C3654E2A5E}"/>
              </a:ext>
            </a:extLst>
          </p:cNvPr>
          <p:cNvSpPr>
            <a:spLocks noGrp="1"/>
          </p:cNvSpPr>
          <p:nvPr>
            <p:ph type="body" sz="quarter" idx="12"/>
          </p:nvPr>
        </p:nvSpPr>
        <p:spPr>
          <a:xfrm>
            <a:off x="3787475" y="455678"/>
            <a:ext cx="280016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33" name="Textplatzhalter 30">
            <a:extLst>
              <a:ext uri="{FF2B5EF4-FFF2-40B4-BE49-F238E27FC236}">
                <a16:creationId xmlns:a16="http://schemas.microsoft.com/office/drawing/2014/main" id="{1DBB0CF0-A1A4-CE4D-A441-A9BE0438D880}"/>
              </a:ext>
            </a:extLst>
          </p:cNvPr>
          <p:cNvSpPr>
            <a:spLocks noGrp="1"/>
          </p:cNvSpPr>
          <p:nvPr>
            <p:ph type="body" sz="quarter" idx="13"/>
          </p:nvPr>
        </p:nvSpPr>
        <p:spPr>
          <a:xfrm>
            <a:off x="3791527" y="703540"/>
            <a:ext cx="2800166"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34" name="Textplatzhalter 25">
            <a:extLst>
              <a:ext uri="{FF2B5EF4-FFF2-40B4-BE49-F238E27FC236}">
                <a16:creationId xmlns:a16="http://schemas.microsoft.com/office/drawing/2014/main" id="{EB140318-B0A5-5541-9A49-E4C65AD70FD9}"/>
              </a:ext>
            </a:extLst>
          </p:cNvPr>
          <p:cNvSpPr>
            <a:spLocks noGrp="1"/>
          </p:cNvSpPr>
          <p:nvPr>
            <p:ph type="body" sz="quarter" idx="14"/>
          </p:nvPr>
        </p:nvSpPr>
        <p:spPr>
          <a:xfrm>
            <a:off x="6937075" y="455678"/>
            <a:ext cx="280016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35" name="Textplatzhalter 30">
            <a:extLst>
              <a:ext uri="{FF2B5EF4-FFF2-40B4-BE49-F238E27FC236}">
                <a16:creationId xmlns:a16="http://schemas.microsoft.com/office/drawing/2014/main" id="{8DB73B70-08EE-414C-ADF5-DF5B276D361D}"/>
              </a:ext>
            </a:extLst>
          </p:cNvPr>
          <p:cNvSpPr>
            <a:spLocks noGrp="1"/>
          </p:cNvSpPr>
          <p:nvPr>
            <p:ph type="body" sz="quarter" idx="15"/>
          </p:nvPr>
        </p:nvSpPr>
        <p:spPr>
          <a:xfrm>
            <a:off x="6941126" y="703540"/>
            <a:ext cx="2796115" cy="613405"/>
          </a:xfrm>
          <a:effectLst>
            <a:outerShdw blurRad="63500" dist="38100" dir="2700000" algn="tl" rotWithShape="0">
              <a:prstClr val="black">
                <a:alpha val="50000"/>
              </a:prstClr>
            </a:outerShdw>
          </a:effectLst>
        </p:spPr>
        <p:txBody>
          <a:bodyPr rtlCol="0">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36" name="Textplatzhalter 25">
            <a:extLst>
              <a:ext uri="{FF2B5EF4-FFF2-40B4-BE49-F238E27FC236}">
                <a16:creationId xmlns:a16="http://schemas.microsoft.com/office/drawing/2014/main" id="{BEE9AEBC-8DC2-2D48-B210-63E837706E1A}"/>
              </a:ext>
            </a:extLst>
          </p:cNvPr>
          <p:cNvSpPr>
            <a:spLocks noGrp="1"/>
          </p:cNvSpPr>
          <p:nvPr>
            <p:ph type="body" sz="quarter" idx="16"/>
          </p:nvPr>
        </p:nvSpPr>
        <p:spPr>
          <a:xfrm>
            <a:off x="10014963" y="738933"/>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37" name="Textplatzhalter 30">
            <a:extLst>
              <a:ext uri="{FF2B5EF4-FFF2-40B4-BE49-F238E27FC236}">
                <a16:creationId xmlns:a16="http://schemas.microsoft.com/office/drawing/2014/main" id="{76410E08-BB9A-F847-909A-BCAAF79CF27F}"/>
              </a:ext>
            </a:extLst>
          </p:cNvPr>
          <p:cNvSpPr>
            <a:spLocks noGrp="1"/>
          </p:cNvSpPr>
          <p:nvPr>
            <p:ph type="body" sz="quarter" idx="17"/>
          </p:nvPr>
        </p:nvSpPr>
        <p:spPr>
          <a:xfrm>
            <a:off x="10019015" y="986795"/>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39" name="Textplatzhalter 25">
            <a:extLst>
              <a:ext uri="{FF2B5EF4-FFF2-40B4-BE49-F238E27FC236}">
                <a16:creationId xmlns:a16="http://schemas.microsoft.com/office/drawing/2014/main" id="{690BF716-5243-B247-A3A7-86186B18CC54}"/>
              </a:ext>
            </a:extLst>
          </p:cNvPr>
          <p:cNvSpPr>
            <a:spLocks noGrp="1"/>
          </p:cNvSpPr>
          <p:nvPr>
            <p:ph type="body" sz="quarter" idx="18"/>
          </p:nvPr>
        </p:nvSpPr>
        <p:spPr>
          <a:xfrm>
            <a:off x="9979947" y="1782845"/>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0" name="Textplatzhalter 30">
            <a:extLst>
              <a:ext uri="{FF2B5EF4-FFF2-40B4-BE49-F238E27FC236}">
                <a16:creationId xmlns:a16="http://schemas.microsoft.com/office/drawing/2014/main" id="{8C5EE851-3E5C-3F4D-9420-2ABCC1A44242}"/>
              </a:ext>
            </a:extLst>
          </p:cNvPr>
          <p:cNvSpPr>
            <a:spLocks noGrp="1"/>
          </p:cNvSpPr>
          <p:nvPr>
            <p:ph type="body" sz="quarter" idx="19"/>
          </p:nvPr>
        </p:nvSpPr>
        <p:spPr>
          <a:xfrm>
            <a:off x="9983999" y="2030707"/>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1" name="Textplatzhalter 25">
            <a:extLst>
              <a:ext uri="{FF2B5EF4-FFF2-40B4-BE49-F238E27FC236}">
                <a16:creationId xmlns:a16="http://schemas.microsoft.com/office/drawing/2014/main" id="{2186EDF5-C869-EA41-9C4E-6E82C7A91B22}"/>
              </a:ext>
            </a:extLst>
          </p:cNvPr>
          <p:cNvSpPr>
            <a:spLocks noGrp="1"/>
          </p:cNvSpPr>
          <p:nvPr>
            <p:ph type="body" sz="quarter" idx="20"/>
          </p:nvPr>
        </p:nvSpPr>
        <p:spPr>
          <a:xfrm>
            <a:off x="7616943" y="2078738"/>
            <a:ext cx="2112677"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2" name="Textplatzhalter 30">
            <a:extLst>
              <a:ext uri="{FF2B5EF4-FFF2-40B4-BE49-F238E27FC236}">
                <a16:creationId xmlns:a16="http://schemas.microsoft.com/office/drawing/2014/main" id="{67D1694C-F69E-BE44-B95E-57E013014EEA}"/>
              </a:ext>
            </a:extLst>
          </p:cNvPr>
          <p:cNvSpPr>
            <a:spLocks noGrp="1"/>
          </p:cNvSpPr>
          <p:nvPr>
            <p:ph type="body" sz="quarter" idx="21"/>
          </p:nvPr>
        </p:nvSpPr>
        <p:spPr>
          <a:xfrm>
            <a:off x="7620000" y="2326600"/>
            <a:ext cx="2109621" cy="613405"/>
          </a:xfrm>
          <a:effectLst>
            <a:outerShdw blurRad="63500" dist="38100" dir="2700000" algn="tl" rotWithShape="0">
              <a:prstClr val="black">
                <a:alpha val="50000"/>
              </a:prstClr>
            </a:outerShdw>
          </a:effectLst>
        </p:spPr>
        <p:txBody>
          <a:bodyPr rtlCol="0">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3" name="Textplatzhalter 25">
            <a:extLst>
              <a:ext uri="{FF2B5EF4-FFF2-40B4-BE49-F238E27FC236}">
                <a16:creationId xmlns:a16="http://schemas.microsoft.com/office/drawing/2014/main" id="{42D28A37-B695-C344-A64D-FC45297DADFA}"/>
              </a:ext>
            </a:extLst>
          </p:cNvPr>
          <p:cNvSpPr>
            <a:spLocks noGrp="1"/>
          </p:cNvSpPr>
          <p:nvPr>
            <p:ph type="body" sz="quarter" idx="22"/>
          </p:nvPr>
        </p:nvSpPr>
        <p:spPr>
          <a:xfrm>
            <a:off x="5067674" y="2078738"/>
            <a:ext cx="2337641"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4" name="Textplatzhalter 30">
            <a:extLst>
              <a:ext uri="{FF2B5EF4-FFF2-40B4-BE49-F238E27FC236}">
                <a16:creationId xmlns:a16="http://schemas.microsoft.com/office/drawing/2014/main" id="{6CE9677C-98EC-AB4A-8701-5D92C2D7A54F}"/>
              </a:ext>
            </a:extLst>
          </p:cNvPr>
          <p:cNvSpPr>
            <a:spLocks noGrp="1"/>
          </p:cNvSpPr>
          <p:nvPr>
            <p:ph type="body" sz="quarter" idx="23"/>
          </p:nvPr>
        </p:nvSpPr>
        <p:spPr>
          <a:xfrm>
            <a:off x="5071726" y="2326600"/>
            <a:ext cx="2337641"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5" name="Textplatzhalter 25">
            <a:extLst>
              <a:ext uri="{FF2B5EF4-FFF2-40B4-BE49-F238E27FC236}">
                <a16:creationId xmlns:a16="http://schemas.microsoft.com/office/drawing/2014/main" id="{B3D23E3D-796F-D34B-9210-9174D150D575}"/>
              </a:ext>
            </a:extLst>
          </p:cNvPr>
          <p:cNvSpPr>
            <a:spLocks noGrp="1"/>
          </p:cNvSpPr>
          <p:nvPr>
            <p:ph type="body" sz="quarter" idx="24"/>
          </p:nvPr>
        </p:nvSpPr>
        <p:spPr>
          <a:xfrm>
            <a:off x="2406244" y="2078738"/>
            <a:ext cx="208953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6" name="Textplatzhalter 30">
            <a:extLst>
              <a:ext uri="{FF2B5EF4-FFF2-40B4-BE49-F238E27FC236}">
                <a16:creationId xmlns:a16="http://schemas.microsoft.com/office/drawing/2014/main" id="{671AE421-0AC3-DC4A-AC91-E75C8CED10C0}"/>
              </a:ext>
            </a:extLst>
          </p:cNvPr>
          <p:cNvSpPr>
            <a:spLocks noGrp="1"/>
          </p:cNvSpPr>
          <p:nvPr>
            <p:ph type="body" sz="quarter" idx="25"/>
          </p:nvPr>
        </p:nvSpPr>
        <p:spPr>
          <a:xfrm>
            <a:off x="2409287" y="2326600"/>
            <a:ext cx="2086513" cy="613405"/>
          </a:xfrm>
          <a:effectLst>
            <a:outerShdw blurRad="63500" dist="38100" dir="2700000" algn="tl" rotWithShape="0">
              <a:prstClr val="black">
                <a:alpha val="50000"/>
              </a:prstClr>
            </a:outerShdw>
          </a:effectLst>
        </p:spPr>
        <p:txBody>
          <a:bodyPr rtlCol="0">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7" name="Textplatzhalter 25">
            <a:extLst>
              <a:ext uri="{FF2B5EF4-FFF2-40B4-BE49-F238E27FC236}">
                <a16:creationId xmlns:a16="http://schemas.microsoft.com/office/drawing/2014/main" id="{3DC2A67C-BA03-7041-B79A-28B23C472623}"/>
              </a:ext>
            </a:extLst>
          </p:cNvPr>
          <p:cNvSpPr>
            <a:spLocks noGrp="1"/>
          </p:cNvSpPr>
          <p:nvPr>
            <p:ph type="body" sz="quarter" idx="26"/>
          </p:nvPr>
        </p:nvSpPr>
        <p:spPr>
          <a:xfrm>
            <a:off x="1178804" y="2294000"/>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8" name="Textplatzhalter 30">
            <a:extLst>
              <a:ext uri="{FF2B5EF4-FFF2-40B4-BE49-F238E27FC236}">
                <a16:creationId xmlns:a16="http://schemas.microsoft.com/office/drawing/2014/main" id="{87C1FA06-5702-0E4B-AC29-450C9B469022}"/>
              </a:ext>
            </a:extLst>
          </p:cNvPr>
          <p:cNvSpPr>
            <a:spLocks noGrp="1"/>
          </p:cNvSpPr>
          <p:nvPr>
            <p:ph type="body" sz="quarter" idx="27"/>
          </p:nvPr>
        </p:nvSpPr>
        <p:spPr>
          <a:xfrm>
            <a:off x="1182856" y="2541862"/>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9" name="Textplatzhalter 25">
            <a:extLst>
              <a:ext uri="{FF2B5EF4-FFF2-40B4-BE49-F238E27FC236}">
                <a16:creationId xmlns:a16="http://schemas.microsoft.com/office/drawing/2014/main" id="{A6172F7F-D625-B848-A23D-AC74258C5F22}"/>
              </a:ext>
            </a:extLst>
          </p:cNvPr>
          <p:cNvSpPr>
            <a:spLocks noGrp="1"/>
          </p:cNvSpPr>
          <p:nvPr>
            <p:ph type="body" sz="quarter" idx="28"/>
          </p:nvPr>
        </p:nvSpPr>
        <p:spPr>
          <a:xfrm>
            <a:off x="1140294" y="3440159"/>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0" name="Textplatzhalter 30">
            <a:extLst>
              <a:ext uri="{FF2B5EF4-FFF2-40B4-BE49-F238E27FC236}">
                <a16:creationId xmlns:a16="http://schemas.microsoft.com/office/drawing/2014/main" id="{74349B84-A38B-384C-BE16-7B18D3172545}"/>
              </a:ext>
            </a:extLst>
          </p:cNvPr>
          <p:cNvSpPr>
            <a:spLocks noGrp="1"/>
          </p:cNvSpPr>
          <p:nvPr>
            <p:ph type="body" sz="quarter" idx="29"/>
          </p:nvPr>
        </p:nvSpPr>
        <p:spPr>
          <a:xfrm>
            <a:off x="1144346" y="3688021"/>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1" name="Textplatzhalter 25">
            <a:extLst>
              <a:ext uri="{FF2B5EF4-FFF2-40B4-BE49-F238E27FC236}">
                <a16:creationId xmlns:a16="http://schemas.microsoft.com/office/drawing/2014/main" id="{53464D34-16AF-CF4B-9413-5A7E59930ED5}"/>
              </a:ext>
            </a:extLst>
          </p:cNvPr>
          <p:cNvSpPr>
            <a:spLocks noGrp="1"/>
          </p:cNvSpPr>
          <p:nvPr>
            <p:ph type="body" sz="quarter" idx="30"/>
          </p:nvPr>
        </p:nvSpPr>
        <p:spPr>
          <a:xfrm>
            <a:off x="5071726" y="3709418"/>
            <a:ext cx="1870430"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2" name="Textplatzhalter 30">
            <a:extLst>
              <a:ext uri="{FF2B5EF4-FFF2-40B4-BE49-F238E27FC236}">
                <a16:creationId xmlns:a16="http://schemas.microsoft.com/office/drawing/2014/main" id="{5C00727B-E1E9-C145-9A5F-06352EAAF8AC}"/>
              </a:ext>
            </a:extLst>
          </p:cNvPr>
          <p:cNvSpPr>
            <a:spLocks noGrp="1"/>
          </p:cNvSpPr>
          <p:nvPr>
            <p:ph type="body" sz="quarter" idx="31"/>
          </p:nvPr>
        </p:nvSpPr>
        <p:spPr>
          <a:xfrm>
            <a:off x="5075778" y="3957280"/>
            <a:ext cx="1870430"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3" name="Textplatzhalter 25">
            <a:extLst>
              <a:ext uri="{FF2B5EF4-FFF2-40B4-BE49-F238E27FC236}">
                <a16:creationId xmlns:a16="http://schemas.microsoft.com/office/drawing/2014/main" id="{8BA549E7-AC75-AA41-A620-092D507C1BCB}"/>
              </a:ext>
            </a:extLst>
          </p:cNvPr>
          <p:cNvSpPr>
            <a:spLocks noGrp="1"/>
          </p:cNvSpPr>
          <p:nvPr>
            <p:ph type="body" sz="quarter" idx="32"/>
          </p:nvPr>
        </p:nvSpPr>
        <p:spPr>
          <a:xfrm>
            <a:off x="2412345" y="3709418"/>
            <a:ext cx="1998777"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4" name="Textplatzhalter 30">
            <a:extLst>
              <a:ext uri="{FF2B5EF4-FFF2-40B4-BE49-F238E27FC236}">
                <a16:creationId xmlns:a16="http://schemas.microsoft.com/office/drawing/2014/main" id="{901D0D0F-2057-274E-9334-0BDFDD8975A0}"/>
              </a:ext>
            </a:extLst>
          </p:cNvPr>
          <p:cNvSpPr>
            <a:spLocks noGrp="1"/>
          </p:cNvSpPr>
          <p:nvPr>
            <p:ph type="body" sz="quarter" idx="33"/>
          </p:nvPr>
        </p:nvSpPr>
        <p:spPr>
          <a:xfrm>
            <a:off x="2416397" y="3957280"/>
            <a:ext cx="1998777"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5" name="Textplatzhalter 25">
            <a:extLst>
              <a:ext uri="{FF2B5EF4-FFF2-40B4-BE49-F238E27FC236}">
                <a16:creationId xmlns:a16="http://schemas.microsoft.com/office/drawing/2014/main" id="{98088848-43C5-0748-A068-E561874340BF}"/>
              </a:ext>
            </a:extLst>
          </p:cNvPr>
          <p:cNvSpPr>
            <a:spLocks noGrp="1"/>
          </p:cNvSpPr>
          <p:nvPr>
            <p:ph type="body" sz="quarter" idx="34"/>
          </p:nvPr>
        </p:nvSpPr>
        <p:spPr>
          <a:xfrm>
            <a:off x="7647285" y="3709418"/>
            <a:ext cx="1998777"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6" name="Textplatzhalter 30">
            <a:extLst>
              <a:ext uri="{FF2B5EF4-FFF2-40B4-BE49-F238E27FC236}">
                <a16:creationId xmlns:a16="http://schemas.microsoft.com/office/drawing/2014/main" id="{AFB6D5F1-CFF2-AE41-A794-3DA200E188AC}"/>
              </a:ext>
            </a:extLst>
          </p:cNvPr>
          <p:cNvSpPr>
            <a:spLocks noGrp="1"/>
          </p:cNvSpPr>
          <p:nvPr>
            <p:ph type="body" sz="quarter" idx="35"/>
          </p:nvPr>
        </p:nvSpPr>
        <p:spPr>
          <a:xfrm>
            <a:off x="7651337" y="3957280"/>
            <a:ext cx="1998777"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7" name="Textplatzhalter 25">
            <a:extLst>
              <a:ext uri="{FF2B5EF4-FFF2-40B4-BE49-F238E27FC236}">
                <a16:creationId xmlns:a16="http://schemas.microsoft.com/office/drawing/2014/main" id="{C23503DA-BAB3-E142-96D4-E1C5DED1BBC1}"/>
              </a:ext>
            </a:extLst>
          </p:cNvPr>
          <p:cNvSpPr>
            <a:spLocks noGrp="1"/>
          </p:cNvSpPr>
          <p:nvPr>
            <p:ph type="body" sz="quarter" idx="36"/>
          </p:nvPr>
        </p:nvSpPr>
        <p:spPr>
          <a:xfrm>
            <a:off x="9983999" y="4015533"/>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8" name="Textplatzhalter 30">
            <a:extLst>
              <a:ext uri="{FF2B5EF4-FFF2-40B4-BE49-F238E27FC236}">
                <a16:creationId xmlns:a16="http://schemas.microsoft.com/office/drawing/2014/main" id="{A18AF3A6-012F-E946-82A7-FC28273D995A}"/>
              </a:ext>
            </a:extLst>
          </p:cNvPr>
          <p:cNvSpPr>
            <a:spLocks noGrp="1"/>
          </p:cNvSpPr>
          <p:nvPr>
            <p:ph type="body" sz="quarter" idx="37"/>
          </p:nvPr>
        </p:nvSpPr>
        <p:spPr>
          <a:xfrm>
            <a:off x="9988051" y="4263395"/>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9" name="Textplatzhalter 25">
            <a:extLst>
              <a:ext uri="{FF2B5EF4-FFF2-40B4-BE49-F238E27FC236}">
                <a16:creationId xmlns:a16="http://schemas.microsoft.com/office/drawing/2014/main" id="{6EB289C5-6287-B044-AD9B-A01310746A58}"/>
              </a:ext>
            </a:extLst>
          </p:cNvPr>
          <p:cNvSpPr>
            <a:spLocks noGrp="1"/>
          </p:cNvSpPr>
          <p:nvPr>
            <p:ph type="body" sz="quarter" idx="38"/>
          </p:nvPr>
        </p:nvSpPr>
        <p:spPr>
          <a:xfrm>
            <a:off x="10009974" y="5052440"/>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60" name="Textplatzhalter 30">
            <a:extLst>
              <a:ext uri="{FF2B5EF4-FFF2-40B4-BE49-F238E27FC236}">
                <a16:creationId xmlns:a16="http://schemas.microsoft.com/office/drawing/2014/main" id="{7C7E16A3-1EBC-754A-BB7B-D239BF5C6F96}"/>
              </a:ext>
            </a:extLst>
          </p:cNvPr>
          <p:cNvSpPr>
            <a:spLocks noGrp="1"/>
          </p:cNvSpPr>
          <p:nvPr>
            <p:ph type="body" sz="quarter" idx="39"/>
          </p:nvPr>
        </p:nvSpPr>
        <p:spPr>
          <a:xfrm>
            <a:off x="10014026" y="5300302"/>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61" name="Textplatzhalter 25">
            <a:extLst>
              <a:ext uri="{FF2B5EF4-FFF2-40B4-BE49-F238E27FC236}">
                <a16:creationId xmlns:a16="http://schemas.microsoft.com/office/drawing/2014/main" id="{4E9BA4E9-F591-2544-A097-62D6A482E90A}"/>
              </a:ext>
            </a:extLst>
          </p:cNvPr>
          <p:cNvSpPr>
            <a:spLocks noGrp="1"/>
          </p:cNvSpPr>
          <p:nvPr>
            <p:ph type="body" sz="quarter" idx="40"/>
          </p:nvPr>
        </p:nvSpPr>
        <p:spPr>
          <a:xfrm>
            <a:off x="3790015" y="5340098"/>
            <a:ext cx="280016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62" name="Textplatzhalter 30">
            <a:extLst>
              <a:ext uri="{FF2B5EF4-FFF2-40B4-BE49-F238E27FC236}">
                <a16:creationId xmlns:a16="http://schemas.microsoft.com/office/drawing/2014/main" id="{2CD3D6A6-31C4-1441-9451-8FFF3E8124A0}"/>
              </a:ext>
            </a:extLst>
          </p:cNvPr>
          <p:cNvSpPr>
            <a:spLocks noGrp="1"/>
          </p:cNvSpPr>
          <p:nvPr>
            <p:ph type="body" sz="quarter" idx="41"/>
          </p:nvPr>
        </p:nvSpPr>
        <p:spPr>
          <a:xfrm>
            <a:off x="3794066" y="5587960"/>
            <a:ext cx="2796115" cy="613405"/>
          </a:xfrm>
          <a:effectLst>
            <a:outerShdw blurRad="63500" dist="38100" dir="2700000" algn="tl" rotWithShape="0">
              <a:prstClr val="black">
                <a:alpha val="50000"/>
              </a:prstClr>
            </a:outerShdw>
          </a:effectLst>
        </p:spPr>
        <p:txBody>
          <a:bodyPr rtlCol="0">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63" name="Textplatzhalter 25">
            <a:extLst>
              <a:ext uri="{FF2B5EF4-FFF2-40B4-BE49-F238E27FC236}">
                <a16:creationId xmlns:a16="http://schemas.microsoft.com/office/drawing/2014/main" id="{16305EA5-7C89-1745-8ABF-DC5EDA1285C9}"/>
              </a:ext>
            </a:extLst>
          </p:cNvPr>
          <p:cNvSpPr>
            <a:spLocks noGrp="1"/>
          </p:cNvSpPr>
          <p:nvPr>
            <p:ph type="body" sz="quarter" idx="42"/>
          </p:nvPr>
        </p:nvSpPr>
        <p:spPr>
          <a:xfrm>
            <a:off x="6942155" y="5340098"/>
            <a:ext cx="280016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64" name="Textplatzhalter 30">
            <a:extLst>
              <a:ext uri="{FF2B5EF4-FFF2-40B4-BE49-F238E27FC236}">
                <a16:creationId xmlns:a16="http://schemas.microsoft.com/office/drawing/2014/main" id="{AC65B23F-D2DD-B046-B6AC-7FBDDE5AE36A}"/>
              </a:ext>
            </a:extLst>
          </p:cNvPr>
          <p:cNvSpPr>
            <a:spLocks noGrp="1"/>
          </p:cNvSpPr>
          <p:nvPr>
            <p:ph type="body" sz="quarter" idx="43"/>
          </p:nvPr>
        </p:nvSpPr>
        <p:spPr>
          <a:xfrm>
            <a:off x="6946207" y="5587960"/>
            <a:ext cx="2800166"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65" name="Textplatzhalter 25">
            <a:extLst>
              <a:ext uri="{FF2B5EF4-FFF2-40B4-BE49-F238E27FC236}">
                <a16:creationId xmlns:a16="http://schemas.microsoft.com/office/drawing/2014/main" id="{6D90CB77-963D-A047-961E-E9FCFF2DC7B6}"/>
              </a:ext>
            </a:extLst>
          </p:cNvPr>
          <p:cNvSpPr>
            <a:spLocks noGrp="1"/>
          </p:cNvSpPr>
          <p:nvPr>
            <p:ph type="body" sz="quarter" idx="44"/>
          </p:nvPr>
        </p:nvSpPr>
        <p:spPr>
          <a:xfrm>
            <a:off x="1977148" y="5340098"/>
            <a:ext cx="1532496" cy="247222"/>
          </a:xfrm>
        </p:spPr>
        <p:txBody>
          <a:bodyPr rtlCol="0">
            <a:noAutofit/>
          </a:bodyPr>
          <a:lstStyle>
            <a:lvl1pPr marL="0" indent="0" algn="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66" name="Textplatzhalter 30">
            <a:extLst>
              <a:ext uri="{FF2B5EF4-FFF2-40B4-BE49-F238E27FC236}">
                <a16:creationId xmlns:a16="http://schemas.microsoft.com/office/drawing/2014/main" id="{48805874-27D7-0C47-824E-243C35891BCC}"/>
              </a:ext>
            </a:extLst>
          </p:cNvPr>
          <p:cNvSpPr>
            <a:spLocks noGrp="1"/>
          </p:cNvSpPr>
          <p:nvPr>
            <p:ph type="body" sz="quarter" idx="45"/>
          </p:nvPr>
        </p:nvSpPr>
        <p:spPr>
          <a:xfrm>
            <a:off x="1981200" y="5587960"/>
            <a:ext cx="1528444" cy="613405"/>
          </a:xfrm>
          <a:effectLst>
            <a:outerShdw blurRad="63500" dist="38100" dir="2700000" algn="tl" rotWithShape="0">
              <a:prstClr val="black">
                <a:alpha val="50000"/>
              </a:prstClr>
            </a:outerShdw>
          </a:effectLst>
        </p:spPr>
        <p:txBody>
          <a:bodyPr rtlCol="0">
            <a:noAutofit/>
          </a:bodyPr>
          <a:lstStyle>
            <a:lvl1pPr marL="0" indent="0" algn="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Tree>
    <p:extLst>
      <p:ext uri="{BB962C8B-B14F-4D97-AF65-F5344CB8AC3E}">
        <p14:creationId xmlns:p14="http://schemas.microsoft.com/office/powerpoint/2010/main" val="5963526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Leer">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80631F54-D530-4403-AEE1-BE2233351EE7}"/>
              </a:ext>
            </a:extLst>
          </p:cNvPr>
          <p:cNvSpPr/>
          <p:nvPr/>
        </p:nvSpPr>
        <p:spPr bwMode="auto">
          <a:xfrm>
            <a:off x="0" y="5867400"/>
            <a:ext cx="12192000" cy="571500"/>
          </a:xfrm>
          <a:prstGeom prst="rect">
            <a:avLst/>
          </a:prstGeom>
          <a:gradFill flip="none" rotWithShape="1">
            <a:gsLst>
              <a:gs pos="0">
                <a:schemeClr val="bg1">
                  <a:lumMod val="85000"/>
                </a:scheme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rtl="0"/>
            <a:endParaRPr lang="de-DE" noProof="0"/>
          </a:p>
        </p:txBody>
      </p:sp>
      <p:sp>
        <p:nvSpPr>
          <p:cNvPr id="9" name="Linie 5">
            <a:extLst>
              <a:ext uri="{FF2B5EF4-FFF2-40B4-BE49-F238E27FC236}">
                <a16:creationId xmlns:a16="http://schemas.microsoft.com/office/drawing/2014/main" id="{61B8C521-5D73-45FE-B47A-06AC6E45BD85}"/>
              </a:ext>
            </a:extLst>
          </p:cNvPr>
          <p:cNvSpPr>
            <a:spLocks noChangeShapeType="1"/>
          </p:cNvSpPr>
          <p:nvPr/>
        </p:nvSpPr>
        <p:spPr bwMode="auto">
          <a:xfrm>
            <a:off x="6096000" y="3124200"/>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0" name="Linie 6">
            <a:extLst>
              <a:ext uri="{FF2B5EF4-FFF2-40B4-BE49-F238E27FC236}">
                <a16:creationId xmlns:a16="http://schemas.microsoft.com/office/drawing/2014/main" id="{17D6A544-22BA-409A-9884-411C6B4D7BF6}"/>
              </a:ext>
            </a:extLst>
          </p:cNvPr>
          <p:cNvSpPr>
            <a:spLocks noChangeShapeType="1"/>
          </p:cNvSpPr>
          <p:nvPr/>
        </p:nvSpPr>
        <p:spPr bwMode="auto">
          <a:xfrm>
            <a:off x="6096000" y="3124200"/>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1" name="Linie 7">
            <a:extLst>
              <a:ext uri="{FF2B5EF4-FFF2-40B4-BE49-F238E27FC236}">
                <a16:creationId xmlns:a16="http://schemas.microsoft.com/office/drawing/2014/main" id="{E440C1BE-D65B-4CF4-BF7A-F36CD7D069C1}"/>
              </a:ext>
            </a:extLst>
          </p:cNvPr>
          <p:cNvSpPr>
            <a:spLocks noChangeShapeType="1"/>
          </p:cNvSpPr>
          <p:nvPr/>
        </p:nvSpPr>
        <p:spPr bwMode="auto">
          <a:xfrm>
            <a:off x="6096000" y="3124200"/>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2" name="Freihandform 8">
            <a:extLst>
              <a:ext uri="{FF2B5EF4-FFF2-40B4-BE49-F238E27FC236}">
                <a16:creationId xmlns:a16="http://schemas.microsoft.com/office/drawing/2014/main" id="{E853FC93-62E0-4007-B1D3-D62DAE9BB5D7}"/>
              </a:ext>
            </a:extLst>
          </p:cNvPr>
          <p:cNvSpPr>
            <a:spLocks/>
          </p:cNvSpPr>
          <p:nvPr/>
        </p:nvSpPr>
        <p:spPr bwMode="auto">
          <a:xfrm>
            <a:off x="5088720" y="843566"/>
            <a:ext cx="1007280" cy="2280634"/>
          </a:xfrm>
          <a:custGeom>
            <a:avLst/>
            <a:gdLst/>
            <a:ahLst/>
            <a:cxnLst>
              <a:cxn ang="0">
                <a:pos x="641" y="566"/>
              </a:cxn>
              <a:cxn ang="0">
                <a:pos x="641" y="566"/>
              </a:cxn>
              <a:cxn ang="0">
                <a:pos x="598" y="485"/>
              </a:cxn>
              <a:cxn ang="0">
                <a:pos x="598" y="485"/>
              </a:cxn>
              <a:cxn ang="0">
                <a:pos x="564" y="422"/>
              </a:cxn>
              <a:cxn ang="0">
                <a:pos x="526" y="359"/>
              </a:cxn>
              <a:cxn ang="0">
                <a:pos x="526" y="359"/>
              </a:cxn>
              <a:cxn ang="0">
                <a:pos x="488" y="297"/>
              </a:cxn>
              <a:cxn ang="0">
                <a:pos x="446" y="236"/>
              </a:cxn>
              <a:cxn ang="0">
                <a:pos x="446" y="236"/>
              </a:cxn>
              <a:cxn ang="0">
                <a:pos x="402" y="176"/>
              </a:cxn>
              <a:cxn ang="0">
                <a:pos x="356" y="116"/>
              </a:cxn>
              <a:cxn ang="0">
                <a:pos x="356" y="116"/>
              </a:cxn>
              <a:cxn ang="0">
                <a:pos x="332" y="86"/>
              </a:cxn>
              <a:cxn ang="0">
                <a:pos x="306" y="57"/>
              </a:cxn>
              <a:cxn ang="0">
                <a:pos x="281" y="29"/>
              </a:cxn>
              <a:cxn ang="0">
                <a:pos x="252" y="0"/>
              </a:cxn>
              <a:cxn ang="0">
                <a:pos x="252" y="0"/>
              </a:cxn>
              <a:cxn ang="0">
                <a:pos x="246" y="40"/>
              </a:cxn>
              <a:cxn ang="0">
                <a:pos x="242" y="79"/>
              </a:cxn>
              <a:cxn ang="0">
                <a:pos x="238" y="117"/>
              </a:cxn>
              <a:cxn ang="0">
                <a:pos x="236" y="156"/>
              </a:cxn>
              <a:cxn ang="0">
                <a:pos x="236" y="156"/>
              </a:cxn>
              <a:cxn ang="0">
                <a:pos x="233" y="230"/>
              </a:cxn>
              <a:cxn ang="0">
                <a:pos x="233" y="304"/>
              </a:cxn>
              <a:cxn ang="0">
                <a:pos x="233" y="304"/>
              </a:cxn>
              <a:cxn ang="0">
                <a:pos x="236" y="379"/>
              </a:cxn>
              <a:cxn ang="0">
                <a:pos x="241" y="452"/>
              </a:cxn>
              <a:cxn ang="0">
                <a:pos x="241" y="452"/>
              </a:cxn>
              <a:cxn ang="0">
                <a:pos x="248" y="525"/>
              </a:cxn>
              <a:cxn ang="0">
                <a:pos x="258" y="596"/>
              </a:cxn>
              <a:cxn ang="0">
                <a:pos x="258" y="596"/>
              </a:cxn>
              <a:cxn ang="0">
                <a:pos x="271" y="686"/>
              </a:cxn>
              <a:cxn ang="0">
                <a:pos x="271" y="686"/>
              </a:cxn>
              <a:cxn ang="0">
                <a:pos x="236" y="703"/>
              </a:cxn>
              <a:cxn ang="0">
                <a:pos x="202" y="720"/>
              </a:cxn>
              <a:cxn ang="0">
                <a:pos x="168" y="739"/>
              </a:cxn>
              <a:cxn ang="0">
                <a:pos x="135" y="759"/>
              </a:cxn>
              <a:cxn ang="0">
                <a:pos x="100" y="781"/>
              </a:cxn>
              <a:cxn ang="0">
                <a:pos x="68" y="802"/>
              </a:cxn>
              <a:cxn ang="0">
                <a:pos x="33" y="825"/>
              </a:cxn>
              <a:cxn ang="0">
                <a:pos x="0" y="848"/>
              </a:cxn>
              <a:cxn ang="0">
                <a:pos x="954" y="2160"/>
              </a:cxn>
              <a:cxn ang="0">
                <a:pos x="954" y="537"/>
              </a:cxn>
              <a:cxn ang="0">
                <a:pos x="954" y="537"/>
              </a:cxn>
              <a:cxn ang="0">
                <a:pos x="914" y="539"/>
              </a:cxn>
              <a:cxn ang="0">
                <a:pos x="872" y="540"/>
              </a:cxn>
              <a:cxn ang="0">
                <a:pos x="834" y="542"/>
              </a:cxn>
              <a:cxn ang="0">
                <a:pos x="794" y="545"/>
              </a:cxn>
              <a:cxn ang="0">
                <a:pos x="755" y="549"/>
              </a:cxn>
              <a:cxn ang="0">
                <a:pos x="717" y="553"/>
              </a:cxn>
              <a:cxn ang="0">
                <a:pos x="678" y="559"/>
              </a:cxn>
              <a:cxn ang="0">
                <a:pos x="641" y="566"/>
              </a:cxn>
              <a:cxn ang="0">
                <a:pos x="641" y="566"/>
              </a:cxn>
            </a:cxnLst>
            <a:rect l="0" t="0" r="r" b="b"/>
            <a:pathLst>
              <a:path w="954" h="2160">
                <a:moveTo>
                  <a:pt x="641" y="566"/>
                </a:moveTo>
                <a:lnTo>
                  <a:pt x="641" y="566"/>
                </a:lnTo>
                <a:lnTo>
                  <a:pt x="598" y="485"/>
                </a:lnTo>
                <a:lnTo>
                  <a:pt x="598" y="485"/>
                </a:lnTo>
                <a:lnTo>
                  <a:pt x="564" y="422"/>
                </a:lnTo>
                <a:lnTo>
                  <a:pt x="526" y="359"/>
                </a:lnTo>
                <a:lnTo>
                  <a:pt x="526" y="359"/>
                </a:lnTo>
                <a:lnTo>
                  <a:pt x="488" y="297"/>
                </a:lnTo>
                <a:lnTo>
                  <a:pt x="446" y="236"/>
                </a:lnTo>
                <a:lnTo>
                  <a:pt x="446" y="236"/>
                </a:lnTo>
                <a:lnTo>
                  <a:pt x="402" y="176"/>
                </a:lnTo>
                <a:lnTo>
                  <a:pt x="356" y="116"/>
                </a:lnTo>
                <a:lnTo>
                  <a:pt x="356" y="116"/>
                </a:lnTo>
                <a:lnTo>
                  <a:pt x="332" y="86"/>
                </a:lnTo>
                <a:lnTo>
                  <a:pt x="306" y="57"/>
                </a:lnTo>
                <a:lnTo>
                  <a:pt x="281" y="29"/>
                </a:lnTo>
                <a:lnTo>
                  <a:pt x="252" y="0"/>
                </a:lnTo>
                <a:lnTo>
                  <a:pt x="252" y="0"/>
                </a:lnTo>
                <a:lnTo>
                  <a:pt x="246" y="40"/>
                </a:lnTo>
                <a:lnTo>
                  <a:pt x="242" y="79"/>
                </a:lnTo>
                <a:lnTo>
                  <a:pt x="238" y="117"/>
                </a:lnTo>
                <a:lnTo>
                  <a:pt x="236" y="156"/>
                </a:lnTo>
                <a:lnTo>
                  <a:pt x="236" y="156"/>
                </a:lnTo>
                <a:lnTo>
                  <a:pt x="233" y="230"/>
                </a:lnTo>
                <a:lnTo>
                  <a:pt x="233" y="304"/>
                </a:lnTo>
                <a:lnTo>
                  <a:pt x="233" y="304"/>
                </a:lnTo>
                <a:lnTo>
                  <a:pt x="236" y="379"/>
                </a:lnTo>
                <a:lnTo>
                  <a:pt x="241" y="452"/>
                </a:lnTo>
                <a:lnTo>
                  <a:pt x="241" y="452"/>
                </a:lnTo>
                <a:lnTo>
                  <a:pt x="248" y="525"/>
                </a:lnTo>
                <a:lnTo>
                  <a:pt x="258" y="596"/>
                </a:lnTo>
                <a:lnTo>
                  <a:pt x="258" y="596"/>
                </a:lnTo>
                <a:lnTo>
                  <a:pt x="271" y="686"/>
                </a:lnTo>
                <a:lnTo>
                  <a:pt x="271" y="686"/>
                </a:lnTo>
                <a:lnTo>
                  <a:pt x="236" y="703"/>
                </a:lnTo>
                <a:lnTo>
                  <a:pt x="202" y="720"/>
                </a:lnTo>
                <a:lnTo>
                  <a:pt x="168" y="739"/>
                </a:lnTo>
                <a:lnTo>
                  <a:pt x="135" y="759"/>
                </a:lnTo>
                <a:lnTo>
                  <a:pt x="100" y="781"/>
                </a:lnTo>
                <a:lnTo>
                  <a:pt x="68" y="802"/>
                </a:lnTo>
                <a:lnTo>
                  <a:pt x="33" y="825"/>
                </a:lnTo>
                <a:lnTo>
                  <a:pt x="0" y="848"/>
                </a:lnTo>
                <a:lnTo>
                  <a:pt x="954" y="2160"/>
                </a:lnTo>
                <a:lnTo>
                  <a:pt x="954" y="537"/>
                </a:lnTo>
                <a:lnTo>
                  <a:pt x="954" y="537"/>
                </a:lnTo>
                <a:lnTo>
                  <a:pt x="914" y="539"/>
                </a:lnTo>
                <a:lnTo>
                  <a:pt x="872" y="540"/>
                </a:lnTo>
                <a:lnTo>
                  <a:pt x="834" y="542"/>
                </a:lnTo>
                <a:lnTo>
                  <a:pt x="794" y="545"/>
                </a:lnTo>
                <a:lnTo>
                  <a:pt x="755" y="549"/>
                </a:lnTo>
                <a:lnTo>
                  <a:pt x="717" y="553"/>
                </a:lnTo>
                <a:lnTo>
                  <a:pt x="678" y="559"/>
                </a:lnTo>
                <a:lnTo>
                  <a:pt x="641" y="566"/>
                </a:lnTo>
                <a:lnTo>
                  <a:pt x="641" y="566"/>
                </a:lnTo>
                <a:close/>
              </a:path>
            </a:pathLst>
          </a:custGeom>
          <a:solidFill>
            <a:srgbClr val="FFF200"/>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3" name="Freihandform 9">
            <a:extLst>
              <a:ext uri="{FF2B5EF4-FFF2-40B4-BE49-F238E27FC236}">
                <a16:creationId xmlns:a16="http://schemas.microsoft.com/office/drawing/2014/main" id="{A6727DDE-CBCF-4AFD-AB74-A919724802A8}"/>
              </a:ext>
            </a:extLst>
          </p:cNvPr>
          <p:cNvSpPr>
            <a:spLocks/>
          </p:cNvSpPr>
          <p:nvPr/>
        </p:nvSpPr>
        <p:spPr bwMode="auto">
          <a:xfrm>
            <a:off x="4156406" y="1714642"/>
            <a:ext cx="1939595" cy="1409559"/>
          </a:xfrm>
          <a:custGeom>
            <a:avLst/>
            <a:gdLst/>
            <a:ahLst/>
            <a:cxnLst>
              <a:cxn ang="0">
                <a:pos x="1837" y="1335"/>
              </a:cxn>
              <a:cxn ang="0">
                <a:pos x="883" y="23"/>
              </a:cxn>
              <a:cxn ang="0">
                <a:pos x="883" y="23"/>
              </a:cxn>
              <a:cxn ang="0">
                <a:pos x="850" y="47"/>
              </a:cxn>
              <a:cxn ang="0">
                <a:pos x="819" y="71"/>
              </a:cxn>
              <a:cxn ang="0">
                <a:pos x="788" y="97"/>
              </a:cxn>
              <a:cxn ang="0">
                <a:pos x="757" y="123"/>
              </a:cxn>
              <a:cxn ang="0">
                <a:pos x="729" y="149"/>
              </a:cxn>
              <a:cxn ang="0">
                <a:pos x="700" y="176"/>
              </a:cxn>
              <a:cxn ang="0">
                <a:pos x="673" y="203"/>
              </a:cxn>
              <a:cxn ang="0">
                <a:pos x="646" y="230"/>
              </a:cxn>
              <a:cxn ang="0">
                <a:pos x="646" y="230"/>
              </a:cxn>
              <a:cxn ang="0">
                <a:pos x="564" y="189"/>
              </a:cxn>
              <a:cxn ang="0">
                <a:pos x="564" y="189"/>
              </a:cxn>
              <a:cxn ang="0">
                <a:pos x="499" y="159"/>
              </a:cxn>
              <a:cxn ang="0">
                <a:pos x="499" y="159"/>
              </a:cxn>
              <a:cxn ang="0">
                <a:pos x="433" y="128"/>
              </a:cxn>
              <a:cxn ang="0">
                <a:pos x="433" y="128"/>
              </a:cxn>
              <a:cxn ang="0">
                <a:pos x="364" y="101"/>
              </a:cxn>
              <a:cxn ang="0">
                <a:pos x="296" y="77"/>
              </a:cxn>
              <a:cxn ang="0">
                <a:pos x="296" y="77"/>
              </a:cxn>
              <a:cxn ang="0">
                <a:pos x="224" y="53"/>
              </a:cxn>
              <a:cxn ang="0">
                <a:pos x="151" y="33"/>
              </a:cxn>
              <a:cxn ang="0">
                <a:pos x="151" y="33"/>
              </a:cxn>
              <a:cxn ang="0">
                <a:pos x="115" y="23"/>
              </a:cxn>
              <a:cxn ang="0">
                <a:pos x="77" y="14"/>
              </a:cxn>
              <a:cxn ang="0">
                <a:pos x="38" y="7"/>
              </a:cxn>
              <a:cxn ang="0">
                <a:pos x="0" y="0"/>
              </a:cxn>
              <a:cxn ang="0">
                <a:pos x="0" y="0"/>
              </a:cxn>
              <a:cxn ang="0">
                <a:pos x="17" y="36"/>
              </a:cxn>
              <a:cxn ang="0">
                <a:pos x="37" y="70"/>
              </a:cxn>
              <a:cxn ang="0">
                <a:pos x="57" y="103"/>
              </a:cxn>
              <a:cxn ang="0">
                <a:pos x="77" y="136"/>
              </a:cxn>
              <a:cxn ang="0">
                <a:pos x="77" y="136"/>
              </a:cxn>
              <a:cxn ang="0">
                <a:pos x="118" y="199"/>
              </a:cxn>
              <a:cxn ang="0">
                <a:pos x="163" y="259"/>
              </a:cxn>
              <a:cxn ang="0">
                <a:pos x="163" y="259"/>
              </a:cxn>
              <a:cxn ang="0">
                <a:pos x="208" y="316"/>
              </a:cxn>
              <a:cxn ang="0">
                <a:pos x="256" y="373"/>
              </a:cxn>
              <a:cxn ang="0">
                <a:pos x="256" y="373"/>
              </a:cxn>
              <a:cxn ang="0">
                <a:pos x="304" y="427"/>
              </a:cxn>
              <a:cxn ang="0">
                <a:pos x="304" y="427"/>
              </a:cxn>
              <a:cxn ang="0">
                <a:pos x="353" y="480"/>
              </a:cxn>
              <a:cxn ang="0">
                <a:pos x="353" y="480"/>
              </a:cxn>
              <a:cxn ang="0">
                <a:pos x="417" y="544"/>
              </a:cxn>
              <a:cxn ang="0">
                <a:pos x="417" y="544"/>
              </a:cxn>
              <a:cxn ang="0">
                <a:pos x="400" y="579"/>
              </a:cxn>
              <a:cxn ang="0">
                <a:pos x="383" y="613"/>
              </a:cxn>
              <a:cxn ang="0">
                <a:pos x="366" y="649"/>
              </a:cxn>
              <a:cxn ang="0">
                <a:pos x="350" y="685"/>
              </a:cxn>
              <a:cxn ang="0">
                <a:pos x="336" y="720"/>
              </a:cxn>
              <a:cxn ang="0">
                <a:pos x="320" y="757"/>
              </a:cxn>
              <a:cxn ang="0">
                <a:pos x="307" y="796"/>
              </a:cxn>
              <a:cxn ang="0">
                <a:pos x="294" y="835"/>
              </a:cxn>
              <a:cxn ang="0">
                <a:pos x="1837" y="1335"/>
              </a:cxn>
            </a:cxnLst>
            <a:rect l="0" t="0" r="r" b="b"/>
            <a:pathLst>
              <a:path w="1837" h="1335">
                <a:moveTo>
                  <a:pt x="1837" y="1335"/>
                </a:moveTo>
                <a:lnTo>
                  <a:pt x="883" y="23"/>
                </a:lnTo>
                <a:lnTo>
                  <a:pt x="883" y="23"/>
                </a:lnTo>
                <a:lnTo>
                  <a:pt x="850" y="47"/>
                </a:lnTo>
                <a:lnTo>
                  <a:pt x="819" y="71"/>
                </a:lnTo>
                <a:lnTo>
                  <a:pt x="788" y="97"/>
                </a:lnTo>
                <a:lnTo>
                  <a:pt x="757" y="123"/>
                </a:lnTo>
                <a:lnTo>
                  <a:pt x="729" y="149"/>
                </a:lnTo>
                <a:lnTo>
                  <a:pt x="700" y="176"/>
                </a:lnTo>
                <a:lnTo>
                  <a:pt x="673" y="203"/>
                </a:lnTo>
                <a:lnTo>
                  <a:pt x="646" y="230"/>
                </a:lnTo>
                <a:lnTo>
                  <a:pt x="646" y="230"/>
                </a:lnTo>
                <a:lnTo>
                  <a:pt x="564" y="189"/>
                </a:lnTo>
                <a:lnTo>
                  <a:pt x="564" y="189"/>
                </a:lnTo>
                <a:lnTo>
                  <a:pt x="499" y="159"/>
                </a:lnTo>
                <a:lnTo>
                  <a:pt x="499" y="159"/>
                </a:lnTo>
                <a:lnTo>
                  <a:pt x="433" y="128"/>
                </a:lnTo>
                <a:lnTo>
                  <a:pt x="433" y="128"/>
                </a:lnTo>
                <a:lnTo>
                  <a:pt x="364" y="101"/>
                </a:lnTo>
                <a:lnTo>
                  <a:pt x="296" y="77"/>
                </a:lnTo>
                <a:lnTo>
                  <a:pt x="296" y="77"/>
                </a:lnTo>
                <a:lnTo>
                  <a:pt x="224" y="53"/>
                </a:lnTo>
                <a:lnTo>
                  <a:pt x="151" y="33"/>
                </a:lnTo>
                <a:lnTo>
                  <a:pt x="151" y="33"/>
                </a:lnTo>
                <a:lnTo>
                  <a:pt x="115" y="23"/>
                </a:lnTo>
                <a:lnTo>
                  <a:pt x="77" y="14"/>
                </a:lnTo>
                <a:lnTo>
                  <a:pt x="38" y="7"/>
                </a:lnTo>
                <a:lnTo>
                  <a:pt x="0" y="0"/>
                </a:lnTo>
                <a:lnTo>
                  <a:pt x="0" y="0"/>
                </a:lnTo>
                <a:lnTo>
                  <a:pt x="17" y="36"/>
                </a:lnTo>
                <a:lnTo>
                  <a:pt x="37" y="70"/>
                </a:lnTo>
                <a:lnTo>
                  <a:pt x="57" y="103"/>
                </a:lnTo>
                <a:lnTo>
                  <a:pt x="77" y="136"/>
                </a:lnTo>
                <a:lnTo>
                  <a:pt x="77" y="136"/>
                </a:lnTo>
                <a:lnTo>
                  <a:pt x="118" y="199"/>
                </a:lnTo>
                <a:lnTo>
                  <a:pt x="163" y="259"/>
                </a:lnTo>
                <a:lnTo>
                  <a:pt x="163" y="259"/>
                </a:lnTo>
                <a:lnTo>
                  <a:pt x="208" y="316"/>
                </a:lnTo>
                <a:lnTo>
                  <a:pt x="256" y="373"/>
                </a:lnTo>
                <a:lnTo>
                  <a:pt x="256" y="373"/>
                </a:lnTo>
                <a:lnTo>
                  <a:pt x="304" y="427"/>
                </a:lnTo>
                <a:lnTo>
                  <a:pt x="304" y="427"/>
                </a:lnTo>
                <a:lnTo>
                  <a:pt x="353" y="480"/>
                </a:lnTo>
                <a:lnTo>
                  <a:pt x="353" y="480"/>
                </a:lnTo>
                <a:lnTo>
                  <a:pt x="417" y="544"/>
                </a:lnTo>
                <a:lnTo>
                  <a:pt x="417" y="544"/>
                </a:lnTo>
                <a:lnTo>
                  <a:pt x="400" y="579"/>
                </a:lnTo>
                <a:lnTo>
                  <a:pt x="383" y="613"/>
                </a:lnTo>
                <a:lnTo>
                  <a:pt x="366" y="649"/>
                </a:lnTo>
                <a:lnTo>
                  <a:pt x="350" y="685"/>
                </a:lnTo>
                <a:lnTo>
                  <a:pt x="336" y="720"/>
                </a:lnTo>
                <a:lnTo>
                  <a:pt x="320" y="757"/>
                </a:lnTo>
                <a:lnTo>
                  <a:pt x="307" y="796"/>
                </a:lnTo>
                <a:lnTo>
                  <a:pt x="294" y="835"/>
                </a:lnTo>
                <a:lnTo>
                  <a:pt x="1837" y="1335"/>
                </a:lnTo>
                <a:close/>
              </a:path>
            </a:pathLst>
          </a:custGeom>
          <a:solidFill>
            <a:srgbClr val="8DC63F"/>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4" name="Freihandform 10">
            <a:extLst>
              <a:ext uri="{FF2B5EF4-FFF2-40B4-BE49-F238E27FC236}">
                <a16:creationId xmlns:a16="http://schemas.microsoft.com/office/drawing/2014/main" id="{A50C05C2-C008-4147-8385-88CA1DA4F5EE}"/>
              </a:ext>
            </a:extLst>
          </p:cNvPr>
          <p:cNvSpPr>
            <a:spLocks/>
          </p:cNvSpPr>
          <p:nvPr/>
        </p:nvSpPr>
        <p:spPr bwMode="auto">
          <a:xfrm>
            <a:off x="3697111" y="2596275"/>
            <a:ext cx="2398889" cy="1057961"/>
          </a:xfrm>
          <a:custGeom>
            <a:avLst/>
            <a:gdLst/>
            <a:ahLst/>
            <a:cxnLst>
              <a:cxn ang="0">
                <a:pos x="2272" y="500"/>
              </a:cxn>
              <a:cxn ang="0">
                <a:pos x="729" y="0"/>
              </a:cxn>
              <a:cxn ang="0">
                <a:pos x="729" y="0"/>
              </a:cxn>
              <a:cxn ang="0">
                <a:pos x="716" y="38"/>
              </a:cxn>
              <a:cxn ang="0">
                <a:pos x="706" y="77"/>
              </a:cxn>
              <a:cxn ang="0">
                <a:pos x="695" y="115"/>
              </a:cxn>
              <a:cxn ang="0">
                <a:pos x="686" y="153"/>
              </a:cxn>
              <a:cxn ang="0">
                <a:pos x="678" y="191"/>
              </a:cxn>
              <a:cxn ang="0">
                <a:pos x="671" y="230"/>
              </a:cxn>
              <a:cxn ang="0">
                <a:pos x="665" y="267"/>
              </a:cxn>
              <a:cxn ang="0">
                <a:pos x="659" y="306"/>
              </a:cxn>
              <a:cxn ang="0">
                <a:pos x="659" y="306"/>
              </a:cxn>
              <a:cxn ang="0">
                <a:pos x="569" y="320"/>
              </a:cxn>
              <a:cxn ang="0">
                <a:pos x="569" y="320"/>
              </a:cxn>
              <a:cxn ang="0">
                <a:pos x="498" y="334"/>
              </a:cxn>
              <a:cxn ang="0">
                <a:pos x="498" y="334"/>
              </a:cxn>
              <a:cxn ang="0">
                <a:pos x="426" y="350"/>
              </a:cxn>
              <a:cxn ang="0">
                <a:pos x="426" y="350"/>
              </a:cxn>
              <a:cxn ang="0">
                <a:pos x="356" y="367"/>
              </a:cxn>
              <a:cxn ang="0">
                <a:pos x="285" y="388"/>
              </a:cxn>
              <a:cxn ang="0">
                <a:pos x="285" y="388"/>
              </a:cxn>
              <a:cxn ang="0">
                <a:pos x="213" y="411"/>
              </a:cxn>
              <a:cxn ang="0">
                <a:pos x="143" y="436"/>
              </a:cxn>
              <a:cxn ang="0">
                <a:pos x="143" y="436"/>
              </a:cxn>
              <a:cxn ang="0">
                <a:pos x="107" y="450"/>
              </a:cxn>
              <a:cxn ang="0">
                <a:pos x="71" y="466"/>
              </a:cxn>
              <a:cxn ang="0">
                <a:pos x="36" y="483"/>
              </a:cxn>
              <a:cxn ang="0">
                <a:pos x="0" y="500"/>
              </a:cxn>
              <a:cxn ang="0">
                <a:pos x="0" y="500"/>
              </a:cxn>
              <a:cxn ang="0">
                <a:pos x="36" y="519"/>
              </a:cxn>
              <a:cxn ang="0">
                <a:pos x="71" y="534"/>
              </a:cxn>
              <a:cxn ang="0">
                <a:pos x="107" y="550"/>
              </a:cxn>
              <a:cxn ang="0">
                <a:pos x="143" y="564"/>
              </a:cxn>
              <a:cxn ang="0">
                <a:pos x="143" y="564"/>
              </a:cxn>
              <a:cxn ang="0">
                <a:pos x="213" y="590"/>
              </a:cxn>
              <a:cxn ang="0">
                <a:pos x="285" y="613"/>
              </a:cxn>
              <a:cxn ang="0">
                <a:pos x="285" y="613"/>
              </a:cxn>
              <a:cxn ang="0">
                <a:pos x="356" y="633"/>
              </a:cxn>
              <a:cxn ang="0">
                <a:pos x="426" y="652"/>
              </a:cxn>
              <a:cxn ang="0">
                <a:pos x="426" y="652"/>
              </a:cxn>
              <a:cxn ang="0">
                <a:pos x="498" y="667"/>
              </a:cxn>
              <a:cxn ang="0">
                <a:pos x="498" y="667"/>
              </a:cxn>
              <a:cxn ang="0">
                <a:pos x="569" y="680"/>
              </a:cxn>
              <a:cxn ang="0">
                <a:pos x="569" y="680"/>
              </a:cxn>
              <a:cxn ang="0">
                <a:pos x="659" y="696"/>
              </a:cxn>
              <a:cxn ang="0">
                <a:pos x="659" y="696"/>
              </a:cxn>
              <a:cxn ang="0">
                <a:pos x="665" y="733"/>
              </a:cxn>
              <a:cxn ang="0">
                <a:pos x="671" y="772"/>
              </a:cxn>
              <a:cxn ang="0">
                <a:pos x="678" y="809"/>
              </a:cxn>
              <a:cxn ang="0">
                <a:pos x="686" y="847"/>
              </a:cxn>
              <a:cxn ang="0">
                <a:pos x="695" y="886"/>
              </a:cxn>
              <a:cxn ang="0">
                <a:pos x="706" y="925"/>
              </a:cxn>
              <a:cxn ang="0">
                <a:pos x="716" y="963"/>
              </a:cxn>
              <a:cxn ang="0">
                <a:pos x="729" y="1002"/>
              </a:cxn>
              <a:cxn ang="0">
                <a:pos x="2272" y="500"/>
              </a:cxn>
            </a:cxnLst>
            <a:rect l="0" t="0" r="r" b="b"/>
            <a:pathLst>
              <a:path w="2272" h="1002">
                <a:moveTo>
                  <a:pt x="2272" y="500"/>
                </a:moveTo>
                <a:lnTo>
                  <a:pt x="729" y="0"/>
                </a:lnTo>
                <a:lnTo>
                  <a:pt x="729" y="0"/>
                </a:lnTo>
                <a:lnTo>
                  <a:pt x="716" y="38"/>
                </a:lnTo>
                <a:lnTo>
                  <a:pt x="706" y="77"/>
                </a:lnTo>
                <a:lnTo>
                  <a:pt x="695" y="115"/>
                </a:lnTo>
                <a:lnTo>
                  <a:pt x="686" y="153"/>
                </a:lnTo>
                <a:lnTo>
                  <a:pt x="678" y="191"/>
                </a:lnTo>
                <a:lnTo>
                  <a:pt x="671" y="230"/>
                </a:lnTo>
                <a:lnTo>
                  <a:pt x="665" y="267"/>
                </a:lnTo>
                <a:lnTo>
                  <a:pt x="659" y="306"/>
                </a:lnTo>
                <a:lnTo>
                  <a:pt x="659" y="306"/>
                </a:lnTo>
                <a:lnTo>
                  <a:pt x="569" y="320"/>
                </a:lnTo>
                <a:lnTo>
                  <a:pt x="569" y="320"/>
                </a:lnTo>
                <a:lnTo>
                  <a:pt x="498" y="334"/>
                </a:lnTo>
                <a:lnTo>
                  <a:pt x="498" y="334"/>
                </a:lnTo>
                <a:lnTo>
                  <a:pt x="426" y="350"/>
                </a:lnTo>
                <a:lnTo>
                  <a:pt x="426" y="350"/>
                </a:lnTo>
                <a:lnTo>
                  <a:pt x="356" y="367"/>
                </a:lnTo>
                <a:lnTo>
                  <a:pt x="285" y="388"/>
                </a:lnTo>
                <a:lnTo>
                  <a:pt x="285" y="388"/>
                </a:lnTo>
                <a:lnTo>
                  <a:pt x="213" y="411"/>
                </a:lnTo>
                <a:lnTo>
                  <a:pt x="143" y="436"/>
                </a:lnTo>
                <a:lnTo>
                  <a:pt x="143" y="436"/>
                </a:lnTo>
                <a:lnTo>
                  <a:pt x="107" y="450"/>
                </a:lnTo>
                <a:lnTo>
                  <a:pt x="71" y="466"/>
                </a:lnTo>
                <a:lnTo>
                  <a:pt x="36" y="483"/>
                </a:lnTo>
                <a:lnTo>
                  <a:pt x="0" y="500"/>
                </a:lnTo>
                <a:lnTo>
                  <a:pt x="0" y="500"/>
                </a:lnTo>
                <a:lnTo>
                  <a:pt x="36" y="519"/>
                </a:lnTo>
                <a:lnTo>
                  <a:pt x="71" y="534"/>
                </a:lnTo>
                <a:lnTo>
                  <a:pt x="107" y="550"/>
                </a:lnTo>
                <a:lnTo>
                  <a:pt x="143" y="564"/>
                </a:lnTo>
                <a:lnTo>
                  <a:pt x="143" y="564"/>
                </a:lnTo>
                <a:lnTo>
                  <a:pt x="213" y="590"/>
                </a:lnTo>
                <a:lnTo>
                  <a:pt x="285" y="613"/>
                </a:lnTo>
                <a:lnTo>
                  <a:pt x="285" y="613"/>
                </a:lnTo>
                <a:lnTo>
                  <a:pt x="356" y="633"/>
                </a:lnTo>
                <a:lnTo>
                  <a:pt x="426" y="652"/>
                </a:lnTo>
                <a:lnTo>
                  <a:pt x="426" y="652"/>
                </a:lnTo>
                <a:lnTo>
                  <a:pt x="498" y="667"/>
                </a:lnTo>
                <a:lnTo>
                  <a:pt x="498" y="667"/>
                </a:lnTo>
                <a:lnTo>
                  <a:pt x="569" y="680"/>
                </a:lnTo>
                <a:lnTo>
                  <a:pt x="569" y="680"/>
                </a:lnTo>
                <a:lnTo>
                  <a:pt x="659" y="696"/>
                </a:lnTo>
                <a:lnTo>
                  <a:pt x="659" y="696"/>
                </a:lnTo>
                <a:lnTo>
                  <a:pt x="665" y="733"/>
                </a:lnTo>
                <a:lnTo>
                  <a:pt x="671" y="772"/>
                </a:lnTo>
                <a:lnTo>
                  <a:pt x="678" y="809"/>
                </a:lnTo>
                <a:lnTo>
                  <a:pt x="686" y="847"/>
                </a:lnTo>
                <a:lnTo>
                  <a:pt x="695" y="886"/>
                </a:lnTo>
                <a:lnTo>
                  <a:pt x="706" y="925"/>
                </a:lnTo>
                <a:lnTo>
                  <a:pt x="716" y="963"/>
                </a:lnTo>
                <a:lnTo>
                  <a:pt x="729" y="1002"/>
                </a:lnTo>
                <a:lnTo>
                  <a:pt x="2272" y="500"/>
                </a:lnTo>
                <a:close/>
              </a:path>
            </a:pathLst>
          </a:custGeom>
          <a:solidFill>
            <a:srgbClr val="8DC63F"/>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15" name="Freihandform 11">
            <a:extLst>
              <a:ext uri="{FF2B5EF4-FFF2-40B4-BE49-F238E27FC236}">
                <a16:creationId xmlns:a16="http://schemas.microsoft.com/office/drawing/2014/main" id="{D1B9C79B-5940-4B15-A964-6B4AD24866BE}"/>
              </a:ext>
            </a:extLst>
          </p:cNvPr>
          <p:cNvSpPr>
            <a:spLocks/>
          </p:cNvSpPr>
          <p:nvPr/>
        </p:nvSpPr>
        <p:spPr bwMode="auto">
          <a:xfrm>
            <a:off x="4156406" y="3124200"/>
            <a:ext cx="1939595" cy="1409559"/>
          </a:xfrm>
          <a:custGeom>
            <a:avLst/>
            <a:gdLst/>
            <a:ahLst/>
            <a:cxnLst>
              <a:cxn ang="0">
                <a:pos x="294" y="502"/>
              </a:cxn>
              <a:cxn ang="0">
                <a:pos x="294" y="502"/>
              </a:cxn>
              <a:cxn ang="0">
                <a:pos x="307" y="540"/>
              </a:cxn>
              <a:cxn ang="0">
                <a:pos x="320" y="578"/>
              </a:cxn>
              <a:cxn ang="0">
                <a:pos x="336" y="615"/>
              </a:cxn>
              <a:cxn ang="0">
                <a:pos x="350" y="652"/>
              </a:cxn>
              <a:cxn ang="0">
                <a:pos x="366" y="688"/>
              </a:cxn>
              <a:cxn ang="0">
                <a:pos x="383" y="722"/>
              </a:cxn>
              <a:cxn ang="0">
                <a:pos x="400" y="756"/>
              </a:cxn>
              <a:cxn ang="0">
                <a:pos x="417" y="791"/>
              </a:cxn>
              <a:cxn ang="0">
                <a:pos x="417" y="791"/>
              </a:cxn>
              <a:cxn ang="0">
                <a:pos x="353" y="856"/>
              </a:cxn>
              <a:cxn ang="0">
                <a:pos x="353" y="856"/>
              </a:cxn>
              <a:cxn ang="0">
                <a:pos x="304" y="909"/>
              </a:cxn>
              <a:cxn ang="0">
                <a:pos x="304" y="909"/>
              </a:cxn>
              <a:cxn ang="0">
                <a:pos x="256" y="963"/>
              </a:cxn>
              <a:cxn ang="0">
                <a:pos x="256" y="963"/>
              </a:cxn>
              <a:cxn ang="0">
                <a:pos x="208" y="1019"/>
              </a:cxn>
              <a:cxn ang="0">
                <a:pos x="163" y="1078"/>
              </a:cxn>
              <a:cxn ang="0">
                <a:pos x="163" y="1078"/>
              </a:cxn>
              <a:cxn ang="0">
                <a:pos x="118" y="1138"/>
              </a:cxn>
              <a:cxn ang="0">
                <a:pos x="77" y="1199"/>
              </a:cxn>
              <a:cxn ang="0">
                <a:pos x="77" y="1199"/>
              </a:cxn>
              <a:cxn ang="0">
                <a:pos x="57" y="1232"/>
              </a:cxn>
              <a:cxn ang="0">
                <a:pos x="37" y="1265"/>
              </a:cxn>
              <a:cxn ang="0">
                <a:pos x="17" y="1299"/>
              </a:cxn>
              <a:cxn ang="0">
                <a:pos x="0" y="1335"/>
              </a:cxn>
              <a:cxn ang="0">
                <a:pos x="0" y="1335"/>
              </a:cxn>
              <a:cxn ang="0">
                <a:pos x="38" y="1329"/>
              </a:cxn>
              <a:cxn ang="0">
                <a:pos x="77" y="1321"/>
              </a:cxn>
              <a:cxn ang="0">
                <a:pos x="115" y="1312"/>
              </a:cxn>
              <a:cxn ang="0">
                <a:pos x="151" y="1304"/>
              </a:cxn>
              <a:cxn ang="0">
                <a:pos x="151" y="1304"/>
              </a:cxn>
              <a:cxn ang="0">
                <a:pos x="224" y="1282"/>
              </a:cxn>
              <a:cxn ang="0">
                <a:pos x="296" y="1259"/>
              </a:cxn>
              <a:cxn ang="0">
                <a:pos x="296" y="1259"/>
              </a:cxn>
              <a:cxn ang="0">
                <a:pos x="364" y="1234"/>
              </a:cxn>
              <a:cxn ang="0">
                <a:pos x="433" y="1207"/>
              </a:cxn>
              <a:cxn ang="0">
                <a:pos x="433" y="1207"/>
              </a:cxn>
              <a:cxn ang="0">
                <a:pos x="499" y="1178"/>
              </a:cxn>
              <a:cxn ang="0">
                <a:pos x="499" y="1178"/>
              </a:cxn>
              <a:cxn ang="0">
                <a:pos x="564" y="1146"/>
              </a:cxn>
              <a:cxn ang="0">
                <a:pos x="564" y="1146"/>
              </a:cxn>
              <a:cxn ang="0">
                <a:pos x="646" y="1106"/>
              </a:cxn>
              <a:cxn ang="0">
                <a:pos x="646" y="1106"/>
              </a:cxn>
              <a:cxn ang="0">
                <a:pos x="673" y="1134"/>
              </a:cxn>
              <a:cxn ang="0">
                <a:pos x="700" y="1161"/>
              </a:cxn>
              <a:cxn ang="0">
                <a:pos x="729" y="1186"/>
              </a:cxn>
              <a:cxn ang="0">
                <a:pos x="757" y="1214"/>
              </a:cxn>
              <a:cxn ang="0">
                <a:pos x="788" y="1239"/>
              </a:cxn>
              <a:cxn ang="0">
                <a:pos x="819" y="1264"/>
              </a:cxn>
              <a:cxn ang="0">
                <a:pos x="850" y="1288"/>
              </a:cxn>
              <a:cxn ang="0">
                <a:pos x="883" y="1312"/>
              </a:cxn>
              <a:cxn ang="0">
                <a:pos x="1837" y="0"/>
              </a:cxn>
              <a:cxn ang="0">
                <a:pos x="294" y="502"/>
              </a:cxn>
            </a:cxnLst>
            <a:rect l="0" t="0" r="r" b="b"/>
            <a:pathLst>
              <a:path w="1837" h="1335">
                <a:moveTo>
                  <a:pt x="294" y="502"/>
                </a:moveTo>
                <a:lnTo>
                  <a:pt x="294" y="502"/>
                </a:lnTo>
                <a:lnTo>
                  <a:pt x="307" y="540"/>
                </a:lnTo>
                <a:lnTo>
                  <a:pt x="320" y="578"/>
                </a:lnTo>
                <a:lnTo>
                  <a:pt x="336" y="615"/>
                </a:lnTo>
                <a:lnTo>
                  <a:pt x="350" y="652"/>
                </a:lnTo>
                <a:lnTo>
                  <a:pt x="366" y="688"/>
                </a:lnTo>
                <a:lnTo>
                  <a:pt x="383" y="722"/>
                </a:lnTo>
                <a:lnTo>
                  <a:pt x="400" y="756"/>
                </a:lnTo>
                <a:lnTo>
                  <a:pt x="417" y="791"/>
                </a:lnTo>
                <a:lnTo>
                  <a:pt x="417" y="791"/>
                </a:lnTo>
                <a:lnTo>
                  <a:pt x="353" y="856"/>
                </a:lnTo>
                <a:lnTo>
                  <a:pt x="353" y="856"/>
                </a:lnTo>
                <a:lnTo>
                  <a:pt x="304" y="909"/>
                </a:lnTo>
                <a:lnTo>
                  <a:pt x="304" y="909"/>
                </a:lnTo>
                <a:lnTo>
                  <a:pt x="256" y="963"/>
                </a:lnTo>
                <a:lnTo>
                  <a:pt x="256" y="963"/>
                </a:lnTo>
                <a:lnTo>
                  <a:pt x="208" y="1019"/>
                </a:lnTo>
                <a:lnTo>
                  <a:pt x="163" y="1078"/>
                </a:lnTo>
                <a:lnTo>
                  <a:pt x="163" y="1078"/>
                </a:lnTo>
                <a:lnTo>
                  <a:pt x="118" y="1138"/>
                </a:lnTo>
                <a:lnTo>
                  <a:pt x="77" y="1199"/>
                </a:lnTo>
                <a:lnTo>
                  <a:pt x="77" y="1199"/>
                </a:lnTo>
                <a:lnTo>
                  <a:pt x="57" y="1232"/>
                </a:lnTo>
                <a:lnTo>
                  <a:pt x="37" y="1265"/>
                </a:lnTo>
                <a:lnTo>
                  <a:pt x="17" y="1299"/>
                </a:lnTo>
                <a:lnTo>
                  <a:pt x="0" y="1335"/>
                </a:lnTo>
                <a:lnTo>
                  <a:pt x="0" y="1335"/>
                </a:lnTo>
                <a:lnTo>
                  <a:pt x="38" y="1329"/>
                </a:lnTo>
                <a:lnTo>
                  <a:pt x="77" y="1321"/>
                </a:lnTo>
                <a:lnTo>
                  <a:pt x="115" y="1312"/>
                </a:lnTo>
                <a:lnTo>
                  <a:pt x="151" y="1304"/>
                </a:lnTo>
                <a:lnTo>
                  <a:pt x="151" y="1304"/>
                </a:lnTo>
                <a:lnTo>
                  <a:pt x="224" y="1282"/>
                </a:lnTo>
                <a:lnTo>
                  <a:pt x="296" y="1259"/>
                </a:lnTo>
                <a:lnTo>
                  <a:pt x="296" y="1259"/>
                </a:lnTo>
                <a:lnTo>
                  <a:pt x="364" y="1234"/>
                </a:lnTo>
                <a:lnTo>
                  <a:pt x="433" y="1207"/>
                </a:lnTo>
                <a:lnTo>
                  <a:pt x="433" y="1207"/>
                </a:lnTo>
                <a:lnTo>
                  <a:pt x="499" y="1178"/>
                </a:lnTo>
                <a:lnTo>
                  <a:pt x="499" y="1178"/>
                </a:lnTo>
                <a:lnTo>
                  <a:pt x="564" y="1146"/>
                </a:lnTo>
                <a:lnTo>
                  <a:pt x="564" y="1146"/>
                </a:lnTo>
                <a:lnTo>
                  <a:pt x="646" y="1106"/>
                </a:lnTo>
                <a:lnTo>
                  <a:pt x="646" y="1106"/>
                </a:lnTo>
                <a:lnTo>
                  <a:pt x="673" y="1134"/>
                </a:lnTo>
                <a:lnTo>
                  <a:pt x="700" y="1161"/>
                </a:lnTo>
                <a:lnTo>
                  <a:pt x="729" y="1186"/>
                </a:lnTo>
                <a:lnTo>
                  <a:pt x="757" y="1214"/>
                </a:lnTo>
                <a:lnTo>
                  <a:pt x="788" y="1239"/>
                </a:lnTo>
                <a:lnTo>
                  <a:pt x="819" y="1264"/>
                </a:lnTo>
                <a:lnTo>
                  <a:pt x="850" y="1288"/>
                </a:lnTo>
                <a:lnTo>
                  <a:pt x="883" y="1312"/>
                </a:lnTo>
                <a:lnTo>
                  <a:pt x="1837" y="0"/>
                </a:lnTo>
                <a:lnTo>
                  <a:pt x="294" y="502"/>
                </a:lnTo>
                <a:close/>
              </a:path>
            </a:pathLst>
          </a:custGeom>
          <a:solidFill>
            <a:srgbClr val="9499FE"/>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16" name="Freihandform 12">
            <a:extLst>
              <a:ext uri="{FF2B5EF4-FFF2-40B4-BE49-F238E27FC236}">
                <a16:creationId xmlns:a16="http://schemas.microsoft.com/office/drawing/2014/main" id="{CCAFE2AA-C234-4842-A403-D38F62089AC7}"/>
              </a:ext>
            </a:extLst>
          </p:cNvPr>
          <p:cNvSpPr>
            <a:spLocks/>
          </p:cNvSpPr>
          <p:nvPr/>
        </p:nvSpPr>
        <p:spPr bwMode="auto">
          <a:xfrm>
            <a:off x="5088720" y="3124200"/>
            <a:ext cx="1007280" cy="2280634"/>
          </a:xfrm>
          <a:custGeom>
            <a:avLst/>
            <a:gdLst/>
            <a:ahLst/>
            <a:cxnLst>
              <a:cxn ang="0">
                <a:pos x="954" y="0"/>
              </a:cxn>
              <a:cxn ang="0">
                <a:pos x="0" y="1312"/>
              </a:cxn>
              <a:cxn ang="0">
                <a:pos x="0" y="1312"/>
              </a:cxn>
              <a:cxn ang="0">
                <a:pos x="33" y="1337"/>
              </a:cxn>
              <a:cxn ang="0">
                <a:pos x="68" y="1359"/>
              </a:cxn>
              <a:cxn ang="0">
                <a:pos x="100" y="1381"/>
              </a:cxn>
              <a:cxn ang="0">
                <a:pos x="133" y="1401"/>
              </a:cxn>
              <a:cxn ang="0">
                <a:pos x="168" y="1421"/>
              </a:cxn>
              <a:cxn ang="0">
                <a:pos x="202" y="1440"/>
              </a:cxn>
              <a:cxn ang="0">
                <a:pos x="236" y="1457"/>
              </a:cxn>
              <a:cxn ang="0">
                <a:pos x="271" y="1474"/>
              </a:cxn>
              <a:cxn ang="0">
                <a:pos x="271" y="1474"/>
              </a:cxn>
              <a:cxn ang="0">
                <a:pos x="256" y="1565"/>
              </a:cxn>
              <a:cxn ang="0">
                <a:pos x="256" y="1565"/>
              </a:cxn>
              <a:cxn ang="0">
                <a:pos x="248" y="1637"/>
              </a:cxn>
              <a:cxn ang="0">
                <a:pos x="248" y="1637"/>
              </a:cxn>
              <a:cxn ang="0">
                <a:pos x="241" y="1708"/>
              </a:cxn>
              <a:cxn ang="0">
                <a:pos x="241" y="1708"/>
              </a:cxn>
              <a:cxn ang="0">
                <a:pos x="236" y="1781"/>
              </a:cxn>
              <a:cxn ang="0">
                <a:pos x="233" y="1856"/>
              </a:cxn>
              <a:cxn ang="0">
                <a:pos x="233" y="1856"/>
              </a:cxn>
              <a:cxn ang="0">
                <a:pos x="233" y="1930"/>
              </a:cxn>
              <a:cxn ang="0">
                <a:pos x="235" y="2006"/>
              </a:cxn>
              <a:cxn ang="0">
                <a:pos x="235" y="2006"/>
              </a:cxn>
              <a:cxn ang="0">
                <a:pos x="238" y="2044"/>
              </a:cxn>
              <a:cxn ang="0">
                <a:pos x="241" y="2081"/>
              </a:cxn>
              <a:cxn ang="0">
                <a:pos x="246" y="2121"/>
              </a:cxn>
              <a:cxn ang="0">
                <a:pos x="252" y="2160"/>
              </a:cxn>
              <a:cxn ang="0">
                <a:pos x="252" y="2160"/>
              </a:cxn>
              <a:cxn ang="0">
                <a:pos x="281" y="2131"/>
              </a:cxn>
              <a:cxn ang="0">
                <a:pos x="308" y="2103"/>
              </a:cxn>
              <a:cxn ang="0">
                <a:pos x="332" y="2074"/>
              </a:cxn>
              <a:cxn ang="0">
                <a:pos x="356" y="2046"/>
              </a:cxn>
              <a:cxn ang="0">
                <a:pos x="356" y="2046"/>
              </a:cxn>
              <a:cxn ang="0">
                <a:pos x="404" y="1986"/>
              </a:cxn>
              <a:cxn ang="0">
                <a:pos x="446" y="1926"/>
              </a:cxn>
              <a:cxn ang="0">
                <a:pos x="446" y="1926"/>
              </a:cxn>
              <a:cxn ang="0">
                <a:pos x="488" y="1864"/>
              </a:cxn>
              <a:cxn ang="0">
                <a:pos x="526" y="1801"/>
              </a:cxn>
              <a:cxn ang="0">
                <a:pos x="526" y="1801"/>
              </a:cxn>
              <a:cxn ang="0">
                <a:pos x="564" y="1740"/>
              </a:cxn>
              <a:cxn ang="0">
                <a:pos x="564" y="1740"/>
              </a:cxn>
              <a:cxn ang="0">
                <a:pos x="599" y="1675"/>
              </a:cxn>
              <a:cxn ang="0">
                <a:pos x="599" y="1675"/>
              </a:cxn>
              <a:cxn ang="0">
                <a:pos x="641" y="1594"/>
              </a:cxn>
              <a:cxn ang="0">
                <a:pos x="641" y="1594"/>
              </a:cxn>
              <a:cxn ang="0">
                <a:pos x="678" y="1601"/>
              </a:cxn>
              <a:cxn ang="0">
                <a:pos x="717" y="1607"/>
              </a:cxn>
              <a:cxn ang="0">
                <a:pos x="755" y="1611"/>
              </a:cxn>
              <a:cxn ang="0">
                <a:pos x="794" y="1615"/>
              </a:cxn>
              <a:cxn ang="0">
                <a:pos x="834" y="1618"/>
              </a:cxn>
              <a:cxn ang="0">
                <a:pos x="874" y="1621"/>
              </a:cxn>
              <a:cxn ang="0">
                <a:pos x="914" y="1623"/>
              </a:cxn>
              <a:cxn ang="0">
                <a:pos x="954" y="1623"/>
              </a:cxn>
              <a:cxn ang="0">
                <a:pos x="954" y="0"/>
              </a:cxn>
            </a:cxnLst>
            <a:rect l="0" t="0" r="r" b="b"/>
            <a:pathLst>
              <a:path w="954" h="2160">
                <a:moveTo>
                  <a:pt x="954" y="0"/>
                </a:moveTo>
                <a:lnTo>
                  <a:pt x="0" y="1312"/>
                </a:lnTo>
                <a:lnTo>
                  <a:pt x="0" y="1312"/>
                </a:lnTo>
                <a:lnTo>
                  <a:pt x="33" y="1337"/>
                </a:lnTo>
                <a:lnTo>
                  <a:pt x="68" y="1359"/>
                </a:lnTo>
                <a:lnTo>
                  <a:pt x="100" y="1381"/>
                </a:lnTo>
                <a:lnTo>
                  <a:pt x="133" y="1401"/>
                </a:lnTo>
                <a:lnTo>
                  <a:pt x="168" y="1421"/>
                </a:lnTo>
                <a:lnTo>
                  <a:pt x="202" y="1440"/>
                </a:lnTo>
                <a:lnTo>
                  <a:pt x="236" y="1457"/>
                </a:lnTo>
                <a:lnTo>
                  <a:pt x="271" y="1474"/>
                </a:lnTo>
                <a:lnTo>
                  <a:pt x="271" y="1474"/>
                </a:lnTo>
                <a:lnTo>
                  <a:pt x="256" y="1565"/>
                </a:lnTo>
                <a:lnTo>
                  <a:pt x="256" y="1565"/>
                </a:lnTo>
                <a:lnTo>
                  <a:pt x="248" y="1637"/>
                </a:lnTo>
                <a:lnTo>
                  <a:pt x="248" y="1637"/>
                </a:lnTo>
                <a:lnTo>
                  <a:pt x="241" y="1708"/>
                </a:lnTo>
                <a:lnTo>
                  <a:pt x="241" y="1708"/>
                </a:lnTo>
                <a:lnTo>
                  <a:pt x="236" y="1781"/>
                </a:lnTo>
                <a:lnTo>
                  <a:pt x="233" y="1856"/>
                </a:lnTo>
                <a:lnTo>
                  <a:pt x="233" y="1856"/>
                </a:lnTo>
                <a:lnTo>
                  <a:pt x="233" y="1930"/>
                </a:lnTo>
                <a:lnTo>
                  <a:pt x="235" y="2006"/>
                </a:lnTo>
                <a:lnTo>
                  <a:pt x="235" y="2006"/>
                </a:lnTo>
                <a:lnTo>
                  <a:pt x="238" y="2044"/>
                </a:lnTo>
                <a:lnTo>
                  <a:pt x="241" y="2081"/>
                </a:lnTo>
                <a:lnTo>
                  <a:pt x="246" y="2121"/>
                </a:lnTo>
                <a:lnTo>
                  <a:pt x="252" y="2160"/>
                </a:lnTo>
                <a:lnTo>
                  <a:pt x="252" y="2160"/>
                </a:lnTo>
                <a:lnTo>
                  <a:pt x="281" y="2131"/>
                </a:lnTo>
                <a:lnTo>
                  <a:pt x="308" y="2103"/>
                </a:lnTo>
                <a:lnTo>
                  <a:pt x="332" y="2074"/>
                </a:lnTo>
                <a:lnTo>
                  <a:pt x="356" y="2046"/>
                </a:lnTo>
                <a:lnTo>
                  <a:pt x="356" y="2046"/>
                </a:lnTo>
                <a:lnTo>
                  <a:pt x="404" y="1986"/>
                </a:lnTo>
                <a:lnTo>
                  <a:pt x="446" y="1926"/>
                </a:lnTo>
                <a:lnTo>
                  <a:pt x="446" y="1926"/>
                </a:lnTo>
                <a:lnTo>
                  <a:pt x="488" y="1864"/>
                </a:lnTo>
                <a:lnTo>
                  <a:pt x="526" y="1801"/>
                </a:lnTo>
                <a:lnTo>
                  <a:pt x="526" y="1801"/>
                </a:lnTo>
                <a:lnTo>
                  <a:pt x="564" y="1740"/>
                </a:lnTo>
                <a:lnTo>
                  <a:pt x="564" y="1740"/>
                </a:lnTo>
                <a:lnTo>
                  <a:pt x="599" y="1675"/>
                </a:lnTo>
                <a:lnTo>
                  <a:pt x="599" y="1675"/>
                </a:lnTo>
                <a:lnTo>
                  <a:pt x="641" y="1594"/>
                </a:lnTo>
                <a:lnTo>
                  <a:pt x="641" y="1594"/>
                </a:lnTo>
                <a:lnTo>
                  <a:pt x="678" y="1601"/>
                </a:lnTo>
                <a:lnTo>
                  <a:pt x="717" y="1607"/>
                </a:lnTo>
                <a:lnTo>
                  <a:pt x="755" y="1611"/>
                </a:lnTo>
                <a:lnTo>
                  <a:pt x="794" y="1615"/>
                </a:lnTo>
                <a:lnTo>
                  <a:pt x="834" y="1618"/>
                </a:lnTo>
                <a:lnTo>
                  <a:pt x="874" y="1621"/>
                </a:lnTo>
                <a:lnTo>
                  <a:pt x="914" y="1623"/>
                </a:lnTo>
                <a:lnTo>
                  <a:pt x="954" y="1623"/>
                </a:lnTo>
                <a:lnTo>
                  <a:pt x="954" y="0"/>
                </a:lnTo>
                <a:close/>
              </a:path>
            </a:pathLst>
          </a:custGeom>
          <a:solidFill>
            <a:srgbClr val="9499FE"/>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7" name="Freihandform 13">
            <a:extLst>
              <a:ext uri="{FF2B5EF4-FFF2-40B4-BE49-F238E27FC236}">
                <a16:creationId xmlns:a16="http://schemas.microsoft.com/office/drawing/2014/main" id="{564B2B2F-3830-467F-BD13-B0D68587C220}"/>
              </a:ext>
            </a:extLst>
          </p:cNvPr>
          <p:cNvSpPr>
            <a:spLocks/>
          </p:cNvSpPr>
          <p:nvPr/>
        </p:nvSpPr>
        <p:spPr bwMode="auto">
          <a:xfrm>
            <a:off x="6096000" y="3124200"/>
            <a:ext cx="1007280" cy="2280634"/>
          </a:xfrm>
          <a:custGeom>
            <a:avLst/>
            <a:gdLst/>
            <a:ahLst/>
            <a:cxnLst>
              <a:cxn ang="0">
                <a:pos x="713" y="1708"/>
              </a:cxn>
              <a:cxn ang="0">
                <a:pos x="713" y="1708"/>
              </a:cxn>
              <a:cxn ang="0">
                <a:pos x="706" y="1637"/>
              </a:cxn>
              <a:cxn ang="0">
                <a:pos x="706" y="1637"/>
              </a:cxn>
              <a:cxn ang="0">
                <a:pos x="698" y="1564"/>
              </a:cxn>
              <a:cxn ang="0">
                <a:pos x="698" y="1564"/>
              </a:cxn>
              <a:cxn ang="0">
                <a:pos x="683" y="1474"/>
              </a:cxn>
              <a:cxn ang="0">
                <a:pos x="683" y="1474"/>
              </a:cxn>
              <a:cxn ang="0">
                <a:pos x="718" y="1457"/>
              </a:cxn>
              <a:cxn ang="0">
                <a:pos x="752" y="1440"/>
              </a:cxn>
              <a:cxn ang="0">
                <a:pos x="786" y="1421"/>
              </a:cxn>
              <a:cxn ang="0">
                <a:pos x="821" y="1401"/>
              </a:cxn>
              <a:cxn ang="0">
                <a:pos x="854" y="1381"/>
              </a:cxn>
              <a:cxn ang="0">
                <a:pos x="888" y="1359"/>
              </a:cxn>
              <a:cxn ang="0">
                <a:pos x="921" y="1337"/>
              </a:cxn>
              <a:cxn ang="0">
                <a:pos x="954" y="1312"/>
              </a:cxn>
              <a:cxn ang="0">
                <a:pos x="0" y="0"/>
              </a:cxn>
              <a:cxn ang="0">
                <a:pos x="0" y="1623"/>
              </a:cxn>
              <a:cxn ang="0">
                <a:pos x="0" y="1623"/>
              </a:cxn>
              <a:cxn ang="0">
                <a:pos x="40" y="1623"/>
              </a:cxn>
              <a:cxn ang="0">
                <a:pos x="82" y="1621"/>
              </a:cxn>
              <a:cxn ang="0">
                <a:pos x="120" y="1618"/>
              </a:cxn>
              <a:cxn ang="0">
                <a:pos x="160" y="1615"/>
              </a:cxn>
              <a:cxn ang="0">
                <a:pos x="199" y="1611"/>
              </a:cxn>
              <a:cxn ang="0">
                <a:pos x="237" y="1607"/>
              </a:cxn>
              <a:cxn ang="0">
                <a:pos x="276" y="1601"/>
              </a:cxn>
              <a:cxn ang="0">
                <a:pos x="313" y="1594"/>
              </a:cxn>
              <a:cxn ang="0">
                <a:pos x="313" y="1594"/>
              </a:cxn>
              <a:cxn ang="0">
                <a:pos x="355" y="1675"/>
              </a:cxn>
              <a:cxn ang="0">
                <a:pos x="355" y="1675"/>
              </a:cxn>
              <a:cxn ang="0">
                <a:pos x="390" y="1740"/>
              </a:cxn>
              <a:cxn ang="0">
                <a:pos x="390" y="1740"/>
              </a:cxn>
              <a:cxn ang="0">
                <a:pos x="428" y="1801"/>
              </a:cxn>
              <a:cxn ang="0">
                <a:pos x="428" y="1801"/>
              </a:cxn>
              <a:cxn ang="0">
                <a:pos x="466" y="1864"/>
              </a:cxn>
              <a:cxn ang="0">
                <a:pos x="508" y="1926"/>
              </a:cxn>
              <a:cxn ang="0">
                <a:pos x="508" y="1926"/>
              </a:cxn>
              <a:cxn ang="0">
                <a:pos x="550" y="1986"/>
              </a:cxn>
              <a:cxn ang="0">
                <a:pos x="598" y="2046"/>
              </a:cxn>
              <a:cxn ang="0">
                <a:pos x="598" y="2046"/>
              </a:cxn>
              <a:cxn ang="0">
                <a:pos x="622" y="2074"/>
              </a:cxn>
              <a:cxn ang="0">
                <a:pos x="648" y="2103"/>
              </a:cxn>
              <a:cxn ang="0">
                <a:pos x="673" y="2131"/>
              </a:cxn>
              <a:cxn ang="0">
                <a:pos x="702" y="2160"/>
              </a:cxn>
              <a:cxn ang="0">
                <a:pos x="702" y="2160"/>
              </a:cxn>
              <a:cxn ang="0">
                <a:pos x="708" y="2121"/>
              </a:cxn>
              <a:cxn ang="0">
                <a:pos x="713" y="2081"/>
              </a:cxn>
              <a:cxn ang="0">
                <a:pos x="716" y="2044"/>
              </a:cxn>
              <a:cxn ang="0">
                <a:pos x="719" y="2006"/>
              </a:cxn>
              <a:cxn ang="0">
                <a:pos x="719" y="2006"/>
              </a:cxn>
              <a:cxn ang="0">
                <a:pos x="722" y="1930"/>
              </a:cxn>
              <a:cxn ang="0">
                <a:pos x="721" y="1856"/>
              </a:cxn>
              <a:cxn ang="0">
                <a:pos x="721" y="1856"/>
              </a:cxn>
              <a:cxn ang="0">
                <a:pos x="719" y="1781"/>
              </a:cxn>
              <a:cxn ang="0">
                <a:pos x="713" y="1708"/>
              </a:cxn>
              <a:cxn ang="0">
                <a:pos x="713" y="1708"/>
              </a:cxn>
            </a:cxnLst>
            <a:rect l="0" t="0" r="r" b="b"/>
            <a:pathLst>
              <a:path w="954" h="2160">
                <a:moveTo>
                  <a:pt x="713" y="1708"/>
                </a:moveTo>
                <a:lnTo>
                  <a:pt x="713" y="1708"/>
                </a:lnTo>
                <a:lnTo>
                  <a:pt x="706" y="1637"/>
                </a:lnTo>
                <a:lnTo>
                  <a:pt x="706" y="1637"/>
                </a:lnTo>
                <a:lnTo>
                  <a:pt x="698" y="1564"/>
                </a:lnTo>
                <a:lnTo>
                  <a:pt x="698" y="1564"/>
                </a:lnTo>
                <a:lnTo>
                  <a:pt x="683" y="1474"/>
                </a:lnTo>
                <a:lnTo>
                  <a:pt x="683" y="1474"/>
                </a:lnTo>
                <a:lnTo>
                  <a:pt x="718" y="1457"/>
                </a:lnTo>
                <a:lnTo>
                  <a:pt x="752" y="1440"/>
                </a:lnTo>
                <a:lnTo>
                  <a:pt x="786" y="1421"/>
                </a:lnTo>
                <a:lnTo>
                  <a:pt x="821" y="1401"/>
                </a:lnTo>
                <a:lnTo>
                  <a:pt x="854" y="1381"/>
                </a:lnTo>
                <a:lnTo>
                  <a:pt x="888" y="1359"/>
                </a:lnTo>
                <a:lnTo>
                  <a:pt x="921" y="1337"/>
                </a:lnTo>
                <a:lnTo>
                  <a:pt x="954" y="1312"/>
                </a:lnTo>
                <a:lnTo>
                  <a:pt x="0" y="0"/>
                </a:lnTo>
                <a:lnTo>
                  <a:pt x="0" y="1623"/>
                </a:lnTo>
                <a:lnTo>
                  <a:pt x="0" y="1623"/>
                </a:lnTo>
                <a:lnTo>
                  <a:pt x="40" y="1623"/>
                </a:lnTo>
                <a:lnTo>
                  <a:pt x="82" y="1621"/>
                </a:lnTo>
                <a:lnTo>
                  <a:pt x="120" y="1618"/>
                </a:lnTo>
                <a:lnTo>
                  <a:pt x="160" y="1615"/>
                </a:lnTo>
                <a:lnTo>
                  <a:pt x="199" y="1611"/>
                </a:lnTo>
                <a:lnTo>
                  <a:pt x="237" y="1607"/>
                </a:lnTo>
                <a:lnTo>
                  <a:pt x="276" y="1601"/>
                </a:lnTo>
                <a:lnTo>
                  <a:pt x="313" y="1594"/>
                </a:lnTo>
                <a:lnTo>
                  <a:pt x="313" y="1594"/>
                </a:lnTo>
                <a:lnTo>
                  <a:pt x="355" y="1675"/>
                </a:lnTo>
                <a:lnTo>
                  <a:pt x="355" y="1675"/>
                </a:lnTo>
                <a:lnTo>
                  <a:pt x="390" y="1740"/>
                </a:lnTo>
                <a:lnTo>
                  <a:pt x="390" y="1740"/>
                </a:lnTo>
                <a:lnTo>
                  <a:pt x="428" y="1801"/>
                </a:lnTo>
                <a:lnTo>
                  <a:pt x="428" y="1801"/>
                </a:lnTo>
                <a:lnTo>
                  <a:pt x="466" y="1864"/>
                </a:lnTo>
                <a:lnTo>
                  <a:pt x="508" y="1926"/>
                </a:lnTo>
                <a:lnTo>
                  <a:pt x="508" y="1926"/>
                </a:lnTo>
                <a:lnTo>
                  <a:pt x="550" y="1986"/>
                </a:lnTo>
                <a:lnTo>
                  <a:pt x="598" y="2046"/>
                </a:lnTo>
                <a:lnTo>
                  <a:pt x="598" y="2046"/>
                </a:lnTo>
                <a:lnTo>
                  <a:pt x="622" y="2074"/>
                </a:lnTo>
                <a:lnTo>
                  <a:pt x="648" y="2103"/>
                </a:lnTo>
                <a:lnTo>
                  <a:pt x="673" y="2131"/>
                </a:lnTo>
                <a:lnTo>
                  <a:pt x="702" y="2160"/>
                </a:lnTo>
                <a:lnTo>
                  <a:pt x="702" y="2160"/>
                </a:lnTo>
                <a:lnTo>
                  <a:pt x="708" y="2121"/>
                </a:lnTo>
                <a:lnTo>
                  <a:pt x="713" y="2081"/>
                </a:lnTo>
                <a:lnTo>
                  <a:pt x="716" y="2044"/>
                </a:lnTo>
                <a:lnTo>
                  <a:pt x="719" y="2006"/>
                </a:lnTo>
                <a:lnTo>
                  <a:pt x="719" y="2006"/>
                </a:lnTo>
                <a:lnTo>
                  <a:pt x="722" y="1930"/>
                </a:lnTo>
                <a:lnTo>
                  <a:pt x="721" y="1856"/>
                </a:lnTo>
                <a:lnTo>
                  <a:pt x="721" y="1856"/>
                </a:lnTo>
                <a:lnTo>
                  <a:pt x="719" y="1781"/>
                </a:lnTo>
                <a:lnTo>
                  <a:pt x="713" y="1708"/>
                </a:lnTo>
                <a:lnTo>
                  <a:pt x="713" y="1708"/>
                </a:lnTo>
                <a:close/>
              </a:path>
            </a:pathLst>
          </a:custGeom>
          <a:solidFill>
            <a:srgbClr val="034EA8"/>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8" name="Freihandform 14">
            <a:extLst>
              <a:ext uri="{FF2B5EF4-FFF2-40B4-BE49-F238E27FC236}">
                <a16:creationId xmlns:a16="http://schemas.microsoft.com/office/drawing/2014/main" id="{DAB76C76-BF06-4541-BF64-C7309216854B}"/>
              </a:ext>
            </a:extLst>
          </p:cNvPr>
          <p:cNvSpPr>
            <a:spLocks/>
          </p:cNvSpPr>
          <p:nvPr/>
        </p:nvSpPr>
        <p:spPr bwMode="auto">
          <a:xfrm>
            <a:off x="6096000" y="3124200"/>
            <a:ext cx="1939595" cy="1409559"/>
          </a:xfrm>
          <a:custGeom>
            <a:avLst/>
            <a:gdLst/>
            <a:ahLst/>
            <a:cxnLst>
              <a:cxn ang="0">
                <a:pos x="1760" y="1199"/>
              </a:cxn>
              <a:cxn ang="0">
                <a:pos x="1760" y="1199"/>
              </a:cxn>
              <a:cxn ang="0">
                <a:pos x="1719" y="1138"/>
              </a:cxn>
              <a:cxn ang="0">
                <a:pos x="1674" y="1078"/>
              </a:cxn>
              <a:cxn ang="0">
                <a:pos x="1674" y="1078"/>
              </a:cxn>
              <a:cxn ang="0">
                <a:pos x="1629" y="1019"/>
              </a:cxn>
              <a:cxn ang="0">
                <a:pos x="1581" y="963"/>
              </a:cxn>
              <a:cxn ang="0">
                <a:pos x="1581" y="963"/>
              </a:cxn>
              <a:cxn ang="0">
                <a:pos x="1534" y="909"/>
              </a:cxn>
              <a:cxn ang="0">
                <a:pos x="1534" y="909"/>
              </a:cxn>
              <a:cxn ang="0">
                <a:pos x="1484" y="856"/>
              </a:cxn>
              <a:cxn ang="0">
                <a:pos x="1484" y="856"/>
              </a:cxn>
              <a:cxn ang="0">
                <a:pos x="1420" y="791"/>
              </a:cxn>
              <a:cxn ang="0">
                <a:pos x="1420" y="791"/>
              </a:cxn>
              <a:cxn ang="0">
                <a:pos x="1438" y="756"/>
              </a:cxn>
              <a:cxn ang="0">
                <a:pos x="1456" y="722"/>
              </a:cxn>
              <a:cxn ang="0">
                <a:pos x="1471" y="688"/>
              </a:cxn>
              <a:cxn ang="0">
                <a:pos x="1487" y="652"/>
              </a:cxn>
              <a:cxn ang="0">
                <a:pos x="1503" y="615"/>
              </a:cxn>
              <a:cxn ang="0">
                <a:pos x="1517" y="578"/>
              </a:cxn>
              <a:cxn ang="0">
                <a:pos x="1530" y="540"/>
              </a:cxn>
              <a:cxn ang="0">
                <a:pos x="1543" y="502"/>
              </a:cxn>
              <a:cxn ang="0">
                <a:pos x="0" y="0"/>
              </a:cxn>
              <a:cxn ang="0">
                <a:pos x="954" y="1312"/>
              </a:cxn>
              <a:cxn ang="0">
                <a:pos x="954" y="1312"/>
              </a:cxn>
              <a:cxn ang="0">
                <a:pos x="987" y="1288"/>
              </a:cxn>
              <a:cxn ang="0">
                <a:pos x="1018" y="1264"/>
              </a:cxn>
              <a:cxn ang="0">
                <a:pos x="1049" y="1239"/>
              </a:cxn>
              <a:cxn ang="0">
                <a:pos x="1080" y="1214"/>
              </a:cxn>
              <a:cxn ang="0">
                <a:pos x="1108" y="1186"/>
              </a:cxn>
              <a:cxn ang="0">
                <a:pos x="1137" y="1161"/>
              </a:cxn>
              <a:cxn ang="0">
                <a:pos x="1164" y="1134"/>
              </a:cxn>
              <a:cxn ang="0">
                <a:pos x="1191" y="1106"/>
              </a:cxn>
              <a:cxn ang="0">
                <a:pos x="1191" y="1106"/>
              </a:cxn>
              <a:cxn ang="0">
                <a:pos x="1273" y="1146"/>
              </a:cxn>
              <a:cxn ang="0">
                <a:pos x="1273" y="1146"/>
              </a:cxn>
              <a:cxn ang="0">
                <a:pos x="1338" y="1178"/>
              </a:cxn>
              <a:cxn ang="0">
                <a:pos x="1338" y="1178"/>
              </a:cxn>
              <a:cxn ang="0">
                <a:pos x="1404" y="1207"/>
              </a:cxn>
              <a:cxn ang="0">
                <a:pos x="1404" y="1207"/>
              </a:cxn>
              <a:cxn ang="0">
                <a:pos x="1473" y="1234"/>
              </a:cxn>
              <a:cxn ang="0">
                <a:pos x="1541" y="1259"/>
              </a:cxn>
              <a:cxn ang="0">
                <a:pos x="1541" y="1259"/>
              </a:cxn>
              <a:cxn ang="0">
                <a:pos x="1613" y="1282"/>
              </a:cxn>
              <a:cxn ang="0">
                <a:pos x="1686" y="1304"/>
              </a:cxn>
              <a:cxn ang="0">
                <a:pos x="1686" y="1304"/>
              </a:cxn>
              <a:cxn ang="0">
                <a:pos x="1723" y="1312"/>
              </a:cxn>
              <a:cxn ang="0">
                <a:pos x="1760" y="1321"/>
              </a:cxn>
              <a:cxn ang="0">
                <a:pos x="1799" y="1329"/>
              </a:cxn>
              <a:cxn ang="0">
                <a:pos x="1837" y="1335"/>
              </a:cxn>
              <a:cxn ang="0">
                <a:pos x="1837" y="1335"/>
              </a:cxn>
              <a:cxn ang="0">
                <a:pos x="1820" y="1299"/>
              </a:cxn>
              <a:cxn ang="0">
                <a:pos x="1800" y="1265"/>
              </a:cxn>
              <a:cxn ang="0">
                <a:pos x="1782" y="1232"/>
              </a:cxn>
              <a:cxn ang="0">
                <a:pos x="1760" y="1199"/>
              </a:cxn>
              <a:cxn ang="0">
                <a:pos x="1760" y="1199"/>
              </a:cxn>
            </a:cxnLst>
            <a:rect l="0" t="0" r="r" b="b"/>
            <a:pathLst>
              <a:path w="1837" h="1335">
                <a:moveTo>
                  <a:pt x="1760" y="1199"/>
                </a:moveTo>
                <a:lnTo>
                  <a:pt x="1760" y="1199"/>
                </a:lnTo>
                <a:lnTo>
                  <a:pt x="1719" y="1138"/>
                </a:lnTo>
                <a:lnTo>
                  <a:pt x="1674" y="1078"/>
                </a:lnTo>
                <a:lnTo>
                  <a:pt x="1674" y="1078"/>
                </a:lnTo>
                <a:lnTo>
                  <a:pt x="1629" y="1019"/>
                </a:lnTo>
                <a:lnTo>
                  <a:pt x="1581" y="963"/>
                </a:lnTo>
                <a:lnTo>
                  <a:pt x="1581" y="963"/>
                </a:lnTo>
                <a:lnTo>
                  <a:pt x="1534" y="909"/>
                </a:lnTo>
                <a:lnTo>
                  <a:pt x="1534" y="909"/>
                </a:lnTo>
                <a:lnTo>
                  <a:pt x="1484" y="856"/>
                </a:lnTo>
                <a:lnTo>
                  <a:pt x="1484" y="856"/>
                </a:lnTo>
                <a:lnTo>
                  <a:pt x="1420" y="791"/>
                </a:lnTo>
                <a:lnTo>
                  <a:pt x="1420" y="791"/>
                </a:lnTo>
                <a:lnTo>
                  <a:pt x="1438" y="756"/>
                </a:lnTo>
                <a:lnTo>
                  <a:pt x="1456" y="722"/>
                </a:lnTo>
                <a:lnTo>
                  <a:pt x="1471" y="688"/>
                </a:lnTo>
                <a:lnTo>
                  <a:pt x="1487" y="652"/>
                </a:lnTo>
                <a:lnTo>
                  <a:pt x="1503" y="615"/>
                </a:lnTo>
                <a:lnTo>
                  <a:pt x="1517" y="578"/>
                </a:lnTo>
                <a:lnTo>
                  <a:pt x="1530" y="540"/>
                </a:lnTo>
                <a:lnTo>
                  <a:pt x="1543" y="502"/>
                </a:lnTo>
                <a:lnTo>
                  <a:pt x="0" y="0"/>
                </a:lnTo>
                <a:lnTo>
                  <a:pt x="954" y="1312"/>
                </a:lnTo>
                <a:lnTo>
                  <a:pt x="954" y="1312"/>
                </a:lnTo>
                <a:lnTo>
                  <a:pt x="987" y="1288"/>
                </a:lnTo>
                <a:lnTo>
                  <a:pt x="1018" y="1264"/>
                </a:lnTo>
                <a:lnTo>
                  <a:pt x="1049" y="1239"/>
                </a:lnTo>
                <a:lnTo>
                  <a:pt x="1080" y="1214"/>
                </a:lnTo>
                <a:lnTo>
                  <a:pt x="1108" y="1186"/>
                </a:lnTo>
                <a:lnTo>
                  <a:pt x="1137" y="1161"/>
                </a:lnTo>
                <a:lnTo>
                  <a:pt x="1164" y="1134"/>
                </a:lnTo>
                <a:lnTo>
                  <a:pt x="1191" y="1106"/>
                </a:lnTo>
                <a:lnTo>
                  <a:pt x="1191" y="1106"/>
                </a:lnTo>
                <a:lnTo>
                  <a:pt x="1273" y="1146"/>
                </a:lnTo>
                <a:lnTo>
                  <a:pt x="1273" y="1146"/>
                </a:lnTo>
                <a:lnTo>
                  <a:pt x="1338" y="1178"/>
                </a:lnTo>
                <a:lnTo>
                  <a:pt x="1338" y="1178"/>
                </a:lnTo>
                <a:lnTo>
                  <a:pt x="1404" y="1207"/>
                </a:lnTo>
                <a:lnTo>
                  <a:pt x="1404" y="1207"/>
                </a:lnTo>
                <a:lnTo>
                  <a:pt x="1473" y="1234"/>
                </a:lnTo>
                <a:lnTo>
                  <a:pt x="1541" y="1259"/>
                </a:lnTo>
                <a:lnTo>
                  <a:pt x="1541" y="1259"/>
                </a:lnTo>
                <a:lnTo>
                  <a:pt x="1613" y="1282"/>
                </a:lnTo>
                <a:lnTo>
                  <a:pt x="1686" y="1304"/>
                </a:lnTo>
                <a:lnTo>
                  <a:pt x="1686" y="1304"/>
                </a:lnTo>
                <a:lnTo>
                  <a:pt x="1723" y="1312"/>
                </a:lnTo>
                <a:lnTo>
                  <a:pt x="1760" y="1321"/>
                </a:lnTo>
                <a:lnTo>
                  <a:pt x="1799" y="1329"/>
                </a:lnTo>
                <a:lnTo>
                  <a:pt x="1837" y="1335"/>
                </a:lnTo>
                <a:lnTo>
                  <a:pt x="1837" y="1335"/>
                </a:lnTo>
                <a:lnTo>
                  <a:pt x="1820" y="1299"/>
                </a:lnTo>
                <a:lnTo>
                  <a:pt x="1800" y="1265"/>
                </a:lnTo>
                <a:lnTo>
                  <a:pt x="1782" y="1232"/>
                </a:lnTo>
                <a:lnTo>
                  <a:pt x="1760" y="1199"/>
                </a:lnTo>
                <a:lnTo>
                  <a:pt x="1760" y="1199"/>
                </a:lnTo>
                <a:close/>
              </a:path>
            </a:pathLst>
          </a:custGeom>
          <a:solidFill>
            <a:srgbClr val="034EA8"/>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19" name="Freihandform 15">
            <a:extLst>
              <a:ext uri="{FF2B5EF4-FFF2-40B4-BE49-F238E27FC236}">
                <a16:creationId xmlns:a16="http://schemas.microsoft.com/office/drawing/2014/main" id="{42DB5D1D-9911-4034-A2B0-82C25314DC7C}"/>
              </a:ext>
            </a:extLst>
          </p:cNvPr>
          <p:cNvSpPr>
            <a:spLocks/>
          </p:cNvSpPr>
          <p:nvPr/>
        </p:nvSpPr>
        <p:spPr bwMode="auto">
          <a:xfrm>
            <a:off x="6096000" y="2596275"/>
            <a:ext cx="2398889" cy="1057961"/>
          </a:xfrm>
          <a:custGeom>
            <a:avLst/>
            <a:gdLst/>
            <a:ahLst/>
            <a:cxnLst>
              <a:cxn ang="0">
                <a:pos x="2129" y="437"/>
              </a:cxn>
              <a:cxn ang="0">
                <a:pos x="2129" y="437"/>
              </a:cxn>
              <a:cxn ang="0">
                <a:pos x="2059" y="411"/>
              </a:cxn>
              <a:cxn ang="0">
                <a:pos x="1987" y="388"/>
              </a:cxn>
              <a:cxn ang="0">
                <a:pos x="1987" y="388"/>
              </a:cxn>
              <a:cxn ang="0">
                <a:pos x="1917" y="367"/>
              </a:cxn>
              <a:cxn ang="0">
                <a:pos x="1846" y="350"/>
              </a:cxn>
              <a:cxn ang="0">
                <a:pos x="1846" y="350"/>
              </a:cxn>
              <a:cxn ang="0">
                <a:pos x="1774" y="334"/>
              </a:cxn>
              <a:cxn ang="0">
                <a:pos x="1774" y="334"/>
              </a:cxn>
              <a:cxn ang="0">
                <a:pos x="1704" y="320"/>
              </a:cxn>
              <a:cxn ang="0">
                <a:pos x="1704" y="320"/>
              </a:cxn>
              <a:cxn ang="0">
                <a:pos x="1613" y="306"/>
              </a:cxn>
              <a:cxn ang="0">
                <a:pos x="1613" y="306"/>
              </a:cxn>
              <a:cxn ang="0">
                <a:pos x="1609" y="267"/>
              </a:cxn>
              <a:cxn ang="0">
                <a:pos x="1601" y="230"/>
              </a:cxn>
              <a:cxn ang="0">
                <a:pos x="1594" y="191"/>
              </a:cxn>
              <a:cxn ang="0">
                <a:pos x="1586" y="153"/>
              </a:cxn>
              <a:cxn ang="0">
                <a:pos x="1577" y="115"/>
              </a:cxn>
              <a:cxn ang="0">
                <a:pos x="1567" y="77"/>
              </a:cxn>
              <a:cxn ang="0">
                <a:pos x="1556" y="38"/>
              </a:cxn>
              <a:cxn ang="0">
                <a:pos x="1543" y="0"/>
              </a:cxn>
              <a:cxn ang="0">
                <a:pos x="0" y="500"/>
              </a:cxn>
              <a:cxn ang="0">
                <a:pos x="1543" y="1002"/>
              </a:cxn>
              <a:cxn ang="0">
                <a:pos x="1543" y="1002"/>
              </a:cxn>
              <a:cxn ang="0">
                <a:pos x="1556" y="963"/>
              </a:cxn>
              <a:cxn ang="0">
                <a:pos x="1567" y="925"/>
              </a:cxn>
              <a:cxn ang="0">
                <a:pos x="1577" y="886"/>
              </a:cxn>
              <a:cxn ang="0">
                <a:pos x="1586" y="847"/>
              </a:cxn>
              <a:cxn ang="0">
                <a:pos x="1594" y="809"/>
              </a:cxn>
              <a:cxn ang="0">
                <a:pos x="1601" y="772"/>
              </a:cxn>
              <a:cxn ang="0">
                <a:pos x="1609" y="733"/>
              </a:cxn>
              <a:cxn ang="0">
                <a:pos x="1613" y="696"/>
              </a:cxn>
              <a:cxn ang="0">
                <a:pos x="1613" y="696"/>
              </a:cxn>
              <a:cxn ang="0">
                <a:pos x="1704" y="680"/>
              </a:cxn>
              <a:cxn ang="0">
                <a:pos x="1704" y="680"/>
              </a:cxn>
              <a:cxn ang="0">
                <a:pos x="1774" y="667"/>
              </a:cxn>
              <a:cxn ang="0">
                <a:pos x="1774" y="667"/>
              </a:cxn>
              <a:cxn ang="0">
                <a:pos x="1846" y="652"/>
              </a:cxn>
              <a:cxn ang="0">
                <a:pos x="1846" y="652"/>
              </a:cxn>
              <a:cxn ang="0">
                <a:pos x="1917" y="633"/>
              </a:cxn>
              <a:cxn ang="0">
                <a:pos x="1987" y="613"/>
              </a:cxn>
              <a:cxn ang="0">
                <a:pos x="1987" y="613"/>
              </a:cxn>
              <a:cxn ang="0">
                <a:pos x="2059" y="590"/>
              </a:cxn>
              <a:cxn ang="0">
                <a:pos x="2129" y="564"/>
              </a:cxn>
              <a:cxn ang="0">
                <a:pos x="2129" y="564"/>
              </a:cxn>
              <a:cxn ang="0">
                <a:pos x="2165" y="550"/>
              </a:cxn>
              <a:cxn ang="0">
                <a:pos x="2201" y="534"/>
              </a:cxn>
              <a:cxn ang="0">
                <a:pos x="2236" y="519"/>
              </a:cxn>
              <a:cxn ang="0">
                <a:pos x="2272" y="500"/>
              </a:cxn>
              <a:cxn ang="0">
                <a:pos x="2272" y="500"/>
              </a:cxn>
              <a:cxn ang="0">
                <a:pos x="2236" y="483"/>
              </a:cxn>
              <a:cxn ang="0">
                <a:pos x="2201" y="466"/>
              </a:cxn>
              <a:cxn ang="0">
                <a:pos x="2165" y="450"/>
              </a:cxn>
              <a:cxn ang="0">
                <a:pos x="2129" y="437"/>
              </a:cxn>
              <a:cxn ang="0">
                <a:pos x="2129" y="437"/>
              </a:cxn>
            </a:cxnLst>
            <a:rect l="0" t="0" r="r" b="b"/>
            <a:pathLst>
              <a:path w="2272" h="1002">
                <a:moveTo>
                  <a:pt x="2129" y="437"/>
                </a:moveTo>
                <a:lnTo>
                  <a:pt x="2129" y="437"/>
                </a:lnTo>
                <a:lnTo>
                  <a:pt x="2059" y="411"/>
                </a:lnTo>
                <a:lnTo>
                  <a:pt x="1987" y="388"/>
                </a:lnTo>
                <a:lnTo>
                  <a:pt x="1987" y="388"/>
                </a:lnTo>
                <a:lnTo>
                  <a:pt x="1917" y="367"/>
                </a:lnTo>
                <a:lnTo>
                  <a:pt x="1846" y="350"/>
                </a:lnTo>
                <a:lnTo>
                  <a:pt x="1846" y="350"/>
                </a:lnTo>
                <a:lnTo>
                  <a:pt x="1774" y="334"/>
                </a:lnTo>
                <a:lnTo>
                  <a:pt x="1774" y="334"/>
                </a:lnTo>
                <a:lnTo>
                  <a:pt x="1704" y="320"/>
                </a:lnTo>
                <a:lnTo>
                  <a:pt x="1704" y="320"/>
                </a:lnTo>
                <a:lnTo>
                  <a:pt x="1613" y="306"/>
                </a:lnTo>
                <a:lnTo>
                  <a:pt x="1613" y="306"/>
                </a:lnTo>
                <a:lnTo>
                  <a:pt x="1609" y="267"/>
                </a:lnTo>
                <a:lnTo>
                  <a:pt x="1601" y="230"/>
                </a:lnTo>
                <a:lnTo>
                  <a:pt x="1594" y="191"/>
                </a:lnTo>
                <a:lnTo>
                  <a:pt x="1586" y="153"/>
                </a:lnTo>
                <a:lnTo>
                  <a:pt x="1577" y="115"/>
                </a:lnTo>
                <a:lnTo>
                  <a:pt x="1567" y="77"/>
                </a:lnTo>
                <a:lnTo>
                  <a:pt x="1556" y="38"/>
                </a:lnTo>
                <a:lnTo>
                  <a:pt x="1543" y="0"/>
                </a:lnTo>
                <a:lnTo>
                  <a:pt x="0" y="500"/>
                </a:lnTo>
                <a:lnTo>
                  <a:pt x="1543" y="1002"/>
                </a:lnTo>
                <a:lnTo>
                  <a:pt x="1543" y="1002"/>
                </a:lnTo>
                <a:lnTo>
                  <a:pt x="1556" y="963"/>
                </a:lnTo>
                <a:lnTo>
                  <a:pt x="1567" y="925"/>
                </a:lnTo>
                <a:lnTo>
                  <a:pt x="1577" y="886"/>
                </a:lnTo>
                <a:lnTo>
                  <a:pt x="1586" y="847"/>
                </a:lnTo>
                <a:lnTo>
                  <a:pt x="1594" y="809"/>
                </a:lnTo>
                <a:lnTo>
                  <a:pt x="1601" y="772"/>
                </a:lnTo>
                <a:lnTo>
                  <a:pt x="1609" y="733"/>
                </a:lnTo>
                <a:lnTo>
                  <a:pt x="1613" y="696"/>
                </a:lnTo>
                <a:lnTo>
                  <a:pt x="1613" y="696"/>
                </a:lnTo>
                <a:lnTo>
                  <a:pt x="1704" y="680"/>
                </a:lnTo>
                <a:lnTo>
                  <a:pt x="1704" y="680"/>
                </a:lnTo>
                <a:lnTo>
                  <a:pt x="1774" y="667"/>
                </a:lnTo>
                <a:lnTo>
                  <a:pt x="1774" y="667"/>
                </a:lnTo>
                <a:lnTo>
                  <a:pt x="1846" y="652"/>
                </a:lnTo>
                <a:lnTo>
                  <a:pt x="1846" y="652"/>
                </a:lnTo>
                <a:lnTo>
                  <a:pt x="1917" y="633"/>
                </a:lnTo>
                <a:lnTo>
                  <a:pt x="1987" y="613"/>
                </a:lnTo>
                <a:lnTo>
                  <a:pt x="1987" y="613"/>
                </a:lnTo>
                <a:lnTo>
                  <a:pt x="2059" y="590"/>
                </a:lnTo>
                <a:lnTo>
                  <a:pt x="2129" y="564"/>
                </a:lnTo>
                <a:lnTo>
                  <a:pt x="2129" y="564"/>
                </a:lnTo>
                <a:lnTo>
                  <a:pt x="2165" y="550"/>
                </a:lnTo>
                <a:lnTo>
                  <a:pt x="2201" y="534"/>
                </a:lnTo>
                <a:lnTo>
                  <a:pt x="2236" y="519"/>
                </a:lnTo>
                <a:lnTo>
                  <a:pt x="2272" y="500"/>
                </a:lnTo>
                <a:lnTo>
                  <a:pt x="2272" y="500"/>
                </a:lnTo>
                <a:lnTo>
                  <a:pt x="2236" y="483"/>
                </a:lnTo>
                <a:lnTo>
                  <a:pt x="2201" y="466"/>
                </a:lnTo>
                <a:lnTo>
                  <a:pt x="2165" y="450"/>
                </a:lnTo>
                <a:lnTo>
                  <a:pt x="2129" y="437"/>
                </a:lnTo>
                <a:lnTo>
                  <a:pt x="2129" y="437"/>
                </a:lnTo>
                <a:close/>
              </a:path>
            </a:pathLst>
          </a:custGeom>
          <a:solidFill>
            <a:schemeClr val="bg2">
              <a:lumMod val="75000"/>
            </a:schemeClr>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20" name="Freihandform 16">
            <a:extLst>
              <a:ext uri="{FF2B5EF4-FFF2-40B4-BE49-F238E27FC236}">
                <a16:creationId xmlns:a16="http://schemas.microsoft.com/office/drawing/2014/main" id="{D210CEEE-41BE-476D-B5C1-1B471636F23C}"/>
              </a:ext>
            </a:extLst>
          </p:cNvPr>
          <p:cNvSpPr>
            <a:spLocks/>
          </p:cNvSpPr>
          <p:nvPr/>
        </p:nvSpPr>
        <p:spPr bwMode="auto">
          <a:xfrm>
            <a:off x="6096000" y="1714642"/>
            <a:ext cx="1939595" cy="1409559"/>
          </a:xfrm>
          <a:custGeom>
            <a:avLst/>
            <a:gdLst/>
            <a:ahLst/>
            <a:cxnLst>
              <a:cxn ang="0">
                <a:pos x="1686" y="33"/>
              </a:cxn>
              <a:cxn ang="0">
                <a:pos x="1686" y="33"/>
              </a:cxn>
              <a:cxn ang="0">
                <a:pos x="1613" y="53"/>
              </a:cxn>
              <a:cxn ang="0">
                <a:pos x="1541" y="77"/>
              </a:cxn>
              <a:cxn ang="0">
                <a:pos x="1541" y="77"/>
              </a:cxn>
              <a:cxn ang="0">
                <a:pos x="1473" y="101"/>
              </a:cxn>
              <a:cxn ang="0">
                <a:pos x="1404" y="128"/>
              </a:cxn>
              <a:cxn ang="0">
                <a:pos x="1404" y="128"/>
              </a:cxn>
              <a:cxn ang="0">
                <a:pos x="1338" y="159"/>
              </a:cxn>
              <a:cxn ang="0">
                <a:pos x="1338" y="159"/>
              </a:cxn>
              <a:cxn ang="0">
                <a:pos x="1273" y="189"/>
              </a:cxn>
              <a:cxn ang="0">
                <a:pos x="1273" y="189"/>
              </a:cxn>
              <a:cxn ang="0">
                <a:pos x="1191" y="230"/>
              </a:cxn>
              <a:cxn ang="0">
                <a:pos x="1191" y="230"/>
              </a:cxn>
              <a:cxn ang="0">
                <a:pos x="1164" y="201"/>
              </a:cxn>
              <a:cxn ang="0">
                <a:pos x="1137" y="176"/>
              </a:cxn>
              <a:cxn ang="0">
                <a:pos x="1108" y="149"/>
              </a:cxn>
              <a:cxn ang="0">
                <a:pos x="1080" y="123"/>
              </a:cxn>
              <a:cxn ang="0">
                <a:pos x="1049" y="97"/>
              </a:cxn>
              <a:cxn ang="0">
                <a:pos x="1018" y="71"/>
              </a:cxn>
              <a:cxn ang="0">
                <a:pos x="987" y="47"/>
              </a:cxn>
              <a:cxn ang="0">
                <a:pos x="954" y="23"/>
              </a:cxn>
              <a:cxn ang="0">
                <a:pos x="0" y="1335"/>
              </a:cxn>
              <a:cxn ang="0">
                <a:pos x="1543" y="835"/>
              </a:cxn>
              <a:cxn ang="0">
                <a:pos x="1543" y="835"/>
              </a:cxn>
              <a:cxn ang="0">
                <a:pos x="1530" y="796"/>
              </a:cxn>
              <a:cxn ang="0">
                <a:pos x="1517" y="757"/>
              </a:cxn>
              <a:cxn ang="0">
                <a:pos x="1503" y="720"/>
              </a:cxn>
              <a:cxn ang="0">
                <a:pos x="1487" y="685"/>
              </a:cxn>
              <a:cxn ang="0">
                <a:pos x="1471" y="649"/>
              </a:cxn>
              <a:cxn ang="0">
                <a:pos x="1456" y="613"/>
              </a:cxn>
              <a:cxn ang="0">
                <a:pos x="1438" y="579"/>
              </a:cxn>
              <a:cxn ang="0">
                <a:pos x="1420" y="544"/>
              </a:cxn>
              <a:cxn ang="0">
                <a:pos x="1420" y="544"/>
              </a:cxn>
              <a:cxn ang="0">
                <a:pos x="1484" y="480"/>
              </a:cxn>
              <a:cxn ang="0">
                <a:pos x="1484" y="480"/>
              </a:cxn>
              <a:cxn ang="0">
                <a:pos x="1534" y="427"/>
              </a:cxn>
              <a:cxn ang="0">
                <a:pos x="1534" y="427"/>
              </a:cxn>
              <a:cxn ang="0">
                <a:pos x="1581" y="373"/>
              </a:cxn>
              <a:cxn ang="0">
                <a:pos x="1581" y="373"/>
              </a:cxn>
              <a:cxn ang="0">
                <a:pos x="1629" y="316"/>
              </a:cxn>
              <a:cxn ang="0">
                <a:pos x="1674" y="259"/>
              </a:cxn>
              <a:cxn ang="0">
                <a:pos x="1674" y="259"/>
              </a:cxn>
              <a:cxn ang="0">
                <a:pos x="1719" y="199"/>
              </a:cxn>
              <a:cxn ang="0">
                <a:pos x="1760" y="136"/>
              </a:cxn>
              <a:cxn ang="0">
                <a:pos x="1760" y="136"/>
              </a:cxn>
              <a:cxn ang="0">
                <a:pos x="1782" y="103"/>
              </a:cxn>
              <a:cxn ang="0">
                <a:pos x="1800" y="70"/>
              </a:cxn>
              <a:cxn ang="0">
                <a:pos x="1820" y="36"/>
              </a:cxn>
              <a:cxn ang="0">
                <a:pos x="1837" y="0"/>
              </a:cxn>
              <a:cxn ang="0">
                <a:pos x="1837" y="0"/>
              </a:cxn>
              <a:cxn ang="0">
                <a:pos x="1799" y="7"/>
              </a:cxn>
              <a:cxn ang="0">
                <a:pos x="1760" y="14"/>
              </a:cxn>
              <a:cxn ang="0">
                <a:pos x="1723" y="23"/>
              </a:cxn>
              <a:cxn ang="0">
                <a:pos x="1686" y="33"/>
              </a:cxn>
              <a:cxn ang="0">
                <a:pos x="1686" y="33"/>
              </a:cxn>
            </a:cxnLst>
            <a:rect l="0" t="0" r="r" b="b"/>
            <a:pathLst>
              <a:path w="1837" h="1335">
                <a:moveTo>
                  <a:pt x="1686" y="33"/>
                </a:moveTo>
                <a:lnTo>
                  <a:pt x="1686" y="33"/>
                </a:lnTo>
                <a:lnTo>
                  <a:pt x="1613" y="53"/>
                </a:lnTo>
                <a:lnTo>
                  <a:pt x="1541" y="77"/>
                </a:lnTo>
                <a:lnTo>
                  <a:pt x="1541" y="77"/>
                </a:lnTo>
                <a:lnTo>
                  <a:pt x="1473" y="101"/>
                </a:lnTo>
                <a:lnTo>
                  <a:pt x="1404" y="128"/>
                </a:lnTo>
                <a:lnTo>
                  <a:pt x="1404" y="128"/>
                </a:lnTo>
                <a:lnTo>
                  <a:pt x="1338" y="159"/>
                </a:lnTo>
                <a:lnTo>
                  <a:pt x="1338" y="159"/>
                </a:lnTo>
                <a:lnTo>
                  <a:pt x="1273" y="189"/>
                </a:lnTo>
                <a:lnTo>
                  <a:pt x="1273" y="189"/>
                </a:lnTo>
                <a:lnTo>
                  <a:pt x="1191" y="230"/>
                </a:lnTo>
                <a:lnTo>
                  <a:pt x="1191" y="230"/>
                </a:lnTo>
                <a:lnTo>
                  <a:pt x="1164" y="201"/>
                </a:lnTo>
                <a:lnTo>
                  <a:pt x="1137" y="176"/>
                </a:lnTo>
                <a:lnTo>
                  <a:pt x="1108" y="149"/>
                </a:lnTo>
                <a:lnTo>
                  <a:pt x="1080" y="123"/>
                </a:lnTo>
                <a:lnTo>
                  <a:pt x="1049" y="97"/>
                </a:lnTo>
                <a:lnTo>
                  <a:pt x="1018" y="71"/>
                </a:lnTo>
                <a:lnTo>
                  <a:pt x="987" y="47"/>
                </a:lnTo>
                <a:lnTo>
                  <a:pt x="954" y="23"/>
                </a:lnTo>
                <a:lnTo>
                  <a:pt x="0" y="1335"/>
                </a:lnTo>
                <a:lnTo>
                  <a:pt x="1543" y="835"/>
                </a:lnTo>
                <a:lnTo>
                  <a:pt x="1543" y="835"/>
                </a:lnTo>
                <a:lnTo>
                  <a:pt x="1530" y="796"/>
                </a:lnTo>
                <a:lnTo>
                  <a:pt x="1517" y="757"/>
                </a:lnTo>
                <a:lnTo>
                  <a:pt x="1503" y="720"/>
                </a:lnTo>
                <a:lnTo>
                  <a:pt x="1487" y="685"/>
                </a:lnTo>
                <a:lnTo>
                  <a:pt x="1471" y="649"/>
                </a:lnTo>
                <a:lnTo>
                  <a:pt x="1456" y="613"/>
                </a:lnTo>
                <a:lnTo>
                  <a:pt x="1438" y="579"/>
                </a:lnTo>
                <a:lnTo>
                  <a:pt x="1420" y="544"/>
                </a:lnTo>
                <a:lnTo>
                  <a:pt x="1420" y="544"/>
                </a:lnTo>
                <a:lnTo>
                  <a:pt x="1484" y="480"/>
                </a:lnTo>
                <a:lnTo>
                  <a:pt x="1484" y="480"/>
                </a:lnTo>
                <a:lnTo>
                  <a:pt x="1534" y="427"/>
                </a:lnTo>
                <a:lnTo>
                  <a:pt x="1534" y="427"/>
                </a:lnTo>
                <a:lnTo>
                  <a:pt x="1581" y="373"/>
                </a:lnTo>
                <a:lnTo>
                  <a:pt x="1581" y="373"/>
                </a:lnTo>
                <a:lnTo>
                  <a:pt x="1629" y="316"/>
                </a:lnTo>
                <a:lnTo>
                  <a:pt x="1674" y="259"/>
                </a:lnTo>
                <a:lnTo>
                  <a:pt x="1674" y="259"/>
                </a:lnTo>
                <a:lnTo>
                  <a:pt x="1719" y="199"/>
                </a:lnTo>
                <a:lnTo>
                  <a:pt x="1760" y="136"/>
                </a:lnTo>
                <a:lnTo>
                  <a:pt x="1760" y="136"/>
                </a:lnTo>
                <a:lnTo>
                  <a:pt x="1782" y="103"/>
                </a:lnTo>
                <a:lnTo>
                  <a:pt x="1800" y="70"/>
                </a:lnTo>
                <a:lnTo>
                  <a:pt x="1820" y="36"/>
                </a:lnTo>
                <a:lnTo>
                  <a:pt x="1837" y="0"/>
                </a:lnTo>
                <a:lnTo>
                  <a:pt x="1837" y="0"/>
                </a:lnTo>
                <a:lnTo>
                  <a:pt x="1799" y="7"/>
                </a:lnTo>
                <a:lnTo>
                  <a:pt x="1760" y="14"/>
                </a:lnTo>
                <a:lnTo>
                  <a:pt x="1723" y="23"/>
                </a:lnTo>
                <a:lnTo>
                  <a:pt x="1686" y="33"/>
                </a:lnTo>
                <a:lnTo>
                  <a:pt x="1686" y="33"/>
                </a:lnTo>
                <a:close/>
              </a:path>
            </a:pathLst>
          </a:custGeom>
          <a:solidFill>
            <a:schemeClr val="bg2">
              <a:lumMod val="75000"/>
            </a:schemeClr>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21" name="Freihandform 17">
            <a:extLst>
              <a:ext uri="{FF2B5EF4-FFF2-40B4-BE49-F238E27FC236}">
                <a16:creationId xmlns:a16="http://schemas.microsoft.com/office/drawing/2014/main" id="{83235E8A-3EAA-456F-B734-58F5963EFD7D}"/>
              </a:ext>
            </a:extLst>
          </p:cNvPr>
          <p:cNvSpPr>
            <a:spLocks/>
          </p:cNvSpPr>
          <p:nvPr/>
        </p:nvSpPr>
        <p:spPr bwMode="auto">
          <a:xfrm>
            <a:off x="6096000" y="843566"/>
            <a:ext cx="1007280" cy="2280634"/>
          </a:xfrm>
          <a:custGeom>
            <a:avLst/>
            <a:gdLst/>
            <a:ahLst/>
            <a:cxnLst>
              <a:cxn ang="0">
                <a:pos x="683" y="686"/>
              </a:cxn>
              <a:cxn ang="0">
                <a:pos x="683" y="686"/>
              </a:cxn>
              <a:cxn ang="0">
                <a:pos x="698" y="596"/>
              </a:cxn>
              <a:cxn ang="0">
                <a:pos x="698" y="596"/>
              </a:cxn>
              <a:cxn ang="0">
                <a:pos x="706" y="525"/>
              </a:cxn>
              <a:cxn ang="0">
                <a:pos x="706" y="525"/>
              </a:cxn>
              <a:cxn ang="0">
                <a:pos x="713" y="452"/>
              </a:cxn>
              <a:cxn ang="0">
                <a:pos x="713" y="452"/>
              </a:cxn>
              <a:cxn ang="0">
                <a:pos x="719" y="379"/>
              </a:cxn>
              <a:cxn ang="0">
                <a:pos x="721" y="306"/>
              </a:cxn>
              <a:cxn ang="0">
                <a:pos x="721" y="306"/>
              </a:cxn>
              <a:cxn ang="0">
                <a:pos x="722" y="230"/>
              </a:cxn>
              <a:cxn ang="0">
                <a:pos x="719" y="156"/>
              </a:cxn>
              <a:cxn ang="0">
                <a:pos x="719" y="156"/>
              </a:cxn>
              <a:cxn ang="0">
                <a:pos x="716" y="117"/>
              </a:cxn>
              <a:cxn ang="0">
                <a:pos x="713" y="79"/>
              </a:cxn>
              <a:cxn ang="0">
                <a:pos x="708" y="40"/>
              </a:cxn>
              <a:cxn ang="0">
                <a:pos x="702" y="0"/>
              </a:cxn>
              <a:cxn ang="0">
                <a:pos x="702" y="0"/>
              </a:cxn>
              <a:cxn ang="0">
                <a:pos x="673" y="29"/>
              </a:cxn>
              <a:cxn ang="0">
                <a:pos x="648" y="57"/>
              </a:cxn>
              <a:cxn ang="0">
                <a:pos x="622" y="86"/>
              </a:cxn>
              <a:cxn ang="0">
                <a:pos x="598" y="116"/>
              </a:cxn>
              <a:cxn ang="0">
                <a:pos x="598" y="116"/>
              </a:cxn>
              <a:cxn ang="0">
                <a:pos x="550" y="176"/>
              </a:cxn>
              <a:cxn ang="0">
                <a:pos x="508" y="236"/>
              </a:cxn>
              <a:cxn ang="0">
                <a:pos x="508" y="236"/>
              </a:cxn>
              <a:cxn ang="0">
                <a:pos x="466" y="297"/>
              </a:cxn>
              <a:cxn ang="0">
                <a:pos x="428" y="359"/>
              </a:cxn>
              <a:cxn ang="0">
                <a:pos x="428" y="359"/>
              </a:cxn>
              <a:cxn ang="0">
                <a:pos x="390" y="422"/>
              </a:cxn>
              <a:cxn ang="0">
                <a:pos x="390" y="422"/>
              </a:cxn>
              <a:cxn ang="0">
                <a:pos x="355" y="485"/>
              </a:cxn>
              <a:cxn ang="0">
                <a:pos x="355" y="485"/>
              </a:cxn>
              <a:cxn ang="0">
                <a:pos x="313" y="566"/>
              </a:cxn>
              <a:cxn ang="0">
                <a:pos x="313" y="566"/>
              </a:cxn>
              <a:cxn ang="0">
                <a:pos x="276" y="559"/>
              </a:cxn>
              <a:cxn ang="0">
                <a:pos x="237" y="553"/>
              </a:cxn>
              <a:cxn ang="0">
                <a:pos x="199" y="549"/>
              </a:cxn>
              <a:cxn ang="0">
                <a:pos x="160" y="545"/>
              </a:cxn>
              <a:cxn ang="0">
                <a:pos x="120" y="542"/>
              </a:cxn>
              <a:cxn ang="0">
                <a:pos x="82" y="540"/>
              </a:cxn>
              <a:cxn ang="0">
                <a:pos x="40" y="539"/>
              </a:cxn>
              <a:cxn ang="0">
                <a:pos x="0" y="537"/>
              </a:cxn>
              <a:cxn ang="0">
                <a:pos x="0" y="2160"/>
              </a:cxn>
              <a:cxn ang="0">
                <a:pos x="954" y="848"/>
              </a:cxn>
              <a:cxn ang="0">
                <a:pos x="954" y="848"/>
              </a:cxn>
              <a:cxn ang="0">
                <a:pos x="921" y="825"/>
              </a:cxn>
              <a:cxn ang="0">
                <a:pos x="888" y="802"/>
              </a:cxn>
              <a:cxn ang="0">
                <a:pos x="854" y="781"/>
              </a:cxn>
              <a:cxn ang="0">
                <a:pos x="821" y="759"/>
              </a:cxn>
              <a:cxn ang="0">
                <a:pos x="786" y="740"/>
              </a:cxn>
              <a:cxn ang="0">
                <a:pos x="752" y="722"/>
              </a:cxn>
              <a:cxn ang="0">
                <a:pos x="718" y="703"/>
              </a:cxn>
              <a:cxn ang="0">
                <a:pos x="683" y="686"/>
              </a:cxn>
              <a:cxn ang="0">
                <a:pos x="683" y="686"/>
              </a:cxn>
            </a:cxnLst>
            <a:rect l="0" t="0" r="r" b="b"/>
            <a:pathLst>
              <a:path w="954" h="2160">
                <a:moveTo>
                  <a:pt x="683" y="686"/>
                </a:moveTo>
                <a:lnTo>
                  <a:pt x="683" y="686"/>
                </a:lnTo>
                <a:lnTo>
                  <a:pt x="698" y="596"/>
                </a:lnTo>
                <a:lnTo>
                  <a:pt x="698" y="596"/>
                </a:lnTo>
                <a:lnTo>
                  <a:pt x="706" y="525"/>
                </a:lnTo>
                <a:lnTo>
                  <a:pt x="706" y="525"/>
                </a:lnTo>
                <a:lnTo>
                  <a:pt x="713" y="452"/>
                </a:lnTo>
                <a:lnTo>
                  <a:pt x="713" y="452"/>
                </a:lnTo>
                <a:lnTo>
                  <a:pt x="719" y="379"/>
                </a:lnTo>
                <a:lnTo>
                  <a:pt x="721" y="306"/>
                </a:lnTo>
                <a:lnTo>
                  <a:pt x="721" y="306"/>
                </a:lnTo>
                <a:lnTo>
                  <a:pt x="722" y="230"/>
                </a:lnTo>
                <a:lnTo>
                  <a:pt x="719" y="156"/>
                </a:lnTo>
                <a:lnTo>
                  <a:pt x="719" y="156"/>
                </a:lnTo>
                <a:lnTo>
                  <a:pt x="716" y="117"/>
                </a:lnTo>
                <a:lnTo>
                  <a:pt x="713" y="79"/>
                </a:lnTo>
                <a:lnTo>
                  <a:pt x="708" y="40"/>
                </a:lnTo>
                <a:lnTo>
                  <a:pt x="702" y="0"/>
                </a:lnTo>
                <a:lnTo>
                  <a:pt x="702" y="0"/>
                </a:lnTo>
                <a:lnTo>
                  <a:pt x="673" y="29"/>
                </a:lnTo>
                <a:lnTo>
                  <a:pt x="648" y="57"/>
                </a:lnTo>
                <a:lnTo>
                  <a:pt x="622" y="86"/>
                </a:lnTo>
                <a:lnTo>
                  <a:pt x="598" y="116"/>
                </a:lnTo>
                <a:lnTo>
                  <a:pt x="598" y="116"/>
                </a:lnTo>
                <a:lnTo>
                  <a:pt x="550" y="176"/>
                </a:lnTo>
                <a:lnTo>
                  <a:pt x="508" y="236"/>
                </a:lnTo>
                <a:lnTo>
                  <a:pt x="508" y="236"/>
                </a:lnTo>
                <a:lnTo>
                  <a:pt x="466" y="297"/>
                </a:lnTo>
                <a:lnTo>
                  <a:pt x="428" y="359"/>
                </a:lnTo>
                <a:lnTo>
                  <a:pt x="428" y="359"/>
                </a:lnTo>
                <a:lnTo>
                  <a:pt x="390" y="422"/>
                </a:lnTo>
                <a:lnTo>
                  <a:pt x="390" y="422"/>
                </a:lnTo>
                <a:lnTo>
                  <a:pt x="355" y="485"/>
                </a:lnTo>
                <a:lnTo>
                  <a:pt x="355" y="485"/>
                </a:lnTo>
                <a:lnTo>
                  <a:pt x="313" y="566"/>
                </a:lnTo>
                <a:lnTo>
                  <a:pt x="313" y="566"/>
                </a:lnTo>
                <a:lnTo>
                  <a:pt x="276" y="559"/>
                </a:lnTo>
                <a:lnTo>
                  <a:pt x="237" y="553"/>
                </a:lnTo>
                <a:lnTo>
                  <a:pt x="199" y="549"/>
                </a:lnTo>
                <a:lnTo>
                  <a:pt x="160" y="545"/>
                </a:lnTo>
                <a:lnTo>
                  <a:pt x="120" y="542"/>
                </a:lnTo>
                <a:lnTo>
                  <a:pt x="82" y="540"/>
                </a:lnTo>
                <a:lnTo>
                  <a:pt x="40" y="539"/>
                </a:lnTo>
                <a:lnTo>
                  <a:pt x="0" y="537"/>
                </a:lnTo>
                <a:lnTo>
                  <a:pt x="0" y="2160"/>
                </a:lnTo>
                <a:lnTo>
                  <a:pt x="954" y="848"/>
                </a:lnTo>
                <a:lnTo>
                  <a:pt x="954" y="848"/>
                </a:lnTo>
                <a:lnTo>
                  <a:pt x="921" y="825"/>
                </a:lnTo>
                <a:lnTo>
                  <a:pt x="888" y="802"/>
                </a:lnTo>
                <a:lnTo>
                  <a:pt x="854" y="781"/>
                </a:lnTo>
                <a:lnTo>
                  <a:pt x="821" y="759"/>
                </a:lnTo>
                <a:lnTo>
                  <a:pt x="786" y="740"/>
                </a:lnTo>
                <a:lnTo>
                  <a:pt x="752" y="722"/>
                </a:lnTo>
                <a:lnTo>
                  <a:pt x="718" y="703"/>
                </a:lnTo>
                <a:lnTo>
                  <a:pt x="683" y="686"/>
                </a:lnTo>
                <a:lnTo>
                  <a:pt x="683" y="686"/>
                </a:lnTo>
                <a:close/>
              </a:path>
            </a:pathLst>
          </a:custGeom>
          <a:solidFill>
            <a:srgbClr val="FFF200"/>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22" name="Linie 18">
            <a:extLst>
              <a:ext uri="{FF2B5EF4-FFF2-40B4-BE49-F238E27FC236}">
                <a16:creationId xmlns:a16="http://schemas.microsoft.com/office/drawing/2014/main" id="{5499A9E9-D86B-4443-B66A-1B8237EFD714}"/>
              </a:ext>
            </a:extLst>
          </p:cNvPr>
          <p:cNvSpPr>
            <a:spLocks noChangeShapeType="1"/>
          </p:cNvSpPr>
          <p:nvPr/>
        </p:nvSpPr>
        <p:spPr bwMode="auto">
          <a:xfrm>
            <a:off x="6095787" y="3124589"/>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23" name="Linie 19">
            <a:extLst>
              <a:ext uri="{FF2B5EF4-FFF2-40B4-BE49-F238E27FC236}">
                <a16:creationId xmlns:a16="http://schemas.microsoft.com/office/drawing/2014/main" id="{8EA00E92-BD95-4E59-8898-E791064C50C1}"/>
              </a:ext>
            </a:extLst>
          </p:cNvPr>
          <p:cNvSpPr>
            <a:spLocks noChangeShapeType="1"/>
          </p:cNvSpPr>
          <p:nvPr/>
        </p:nvSpPr>
        <p:spPr bwMode="auto">
          <a:xfrm>
            <a:off x="6096403" y="3125097"/>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24" name="Linie 20">
            <a:extLst>
              <a:ext uri="{FF2B5EF4-FFF2-40B4-BE49-F238E27FC236}">
                <a16:creationId xmlns:a16="http://schemas.microsoft.com/office/drawing/2014/main" id="{94DD8583-D2D2-4DCC-98B6-BB49933741FA}"/>
              </a:ext>
            </a:extLst>
          </p:cNvPr>
          <p:cNvSpPr>
            <a:spLocks noChangeShapeType="1"/>
          </p:cNvSpPr>
          <p:nvPr/>
        </p:nvSpPr>
        <p:spPr bwMode="auto">
          <a:xfrm>
            <a:off x="6095880" y="3124705"/>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46" name="Textplatzhalter 45">
            <a:extLst>
              <a:ext uri="{FF2B5EF4-FFF2-40B4-BE49-F238E27FC236}">
                <a16:creationId xmlns:a16="http://schemas.microsoft.com/office/drawing/2014/main" id="{36AD24C1-02C7-4191-93E8-156FF8EB8E20}"/>
              </a:ext>
            </a:extLst>
          </p:cNvPr>
          <p:cNvSpPr>
            <a:spLocks noGrp="1"/>
          </p:cNvSpPr>
          <p:nvPr>
            <p:ph type="body" sz="quarter" idx="10"/>
          </p:nvPr>
        </p:nvSpPr>
        <p:spPr>
          <a:xfrm>
            <a:off x="8458200" y="2819400"/>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47" name="Textplatzhalter 45">
            <a:extLst>
              <a:ext uri="{FF2B5EF4-FFF2-40B4-BE49-F238E27FC236}">
                <a16:creationId xmlns:a16="http://schemas.microsoft.com/office/drawing/2014/main" id="{34F996E2-BC35-4007-9416-809AD7F81E74}"/>
              </a:ext>
            </a:extLst>
          </p:cNvPr>
          <p:cNvSpPr>
            <a:spLocks noGrp="1"/>
          </p:cNvSpPr>
          <p:nvPr>
            <p:ph type="body" sz="quarter" idx="11"/>
          </p:nvPr>
        </p:nvSpPr>
        <p:spPr>
          <a:xfrm>
            <a:off x="8458376" y="3162837"/>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48" name="Textplatzhalter 45">
            <a:extLst>
              <a:ext uri="{FF2B5EF4-FFF2-40B4-BE49-F238E27FC236}">
                <a16:creationId xmlns:a16="http://schemas.microsoft.com/office/drawing/2014/main" id="{73141092-17D2-4E0F-967C-4233B85335B5}"/>
              </a:ext>
            </a:extLst>
          </p:cNvPr>
          <p:cNvSpPr>
            <a:spLocks noGrp="1"/>
          </p:cNvSpPr>
          <p:nvPr>
            <p:ph type="body" sz="quarter" idx="12"/>
          </p:nvPr>
        </p:nvSpPr>
        <p:spPr>
          <a:xfrm>
            <a:off x="8077200" y="1371600"/>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49" name="Textplatzhalter 45">
            <a:extLst>
              <a:ext uri="{FF2B5EF4-FFF2-40B4-BE49-F238E27FC236}">
                <a16:creationId xmlns:a16="http://schemas.microsoft.com/office/drawing/2014/main" id="{5E1077D6-6553-4CE6-A49A-4B173652F047}"/>
              </a:ext>
            </a:extLst>
          </p:cNvPr>
          <p:cNvSpPr>
            <a:spLocks noGrp="1"/>
          </p:cNvSpPr>
          <p:nvPr>
            <p:ph type="body" sz="quarter" idx="13"/>
          </p:nvPr>
        </p:nvSpPr>
        <p:spPr>
          <a:xfrm>
            <a:off x="8077376" y="1715037"/>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0" name="Textplatzhalter 45">
            <a:extLst>
              <a:ext uri="{FF2B5EF4-FFF2-40B4-BE49-F238E27FC236}">
                <a16:creationId xmlns:a16="http://schemas.microsoft.com/office/drawing/2014/main" id="{FA4B7223-BCB0-4924-B9FF-0566E5056D0D}"/>
              </a:ext>
            </a:extLst>
          </p:cNvPr>
          <p:cNvSpPr>
            <a:spLocks noGrp="1"/>
          </p:cNvSpPr>
          <p:nvPr>
            <p:ph type="body" sz="quarter" idx="14"/>
          </p:nvPr>
        </p:nvSpPr>
        <p:spPr>
          <a:xfrm>
            <a:off x="8153048" y="4231464"/>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1" name="Textplatzhalter 45">
            <a:extLst>
              <a:ext uri="{FF2B5EF4-FFF2-40B4-BE49-F238E27FC236}">
                <a16:creationId xmlns:a16="http://schemas.microsoft.com/office/drawing/2014/main" id="{7186B426-0623-4C17-9BDA-C60F7C7235FA}"/>
              </a:ext>
            </a:extLst>
          </p:cNvPr>
          <p:cNvSpPr>
            <a:spLocks noGrp="1"/>
          </p:cNvSpPr>
          <p:nvPr>
            <p:ph type="body" sz="quarter" idx="15"/>
          </p:nvPr>
        </p:nvSpPr>
        <p:spPr>
          <a:xfrm>
            <a:off x="8153224" y="4574901"/>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2" name="Textplatzhalter 45">
            <a:extLst>
              <a:ext uri="{FF2B5EF4-FFF2-40B4-BE49-F238E27FC236}">
                <a16:creationId xmlns:a16="http://schemas.microsoft.com/office/drawing/2014/main" id="{CB81BB57-8139-43D4-8DD9-3CD6BE625B69}"/>
              </a:ext>
            </a:extLst>
          </p:cNvPr>
          <p:cNvSpPr>
            <a:spLocks noGrp="1"/>
          </p:cNvSpPr>
          <p:nvPr>
            <p:ph type="body" sz="quarter" idx="16"/>
          </p:nvPr>
        </p:nvSpPr>
        <p:spPr>
          <a:xfrm>
            <a:off x="6629400" y="53556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3" name="Textplatzhalter 45">
            <a:extLst>
              <a:ext uri="{FF2B5EF4-FFF2-40B4-BE49-F238E27FC236}">
                <a16:creationId xmlns:a16="http://schemas.microsoft.com/office/drawing/2014/main" id="{12BCC7AE-B750-4C77-AD35-B7DD61596F08}"/>
              </a:ext>
            </a:extLst>
          </p:cNvPr>
          <p:cNvSpPr>
            <a:spLocks noGrp="1"/>
          </p:cNvSpPr>
          <p:nvPr>
            <p:ph type="body" sz="quarter" idx="17"/>
          </p:nvPr>
        </p:nvSpPr>
        <p:spPr>
          <a:xfrm>
            <a:off x="6629576" y="56991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4" name="Textplatzhalter 45">
            <a:extLst>
              <a:ext uri="{FF2B5EF4-FFF2-40B4-BE49-F238E27FC236}">
                <a16:creationId xmlns:a16="http://schemas.microsoft.com/office/drawing/2014/main" id="{10A4398E-BDC4-4393-83B3-84A29A51F8A8}"/>
              </a:ext>
            </a:extLst>
          </p:cNvPr>
          <p:cNvSpPr>
            <a:spLocks noGrp="1"/>
          </p:cNvSpPr>
          <p:nvPr>
            <p:ph type="body" sz="quarter" idx="18"/>
          </p:nvPr>
        </p:nvSpPr>
        <p:spPr>
          <a:xfrm>
            <a:off x="3276600" y="53556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5" name="Textplatzhalter 45">
            <a:extLst>
              <a:ext uri="{FF2B5EF4-FFF2-40B4-BE49-F238E27FC236}">
                <a16:creationId xmlns:a16="http://schemas.microsoft.com/office/drawing/2014/main" id="{1F5D0842-E16E-4E3A-94EE-64EB21CACFDE}"/>
              </a:ext>
            </a:extLst>
          </p:cNvPr>
          <p:cNvSpPr>
            <a:spLocks noGrp="1"/>
          </p:cNvSpPr>
          <p:nvPr>
            <p:ph type="body" sz="quarter" idx="19"/>
          </p:nvPr>
        </p:nvSpPr>
        <p:spPr>
          <a:xfrm>
            <a:off x="3276776" y="56991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6" name="Textplatzhalter 45">
            <a:extLst>
              <a:ext uri="{FF2B5EF4-FFF2-40B4-BE49-F238E27FC236}">
                <a16:creationId xmlns:a16="http://schemas.microsoft.com/office/drawing/2014/main" id="{A2822D28-1607-41B4-A1AD-C999DCC78FE2}"/>
              </a:ext>
            </a:extLst>
          </p:cNvPr>
          <p:cNvSpPr>
            <a:spLocks noGrp="1"/>
          </p:cNvSpPr>
          <p:nvPr>
            <p:ph type="body" sz="quarter" idx="20"/>
          </p:nvPr>
        </p:nvSpPr>
        <p:spPr>
          <a:xfrm>
            <a:off x="1752600" y="4267200"/>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7" name="Textplatzhalter 45">
            <a:extLst>
              <a:ext uri="{FF2B5EF4-FFF2-40B4-BE49-F238E27FC236}">
                <a16:creationId xmlns:a16="http://schemas.microsoft.com/office/drawing/2014/main" id="{7015E7F2-459C-4D6D-B997-13DB5EA6427B}"/>
              </a:ext>
            </a:extLst>
          </p:cNvPr>
          <p:cNvSpPr>
            <a:spLocks noGrp="1"/>
          </p:cNvSpPr>
          <p:nvPr>
            <p:ph type="body" sz="quarter" idx="21"/>
          </p:nvPr>
        </p:nvSpPr>
        <p:spPr>
          <a:xfrm>
            <a:off x="1752776" y="4610637"/>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8" name="Textplatzhalter 45">
            <a:extLst>
              <a:ext uri="{FF2B5EF4-FFF2-40B4-BE49-F238E27FC236}">
                <a16:creationId xmlns:a16="http://schemas.microsoft.com/office/drawing/2014/main" id="{7B5C7C9E-A677-4429-BA89-5A9DCEEB242B}"/>
              </a:ext>
            </a:extLst>
          </p:cNvPr>
          <p:cNvSpPr>
            <a:spLocks noGrp="1"/>
          </p:cNvSpPr>
          <p:nvPr>
            <p:ph type="body" sz="quarter" idx="22"/>
          </p:nvPr>
        </p:nvSpPr>
        <p:spPr>
          <a:xfrm>
            <a:off x="1295400" y="2819400"/>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9" name="Textplatzhalter 45">
            <a:extLst>
              <a:ext uri="{FF2B5EF4-FFF2-40B4-BE49-F238E27FC236}">
                <a16:creationId xmlns:a16="http://schemas.microsoft.com/office/drawing/2014/main" id="{002E8C45-C0AE-4A45-B693-2A71D845FD74}"/>
              </a:ext>
            </a:extLst>
          </p:cNvPr>
          <p:cNvSpPr>
            <a:spLocks noGrp="1"/>
          </p:cNvSpPr>
          <p:nvPr>
            <p:ph type="body" sz="quarter" idx="23"/>
          </p:nvPr>
        </p:nvSpPr>
        <p:spPr>
          <a:xfrm>
            <a:off x="1295576" y="3162837"/>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0" name="Textplatzhalter 45">
            <a:extLst>
              <a:ext uri="{FF2B5EF4-FFF2-40B4-BE49-F238E27FC236}">
                <a16:creationId xmlns:a16="http://schemas.microsoft.com/office/drawing/2014/main" id="{1D708290-A882-4D7B-82D1-4B33D98553C3}"/>
              </a:ext>
            </a:extLst>
          </p:cNvPr>
          <p:cNvSpPr>
            <a:spLocks noGrp="1"/>
          </p:cNvSpPr>
          <p:nvPr>
            <p:ph type="body" sz="quarter" idx="24"/>
          </p:nvPr>
        </p:nvSpPr>
        <p:spPr>
          <a:xfrm>
            <a:off x="1676400" y="13932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1" name="Textplatzhalter 45">
            <a:extLst>
              <a:ext uri="{FF2B5EF4-FFF2-40B4-BE49-F238E27FC236}">
                <a16:creationId xmlns:a16="http://schemas.microsoft.com/office/drawing/2014/main" id="{BA980506-41EA-4166-BDC4-6672C08B928F}"/>
              </a:ext>
            </a:extLst>
          </p:cNvPr>
          <p:cNvSpPr>
            <a:spLocks noGrp="1"/>
          </p:cNvSpPr>
          <p:nvPr>
            <p:ph type="body" sz="quarter" idx="25"/>
          </p:nvPr>
        </p:nvSpPr>
        <p:spPr>
          <a:xfrm>
            <a:off x="1676576" y="17367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2" name="Textplatzhalter 45">
            <a:extLst>
              <a:ext uri="{FF2B5EF4-FFF2-40B4-BE49-F238E27FC236}">
                <a16:creationId xmlns:a16="http://schemas.microsoft.com/office/drawing/2014/main" id="{AA45EA62-476D-47F1-96ED-54F43099603F}"/>
              </a:ext>
            </a:extLst>
          </p:cNvPr>
          <p:cNvSpPr>
            <a:spLocks noGrp="1"/>
          </p:cNvSpPr>
          <p:nvPr>
            <p:ph type="body" sz="quarter" idx="16"/>
          </p:nvPr>
        </p:nvSpPr>
        <p:spPr>
          <a:xfrm>
            <a:off x="6629400" y="3264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3" name="Textplatzhalter 45">
            <a:extLst>
              <a:ext uri="{FF2B5EF4-FFF2-40B4-BE49-F238E27FC236}">
                <a16:creationId xmlns:a16="http://schemas.microsoft.com/office/drawing/2014/main" id="{ABD72D36-40B8-4EE5-8EF4-F398834DD9DA}"/>
              </a:ext>
            </a:extLst>
          </p:cNvPr>
          <p:cNvSpPr>
            <a:spLocks noGrp="1"/>
          </p:cNvSpPr>
          <p:nvPr>
            <p:ph type="body" sz="quarter" idx="17"/>
          </p:nvPr>
        </p:nvSpPr>
        <p:spPr>
          <a:xfrm>
            <a:off x="6629576" y="6699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4" name="Textplatzhalter 45">
            <a:extLst>
              <a:ext uri="{FF2B5EF4-FFF2-40B4-BE49-F238E27FC236}">
                <a16:creationId xmlns:a16="http://schemas.microsoft.com/office/drawing/2014/main" id="{E7A1D5E8-4C7C-4ADF-A363-54E4B1B793AA}"/>
              </a:ext>
            </a:extLst>
          </p:cNvPr>
          <p:cNvSpPr>
            <a:spLocks noGrp="1"/>
          </p:cNvSpPr>
          <p:nvPr>
            <p:ph type="body" sz="quarter" idx="18"/>
          </p:nvPr>
        </p:nvSpPr>
        <p:spPr>
          <a:xfrm>
            <a:off x="3276600" y="3264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5" name="Textplatzhalter 45">
            <a:extLst>
              <a:ext uri="{FF2B5EF4-FFF2-40B4-BE49-F238E27FC236}">
                <a16:creationId xmlns:a16="http://schemas.microsoft.com/office/drawing/2014/main" id="{A8479BD5-0D15-42CF-84BC-8F7F80ECD821}"/>
              </a:ext>
            </a:extLst>
          </p:cNvPr>
          <p:cNvSpPr>
            <a:spLocks noGrp="1"/>
          </p:cNvSpPr>
          <p:nvPr>
            <p:ph type="body" sz="quarter" idx="19"/>
          </p:nvPr>
        </p:nvSpPr>
        <p:spPr>
          <a:xfrm>
            <a:off x="3276776" y="6699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3" name="Titel 2">
            <a:extLst>
              <a:ext uri="{FF2B5EF4-FFF2-40B4-BE49-F238E27FC236}">
                <a16:creationId xmlns:a16="http://schemas.microsoft.com/office/drawing/2014/main" id="{2A27D752-F355-434D-9815-D11ECB7F9A87}"/>
              </a:ext>
            </a:extLst>
          </p:cNvPr>
          <p:cNvSpPr>
            <a:spLocks noGrp="1"/>
          </p:cNvSpPr>
          <p:nvPr>
            <p:ph type="title" hasCustomPrompt="1"/>
          </p:nvPr>
        </p:nvSpPr>
        <p:spPr>
          <a:xfrm>
            <a:off x="139964" y="173889"/>
            <a:ext cx="2819224" cy="964511"/>
          </a:xfrm>
        </p:spPr>
        <p:txBody>
          <a:bodyPr rtlCol="0">
            <a:noAutofit/>
          </a:bodyPr>
          <a:lstStyle>
            <a:lvl1pPr>
              <a:defRPr sz="4000"/>
            </a:lvl1pPr>
          </a:lstStyle>
          <a:p>
            <a:pPr rtl="0"/>
            <a:r>
              <a:rPr lang="de-DE" noProof="0" dirty="0"/>
              <a:t>Titelmasterformat durch Klicken bearbeiten</a:t>
            </a:r>
          </a:p>
        </p:txBody>
      </p:sp>
    </p:spTree>
    <p:extLst>
      <p:ext uri="{BB962C8B-B14F-4D97-AF65-F5344CB8AC3E}">
        <p14:creationId xmlns:p14="http://schemas.microsoft.com/office/powerpoint/2010/main" val="30758951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C1C3BF3B-E380-44A9-8EFC-3683137011B3}" type="datetime1">
              <a:rPr lang="en-GB" smtClean="0"/>
              <a:t>24/05/2022</a:t>
            </a:fld>
            <a:endParaRPr lang="de-DE" dirty="0"/>
          </a:p>
        </p:txBody>
      </p:sp>
      <p:sp>
        <p:nvSpPr>
          <p:cNvPr id="4" name="Foliennummernplatzhalter 3"/>
          <p:cNvSpPr>
            <a:spLocks noGrp="1"/>
          </p:cNvSpPr>
          <p:nvPr>
            <p:ph type="sldNum" sz="quarter" idx="11"/>
          </p:nvPr>
        </p:nvSpPr>
        <p:spPr/>
        <p:txBody>
          <a:bodyPr/>
          <a:lstStyle/>
          <a:p>
            <a:fld id="{CD13C9F6-DA1F-4969-8B21-2E803A8A69C8}" type="slidenum">
              <a:rPr lang="de-DE" smtClean="0"/>
              <a:pPr/>
              <a:t>‹#›</a:t>
            </a:fld>
            <a:endParaRPr lang="de-DE" dirty="0"/>
          </a:p>
        </p:txBody>
      </p:sp>
      <p:sp>
        <p:nvSpPr>
          <p:cNvPr id="5" name="Fußzeilenplatzhalter 4"/>
          <p:cNvSpPr>
            <a:spLocks noGrp="1"/>
          </p:cNvSpPr>
          <p:nvPr>
            <p:ph type="ftr" sz="quarter" idx="12"/>
          </p:nvPr>
        </p:nvSpPr>
        <p:spPr/>
        <p:txBody>
          <a:bodyPr/>
          <a:lstStyle/>
          <a:p>
            <a:endParaRPr lang="de-DE"/>
          </a:p>
        </p:txBody>
      </p:sp>
      <p:graphicFrame>
        <p:nvGraphicFramePr>
          <p:cNvPr id="9" name="Diagramm 8"/>
          <p:cNvGraphicFramePr/>
          <p:nvPr userDrawn="1">
            <p:extLst>
              <p:ext uri="{D42A27DB-BD31-4B8C-83A1-F6EECF244321}">
                <p14:modId xmlns:p14="http://schemas.microsoft.com/office/powerpoint/2010/main" val="187780757"/>
              </p:ext>
            </p:extLst>
          </p:nvPr>
        </p:nvGraphicFramePr>
        <p:xfrm>
          <a:off x="2032000" y="2241176"/>
          <a:ext cx="8128000" cy="389715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44962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2F40DFC9-F5C1-4604-B8F6-DDB863794BBD}" type="datetime1">
              <a:rPr lang="en-GB" smtClean="0"/>
              <a:t>24/05/2022</a:t>
            </a:fld>
            <a:endParaRPr lang="de-DE" dirty="0"/>
          </a:p>
        </p:txBody>
      </p:sp>
      <p:sp>
        <p:nvSpPr>
          <p:cNvPr id="4" name="Foliennummernplatzhalter 3"/>
          <p:cNvSpPr>
            <a:spLocks noGrp="1"/>
          </p:cNvSpPr>
          <p:nvPr>
            <p:ph type="sldNum" sz="quarter" idx="11"/>
          </p:nvPr>
        </p:nvSpPr>
        <p:spPr/>
        <p:txBody>
          <a:bodyPr/>
          <a:lstStyle/>
          <a:p>
            <a:fld id="{CD13C9F6-DA1F-4969-8B21-2E803A8A69C8}" type="slidenum">
              <a:rPr lang="de-DE" smtClean="0"/>
              <a:pPr/>
              <a:t>‹#›</a:t>
            </a:fld>
            <a:endParaRPr lang="de-DE" dirty="0"/>
          </a:p>
        </p:txBody>
      </p:sp>
      <p:sp>
        <p:nvSpPr>
          <p:cNvPr id="5" name="Fußzeilenplatzhalter 4"/>
          <p:cNvSpPr>
            <a:spLocks noGrp="1"/>
          </p:cNvSpPr>
          <p:nvPr>
            <p:ph type="ftr" sz="quarter" idx="12"/>
          </p:nvPr>
        </p:nvSpPr>
        <p:spPr/>
        <p:txBody>
          <a:bodyPr/>
          <a:lstStyle/>
          <a:p>
            <a:endParaRPr lang="de-DE"/>
          </a:p>
        </p:txBody>
      </p:sp>
      <p:graphicFrame>
        <p:nvGraphicFramePr>
          <p:cNvPr id="9" name="Diagramm 8"/>
          <p:cNvGraphicFramePr/>
          <p:nvPr userDrawn="1">
            <p:extLst>
              <p:ext uri="{D42A27DB-BD31-4B8C-83A1-F6EECF244321}">
                <p14:modId xmlns:p14="http://schemas.microsoft.com/office/powerpoint/2010/main" val="2928775207"/>
              </p:ext>
            </p:extLst>
          </p:nvPr>
        </p:nvGraphicFramePr>
        <p:xfrm>
          <a:off x="2032000" y="2043953"/>
          <a:ext cx="8128000" cy="40943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80790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pic>
        <p:nvPicPr>
          <p:cNvPr id="17" name="Grafik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6794205" cy="5228354"/>
          </a:xfrm>
          <a:prstGeom prst="rect">
            <a:avLst/>
          </a:prstGeom>
        </p:spPr>
      </p:pic>
      <p:sp>
        <p:nvSpPr>
          <p:cNvPr id="13"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14" name="Grafik 13">
            <a:extLst>
              <a:ext uri="{FF2B5EF4-FFF2-40B4-BE49-F238E27FC236}">
                <a16:creationId xmlns:a16="http://schemas.microsoft.com/office/drawing/2014/main" id="{150F95C0-8540-4F30-B067-350D27C33E54}"/>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22" name="Bildobjekt 2"/>
          <p:cNvPicPr/>
          <p:nvPr userDrawn="1"/>
        </p:nvPicPr>
        <p:blipFill>
          <a:blip r:embed="rId4"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23" name="Picture 25" descr="https://365tno.sharepoint.com/sites/intranet/Organisation/CS/Marketing_Communications/Externe-profilering/Logos/426_1_TNO_ifl_zwart.png"/>
          <p:cNvPicPr/>
          <p:nvPr userDrawn="1"/>
        </p:nvPicPr>
        <p:blipFill rotWithShape="1">
          <a:blip r:embed="rId5"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24" name="Immagine 2"/>
          <p:cNvPicPr/>
          <p:nvPr userDrawn="1"/>
        </p:nvPicPr>
        <p:blipFill>
          <a:blip r:embed="rId6"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25" name="Grafik 24" descr="R:\PR\01_Unternehmenskommunikation\12_Corporate_Design\02_Logo\bea_logo_black_font\bea_logo_black_font_c4_transp.jpg"/>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26" name="Picture 1"/>
          <p:cNvPicPr/>
          <p:nvPr userDrawn="1"/>
        </p:nvPicPr>
        <p:blipFill rotWithShape="1">
          <a:blip r:embed="rId8"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27" name="Picture 3"/>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28" name="Picture 24"/>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29" name="Picture 27" descr="header_E"/>
          <p:cNvPicPr/>
          <p:nvPr userDrawn="1"/>
        </p:nvPicPr>
        <p:blipFill>
          <a:blip r:embed="rId11"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30" name="Immagine 2"/>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31" name="Afbeelding 16" descr="cidimage002.png@01D4FECE.D63D32C0"/>
          <p:cNvPicPr/>
          <p:nvPr userDrawn="1"/>
        </p:nvPicPr>
        <p:blipFill>
          <a:blip r:embed="rId13" r:link="rId14"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sp>
        <p:nvSpPr>
          <p:cNvPr id="18" name="Titel 38"/>
          <p:cNvSpPr>
            <a:spLocks noGrp="1"/>
          </p:cNvSpPr>
          <p:nvPr>
            <p:ph type="title"/>
          </p:nvPr>
        </p:nvSpPr>
        <p:spPr>
          <a:xfrm>
            <a:off x="6103087" y="1486284"/>
            <a:ext cx="5881575" cy="503882"/>
          </a:xfrm>
        </p:spPr>
        <p:txBody>
          <a:bodyPr/>
          <a:lstStyle>
            <a:lvl1pPr>
              <a:defRPr>
                <a:solidFill>
                  <a:schemeClr val="tx1"/>
                </a:solidFill>
              </a:defRPr>
            </a:lvl1pPr>
          </a:lstStyle>
          <a:p>
            <a:endParaRPr lang="de-DE" dirty="0"/>
          </a:p>
        </p:txBody>
      </p:sp>
      <p:sp>
        <p:nvSpPr>
          <p:cNvPr id="20" name="Inhaltsplatzhalter 5"/>
          <p:cNvSpPr>
            <a:spLocks noGrp="1"/>
          </p:cNvSpPr>
          <p:nvPr>
            <p:ph sz="quarter" idx="10"/>
          </p:nvPr>
        </p:nvSpPr>
        <p:spPr>
          <a:xfrm>
            <a:off x="6196013" y="2384425"/>
            <a:ext cx="5681662" cy="555625"/>
          </a:xfrm>
          <a:noFill/>
        </p:spPr>
        <p:txBody>
          <a:bodyPr>
            <a:normAutofit/>
          </a:bodyPr>
          <a:lstStyle>
            <a:lvl1pPr>
              <a:defRPr sz="2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de-DE" dirty="0"/>
              <a:t>Textmasterformat bearbeiten</a:t>
            </a:r>
          </a:p>
        </p:txBody>
      </p:sp>
      <p:sp>
        <p:nvSpPr>
          <p:cNvPr id="21" name="Textplatzhalter 7"/>
          <p:cNvSpPr>
            <a:spLocks noGrp="1"/>
          </p:cNvSpPr>
          <p:nvPr>
            <p:ph type="body" sz="quarter" idx="11" hasCustomPrompt="1"/>
          </p:nvPr>
        </p:nvSpPr>
        <p:spPr>
          <a:xfrm>
            <a:off x="7467600" y="3298825"/>
            <a:ext cx="2733675" cy="1300163"/>
          </a:xfrm>
        </p:spPr>
        <p:txBody>
          <a:bodyPr>
            <a:normAutofit/>
          </a:bodyPr>
          <a:lstStyle>
            <a:lvl1pPr>
              <a:defRPr sz="1400">
                <a:solidFill>
                  <a:schemeClr val="bg1">
                    <a:lumMod val="50000"/>
                  </a:schemeClr>
                </a:solidFill>
              </a:defRPr>
            </a:lvl1pPr>
          </a:lstStyle>
          <a:p>
            <a:pPr lvl="0"/>
            <a:r>
              <a:rPr lang="de-DE" sz="1400" dirty="0" err="1"/>
              <a:t>Presenter</a:t>
            </a:r>
            <a:r>
              <a:rPr lang="de-DE" sz="1400" dirty="0"/>
              <a:t> </a:t>
            </a:r>
            <a:r>
              <a:rPr lang="de-DE" sz="1400" dirty="0" err="1"/>
              <a:t>name</a:t>
            </a:r>
            <a:endParaRPr lang="de-DE" sz="1400" dirty="0"/>
          </a:p>
          <a:p>
            <a:pPr lvl="0"/>
            <a:r>
              <a:rPr lang="de-DE" sz="1400" dirty="0" err="1"/>
              <a:t>Lorem</a:t>
            </a:r>
            <a:r>
              <a:rPr lang="de-DE" sz="1400" dirty="0"/>
              <a:t> </a:t>
            </a:r>
            <a:r>
              <a:rPr lang="de-DE" sz="1400" dirty="0" err="1"/>
              <a:t>ipsum</a:t>
            </a:r>
            <a:endParaRPr lang="de-DE" dirty="0"/>
          </a:p>
        </p:txBody>
      </p:sp>
    </p:spTree>
    <p:extLst>
      <p:ext uri="{BB962C8B-B14F-4D97-AF65-F5344CB8AC3E}">
        <p14:creationId xmlns:p14="http://schemas.microsoft.com/office/powerpoint/2010/main" val="8114306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9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076C4342-3264-4BB5-9D99-8939FCA3D5E3}" type="datetime1">
              <a:rPr lang="en-GB" smtClean="0"/>
              <a:t>24/05/2022</a:t>
            </a:fld>
            <a:endParaRPr lang="de-DE" dirty="0"/>
          </a:p>
        </p:txBody>
      </p:sp>
      <p:sp>
        <p:nvSpPr>
          <p:cNvPr id="4" name="Foliennummernplatzhalter 3"/>
          <p:cNvSpPr>
            <a:spLocks noGrp="1"/>
          </p:cNvSpPr>
          <p:nvPr>
            <p:ph type="sldNum" sz="quarter" idx="11"/>
          </p:nvPr>
        </p:nvSpPr>
        <p:spPr/>
        <p:txBody>
          <a:bodyPr/>
          <a:lstStyle/>
          <a:p>
            <a:fld id="{CD13C9F6-DA1F-4969-8B21-2E803A8A69C8}" type="slidenum">
              <a:rPr lang="de-DE" smtClean="0"/>
              <a:pPr/>
              <a:t>‹#›</a:t>
            </a:fld>
            <a:endParaRPr lang="de-DE" dirty="0"/>
          </a:p>
        </p:txBody>
      </p:sp>
      <p:sp>
        <p:nvSpPr>
          <p:cNvPr id="5" name="Fußzeilenplatzhalter 4"/>
          <p:cNvSpPr>
            <a:spLocks noGrp="1"/>
          </p:cNvSpPr>
          <p:nvPr>
            <p:ph type="ftr" sz="quarter" idx="12"/>
          </p:nvPr>
        </p:nvSpPr>
        <p:spPr/>
        <p:txBody>
          <a:bodyPr/>
          <a:lstStyle/>
          <a:p>
            <a:endParaRPr lang="de-DE"/>
          </a:p>
        </p:txBody>
      </p:sp>
      <p:graphicFrame>
        <p:nvGraphicFramePr>
          <p:cNvPr id="9" name="Diagramm 8"/>
          <p:cNvGraphicFramePr/>
          <p:nvPr userDrawn="1">
            <p:extLst>
              <p:ext uri="{D42A27DB-BD31-4B8C-83A1-F6EECF244321}">
                <p14:modId xmlns:p14="http://schemas.microsoft.com/office/powerpoint/2010/main" val="2796254439"/>
              </p:ext>
            </p:extLst>
          </p:nvPr>
        </p:nvGraphicFramePr>
        <p:xfrm>
          <a:off x="2032000" y="2088776"/>
          <a:ext cx="8128000" cy="404955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81873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rgbClr val="034EA8"/>
                </a:solidFill>
              </a:defRPr>
            </a:lvl1pPr>
          </a:lstStyle>
          <a:p>
            <a:r>
              <a:rPr lang="de-DE" dirty="0"/>
              <a:t>Title</a:t>
            </a:r>
            <a:endParaRPr lang="en-US" dirty="0"/>
          </a:p>
        </p:txBody>
      </p:sp>
      <p:sp>
        <p:nvSpPr>
          <p:cNvPr id="3" name="Content Placeholder 2"/>
          <p:cNvSpPr>
            <a:spLocks noGrp="1"/>
          </p:cNvSpPr>
          <p:nvPr>
            <p:ph idx="1"/>
          </p:nvPr>
        </p:nvSpPr>
        <p:spPr/>
        <p:txBody>
          <a:bodyPr/>
          <a:lstStyle>
            <a:lvl2pPr>
              <a:defRPr baseline="0"/>
            </a:lvl2pPr>
            <a:lvl3pPr>
              <a:defRPr baseline="0"/>
            </a:lvl3pPr>
            <a:lvl4pPr>
              <a:defRPr baseline="0"/>
            </a:lvl4pPr>
            <a:lvl5pPr>
              <a:defRPr baseline="0"/>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Date Placeholder 3"/>
          <p:cNvSpPr>
            <a:spLocks noGrp="1"/>
          </p:cNvSpPr>
          <p:nvPr>
            <p:ph type="dt" sz="half" idx="10"/>
          </p:nvPr>
        </p:nvSpPr>
        <p:spPr/>
        <p:txBody>
          <a:bodyPr/>
          <a:lstStyle/>
          <a:p>
            <a:fld id="{CB45C643-7BBD-4664-B039-A53BF2949F47}" type="datetime1">
              <a:rPr lang="en-GB" smtClean="0"/>
              <a:t>24/05/2022</a:t>
            </a:fld>
            <a:endParaRPr lang="de-DE"/>
          </a:p>
        </p:txBody>
      </p:sp>
      <p:pic>
        <p:nvPicPr>
          <p:cNvPr id="7" name="Grafik 6">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8"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a:t>
            </a:fld>
            <a:endParaRPr lang="de-DE" dirty="0"/>
          </a:p>
        </p:txBody>
      </p:sp>
    </p:spTree>
    <p:extLst>
      <p:ext uri="{BB962C8B-B14F-4D97-AF65-F5344CB8AC3E}">
        <p14:creationId xmlns:p14="http://schemas.microsoft.com/office/powerpoint/2010/main" val="3437284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Benutzerdefiniertes Layout">
    <p:spTree>
      <p:nvGrpSpPr>
        <p:cNvPr id="1" name=""/>
        <p:cNvGrpSpPr/>
        <p:nvPr/>
      </p:nvGrpSpPr>
      <p:grpSpPr>
        <a:xfrm>
          <a:off x="0" y="0"/>
          <a:ext cx="0" cy="0"/>
          <a:chOff x="0" y="0"/>
          <a:chExt cx="0" cy="0"/>
        </a:xfrm>
      </p:grpSpPr>
      <p:sp>
        <p:nvSpPr>
          <p:cNvPr id="5"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6" name="Bildobjekt 2"/>
          <p:cNvPicPr/>
          <p:nvPr userDrawn="1"/>
        </p:nvPicPr>
        <p:blipFill>
          <a:blip r:embed="rId2"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7"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8" name="Immagine 2"/>
          <p:cNvPicPr/>
          <p:nvPr userDrawn="1"/>
        </p:nvPicPr>
        <p:blipFill>
          <a:blip r:embed="rId4"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9" name="Grafik 8"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10" name="Picture 1"/>
          <p:cNvPicPr/>
          <p:nvPr userDrawn="1"/>
        </p:nvPicPr>
        <p:blipFill rotWithShape="1">
          <a:blip r:embed="rId6"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11" name="Picture 3"/>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12" name="Picture 24"/>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13" name="Picture 27" descr="header_E"/>
          <p:cNvPicPr/>
          <p:nvPr userDrawn="1"/>
        </p:nvPicPr>
        <p:blipFill>
          <a:blip r:embed="rId9"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14" name="Immagine 2"/>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15" name="Afbeelding 16" descr="cidimage002.png@01D4FECE.D63D32C0"/>
          <p:cNvPicPr/>
          <p:nvPr userDrawn="1"/>
        </p:nvPicPr>
        <p:blipFill>
          <a:blip r:embed="rId11" r:link="rId12"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pic>
        <p:nvPicPr>
          <p:cNvPr id="16" name="Grafik 15">
            <a:extLst>
              <a:ext uri="{FF2B5EF4-FFF2-40B4-BE49-F238E27FC236}">
                <a16:creationId xmlns:a16="http://schemas.microsoft.com/office/drawing/2014/main" id="{150F95C0-8540-4F30-B067-350D27C33E54}"/>
              </a:ext>
            </a:extLst>
          </p:cNvPr>
          <p:cNvPicPr/>
          <p:nvPr userDrawn="1"/>
        </p:nvPicPr>
        <p:blipFill>
          <a:blip r:embed="rId1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17" name="Grafik 1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150242" y="2487922"/>
            <a:ext cx="3891516" cy="2994643"/>
          </a:xfrm>
          <a:prstGeom prst="rect">
            <a:avLst/>
          </a:prstGeom>
        </p:spPr>
      </p:pic>
    </p:spTree>
    <p:extLst>
      <p:ext uri="{BB962C8B-B14F-4D97-AF65-F5344CB8AC3E}">
        <p14:creationId xmlns:p14="http://schemas.microsoft.com/office/powerpoint/2010/main" val="2686294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el und Inh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rgbClr val="034EA8"/>
                </a:solidFill>
              </a:defRPr>
            </a:lvl1pPr>
          </a:lstStyle>
          <a:p>
            <a:r>
              <a:rPr lang="de-DE" dirty="0"/>
              <a:t>Title</a:t>
            </a:r>
            <a:endParaRPr lang="en-US" dirty="0"/>
          </a:p>
        </p:txBody>
      </p:sp>
      <p:sp>
        <p:nvSpPr>
          <p:cNvPr id="3" name="Content Placeholder 2"/>
          <p:cNvSpPr>
            <a:spLocks noGrp="1"/>
          </p:cNvSpPr>
          <p:nvPr>
            <p:ph idx="1"/>
          </p:nvPr>
        </p:nvSpPr>
        <p:spPr/>
        <p:txBody>
          <a:bodyPr/>
          <a:lstStyle>
            <a:lvl2pPr>
              <a:defRPr baseline="0"/>
            </a:lvl2pPr>
            <a:lvl3pPr>
              <a:defRPr baseline="0"/>
            </a:lvl3pPr>
            <a:lvl4pPr>
              <a:defRPr baseline="0"/>
            </a:lvl4pPr>
            <a:lvl5pPr>
              <a:defRPr baseline="0"/>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7F79CF5C-A9C4-4886-9559-C06E7C6B3641}" type="datetime1">
              <a:rPr lang="en-GB" smtClean="0"/>
              <a:t>24/05/2022</a:t>
            </a:fld>
            <a:endParaRPr lang="de-DE" dirty="0"/>
          </a:p>
        </p:txBody>
      </p:sp>
      <p:pic>
        <p:nvPicPr>
          <p:cNvPr id="7" name="Grafik 6">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8"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a:t>
            </a:fld>
            <a:endParaRPr lang="de-DE" dirty="0"/>
          </a:p>
        </p:txBody>
      </p:sp>
    </p:spTree>
    <p:extLst>
      <p:ext uri="{BB962C8B-B14F-4D97-AF65-F5344CB8AC3E}">
        <p14:creationId xmlns:p14="http://schemas.microsoft.com/office/powerpoint/2010/main" val="1283444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0" y="1709738"/>
            <a:ext cx="10515600" cy="2852737"/>
          </a:xfrm>
        </p:spPr>
        <p:txBody>
          <a:bodyPr anchor="b"/>
          <a:lstStyle>
            <a:lvl1pPr>
              <a:defRPr sz="6000">
                <a:solidFill>
                  <a:srgbClr val="034EA8"/>
                </a:solidFill>
              </a:defRPr>
            </a:lvl1pPr>
          </a:lstStyle>
          <a:p>
            <a:r>
              <a:rPr lang="de-DE" dirty="0"/>
              <a:t>Title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e Placeholder 3"/>
          <p:cNvSpPr>
            <a:spLocks noGrp="1"/>
          </p:cNvSpPr>
          <p:nvPr>
            <p:ph type="dt" sz="half" idx="10"/>
          </p:nvPr>
        </p:nvSpPr>
        <p:spPr/>
        <p:txBody>
          <a:bodyPr/>
          <a:lstStyle/>
          <a:p>
            <a:fld id="{77A71831-764B-4F71-BDEF-25D35F48CD25}" type="datetime1">
              <a:rPr lang="en-GB" smtClean="0"/>
              <a:t>24/05/2022</a:t>
            </a:fld>
            <a:endParaRPr lang="de-DE" dirty="0"/>
          </a:p>
        </p:txBody>
      </p:sp>
      <p:pic>
        <p:nvPicPr>
          <p:cNvPr id="7" name="Grafik 6">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8"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a:t>
            </a:fld>
            <a:endParaRPr lang="de-DE" dirty="0"/>
          </a:p>
        </p:txBody>
      </p:sp>
    </p:spTree>
    <p:extLst>
      <p:ext uri="{BB962C8B-B14F-4D97-AF65-F5344CB8AC3E}">
        <p14:creationId xmlns:p14="http://schemas.microsoft.com/office/powerpoint/2010/main" val="2608809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A8EC8C-2A1D-4648-B215-FBD0A8D2EE3A}" type="datetime1">
              <a:rPr lang="en-GB" smtClean="0"/>
              <a:t>24/05/2022</a:t>
            </a:fld>
            <a:endParaRPr lang="de-DE"/>
          </a:p>
        </p:txBody>
      </p:sp>
      <p:pic>
        <p:nvPicPr>
          <p:cNvPr id="5" name="Grafik 4">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6"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a:t>
            </a:fld>
            <a:endParaRPr lang="de-DE" dirty="0"/>
          </a:p>
        </p:txBody>
      </p:sp>
    </p:spTree>
    <p:extLst>
      <p:ext uri="{BB962C8B-B14F-4D97-AF65-F5344CB8AC3E}">
        <p14:creationId xmlns:p14="http://schemas.microsoft.com/office/powerpoint/2010/main" val="1684395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lstStyle>
            <a:lvl1pPr>
              <a:defRPr sz="3200">
                <a:solidFill>
                  <a:srgbClr val="034EA8"/>
                </a:solidFill>
              </a:defRPr>
            </a:lvl1pPr>
          </a:lstStyle>
          <a:p>
            <a:r>
              <a:rPr lang="de-DE" dirty="0"/>
              <a:t>Title</a:t>
            </a:r>
            <a:endParaRPr lang="en-US" dirty="0"/>
          </a:p>
        </p:txBody>
      </p:sp>
      <p:sp>
        <p:nvSpPr>
          <p:cNvPr id="3" name="Content Placeholder 2"/>
          <p:cNvSpPr>
            <a:spLocks noGrp="1"/>
          </p:cNvSpPr>
          <p:nvPr>
            <p:ph idx="1"/>
          </p:nvPr>
        </p:nvSpPr>
        <p:spPr>
          <a:xfrm>
            <a:off x="5183188" y="987425"/>
            <a:ext cx="6172200" cy="4873625"/>
          </a:xfrm>
        </p:spPr>
        <p:txBody>
          <a:bodyPr/>
          <a:lstStyle>
            <a:lvl1pPr marL="0" indent="0">
              <a:buNone/>
              <a:defRPr sz="3200"/>
            </a:lvl1pPr>
            <a:lvl2pPr>
              <a:defRPr sz="2800" baseline="0"/>
            </a:lvl2pPr>
            <a:lvl3pPr>
              <a:defRPr sz="2400" baseline="0"/>
            </a:lvl3pPr>
            <a:lvl4pPr>
              <a:defRPr sz="2000" baseline="0"/>
            </a:lvl4pPr>
            <a:lvl5pPr>
              <a:defRPr sz="2000" baseline="0"/>
            </a:lvl5pPr>
            <a:lvl6pPr>
              <a:defRPr sz="2000"/>
            </a:lvl6pPr>
            <a:lvl7pPr>
              <a:defRPr sz="2000"/>
            </a:lvl7pPr>
            <a:lvl8pPr>
              <a:defRPr sz="2000"/>
            </a:lvl8pPr>
            <a:lvl9pPr>
              <a:defRPr sz="20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dirty="0"/>
              <a:t>Textmasterformat bearbeiten</a:t>
            </a:r>
          </a:p>
        </p:txBody>
      </p:sp>
      <p:sp>
        <p:nvSpPr>
          <p:cNvPr id="5" name="Date Placeholder 4"/>
          <p:cNvSpPr>
            <a:spLocks noGrp="1"/>
          </p:cNvSpPr>
          <p:nvPr>
            <p:ph type="dt" sz="half" idx="10"/>
          </p:nvPr>
        </p:nvSpPr>
        <p:spPr/>
        <p:txBody>
          <a:bodyPr/>
          <a:lstStyle/>
          <a:p>
            <a:fld id="{4268BE3F-D507-4958-81B4-86B81505B70A}" type="datetime1">
              <a:rPr lang="en-GB" smtClean="0"/>
              <a:t>24/05/2022</a:t>
            </a:fld>
            <a:endParaRPr lang="de-DE"/>
          </a:p>
        </p:txBody>
      </p:sp>
      <p:pic>
        <p:nvPicPr>
          <p:cNvPr id="8" name="Grafik 7">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9"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a:t>
            </a:fld>
            <a:endParaRPr lang="de-DE" dirty="0"/>
          </a:p>
        </p:txBody>
      </p:sp>
    </p:spTree>
    <p:extLst>
      <p:ext uri="{BB962C8B-B14F-4D97-AF65-F5344CB8AC3E}">
        <p14:creationId xmlns:p14="http://schemas.microsoft.com/office/powerpoint/2010/main" val="25486246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92F8D72-F7F2-4898-9C9E-94F818B61F31}" type="datetime1">
              <a:rPr lang="en-GB" smtClean="0"/>
              <a:t>24/05/2022</a:t>
            </a:fld>
            <a:endParaRPr lang="de-DE" dirty="0"/>
          </a:p>
        </p:txBody>
      </p:sp>
      <p:sp>
        <p:nvSpPr>
          <p:cNvPr id="4" name="Foliennummernplatzhalter 3"/>
          <p:cNvSpPr>
            <a:spLocks noGrp="1"/>
          </p:cNvSpPr>
          <p:nvPr>
            <p:ph type="sldNum" sz="quarter" idx="11"/>
          </p:nvPr>
        </p:nvSpPr>
        <p:spPr/>
        <p:txBody>
          <a:bodyPr/>
          <a:lstStyle/>
          <a:p>
            <a:fld id="{CD13C9F6-DA1F-4969-8B21-2E803A8A69C8}" type="slidenum">
              <a:rPr lang="de-DE" smtClean="0"/>
              <a:pPr/>
              <a:t>‹#›</a:t>
            </a:fld>
            <a:endParaRPr lang="de-DE" dirty="0"/>
          </a:p>
        </p:txBody>
      </p:sp>
      <p:sp>
        <p:nvSpPr>
          <p:cNvPr id="5" name="Textplatzhalter 60">
            <a:extLst>
              <a:ext uri="{FF2B5EF4-FFF2-40B4-BE49-F238E27FC236}">
                <a16:creationId xmlns:a16="http://schemas.microsoft.com/office/drawing/2014/main" id="{761076FF-D12B-874E-B2F7-D7211892E96C}"/>
              </a:ext>
            </a:extLst>
          </p:cNvPr>
          <p:cNvSpPr>
            <a:spLocks noGrp="1"/>
          </p:cNvSpPr>
          <p:nvPr>
            <p:ph type="body" sz="quarter" idx="22"/>
          </p:nvPr>
        </p:nvSpPr>
        <p:spPr>
          <a:xfrm>
            <a:off x="824790" y="2061883"/>
            <a:ext cx="4957763" cy="4105835"/>
          </a:xfrm>
        </p:spPr>
        <p:txBody>
          <a:bodyPr rtlCol="0"/>
          <a:lstStyle>
            <a:lvl1pPr rtl="0">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de-DE" noProof="0"/>
              <a:t>Textmasterformat bearbeiten</a:t>
            </a:r>
          </a:p>
          <a:p>
            <a:pPr lvl="1" rtl="0"/>
            <a:r>
              <a:rPr lang="de-DE" noProof="0"/>
              <a:t>Zweite Ebene</a:t>
            </a:r>
          </a:p>
          <a:p>
            <a:pPr lvl="2" rtl="0"/>
            <a:r>
              <a:rPr lang="de-DE" noProof="0"/>
              <a:t>Dritte Ebene</a:t>
            </a:r>
          </a:p>
          <a:p>
            <a:pPr lvl="3" rtl="0"/>
            <a:r>
              <a:rPr lang="de-DE" noProof="0"/>
              <a:t>Vierte Ebene</a:t>
            </a:r>
          </a:p>
          <a:p>
            <a:pPr lvl="4" rtl="0"/>
            <a:r>
              <a:rPr lang="de-DE" noProof="0"/>
              <a:t>Fünfte Ebene</a:t>
            </a:r>
            <a:endParaRPr lang="de-DE" noProof="0" dirty="0"/>
          </a:p>
        </p:txBody>
      </p:sp>
      <p:sp>
        <p:nvSpPr>
          <p:cNvPr id="6" name="Textplatzhalter 60">
            <a:extLst>
              <a:ext uri="{FF2B5EF4-FFF2-40B4-BE49-F238E27FC236}">
                <a16:creationId xmlns:a16="http://schemas.microsoft.com/office/drawing/2014/main" id="{3A9C68A9-C47F-6248-80FB-A955A9DC3FE1}"/>
              </a:ext>
            </a:extLst>
          </p:cNvPr>
          <p:cNvSpPr>
            <a:spLocks noGrp="1"/>
          </p:cNvSpPr>
          <p:nvPr>
            <p:ph type="body" sz="quarter" idx="23"/>
          </p:nvPr>
        </p:nvSpPr>
        <p:spPr>
          <a:xfrm>
            <a:off x="6396037" y="2061883"/>
            <a:ext cx="4957763" cy="4105835"/>
          </a:xfrm>
        </p:spPr>
        <p:txBody>
          <a:bodyPr rtlCol="0"/>
          <a:lstStyle>
            <a:lvl1pPr rtl="0">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de-DE" noProof="0" dirty="0"/>
              <a:t>Textmasterformat bearbeiten</a:t>
            </a:r>
          </a:p>
          <a:p>
            <a:pPr lvl="1" rtl="0"/>
            <a:r>
              <a:rPr lang="de-DE" noProof="0" dirty="0"/>
              <a:t>Zweite Ebene</a:t>
            </a:r>
          </a:p>
          <a:p>
            <a:pPr lvl="2" rtl="0"/>
            <a:r>
              <a:rPr lang="de-DE" noProof="0" dirty="0"/>
              <a:t>Dritte Ebene</a:t>
            </a:r>
          </a:p>
          <a:p>
            <a:pPr lvl="3" rtl="0"/>
            <a:r>
              <a:rPr lang="de-DE" noProof="0" dirty="0"/>
              <a:t>Vierte Ebene</a:t>
            </a:r>
          </a:p>
          <a:p>
            <a:pPr lvl="4" rtl="0"/>
            <a:r>
              <a:rPr lang="de-DE" noProof="0" dirty="0"/>
              <a:t>Fünfte Ebene</a:t>
            </a:r>
          </a:p>
        </p:txBody>
      </p:sp>
    </p:spTree>
    <p:extLst>
      <p:ext uri="{BB962C8B-B14F-4D97-AF65-F5344CB8AC3E}">
        <p14:creationId xmlns:p14="http://schemas.microsoft.com/office/powerpoint/2010/main" val="65666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1253017"/>
            <a:ext cx="10515600" cy="572608"/>
          </a:xfrm>
          <a:prstGeom prst="rect">
            <a:avLst/>
          </a:prstGeom>
        </p:spPr>
        <p:txBody>
          <a:bodyPr vert="horz" lIns="91440" tIns="45720" rIns="91440" bIns="45720" rtlCol="0" anchor="ctr">
            <a:normAutofit/>
          </a:bodyPr>
          <a:lstStyle/>
          <a:p>
            <a:r>
              <a:rPr lang="de-DE" dirty="0"/>
              <a:t>Title</a:t>
            </a:r>
            <a:endParaRPr lang="en-US" dirty="0"/>
          </a:p>
        </p:txBody>
      </p:sp>
      <p:sp>
        <p:nvSpPr>
          <p:cNvPr id="3" name="Text Placeholder 2"/>
          <p:cNvSpPr>
            <a:spLocks noGrp="1"/>
          </p:cNvSpPr>
          <p:nvPr>
            <p:ph type="body" idx="1"/>
          </p:nvPr>
        </p:nvSpPr>
        <p:spPr>
          <a:xfrm>
            <a:off x="838200" y="1890443"/>
            <a:ext cx="10515600" cy="4286519"/>
          </a:xfrm>
          <a:prstGeom prst="rect">
            <a:avLst/>
          </a:prstGeom>
        </p:spPr>
        <p:txBody>
          <a:bodyPr vert="horz" lIns="91440" tIns="45720" rIns="91440" bIns="45720" rtlCol="0">
            <a:normAutofit/>
          </a:bodyPr>
          <a:lstStyle/>
          <a:p>
            <a:pPr lvl="0"/>
            <a:r>
              <a:rPr lang="de-DE" dirty="0"/>
              <a:t>Text</a:t>
            </a:r>
          </a:p>
          <a:p>
            <a:pPr lvl="1"/>
            <a:r>
              <a:rPr lang="de-DE" dirty="0"/>
              <a:t>Second Level</a:t>
            </a:r>
          </a:p>
          <a:p>
            <a:pPr lvl="2"/>
            <a:r>
              <a:rPr lang="de-DE" dirty="0"/>
              <a:t>Third Level</a:t>
            </a:r>
          </a:p>
          <a:p>
            <a:pPr lvl="3"/>
            <a:r>
              <a:rPr lang="de-DE" dirty="0" err="1"/>
              <a:t>Fourth</a:t>
            </a:r>
            <a:r>
              <a:rPr lang="de-DE" dirty="0"/>
              <a:t> Level</a:t>
            </a:r>
          </a:p>
          <a:p>
            <a:pPr lvl="4"/>
            <a:r>
              <a:rPr lang="de-DE" dirty="0" err="1"/>
              <a:t>Fifth</a:t>
            </a:r>
            <a:r>
              <a:rPr lang="de-DE" dirty="0"/>
              <a:t>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Noto Sans" panose="020B0502040504020204" pitchFamily="34" charset="0"/>
                <a:ea typeface="Noto Sans" panose="020B0502040504020204" pitchFamily="34" charset="0"/>
                <a:cs typeface="Noto Sans" panose="020B0502040504020204" pitchFamily="34" charset="0"/>
              </a:defRPr>
            </a:lvl1pPr>
          </a:lstStyle>
          <a:p>
            <a:fld id="{467DB1D1-80B2-4526-AB07-F49ED11FF402}" type="datetime1">
              <a:rPr lang="en-GB" smtClean="0"/>
              <a:t>24/05/2022</a:t>
            </a:fld>
            <a:endParaRPr lang="de-DE" dirty="0"/>
          </a:p>
        </p:txBody>
      </p:sp>
      <p:pic>
        <p:nvPicPr>
          <p:cNvPr id="9" name="Grafik 8"/>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9157397" y="194387"/>
            <a:ext cx="2719170" cy="971602"/>
          </a:xfrm>
          <a:prstGeom prst="rect">
            <a:avLst/>
          </a:prstGeom>
        </p:spPr>
      </p:pic>
      <p:sp>
        <p:nvSpPr>
          <p:cNvPr id="13"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Noto Sans" panose="020B0502040504020204" pitchFamily="34" charset="0"/>
                <a:ea typeface="Noto Sans" panose="020B0502040504020204" pitchFamily="34" charset="0"/>
                <a:cs typeface="Noto Sans" panose="020B0502040504020204" pitchFamily="34" charset="0"/>
              </a:defRPr>
            </a:lvl1pPr>
          </a:lstStyle>
          <a:p>
            <a:fld id="{CD13C9F6-DA1F-4969-8B21-2E803A8A69C8}" type="slidenum">
              <a:rPr lang="de-DE" smtClean="0"/>
              <a:pPr/>
              <a:t>‹#›</a:t>
            </a:fld>
            <a:endParaRPr lang="de-DE" dirty="0"/>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Tree>
    <p:extLst>
      <p:ext uri="{BB962C8B-B14F-4D97-AF65-F5344CB8AC3E}">
        <p14:creationId xmlns:p14="http://schemas.microsoft.com/office/powerpoint/2010/main" val="2529071352"/>
      </p:ext>
    </p:extLst>
  </p:cSld>
  <p:clrMap bg1="lt1" tx1="dk1" bg2="lt2" tx2="dk2" accent1="accent1" accent2="accent2" accent3="accent3" accent4="accent4" accent5="accent5" accent6="accent6" hlink="hlink" folHlink="folHlink"/>
  <p:sldLayoutIdLst>
    <p:sldLayoutId id="2147483673" r:id="rId1"/>
    <p:sldLayoutId id="2147483682" r:id="rId2"/>
    <p:sldLayoutId id="2147483674" r:id="rId3"/>
    <p:sldLayoutId id="2147483688" r:id="rId4"/>
    <p:sldLayoutId id="2147483692" r:id="rId5"/>
    <p:sldLayoutId id="2147483693" r:id="rId6"/>
    <p:sldLayoutId id="2147483695" r:id="rId7"/>
    <p:sldLayoutId id="2147483696" r:id="rId8"/>
    <p:sldLayoutId id="2147483711" r:id="rId9"/>
    <p:sldLayoutId id="2147483697" r:id="rId10"/>
    <p:sldLayoutId id="2147483698" r:id="rId11"/>
    <p:sldLayoutId id="2147483699" r:id="rId12"/>
    <p:sldLayoutId id="2147483700" r:id="rId13"/>
    <p:sldLayoutId id="2147483701" r:id="rId14"/>
    <p:sldLayoutId id="2147483704" r:id="rId15"/>
    <p:sldLayoutId id="2147483707" r:id="rId16"/>
    <p:sldLayoutId id="2147483710" r:id="rId17"/>
    <p:sldLayoutId id="2147483712" r:id="rId18"/>
    <p:sldLayoutId id="2147483713" r:id="rId19"/>
    <p:sldLayoutId id="2147483714" r:id="rId20"/>
  </p:sldLayoutIdLst>
  <p:hf hdr="0" ftr="0"/>
  <p:txStyles>
    <p:titleStyle>
      <a:lvl1pPr algn="l" defTabSz="914400" rtl="0" eaLnBrk="1" latinLnBrk="0" hangingPunct="1">
        <a:lnSpc>
          <a:spcPct val="90000"/>
        </a:lnSpc>
        <a:spcBef>
          <a:spcPct val="0"/>
        </a:spcBef>
        <a:buNone/>
        <a:defRPr sz="3200" kern="1200">
          <a:solidFill>
            <a:srgbClr val="034EA8"/>
          </a:solidFill>
          <a:latin typeface="Noto Sans" panose="020B0502040504020204" pitchFamily="34" charset="0"/>
          <a:ea typeface="Noto Sans" panose="020B0502040504020204" pitchFamily="34" charset="0"/>
          <a:cs typeface="Noto Sans" panose="020B0502040504020204" pitchFamily="34" charset="0"/>
        </a:defRPr>
      </a:lvl1pPr>
    </p:titleStyle>
    <p:body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mentimeter.com/"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hyperlink" Target="https://jamboard.google.com/" TargetMode="External"/><Relationship Id="rId5" Type="http://schemas.openxmlformats.org/officeDocument/2006/relationships/hyperlink" Target="https://fr.padlet.com/" TargetMode="External"/><Relationship Id="rId4" Type="http://schemas.openxmlformats.org/officeDocument/2006/relationships/hyperlink" Target="https://www.sli.do/"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0.xml"/><Relationship Id="rId1" Type="http://schemas.openxmlformats.org/officeDocument/2006/relationships/slideLayout" Target="../slideLayouts/slideLayout5.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2.xml"/><Relationship Id="rId1" Type="http://schemas.openxmlformats.org/officeDocument/2006/relationships/slideLayout" Target="../slideLayouts/slideLayout5.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3.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23.xml"/><Relationship Id="rId1" Type="http://schemas.openxmlformats.org/officeDocument/2006/relationships/slideLayout" Target="../slideLayouts/slideLayout5.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 Id="rId9" Type="http://schemas.openxmlformats.org/officeDocument/2006/relationships/image" Target="../media/image23.svg"/></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4.xml"/><Relationship Id="rId1" Type="http://schemas.openxmlformats.org/officeDocument/2006/relationships/slideLayout" Target="../slideLayouts/slideLayout5.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46.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720.png"/><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73.pn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7.sv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1.xml"/><Relationship Id="rId1" Type="http://schemas.openxmlformats.org/officeDocument/2006/relationships/slideLayout" Target="../slideLayouts/slideLayout9.xml"/><Relationship Id="rId4" Type="http://schemas.openxmlformats.org/officeDocument/2006/relationships/image" Target="../media/image29.svg"/></Relationships>
</file>

<file path=ppt/slides/_rels/slide4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2.xml"/><Relationship Id="rId1" Type="http://schemas.openxmlformats.org/officeDocument/2006/relationships/slideLayout" Target="../slideLayouts/slideLayout9.xml"/><Relationship Id="rId4" Type="http://schemas.openxmlformats.org/officeDocument/2006/relationships/image" Target="../media/image29.sv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8" Type="http://schemas.openxmlformats.org/officeDocument/2006/relationships/image" Target="../media/image9.jpeg"/><Relationship Id="rId13" Type="http://schemas.openxmlformats.org/officeDocument/2006/relationships/image" Target="../media/image4.png"/><Relationship Id="rId3" Type="http://schemas.openxmlformats.org/officeDocument/2006/relationships/image" Target="../media/image2.jpeg"/><Relationship Id="rId7" Type="http://schemas.openxmlformats.org/officeDocument/2006/relationships/image" Target="../media/image8.jpeg"/><Relationship Id="rId12" Type="http://schemas.openxmlformats.org/officeDocument/2006/relationships/image" Target="../media/image7.jpeg"/><Relationship Id="rId2" Type="http://schemas.openxmlformats.org/officeDocument/2006/relationships/notesSlide" Target="../notesSlides/notesSlide55.xml"/><Relationship Id="rId1" Type="http://schemas.openxmlformats.org/officeDocument/2006/relationships/slideLayout" Target="../slideLayouts/slideLayout3.xml"/><Relationship Id="rId6" Type="http://schemas.openxmlformats.org/officeDocument/2006/relationships/image" Target="file:////Users/dennispotter/Library/Containers/com.microsoft.Outlook/Data/Library/Caches/Signatures/signature_665750758" TargetMode="External"/><Relationship Id="rId11" Type="http://schemas.openxmlformats.org/officeDocument/2006/relationships/image" Target="../media/image6.jpeg"/><Relationship Id="rId5" Type="http://schemas.openxmlformats.org/officeDocument/2006/relationships/image" Target="../media/image13.png"/><Relationship Id="rId10" Type="http://schemas.openxmlformats.org/officeDocument/2006/relationships/image" Target="../media/image11.png"/><Relationship Id="rId4" Type="http://schemas.openxmlformats.org/officeDocument/2006/relationships/image" Target="../media/image12.emf"/><Relationship Id="rId9" Type="http://schemas.openxmlformats.org/officeDocument/2006/relationships/image" Target="../media/image10.jpeg"/><Relationship Id="rId1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BB212A-54F9-419F-B175-68AF54AE3F99}"/>
              </a:ext>
            </a:extLst>
          </p:cNvPr>
          <p:cNvSpPr>
            <a:spLocks noGrp="1"/>
          </p:cNvSpPr>
          <p:nvPr>
            <p:ph type="title"/>
          </p:nvPr>
        </p:nvSpPr>
        <p:spPr/>
        <p:txBody>
          <a:bodyPr/>
          <a:lstStyle/>
          <a:p>
            <a:r>
              <a:rPr lang="nl-NL" dirty="0"/>
              <a:t>Instructie</a:t>
            </a:r>
            <a:r>
              <a:rPr lang="de-DE" dirty="0"/>
              <a:t> voor de Trainer (1/2)</a:t>
            </a:r>
          </a:p>
        </p:txBody>
      </p:sp>
      <p:sp>
        <p:nvSpPr>
          <p:cNvPr id="3" name="Inhaltsplatzhalter 2">
            <a:extLst>
              <a:ext uri="{FF2B5EF4-FFF2-40B4-BE49-F238E27FC236}">
                <a16:creationId xmlns:a16="http://schemas.microsoft.com/office/drawing/2014/main" id="{C42E02AD-2962-4393-83DB-319ADFD1EA86}"/>
              </a:ext>
            </a:extLst>
          </p:cNvPr>
          <p:cNvSpPr>
            <a:spLocks noGrp="1"/>
          </p:cNvSpPr>
          <p:nvPr>
            <p:ph idx="1"/>
          </p:nvPr>
        </p:nvSpPr>
        <p:spPr>
          <a:xfrm>
            <a:off x="838200" y="1890443"/>
            <a:ext cx="9701463" cy="4286519"/>
          </a:xfrm>
        </p:spPr>
        <p:txBody>
          <a:bodyPr>
            <a:normAutofit fontScale="92500" lnSpcReduction="20000"/>
          </a:bodyPr>
          <a:lstStyle/>
          <a:p>
            <a:pPr marL="457200" indent="-457200">
              <a:lnSpc>
                <a:spcPct val="120000"/>
              </a:lnSpc>
              <a:buFont typeface="Arial" panose="020B0604020202020204" pitchFamily="34" charset="0"/>
              <a:buChar char="•"/>
            </a:pPr>
            <a:r>
              <a:rPr lang="nl-NL" sz="1800" dirty="0"/>
              <a:t>Deze training kan ‘live’ of als een door de Trainer geleide online training worden gegeven, maar er kunnen enkele verdere aanpassingen nodig zijn. Voor online training kunnen de volgende hulpmiddelen worden gebruikt: </a:t>
            </a:r>
            <a:r>
              <a:rPr lang="en-US" sz="1800" dirty="0">
                <a:hlinkClick r:id="rId3"/>
              </a:rPr>
              <a:t>Mentimeter</a:t>
            </a:r>
            <a:r>
              <a:rPr lang="en-US" sz="1800" dirty="0"/>
              <a:t>, </a:t>
            </a:r>
            <a:r>
              <a:rPr lang="en-US" sz="1800" dirty="0">
                <a:hlinkClick r:id="rId4"/>
              </a:rPr>
              <a:t>Slido</a:t>
            </a:r>
            <a:r>
              <a:rPr lang="en-US" sz="1800" dirty="0"/>
              <a:t>, </a:t>
            </a:r>
            <a:r>
              <a:rPr lang="en-US" sz="1800" dirty="0">
                <a:hlinkClick r:id="rId5"/>
              </a:rPr>
              <a:t>Padlet</a:t>
            </a:r>
            <a:r>
              <a:rPr lang="en-US" sz="1800" dirty="0"/>
              <a:t>, </a:t>
            </a:r>
            <a:r>
              <a:rPr lang="en-US" sz="1800" dirty="0">
                <a:hlinkClick r:id="rId6"/>
              </a:rPr>
              <a:t>Jamboard</a:t>
            </a:r>
            <a:r>
              <a:rPr lang="en-US" sz="1800" dirty="0"/>
              <a:t> (collaboratief digitaal whiteboard).</a:t>
            </a:r>
          </a:p>
          <a:p>
            <a:pPr marL="457200" indent="-457200">
              <a:lnSpc>
                <a:spcPct val="120000"/>
              </a:lnSpc>
              <a:buFont typeface="Arial" panose="020B0604020202020204" pitchFamily="34" charset="0"/>
              <a:buChar char="•"/>
            </a:pPr>
            <a:r>
              <a:rPr lang="sv-SE" sz="1800" dirty="0"/>
              <a:t>De training is </a:t>
            </a:r>
            <a:r>
              <a:rPr lang="sv-SE" sz="1800" b="1" dirty="0"/>
              <a:t>interactief </a:t>
            </a:r>
            <a:r>
              <a:rPr lang="sv-SE" sz="1800" dirty="0"/>
              <a:t>- </a:t>
            </a:r>
            <a:r>
              <a:rPr lang="nl-NL" sz="1800" dirty="0"/>
              <a:t>met als doel dat deelnemers actief bijdragen en zowel van u als van elkaars ervaringen leren. Interactieve elementen zijn gemarkeerd met het symbool hiernaast. </a:t>
            </a:r>
            <a:r>
              <a:rPr lang="sv-SE" sz="1800" dirty="0"/>
              <a:t> </a:t>
            </a:r>
          </a:p>
          <a:p>
            <a:pPr marL="457200" indent="-457200">
              <a:lnSpc>
                <a:spcPct val="120000"/>
              </a:lnSpc>
              <a:buFont typeface="Arial" panose="020B0604020202020204" pitchFamily="34" charset="0"/>
              <a:buChar char="•"/>
            </a:pPr>
            <a:r>
              <a:rPr lang="sv-SE" sz="1800" dirty="0"/>
              <a:t>In de </a:t>
            </a:r>
            <a:r>
              <a:rPr lang="sv-SE" sz="1800" b="1" dirty="0"/>
              <a:t>notities</a:t>
            </a:r>
            <a:r>
              <a:rPr lang="sv-SE" sz="1800" dirty="0"/>
              <a:t> bij deze presentatie vind je uitleg over de inhoud van de dia’s, evenals extra leesmateriaal. Enkele specificieke notities over hoe de training te leiden zijn toegevoegd met de vermelding </a:t>
            </a:r>
            <a:r>
              <a:rPr lang="sv-SE" sz="1800" i="1" dirty="0"/>
              <a:t>Instructies voor Trainer.</a:t>
            </a:r>
          </a:p>
          <a:p>
            <a:pPr marL="457200" indent="-457200">
              <a:lnSpc>
                <a:spcPct val="120000"/>
              </a:lnSpc>
              <a:buFont typeface="Arial" panose="020B0604020202020204" pitchFamily="34" charset="0"/>
              <a:buChar char="•"/>
            </a:pPr>
            <a:r>
              <a:rPr lang="nl-NL" sz="1800" dirty="0"/>
              <a:t>U kunt besluiten om dia's te verbergen/toe te voegen om ze aan te passen aan uw presentatie en aan de context.</a:t>
            </a:r>
            <a:endParaRPr lang="sv-SE" sz="1800" dirty="0"/>
          </a:p>
          <a:p>
            <a:pPr marL="457200" indent="-457200">
              <a:lnSpc>
                <a:spcPct val="120000"/>
              </a:lnSpc>
              <a:buFont typeface="Arial" panose="020B0604020202020204" pitchFamily="34" charset="0"/>
              <a:buChar char="•"/>
            </a:pPr>
            <a:r>
              <a:rPr lang="nl-NL" sz="1800" dirty="0"/>
              <a:t>Alle informatie over de training vind je in de </a:t>
            </a:r>
            <a:r>
              <a:rPr lang="sv-SE" sz="1800" b="1" dirty="0"/>
              <a:t>Training Unit Information </a:t>
            </a:r>
            <a:r>
              <a:rPr lang="sv-SE" sz="1800" dirty="0"/>
              <a:t>(duur, doelgroep, doel, etc).</a:t>
            </a:r>
          </a:p>
          <a:p>
            <a:pPr marL="457200" indent="-457200">
              <a:lnSpc>
                <a:spcPct val="120000"/>
              </a:lnSpc>
              <a:buFont typeface="Arial" panose="020B0604020202020204" pitchFamily="34" charset="0"/>
              <a:buChar char="•"/>
            </a:pPr>
            <a:endParaRPr lang="sv-SE" sz="1800" dirty="0"/>
          </a:p>
          <a:p>
            <a:pPr algn="l">
              <a:lnSpc>
                <a:spcPct val="107000"/>
              </a:lnSpc>
              <a:spcAft>
                <a:spcPts val="800"/>
              </a:spcAft>
            </a:pPr>
            <a:endParaRPr lang="de-DE" sz="1800" dirty="0">
              <a:effectLst/>
              <a:latin typeface="Noto Sans" panose="020B0502040504020204" pitchFamily="34" charset="0"/>
              <a:ea typeface="Calibri" panose="020F0502020204030204" pitchFamily="34" charset="0"/>
              <a:cs typeface="Times New Roman" panose="02020603050405020304" pitchFamily="18" charset="0"/>
            </a:endParaRPr>
          </a:p>
          <a:p>
            <a:endParaRPr lang="de-DE" dirty="0"/>
          </a:p>
        </p:txBody>
      </p:sp>
      <p:sp>
        <p:nvSpPr>
          <p:cNvPr id="4" name="Datumsplatzhalter 3">
            <a:extLst>
              <a:ext uri="{FF2B5EF4-FFF2-40B4-BE49-F238E27FC236}">
                <a16:creationId xmlns:a16="http://schemas.microsoft.com/office/drawing/2014/main" id="{39C3465B-D32B-4DCD-BE66-574BD53B4395}"/>
              </a:ext>
            </a:extLst>
          </p:cNvPr>
          <p:cNvSpPr>
            <a:spLocks noGrp="1"/>
          </p:cNvSpPr>
          <p:nvPr>
            <p:ph type="dt" sz="half" idx="10"/>
          </p:nvPr>
        </p:nvSpPr>
        <p:spPr/>
        <p:txBody>
          <a:bodyPr/>
          <a:lstStyle/>
          <a:p>
            <a:fld id="{CE0B7328-1440-4D2E-B861-9124889CBD9D}" type="datetime1">
              <a:rPr lang="en-GB" smtClean="0"/>
              <a:t>24/05/2022</a:t>
            </a:fld>
            <a:endParaRPr lang="de-DE" dirty="0"/>
          </a:p>
        </p:txBody>
      </p:sp>
      <p:sp>
        <p:nvSpPr>
          <p:cNvPr id="5" name="Foliennummernplatzhalter 4">
            <a:extLst>
              <a:ext uri="{FF2B5EF4-FFF2-40B4-BE49-F238E27FC236}">
                <a16:creationId xmlns:a16="http://schemas.microsoft.com/office/drawing/2014/main" id="{335DBD65-347A-4CF9-A54A-630D9A06F7EB}"/>
              </a:ext>
            </a:extLst>
          </p:cNvPr>
          <p:cNvSpPr>
            <a:spLocks noGrp="1"/>
          </p:cNvSpPr>
          <p:nvPr>
            <p:ph type="sldNum" sz="quarter" idx="11"/>
          </p:nvPr>
        </p:nvSpPr>
        <p:spPr/>
        <p:txBody>
          <a:bodyPr/>
          <a:lstStyle/>
          <a:p>
            <a:fld id="{CD13C9F6-DA1F-4969-8B21-2E803A8A69C8}" type="slidenum">
              <a:rPr lang="de-DE" smtClean="0"/>
              <a:t>1</a:t>
            </a:fld>
            <a:endParaRPr lang="de-DE" dirty="0"/>
          </a:p>
        </p:txBody>
      </p:sp>
      <p:grpSp>
        <p:nvGrpSpPr>
          <p:cNvPr id="6" name="Gruppieren 5">
            <a:extLst>
              <a:ext uri="{FF2B5EF4-FFF2-40B4-BE49-F238E27FC236}">
                <a16:creationId xmlns:a16="http://schemas.microsoft.com/office/drawing/2014/main" id="{D1831556-59A9-4F4E-BDA8-EEB3515FD45D}"/>
              </a:ext>
            </a:extLst>
          </p:cNvPr>
          <p:cNvGrpSpPr/>
          <p:nvPr/>
        </p:nvGrpSpPr>
        <p:grpSpPr>
          <a:xfrm>
            <a:off x="10539663" y="3236430"/>
            <a:ext cx="665698" cy="572609"/>
            <a:chOff x="135517" y="136525"/>
            <a:chExt cx="761950" cy="761950"/>
          </a:xfrm>
        </p:grpSpPr>
        <p:sp>
          <p:nvSpPr>
            <p:cNvPr id="7" name="Ellipse 6">
              <a:extLst>
                <a:ext uri="{FF2B5EF4-FFF2-40B4-BE49-F238E27FC236}">
                  <a16:creationId xmlns:a16="http://schemas.microsoft.com/office/drawing/2014/main" id="{8C0794E8-A239-4DD2-9E30-72AA3D285C2C}"/>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de-DE" dirty="0"/>
            </a:p>
          </p:txBody>
        </p:sp>
        <p:sp>
          <p:nvSpPr>
            <p:cNvPr id="8" name="Sprechblase: oval 7">
              <a:extLst>
                <a:ext uri="{FF2B5EF4-FFF2-40B4-BE49-F238E27FC236}">
                  <a16:creationId xmlns:a16="http://schemas.microsoft.com/office/drawing/2014/main" id="{9FE32A1E-9371-4249-BEAF-9B93A54E1C37}"/>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de-DE" dirty="0"/>
            </a:p>
          </p:txBody>
        </p:sp>
      </p:grpSp>
      <p:sp>
        <p:nvSpPr>
          <p:cNvPr id="9" name="Rectangle 8">
            <a:extLst>
              <a:ext uri="{FF2B5EF4-FFF2-40B4-BE49-F238E27FC236}">
                <a16:creationId xmlns:a16="http://schemas.microsoft.com/office/drawing/2014/main" id="{92D508FF-DF96-4544-B267-407BF6D2AA8F}"/>
              </a:ext>
            </a:extLst>
          </p:cNvPr>
          <p:cNvSpPr/>
          <p:nvPr/>
        </p:nvSpPr>
        <p:spPr>
          <a:xfrm>
            <a:off x="11374120" y="6228569"/>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9809908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902489-4D49-4B61-8C9F-7248E15F438B}"/>
              </a:ext>
            </a:extLst>
          </p:cNvPr>
          <p:cNvSpPr>
            <a:spLocks noGrp="1"/>
          </p:cNvSpPr>
          <p:nvPr>
            <p:ph type="title"/>
          </p:nvPr>
        </p:nvSpPr>
        <p:spPr/>
        <p:txBody>
          <a:bodyPr>
            <a:normAutofit/>
          </a:bodyPr>
          <a:lstStyle/>
          <a:p>
            <a:pPr lvl="0"/>
            <a:r>
              <a:rPr lang="de-DE" sz="5400" dirty="0"/>
              <a:t>Unit II: Hoe MB </a:t>
            </a:r>
            <a:r>
              <a:rPr lang="de-DE" sz="5400" dirty="0" err="1"/>
              <a:t>te</a:t>
            </a:r>
            <a:r>
              <a:rPr lang="de-DE" sz="5400" dirty="0"/>
              <a:t> integreren</a:t>
            </a:r>
            <a:br>
              <a:rPr lang="de-DE" sz="5400" dirty="0"/>
            </a:br>
            <a:r>
              <a:rPr lang="de-DE" sz="5400" dirty="0"/>
              <a:t>in de </a:t>
            </a:r>
            <a:r>
              <a:rPr lang="de-DE" sz="5400" dirty="0" err="1"/>
              <a:t>strategie</a:t>
            </a:r>
            <a:r>
              <a:rPr lang="de-DE" sz="5400" dirty="0"/>
              <a:t> van de </a:t>
            </a:r>
            <a:r>
              <a:rPr lang="de-DE" sz="5400" dirty="0" err="1"/>
              <a:t>onderneming</a:t>
            </a:r>
            <a:r>
              <a:rPr lang="de-DE" sz="5400" dirty="0"/>
              <a:t>?</a:t>
            </a:r>
          </a:p>
        </p:txBody>
      </p:sp>
      <p:sp>
        <p:nvSpPr>
          <p:cNvPr id="3" name="Textplatzhalter 2">
            <a:extLst>
              <a:ext uri="{FF2B5EF4-FFF2-40B4-BE49-F238E27FC236}">
                <a16:creationId xmlns:a16="http://schemas.microsoft.com/office/drawing/2014/main" id="{3B94FA99-78EF-4D0D-B397-1BF7178FA285}"/>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BE6DE1B6-24DA-4926-B6AA-15C6B142B35C}"/>
              </a:ext>
            </a:extLst>
          </p:cNvPr>
          <p:cNvSpPr>
            <a:spLocks noGrp="1"/>
          </p:cNvSpPr>
          <p:nvPr>
            <p:ph type="dt" sz="half" idx="10"/>
          </p:nvPr>
        </p:nvSpPr>
        <p:spPr/>
        <p:txBody>
          <a:bodyPr/>
          <a:lstStyle/>
          <a:p>
            <a:fld id="{D6CF7314-016D-4CC1-BE2F-944BD0D57C32}" type="datetime1">
              <a:rPr lang="en-GB" smtClean="0"/>
              <a:t>24/05/2022</a:t>
            </a:fld>
            <a:endParaRPr lang="de-DE"/>
          </a:p>
        </p:txBody>
      </p:sp>
      <p:sp>
        <p:nvSpPr>
          <p:cNvPr id="5" name="Foliennummernplatzhalter 4">
            <a:extLst>
              <a:ext uri="{FF2B5EF4-FFF2-40B4-BE49-F238E27FC236}">
                <a16:creationId xmlns:a16="http://schemas.microsoft.com/office/drawing/2014/main" id="{36D8B1F6-F1DB-4BA6-9752-4A66A1A95339}"/>
              </a:ext>
            </a:extLst>
          </p:cNvPr>
          <p:cNvSpPr>
            <a:spLocks noGrp="1"/>
          </p:cNvSpPr>
          <p:nvPr>
            <p:ph type="sldNum" sz="quarter" idx="11"/>
          </p:nvPr>
        </p:nvSpPr>
        <p:spPr/>
        <p:txBody>
          <a:bodyPr/>
          <a:lstStyle/>
          <a:p>
            <a:fld id="{CD13C9F6-DA1F-4969-8B21-2E803A8A69C8}" type="slidenum">
              <a:rPr lang="de-DE" smtClean="0"/>
              <a:t>10</a:t>
            </a:fld>
            <a:endParaRPr lang="de-DE" dirty="0"/>
          </a:p>
        </p:txBody>
      </p:sp>
      <p:sp>
        <p:nvSpPr>
          <p:cNvPr id="6" name="Rectangle 5">
            <a:extLst>
              <a:ext uri="{FF2B5EF4-FFF2-40B4-BE49-F238E27FC236}">
                <a16:creationId xmlns:a16="http://schemas.microsoft.com/office/drawing/2014/main" id="{F5B090EE-A881-429C-9844-6296075EED49}"/>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8228764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AF264F-5A41-408F-9E81-57924E0CFD1F}"/>
              </a:ext>
            </a:extLst>
          </p:cNvPr>
          <p:cNvSpPr>
            <a:spLocks noGrp="1"/>
          </p:cNvSpPr>
          <p:nvPr>
            <p:ph type="title"/>
          </p:nvPr>
        </p:nvSpPr>
        <p:spPr/>
        <p:txBody>
          <a:bodyPr/>
          <a:lstStyle/>
          <a:p>
            <a:r>
              <a:rPr lang="de-DE" dirty="0" err="1"/>
              <a:t>Discussie</a:t>
            </a:r>
            <a:endParaRPr lang="de-DE" dirty="0"/>
          </a:p>
        </p:txBody>
      </p:sp>
      <p:sp>
        <p:nvSpPr>
          <p:cNvPr id="3" name="Inhaltsplatzhalter 2">
            <a:extLst>
              <a:ext uri="{FF2B5EF4-FFF2-40B4-BE49-F238E27FC236}">
                <a16:creationId xmlns:a16="http://schemas.microsoft.com/office/drawing/2014/main" id="{89BD80AE-BFF6-472A-B0F9-BC51BB6EB613}"/>
              </a:ext>
            </a:extLst>
          </p:cNvPr>
          <p:cNvSpPr>
            <a:spLocks noGrp="1"/>
          </p:cNvSpPr>
          <p:nvPr>
            <p:ph idx="1"/>
          </p:nvPr>
        </p:nvSpPr>
        <p:spPr>
          <a:xfrm>
            <a:off x="838200" y="2295331"/>
            <a:ext cx="10515600" cy="3881631"/>
          </a:xfrm>
        </p:spPr>
        <p:txBody>
          <a:bodyPr/>
          <a:lstStyle/>
          <a:p>
            <a:pPr lvl="1" indent="0">
              <a:buNone/>
            </a:pPr>
            <a:r>
              <a:rPr lang="nl-NL" sz="2800" dirty="0"/>
              <a:t>Geef een voorbeeld van een Energy Efficiency maatregel die door een bedrijf is uitgevoerd, denk aan de belangrijkste argumenten waarom de investeringsbeslissing succesvol was</a:t>
            </a:r>
          </a:p>
          <a:p>
            <a:pPr marL="1143000" lvl="1" indent="-457200">
              <a:buFontTx/>
              <a:buChar char="-"/>
            </a:pPr>
            <a:endParaRPr lang="nl-NL" sz="2800" dirty="0"/>
          </a:p>
          <a:p>
            <a:pPr lvl="1" indent="0">
              <a:buNone/>
            </a:pPr>
            <a:r>
              <a:rPr lang="nl-NL" sz="2800" dirty="0"/>
              <a:t>Geef een voorbeeld van een Energy Efficiency maatregel die niet is geïmplementeerd, geef de belangrijkste redenen daarvoor</a:t>
            </a:r>
          </a:p>
          <a:p>
            <a:endParaRPr lang="nl-NL" dirty="0"/>
          </a:p>
        </p:txBody>
      </p:sp>
      <p:sp>
        <p:nvSpPr>
          <p:cNvPr id="4" name="Datumsplatzhalter 3">
            <a:extLst>
              <a:ext uri="{FF2B5EF4-FFF2-40B4-BE49-F238E27FC236}">
                <a16:creationId xmlns:a16="http://schemas.microsoft.com/office/drawing/2014/main" id="{6F87B6B6-5689-4EA9-A181-6A0D44EFFC24}"/>
              </a:ext>
            </a:extLst>
          </p:cNvPr>
          <p:cNvSpPr>
            <a:spLocks noGrp="1"/>
          </p:cNvSpPr>
          <p:nvPr>
            <p:ph type="dt" sz="half" idx="10"/>
          </p:nvPr>
        </p:nvSpPr>
        <p:spPr/>
        <p:txBody>
          <a:bodyPr/>
          <a:lstStyle/>
          <a:p>
            <a:fld id="{C92FE73E-6A02-4C61-9986-F61E42C515F8}" type="datetime1">
              <a:rPr lang="en-GB" smtClean="0"/>
              <a:t>24/05/2022</a:t>
            </a:fld>
            <a:endParaRPr lang="de-DE"/>
          </a:p>
        </p:txBody>
      </p:sp>
      <p:sp>
        <p:nvSpPr>
          <p:cNvPr id="5" name="Foliennummernplatzhalter 4">
            <a:extLst>
              <a:ext uri="{FF2B5EF4-FFF2-40B4-BE49-F238E27FC236}">
                <a16:creationId xmlns:a16="http://schemas.microsoft.com/office/drawing/2014/main" id="{458925F1-BB20-48A1-B54B-0173BD641A0E}"/>
              </a:ext>
            </a:extLst>
          </p:cNvPr>
          <p:cNvSpPr>
            <a:spLocks noGrp="1"/>
          </p:cNvSpPr>
          <p:nvPr>
            <p:ph type="sldNum" sz="quarter" idx="11"/>
          </p:nvPr>
        </p:nvSpPr>
        <p:spPr/>
        <p:txBody>
          <a:bodyPr/>
          <a:lstStyle/>
          <a:p>
            <a:fld id="{CD13C9F6-DA1F-4969-8B21-2E803A8A69C8}" type="slidenum">
              <a:rPr lang="de-DE" smtClean="0"/>
              <a:t>11</a:t>
            </a:fld>
            <a:endParaRPr lang="de-DE" dirty="0"/>
          </a:p>
        </p:txBody>
      </p:sp>
      <p:grpSp>
        <p:nvGrpSpPr>
          <p:cNvPr id="7" name="Gruppieren 6">
            <a:extLst>
              <a:ext uri="{FF2B5EF4-FFF2-40B4-BE49-F238E27FC236}">
                <a16:creationId xmlns:a16="http://schemas.microsoft.com/office/drawing/2014/main" id="{9A2D3F57-DD29-42AA-B000-739A22590AEE}"/>
              </a:ext>
            </a:extLst>
          </p:cNvPr>
          <p:cNvGrpSpPr/>
          <p:nvPr/>
        </p:nvGrpSpPr>
        <p:grpSpPr>
          <a:xfrm>
            <a:off x="135517" y="136525"/>
            <a:ext cx="761950" cy="761950"/>
            <a:chOff x="135517" y="136525"/>
            <a:chExt cx="761950" cy="761950"/>
          </a:xfrm>
        </p:grpSpPr>
        <p:sp>
          <p:nvSpPr>
            <p:cNvPr id="8" name="Ellipse 7">
              <a:extLst>
                <a:ext uri="{FF2B5EF4-FFF2-40B4-BE49-F238E27FC236}">
                  <a16:creationId xmlns:a16="http://schemas.microsoft.com/office/drawing/2014/main" id="{DE7357F6-4D4F-4DC4-B4E5-4294B760D0EC}"/>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Sprechblase: oval 8">
              <a:extLst>
                <a:ext uri="{FF2B5EF4-FFF2-40B4-BE49-F238E27FC236}">
                  <a16:creationId xmlns:a16="http://schemas.microsoft.com/office/drawing/2014/main" id="{7D39B346-5500-4479-B588-E1C870E167CB}"/>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0" name="Rectangle 9">
            <a:extLst>
              <a:ext uri="{FF2B5EF4-FFF2-40B4-BE49-F238E27FC236}">
                <a16:creationId xmlns:a16="http://schemas.microsoft.com/office/drawing/2014/main" id="{9CE0B91E-4A7F-40C2-BBC0-102EC511B08D}"/>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8414378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39C398-816F-4674-8833-772C140047CC}"/>
              </a:ext>
            </a:extLst>
          </p:cNvPr>
          <p:cNvSpPr>
            <a:spLocks noGrp="1"/>
          </p:cNvSpPr>
          <p:nvPr>
            <p:ph type="title"/>
          </p:nvPr>
        </p:nvSpPr>
        <p:spPr/>
        <p:txBody>
          <a:bodyPr/>
          <a:lstStyle/>
          <a:p>
            <a:r>
              <a:rPr lang="de-DE" dirty="0" err="1"/>
              <a:t>Probleem</a:t>
            </a:r>
            <a:endParaRPr lang="de-DE" dirty="0"/>
          </a:p>
        </p:txBody>
      </p:sp>
      <p:sp>
        <p:nvSpPr>
          <p:cNvPr id="3" name="Inhaltsplatzhalter 2">
            <a:extLst>
              <a:ext uri="{FF2B5EF4-FFF2-40B4-BE49-F238E27FC236}">
                <a16:creationId xmlns:a16="http://schemas.microsoft.com/office/drawing/2014/main" id="{D54D94A7-08D9-4A94-81C9-52B959B3D4D1}"/>
              </a:ext>
            </a:extLst>
          </p:cNvPr>
          <p:cNvSpPr>
            <a:spLocks noGrp="1"/>
          </p:cNvSpPr>
          <p:nvPr>
            <p:ph idx="1"/>
          </p:nvPr>
        </p:nvSpPr>
        <p:spPr>
          <a:xfrm>
            <a:off x="838200" y="1890443"/>
            <a:ext cx="9864012" cy="4286519"/>
          </a:xfrm>
        </p:spPr>
        <p:txBody>
          <a:bodyPr/>
          <a:lstStyle/>
          <a:p>
            <a:endParaRPr lang="de-DE" dirty="0"/>
          </a:p>
          <a:p>
            <a:pPr marL="457200" indent="-457200">
              <a:buFont typeface="Arial" panose="020B0604020202020204" pitchFamily="34" charset="0"/>
              <a:buChar char="•"/>
            </a:pPr>
            <a:r>
              <a:rPr lang="de-DE" dirty="0"/>
              <a:t>De ‘kWh-</a:t>
            </a:r>
            <a:r>
              <a:rPr lang="de-DE" dirty="0" err="1"/>
              <a:t>aanpak</a:t>
            </a:r>
            <a:r>
              <a:rPr lang="de-DE" dirty="0"/>
              <a:t>‘ </a:t>
            </a:r>
            <a:r>
              <a:rPr lang="de-DE" dirty="0" err="1"/>
              <a:t>is</a:t>
            </a:r>
            <a:r>
              <a:rPr lang="de-DE" dirty="0"/>
              <a:t> </a:t>
            </a:r>
            <a:r>
              <a:rPr lang="de-DE" dirty="0" err="1"/>
              <a:t>niet</a:t>
            </a:r>
            <a:r>
              <a:rPr lang="de-DE" dirty="0"/>
              <a:t> </a:t>
            </a:r>
            <a:r>
              <a:rPr lang="de-DE" dirty="0" err="1"/>
              <a:t>voldoende</a:t>
            </a:r>
            <a:r>
              <a:rPr lang="de-DE" dirty="0"/>
              <a:t>. </a:t>
            </a:r>
            <a:r>
              <a:rPr lang="nl-NL" dirty="0"/>
              <a:t>Procesmatige en strategische overwegingen moeten in aanmerking worden genomen om Energy Efficiency Maatregel prioriteit te geven</a:t>
            </a:r>
            <a:endParaRPr lang="de-DE" dirty="0"/>
          </a:p>
          <a:p>
            <a:pPr marL="457200" indent="-457200">
              <a:buFont typeface="Arial" panose="020B0604020202020204" pitchFamily="34" charset="0"/>
              <a:buChar char="•"/>
            </a:pPr>
            <a:r>
              <a:rPr lang="de-DE" dirty="0"/>
              <a:t>Energie </a:t>
            </a:r>
            <a:r>
              <a:rPr lang="de-DE" dirty="0" err="1"/>
              <a:t>experts</a:t>
            </a:r>
            <a:r>
              <a:rPr lang="de-DE" dirty="0"/>
              <a:t> en </a:t>
            </a:r>
            <a:r>
              <a:rPr lang="de-DE" dirty="0" err="1"/>
              <a:t>proces</a:t>
            </a:r>
            <a:r>
              <a:rPr lang="de-DE" dirty="0"/>
              <a:t>-/</a:t>
            </a:r>
            <a:r>
              <a:rPr lang="de-DE" dirty="0" err="1"/>
              <a:t>productiemedewerkers</a:t>
            </a:r>
            <a:r>
              <a:rPr lang="de-DE" dirty="0"/>
              <a:t>, </a:t>
            </a:r>
            <a:r>
              <a:rPr lang="de-DE" dirty="0" err="1"/>
              <a:t>maar</a:t>
            </a:r>
            <a:r>
              <a:rPr lang="de-DE" dirty="0"/>
              <a:t> </a:t>
            </a:r>
            <a:r>
              <a:rPr lang="de-DE" dirty="0" err="1"/>
              <a:t>ook</a:t>
            </a:r>
            <a:r>
              <a:rPr lang="de-DE" dirty="0"/>
              <a:t> </a:t>
            </a:r>
            <a:r>
              <a:rPr lang="de-DE" dirty="0" err="1"/>
              <a:t>mensen</a:t>
            </a:r>
            <a:r>
              <a:rPr lang="de-DE" dirty="0"/>
              <a:t> in </a:t>
            </a:r>
            <a:r>
              <a:rPr lang="de-DE" dirty="0" err="1"/>
              <a:t>het</a:t>
            </a:r>
            <a:r>
              <a:rPr lang="de-DE" dirty="0"/>
              <a:t> </a:t>
            </a:r>
            <a:r>
              <a:rPr lang="de-DE" dirty="0" err="1"/>
              <a:t>topmanagement</a:t>
            </a:r>
            <a:r>
              <a:rPr lang="de-DE" dirty="0"/>
              <a:t>, </a:t>
            </a:r>
            <a:r>
              <a:rPr lang="de-DE" dirty="0" err="1"/>
              <a:t>spreken</a:t>
            </a:r>
            <a:r>
              <a:rPr lang="de-DE" dirty="0"/>
              <a:t> </a:t>
            </a:r>
            <a:r>
              <a:rPr lang="de-DE" dirty="0" err="1"/>
              <a:t>niet</a:t>
            </a:r>
            <a:r>
              <a:rPr lang="de-DE" dirty="0"/>
              <a:t> ‘</a:t>
            </a:r>
            <a:r>
              <a:rPr lang="de-DE" dirty="0" err="1"/>
              <a:t>dezelfde</a:t>
            </a:r>
            <a:r>
              <a:rPr lang="de-DE" dirty="0"/>
              <a:t> </a:t>
            </a:r>
            <a:r>
              <a:rPr lang="de-DE" dirty="0" err="1"/>
              <a:t>taal</a:t>
            </a:r>
            <a:r>
              <a:rPr lang="de-DE" dirty="0"/>
              <a:t>‘</a:t>
            </a:r>
          </a:p>
          <a:p>
            <a:endParaRPr lang="de-DE" dirty="0"/>
          </a:p>
          <a:p>
            <a:endParaRPr lang="de-DE" dirty="0"/>
          </a:p>
        </p:txBody>
      </p:sp>
      <p:sp>
        <p:nvSpPr>
          <p:cNvPr id="4" name="Datumsplatzhalter 3">
            <a:extLst>
              <a:ext uri="{FF2B5EF4-FFF2-40B4-BE49-F238E27FC236}">
                <a16:creationId xmlns:a16="http://schemas.microsoft.com/office/drawing/2014/main" id="{DCD5F9F7-2549-42B3-8EAB-1552D89F36C0}"/>
              </a:ext>
            </a:extLst>
          </p:cNvPr>
          <p:cNvSpPr>
            <a:spLocks noGrp="1"/>
          </p:cNvSpPr>
          <p:nvPr>
            <p:ph type="dt" sz="half" idx="10"/>
          </p:nvPr>
        </p:nvSpPr>
        <p:spPr/>
        <p:txBody>
          <a:bodyPr/>
          <a:lstStyle/>
          <a:p>
            <a:fld id="{682DD2BF-A6B8-428F-AF26-A6120B344EDD}" type="datetime1">
              <a:rPr lang="en-GB" smtClean="0"/>
              <a:t>24/05/2022</a:t>
            </a:fld>
            <a:endParaRPr lang="de-DE"/>
          </a:p>
        </p:txBody>
      </p:sp>
      <p:sp>
        <p:nvSpPr>
          <p:cNvPr id="5" name="Foliennummernplatzhalter 4">
            <a:extLst>
              <a:ext uri="{FF2B5EF4-FFF2-40B4-BE49-F238E27FC236}">
                <a16:creationId xmlns:a16="http://schemas.microsoft.com/office/drawing/2014/main" id="{9FF1EAD7-0E0F-4097-B3BB-F7A06465A845}"/>
              </a:ext>
            </a:extLst>
          </p:cNvPr>
          <p:cNvSpPr>
            <a:spLocks noGrp="1"/>
          </p:cNvSpPr>
          <p:nvPr>
            <p:ph type="sldNum" sz="quarter" idx="11"/>
          </p:nvPr>
        </p:nvSpPr>
        <p:spPr/>
        <p:txBody>
          <a:bodyPr/>
          <a:lstStyle/>
          <a:p>
            <a:fld id="{CD13C9F6-DA1F-4969-8B21-2E803A8A69C8}" type="slidenum">
              <a:rPr lang="de-DE" smtClean="0"/>
              <a:t>12</a:t>
            </a:fld>
            <a:endParaRPr lang="de-DE" dirty="0"/>
          </a:p>
        </p:txBody>
      </p:sp>
      <p:sp>
        <p:nvSpPr>
          <p:cNvPr id="6" name="Rectangle 5">
            <a:extLst>
              <a:ext uri="{FF2B5EF4-FFF2-40B4-BE49-F238E27FC236}">
                <a16:creationId xmlns:a16="http://schemas.microsoft.com/office/drawing/2014/main" id="{C6D0AB65-1962-4E29-9687-EFA4CB727933}"/>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9712269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4B1DE3-B7A6-42D7-8570-27A91C702B7B}"/>
              </a:ext>
            </a:extLst>
          </p:cNvPr>
          <p:cNvSpPr>
            <a:spLocks noGrp="1"/>
          </p:cNvSpPr>
          <p:nvPr>
            <p:ph type="title"/>
          </p:nvPr>
        </p:nvSpPr>
        <p:spPr/>
        <p:txBody>
          <a:bodyPr/>
          <a:lstStyle/>
          <a:p>
            <a:r>
              <a:rPr lang="de-DE" dirty="0"/>
              <a:t>Multiple Benefits </a:t>
            </a:r>
            <a:r>
              <a:rPr lang="de-DE" dirty="0" err="1"/>
              <a:t>benadering</a:t>
            </a:r>
            <a:endParaRPr lang="de-DE" dirty="0"/>
          </a:p>
        </p:txBody>
      </p:sp>
      <p:sp>
        <p:nvSpPr>
          <p:cNvPr id="4" name="Datumsplatzhalter 3">
            <a:extLst>
              <a:ext uri="{FF2B5EF4-FFF2-40B4-BE49-F238E27FC236}">
                <a16:creationId xmlns:a16="http://schemas.microsoft.com/office/drawing/2014/main" id="{B1B23CF8-23DF-48F6-A653-086FB92FF284}"/>
              </a:ext>
            </a:extLst>
          </p:cNvPr>
          <p:cNvSpPr>
            <a:spLocks noGrp="1"/>
          </p:cNvSpPr>
          <p:nvPr>
            <p:ph type="dt" sz="half" idx="10"/>
          </p:nvPr>
        </p:nvSpPr>
        <p:spPr/>
        <p:txBody>
          <a:bodyPr/>
          <a:lstStyle/>
          <a:p>
            <a:fld id="{80D85BE8-5BFF-4886-9D08-FA4E02B8DC75}" type="datetime1">
              <a:rPr lang="en-GB" smtClean="0"/>
              <a:t>24/05/2022</a:t>
            </a:fld>
            <a:endParaRPr lang="de-DE"/>
          </a:p>
        </p:txBody>
      </p:sp>
      <p:sp>
        <p:nvSpPr>
          <p:cNvPr id="5" name="Foliennummernplatzhalter 4">
            <a:extLst>
              <a:ext uri="{FF2B5EF4-FFF2-40B4-BE49-F238E27FC236}">
                <a16:creationId xmlns:a16="http://schemas.microsoft.com/office/drawing/2014/main" id="{FAE8FE64-083F-484B-ABEB-C2CE899C3943}"/>
              </a:ext>
            </a:extLst>
          </p:cNvPr>
          <p:cNvSpPr>
            <a:spLocks noGrp="1"/>
          </p:cNvSpPr>
          <p:nvPr>
            <p:ph type="sldNum" sz="quarter" idx="11"/>
          </p:nvPr>
        </p:nvSpPr>
        <p:spPr/>
        <p:txBody>
          <a:bodyPr/>
          <a:lstStyle/>
          <a:p>
            <a:fld id="{CD13C9F6-DA1F-4969-8B21-2E803A8A69C8}" type="slidenum">
              <a:rPr lang="de-DE" smtClean="0"/>
              <a:t>13</a:t>
            </a:fld>
            <a:endParaRPr lang="de-DE" dirty="0"/>
          </a:p>
        </p:txBody>
      </p:sp>
      <p:sp>
        <p:nvSpPr>
          <p:cNvPr id="6" name="Textfeld 5" descr="Step by step figure from the MBenefits Approach, from the energy audit to the investment decision in 5 steps.">
            <a:extLst>
              <a:ext uri="{FF2B5EF4-FFF2-40B4-BE49-F238E27FC236}">
                <a16:creationId xmlns:a16="http://schemas.microsoft.com/office/drawing/2014/main" id="{CCCA1177-1434-44B0-AAE5-C52034FF0BA5}"/>
              </a:ext>
            </a:extLst>
          </p:cNvPr>
          <p:cNvSpPr txBox="1"/>
          <p:nvPr/>
        </p:nvSpPr>
        <p:spPr>
          <a:xfrm>
            <a:off x="4010526" y="6352143"/>
            <a:ext cx="6096000" cy="261610"/>
          </a:xfrm>
          <a:prstGeom prst="rect">
            <a:avLst/>
          </a:prstGeom>
          <a:noFill/>
        </p:spPr>
        <p:txBody>
          <a:bodyPr wrap="square">
            <a:spAutoFit/>
          </a:bodyPr>
          <a:lstStyle/>
          <a:p>
            <a:r>
              <a:rPr lang="de-DE" sz="1100" dirty="0" err="1">
                <a:latin typeface="Noto Sans" panose="020B0502040504020204" pitchFamily="34" charset="0"/>
                <a:ea typeface="Noto Sans" panose="020B0502040504020204" pitchFamily="34" charset="0"/>
                <a:cs typeface="Noto Sans" panose="020B0502040504020204" pitchFamily="34" charset="0"/>
              </a:rPr>
              <a:t>Bron</a:t>
            </a:r>
            <a:r>
              <a:rPr lang="de-DE" sz="1100" dirty="0">
                <a:latin typeface="Noto Sans" panose="020B0502040504020204" pitchFamily="34" charset="0"/>
                <a:ea typeface="Noto Sans" panose="020B0502040504020204" pitchFamily="34" charset="0"/>
                <a:cs typeface="Noto Sans" panose="020B0502040504020204" pitchFamily="34" charset="0"/>
              </a:rPr>
              <a:t>: https://www.mbenefits.eu/</a:t>
            </a:r>
          </a:p>
        </p:txBody>
      </p:sp>
      <p:pic>
        <p:nvPicPr>
          <p:cNvPr id="7" name="Inhaltsplatzhalter 8" descr="Step by step figure from the MBenefits Approach, from the energy audit to the investment decision in 5 steps.">
            <a:extLst>
              <a:ext uri="{FF2B5EF4-FFF2-40B4-BE49-F238E27FC236}">
                <a16:creationId xmlns:a16="http://schemas.microsoft.com/office/drawing/2014/main" id="{F4DCE11B-7799-4E7F-9EDA-461093D3BFCA}"/>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47800" y="2281238"/>
            <a:ext cx="9296400" cy="3505200"/>
          </a:xfrm>
          <a:prstGeom prst="rect">
            <a:avLst/>
          </a:prstGeom>
        </p:spPr>
      </p:pic>
      <p:pic>
        <p:nvPicPr>
          <p:cNvPr id="8" name="Grafik 7">
            <a:extLst>
              <a:ext uri="{FF2B5EF4-FFF2-40B4-BE49-F238E27FC236}">
                <a16:creationId xmlns:a16="http://schemas.microsoft.com/office/drawing/2014/main" id="{A7A28276-E944-47A8-95F7-43C13B6F0605}"/>
              </a:ext>
            </a:extLst>
          </p:cNvPr>
          <p:cNvPicPr>
            <a:picLocks noChangeAspect="1"/>
          </p:cNvPicPr>
          <p:nvPr/>
        </p:nvPicPr>
        <p:blipFill>
          <a:blip r:embed="rId4"/>
          <a:stretch>
            <a:fillRect/>
          </a:stretch>
        </p:blipFill>
        <p:spPr>
          <a:xfrm>
            <a:off x="6375438" y="1120275"/>
            <a:ext cx="5577463" cy="769669"/>
          </a:xfrm>
          <a:prstGeom prst="rect">
            <a:avLst/>
          </a:prstGeom>
        </p:spPr>
      </p:pic>
      <p:sp>
        <p:nvSpPr>
          <p:cNvPr id="9" name="Rectangle 8">
            <a:extLst>
              <a:ext uri="{FF2B5EF4-FFF2-40B4-BE49-F238E27FC236}">
                <a16:creationId xmlns:a16="http://schemas.microsoft.com/office/drawing/2014/main" id="{F0BD279A-6800-4D75-AE7A-2F25A44E7312}"/>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719126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Inhaltsplatzhalter 14">
            <a:extLst>
              <a:ext uri="{FF2B5EF4-FFF2-40B4-BE49-F238E27FC236}">
                <a16:creationId xmlns:a16="http://schemas.microsoft.com/office/drawing/2014/main" id="{91EB3310-1597-4893-AE98-EDCBBE6A69EC}"/>
              </a:ext>
            </a:extLst>
          </p:cNvPr>
          <p:cNvGraphicFramePr>
            <a:graphicFrameLocks noGrp="1"/>
          </p:cNvGraphicFramePr>
          <p:nvPr>
            <p:ph idx="1"/>
            <p:extLst>
              <p:ext uri="{D42A27DB-BD31-4B8C-83A1-F6EECF244321}">
                <p14:modId xmlns:p14="http://schemas.microsoft.com/office/powerpoint/2010/main" val="119635347"/>
              </p:ext>
            </p:extLst>
          </p:nvPr>
        </p:nvGraphicFramePr>
        <p:xfrm>
          <a:off x="838200" y="1890713"/>
          <a:ext cx="10515600" cy="4286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el 1">
            <a:extLst>
              <a:ext uri="{FF2B5EF4-FFF2-40B4-BE49-F238E27FC236}">
                <a16:creationId xmlns:a16="http://schemas.microsoft.com/office/drawing/2014/main" id="{5511627C-0E7D-4054-8835-4B110ADEA515}"/>
              </a:ext>
            </a:extLst>
          </p:cNvPr>
          <p:cNvSpPr>
            <a:spLocks noGrp="1"/>
          </p:cNvSpPr>
          <p:nvPr>
            <p:ph type="title"/>
          </p:nvPr>
        </p:nvSpPr>
        <p:spPr/>
        <p:txBody>
          <a:bodyPr>
            <a:normAutofit/>
          </a:bodyPr>
          <a:lstStyle/>
          <a:p>
            <a:r>
              <a:rPr lang="de-DE" dirty="0"/>
              <a:t>Stappen voor de Multiple Benefits analyse</a:t>
            </a:r>
          </a:p>
        </p:txBody>
      </p:sp>
      <p:sp>
        <p:nvSpPr>
          <p:cNvPr id="4" name="Datumsplatzhalter 3">
            <a:extLst>
              <a:ext uri="{FF2B5EF4-FFF2-40B4-BE49-F238E27FC236}">
                <a16:creationId xmlns:a16="http://schemas.microsoft.com/office/drawing/2014/main" id="{0A07E4FE-376C-4887-8376-95FC5D45AA5E}"/>
              </a:ext>
            </a:extLst>
          </p:cNvPr>
          <p:cNvSpPr>
            <a:spLocks noGrp="1"/>
          </p:cNvSpPr>
          <p:nvPr>
            <p:ph type="dt" sz="half" idx="10"/>
          </p:nvPr>
        </p:nvSpPr>
        <p:spPr/>
        <p:txBody>
          <a:bodyPr/>
          <a:lstStyle/>
          <a:p>
            <a:fld id="{35B9B802-B471-4020-8C26-E66E81562CDF}" type="datetime1">
              <a:rPr lang="en-GB" smtClean="0"/>
              <a:t>24/05/2022</a:t>
            </a:fld>
            <a:endParaRPr lang="de-DE"/>
          </a:p>
        </p:txBody>
      </p:sp>
      <p:sp>
        <p:nvSpPr>
          <p:cNvPr id="5" name="Foliennummernplatzhalter 4">
            <a:extLst>
              <a:ext uri="{FF2B5EF4-FFF2-40B4-BE49-F238E27FC236}">
                <a16:creationId xmlns:a16="http://schemas.microsoft.com/office/drawing/2014/main" id="{15D2B8DF-61FB-485A-8BDC-3769D6A55AE3}"/>
              </a:ext>
            </a:extLst>
          </p:cNvPr>
          <p:cNvSpPr>
            <a:spLocks noGrp="1"/>
          </p:cNvSpPr>
          <p:nvPr>
            <p:ph type="sldNum" sz="quarter" idx="11"/>
          </p:nvPr>
        </p:nvSpPr>
        <p:spPr/>
        <p:txBody>
          <a:bodyPr/>
          <a:lstStyle/>
          <a:p>
            <a:fld id="{CD13C9F6-DA1F-4969-8B21-2E803A8A69C8}" type="slidenum">
              <a:rPr lang="de-DE" smtClean="0"/>
              <a:t>14</a:t>
            </a:fld>
            <a:endParaRPr lang="de-DE" dirty="0"/>
          </a:p>
        </p:txBody>
      </p:sp>
      <p:sp>
        <p:nvSpPr>
          <p:cNvPr id="20" name="Inhaltsplatzhalter 2">
            <a:extLst>
              <a:ext uri="{FF2B5EF4-FFF2-40B4-BE49-F238E27FC236}">
                <a16:creationId xmlns:a16="http://schemas.microsoft.com/office/drawing/2014/main" id="{035E590F-F80D-4145-B13A-02115F816F6E}"/>
              </a:ext>
            </a:extLst>
          </p:cNvPr>
          <p:cNvSpPr txBox="1">
            <a:spLocks/>
          </p:cNvSpPr>
          <p:nvPr/>
        </p:nvSpPr>
        <p:spPr>
          <a:xfrm>
            <a:off x="838200" y="2351895"/>
            <a:ext cx="10515600" cy="1058940"/>
          </a:xfrm>
          <a:prstGeom prst="rect">
            <a:avLst/>
          </a:prstGeom>
        </p:spPr>
        <p:txBody>
          <a:bodyPr vert="horz" lIns="91440" tIns="45720" rIns="91440" bIns="45720" rtlCol="0">
            <a:normAutofit fontScale="77500" lnSpcReduction="20000"/>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a:p>
            <a:r>
              <a:rPr lang="de-DE" dirty="0" err="1"/>
              <a:t>Identificeer</a:t>
            </a:r>
            <a:r>
              <a:rPr lang="de-DE" dirty="0"/>
              <a:t> </a:t>
            </a:r>
            <a:r>
              <a:rPr lang="de-DE" dirty="0" err="1"/>
              <a:t>voordelen</a:t>
            </a:r>
            <a:r>
              <a:rPr lang="de-DE" dirty="0"/>
              <a:t> </a:t>
            </a:r>
            <a:r>
              <a:rPr lang="de-DE" dirty="0" err="1"/>
              <a:t>op</a:t>
            </a:r>
            <a:r>
              <a:rPr lang="de-DE" dirty="0"/>
              <a:t>:</a:t>
            </a:r>
          </a:p>
          <a:p>
            <a:r>
              <a:rPr lang="de-DE" dirty="0"/>
              <a:t>		</a:t>
            </a:r>
          </a:p>
          <a:p>
            <a:endParaRPr lang="de-DE" dirty="0"/>
          </a:p>
        </p:txBody>
      </p:sp>
      <p:sp>
        <p:nvSpPr>
          <p:cNvPr id="7" name="Rectangle 6">
            <a:extLst>
              <a:ext uri="{FF2B5EF4-FFF2-40B4-BE49-F238E27FC236}">
                <a16:creationId xmlns:a16="http://schemas.microsoft.com/office/drawing/2014/main" id="{270C5DA9-A17E-4976-9ACA-F2C801F75A3A}"/>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7177883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a:xfrm>
            <a:off x="838200" y="1466101"/>
            <a:ext cx="10515600" cy="572608"/>
          </a:xfrm>
        </p:spPr>
        <p:txBody>
          <a:bodyPr/>
          <a:lstStyle/>
          <a:p>
            <a:r>
              <a:rPr lang="de-DE" dirty="0"/>
              <a:t>1. </a:t>
            </a:r>
            <a:r>
              <a:rPr lang="de-DE" dirty="0" err="1"/>
              <a:t>Identificeer</a:t>
            </a:r>
            <a:r>
              <a:rPr lang="de-DE" dirty="0"/>
              <a:t> MB </a:t>
            </a:r>
            <a:r>
              <a:rPr lang="de-DE" dirty="0" err="1"/>
              <a:t>op</a:t>
            </a:r>
            <a:r>
              <a:rPr lang="de-DE" dirty="0"/>
              <a:t> EEM-niveau</a:t>
            </a:r>
          </a:p>
        </p:txBody>
      </p:sp>
      <p:sp>
        <p:nvSpPr>
          <p:cNvPr id="3" name="Inhaltsplatzhalter 2">
            <a:extLst>
              <a:ext uri="{FF2B5EF4-FFF2-40B4-BE49-F238E27FC236}">
                <a16:creationId xmlns:a16="http://schemas.microsoft.com/office/drawing/2014/main" id="{ACD201BD-9C7F-42E2-8FA2-B21088D531AF}"/>
              </a:ext>
            </a:extLst>
          </p:cNvPr>
          <p:cNvSpPr>
            <a:spLocks noGrp="1"/>
          </p:cNvSpPr>
          <p:nvPr>
            <p:ph idx="1"/>
          </p:nvPr>
        </p:nvSpPr>
        <p:spPr>
          <a:xfrm>
            <a:off x="838200" y="2565918"/>
            <a:ext cx="10515600" cy="3611044"/>
          </a:xfrm>
        </p:spPr>
        <p:txBody>
          <a:bodyPr/>
          <a:lstStyle/>
          <a:p>
            <a:pPr marL="457200" indent="-457200">
              <a:buFont typeface="Wingdings" panose="05000000000000000000" pitchFamily="2" charset="2"/>
              <a:buChar char="ü"/>
            </a:pPr>
            <a:r>
              <a:rPr lang="de-DE" dirty="0" err="1"/>
              <a:t>direct</a:t>
            </a:r>
            <a:r>
              <a:rPr lang="de-DE" dirty="0"/>
              <a:t> </a:t>
            </a:r>
            <a:r>
              <a:rPr lang="de-DE" dirty="0" err="1"/>
              <a:t>gelinked</a:t>
            </a:r>
            <a:r>
              <a:rPr lang="de-DE" dirty="0"/>
              <a:t> </a:t>
            </a:r>
            <a:r>
              <a:rPr lang="de-DE" dirty="0" err="1"/>
              <a:t>aan</a:t>
            </a:r>
            <a:r>
              <a:rPr lang="de-DE" dirty="0"/>
              <a:t> de EEM</a:t>
            </a:r>
          </a:p>
          <a:p>
            <a:pPr marL="1143000" lvl="1" indent="-457200"/>
            <a:r>
              <a:rPr lang="de-DE" dirty="0"/>
              <a:t>Energie, kosten en CO</a:t>
            </a:r>
            <a:r>
              <a:rPr lang="de-DE" baseline="-25000" dirty="0"/>
              <a:t>2</a:t>
            </a:r>
            <a:r>
              <a:rPr lang="de-DE" dirty="0"/>
              <a:t>-reductie</a:t>
            </a:r>
          </a:p>
          <a:p>
            <a:pPr marL="1143000" lvl="1" indent="-457200"/>
            <a:r>
              <a:rPr lang="de-DE" dirty="0" err="1"/>
              <a:t>Reductie</a:t>
            </a:r>
            <a:r>
              <a:rPr lang="de-DE" dirty="0"/>
              <a:t> in </a:t>
            </a:r>
            <a:r>
              <a:rPr lang="de-DE" dirty="0" err="1"/>
              <a:t>onderhoud</a:t>
            </a:r>
            <a:endParaRPr lang="de-DE" dirty="0"/>
          </a:p>
          <a:p>
            <a:pPr marL="457200" indent="-457200">
              <a:buFont typeface="Wingdings" panose="05000000000000000000" pitchFamily="2" charset="2"/>
              <a:buChar char="ü"/>
            </a:pPr>
            <a:endParaRPr lang="de-DE" dirty="0"/>
          </a:p>
          <a:p>
            <a:r>
              <a:rPr lang="de-DE" dirty="0"/>
              <a:t>Over </a:t>
            </a:r>
            <a:r>
              <a:rPr lang="de-DE" dirty="0" err="1"/>
              <a:t>het</a:t>
            </a:r>
            <a:r>
              <a:rPr lang="de-DE" dirty="0"/>
              <a:t> </a:t>
            </a:r>
            <a:r>
              <a:rPr lang="de-DE" dirty="0" err="1"/>
              <a:t>algemeen</a:t>
            </a:r>
            <a:r>
              <a:rPr lang="de-DE" dirty="0"/>
              <a:t> via </a:t>
            </a:r>
            <a:r>
              <a:rPr lang="de-DE" b="1" dirty="0" err="1"/>
              <a:t>energie</a:t>
            </a:r>
            <a:r>
              <a:rPr lang="de-DE" b="1" dirty="0"/>
              <a:t> </a:t>
            </a:r>
            <a:r>
              <a:rPr lang="de-DE" b="1" dirty="0" err="1"/>
              <a:t>audit</a:t>
            </a:r>
            <a:r>
              <a:rPr lang="de-DE" b="1" dirty="0"/>
              <a:t> </a:t>
            </a:r>
            <a:r>
              <a:rPr lang="de-DE" dirty="0">
                <a:solidFill>
                  <a:srgbClr val="034EA8"/>
                </a:solidFill>
              </a:rPr>
              <a:t>(</a:t>
            </a:r>
            <a:r>
              <a:rPr lang="de-DE" dirty="0" err="1">
                <a:solidFill>
                  <a:srgbClr val="034EA8"/>
                </a:solidFill>
              </a:rPr>
              <a:t>energie</a:t>
            </a:r>
            <a:r>
              <a:rPr lang="de-DE" dirty="0">
                <a:solidFill>
                  <a:srgbClr val="034EA8"/>
                </a:solidFill>
              </a:rPr>
              <a:t> </a:t>
            </a:r>
            <a:r>
              <a:rPr lang="de-DE" dirty="0" err="1">
                <a:solidFill>
                  <a:srgbClr val="034EA8"/>
                </a:solidFill>
              </a:rPr>
              <a:t>experts</a:t>
            </a:r>
            <a:r>
              <a:rPr lang="de-DE" dirty="0">
                <a:solidFill>
                  <a:srgbClr val="034EA8"/>
                </a:solidFill>
              </a:rPr>
              <a:t>)</a:t>
            </a:r>
          </a:p>
          <a:p>
            <a:pPr marL="457200" indent="-457200">
              <a:buFont typeface="Wingdings" panose="05000000000000000000" pitchFamily="2" charset="2"/>
              <a:buChar char="ü"/>
            </a:pPr>
            <a:endParaRPr lang="de-DE" dirty="0"/>
          </a:p>
          <a:p>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DCE69D95-7796-4138-AE47-9C0DBB23A0B9}"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15</a:t>
            </a:fld>
            <a:endParaRPr lang="de-DE" dirty="0"/>
          </a:p>
        </p:txBody>
      </p:sp>
      <p:graphicFrame>
        <p:nvGraphicFramePr>
          <p:cNvPr id="8" name="Inhaltsplatzhalter 14">
            <a:extLst>
              <a:ext uri="{FF2B5EF4-FFF2-40B4-BE49-F238E27FC236}">
                <a16:creationId xmlns:a16="http://schemas.microsoft.com/office/drawing/2014/main" id="{227D0589-0B8D-4083-A610-7E8C162DF5AC}"/>
              </a:ext>
            </a:extLst>
          </p:cNvPr>
          <p:cNvGraphicFramePr>
            <a:graphicFrameLocks/>
          </p:cNvGraphicFramePr>
          <p:nvPr>
            <p:extLst>
              <p:ext uri="{D42A27DB-BD31-4B8C-83A1-F6EECF244321}">
                <p14:modId xmlns:p14="http://schemas.microsoft.com/office/powerpoint/2010/main" val="2205583046"/>
              </p:ext>
            </p:extLst>
          </p:nvPr>
        </p:nvGraphicFramePr>
        <p:xfrm>
          <a:off x="165847" y="-794533"/>
          <a:ext cx="5024718" cy="25952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a:extLst>
              <a:ext uri="{FF2B5EF4-FFF2-40B4-BE49-F238E27FC236}">
                <a16:creationId xmlns:a16="http://schemas.microsoft.com/office/drawing/2014/main" id="{0E89A2B4-1B1A-4323-BB73-C72CB05E4A64}"/>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4792237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a:xfrm>
            <a:off x="838200" y="1380541"/>
            <a:ext cx="10515600" cy="572608"/>
          </a:xfrm>
        </p:spPr>
        <p:txBody>
          <a:bodyPr/>
          <a:lstStyle/>
          <a:p>
            <a:r>
              <a:rPr lang="de-DE" dirty="0"/>
              <a:t>2. </a:t>
            </a:r>
            <a:r>
              <a:rPr lang="de-DE" dirty="0" err="1"/>
              <a:t>Identificeer</a:t>
            </a:r>
            <a:r>
              <a:rPr lang="de-DE" dirty="0"/>
              <a:t> MB </a:t>
            </a:r>
            <a:r>
              <a:rPr lang="de-DE" dirty="0" err="1"/>
              <a:t>op</a:t>
            </a:r>
            <a:r>
              <a:rPr lang="de-DE" dirty="0"/>
              <a:t> </a:t>
            </a:r>
            <a:r>
              <a:rPr lang="de-DE" dirty="0" err="1"/>
              <a:t>procesniveau</a:t>
            </a:r>
            <a:endParaRPr lang="de-DE" dirty="0"/>
          </a:p>
        </p:txBody>
      </p:sp>
      <p:sp>
        <p:nvSpPr>
          <p:cNvPr id="3" name="Inhaltsplatzhalter 2">
            <a:extLst>
              <a:ext uri="{FF2B5EF4-FFF2-40B4-BE49-F238E27FC236}">
                <a16:creationId xmlns:a16="http://schemas.microsoft.com/office/drawing/2014/main" id="{ACD201BD-9C7F-42E2-8FA2-B21088D531AF}"/>
              </a:ext>
            </a:extLst>
          </p:cNvPr>
          <p:cNvSpPr>
            <a:spLocks noGrp="1"/>
          </p:cNvSpPr>
          <p:nvPr>
            <p:ph idx="1"/>
          </p:nvPr>
        </p:nvSpPr>
        <p:spPr/>
        <p:txBody>
          <a:bodyPr/>
          <a:lstStyle/>
          <a:p>
            <a:pPr marL="457200" indent="-457200">
              <a:buFont typeface="Wingdings" panose="05000000000000000000" pitchFamily="2" charset="2"/>
              <a:buChar char="ü"/>
            </a:pPr>
            <a:endParaRPr lang="de-DE" dirty="0"/>
          </a:p>
          <a:p>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869E9749-E9B3-4AE1-8DA2-E084A6ED18BC}"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16</a:t>
            </a:fld>
            <a:endParaRPr lang="de-DE" dirty="0"/>
          </a:p>
        </p:txBody>
      </p:sp>
      <p:graphicFrame>
        <p:nvGraphicFramePr>
          <p:cNvPr id="8" name="Inhaltsplatzhalter 14">
            <a:extLst>
              <a:ext uri="{FF2B5EF4-FFF2-40B4-BE49-F238E27FC236}">
                <a16:creationId xmlns:a16="http://schemas.microsoft.com/office/drawing/2014/main" id="{5DFC2BC4-7E39-44CF-9FE7-D7B234112D09}"/>
              </a:ext>
            </a:extLst>
          </p:cNvPr>
          <p:cNvGraphicFramePr>
            <a:graphicFrameLocks/>
          </p:cNvGraphicFramePr>
          <p:nvPr>
            <p:extLst>
              <p:ext uri="{D42A27DB-BD31-4B8C-83A1-F6EECF244321}">
                <p14:modId xmlns:p14="http://schemas.microsoft.com/office/powerpoint/2010/main" val="276820505"/>
              </p:ext>
            </p:extLst>
          </p:nvPr>
        </p:nvGraphicFramePr>
        <p:xfrm>
          <a:off x="165847" y="-794533"/>
          <a:ext cx="5024718" cy="25952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0428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Wingdings" panose="05000000000000000000" pitchFamily="2" charset="2"/>
              <a:buChar char="ü"/>
            </a:pPr>
            <a:endParaRPr lang="de-DE" dirty="0">
              <a:solidFill>
                <a:srgbClr val="034EA8"/>
              </a:solidFill>
            </a:endParaRPr>
          </a:p>
          <a:p>
            <a:pPr marL="457200" indent="-457200">
              <a:buFont typeface="Wingdings" panose="05000000000000000000" pitchFamily="2" charset="2"/>
              <a:buChar char="ü"/>
            </a:pPr>
            <a:r>
              <a:rPr lang="de-DE" dirty="0" err="1">
                <a:solidFill>
                  <a:srgbClr val="034EA8"/>
                </a:solidFill>
              </a:rPr>
              <a:t>Procesmedewerkers</a:t>
            </a:r>
            <a:r>
              <a:rPr lang="de-DE" dirty="0">
                <a:solidFill>
                  <a:srgbClr val="034EA8"/>
                </a:solidFill>
              </a:rPr>
              <a:t> </a:t>
            </a:r>
            <a:r>
              <a:rPr lang="de-DE" dirty="0" err="1"/>
              <a:t>brengen</a:t>
            </a:r>
            <a:r>
              <a:rPr lang="de-DE" dirty="0"/>
              <a:t> </a:t>
            </a:r>
            <a:r>
              <a:rPr lang="de-DE" dirty="0" err="1"/>
              <a:t>het</a:t>
            </a:r>
            <a:r>
              <a:rPr lang="de-DE" dirty="0"/>
              <a:t> </a:t>
            </a:r>
            <a:r>
              <a:rPr lang="de-DE" b="1" dirty="0" err="1"/>
              <a:t>proces</a:t>
            </a:r>
            <a:br>
              <a:rPr lang="de-DE" b="1" dirty="0"/>
            </a:br>
            <a:r>
              <a:rPr lang="de-DE" dirty="0"/>
              <a:t>van de </a:t>
            </a:r>
            <a:r>
              <a:rPr lang="de-DE" dirty="0" err="1"/>
              <a:t>werkzaamheden</a:t>
            </a:r>
            <a:r>
              <a:rPr lang="de-DE" dirty="0"/>
              <a:t> in </a:t>
            </a:r>
            <a:r>
              <a:rPr lang="de-DE" dirty="0" err="1"/>
              <a:t>kaart</a:t>
            </a:r>
            <a:endParaRPr lang="de-DE" dirty="0"/>
          </a:p>
          <a:p>
            <a:pPr marL="1143000" lvl="1" indent="-457200">
              <a:buFont typeface="Wingdings" panose="05000000000000000000" pitchFamily="2" charset="2"/>
              <a:buChar char="ü"/>
            </a:pPr>
            <a:endParaRPr lang="de-DE" dirty="0"/>
          </a:p>
          <a:p>
            <a:pPr marL="1143000" lvl="1" indent="-457200">
              <a:buFont typeface="Wingdings" panose="05000000000000000000" pitchFamily="2" charset="2"/>
              <a:buChar char="ü"/>
            </a:pPr>
            <a:endParaRPr lang="de-DE" dirty="0"/>
          </a:p>
          <a:p>
            <a:pPr marL="1143000" lvl="1" indent="-457200">
              <a:buFont typeface="Wingdings" panose="05000000000000000000" pitchFamily="2" charset="2"/>
              <a:buChar char="ü"/>
            </a:pPr>
            <a:endParaRPr lang="de-DE" dirty="0"/>
          </a:p>
          <a:p>
            <a:pPr marL="1143000" lvl="1" indent="-457200">
              <a:buFont typeface="Wingdings" panose="05000000000000000000" pitchFamily="2" charset="2"/>
              <a:buChar char="ü"/>
            </a:pPr>
            <a:endParaRPr lang="de-DE" dirty="0"/>
          </a:p>
          <a:p>
            <a:pPr marL="1143000" lvl="1" indent="-457200">
              <a:buFont typeface="Wingdings" panose="05000000000000000000" pitchFamily="2" charset="2"/>
              <a:buChar char="ü"/>
            </a:pPr>
            <a:endParaRPr lang="de-DE" dirty="0"/>
          </a:p>
          <a:p>
            <a:pPr marL="1143000" lvl="1" indent="-457200">
              <a:buFont typeface="Wingdings" panose="05000000000000000000" pitchFamily="2" charset="2"/>
              <a:buChar char="ü"/>
            </a:pPr>
            <a:endParaRPr lang="de-DE" dirty="0"/>
          </a:p>
          <a:p>
            <a:pPr marL="1143000" lvl="1" indent="-457200">
              <a:buFont typeface="Wingdings" panose="05000000000000000000" pitchFamily="2" charset="2"/>
              <a:buChar char="ü"/>
            </a:pPr>
            <a:endParaRPr lang="de-DE" dirty="0"/>
          </a:p>
          <a:p>
            <a:pPr marL="457200" indent="-457200">
              <a:buFont typeface="Wingdings" panose="05000000000000000000" pitchFamily="2" charset="2"/>
              <a:buChar char="ü"/>
            </a:pPr>
            <a:endParaRPr lang="de-DE" dirty="0"/>
          </a:p>
          <a:p>
            <a:endParaRPr lang="de-DE" dirty="0"/>
          </a:p>
        </p:txBody>
      </p:sp>
      <p:pic>
        <p:nvPicPr>
          <p:cNvPr id="12" name="Grafik 11">
            <a:extLst>
              <a:ext uri="{FF2B5EF4-FFF2-40B4-BE49-F238E27FC236}">
                <a16:creationId xmlns:a16="http://schemas.microsoft.com/office/drawing/2014/main" id="{9DC519AB-3F63-4B06-AB86-6B7551E9C517}"/>
              </a:ext>
            </a:extLst>
          </p:cNvPr>
          <p:cNvPicPr>
            <a:picLocks noChangeAspect="1"/>
          </p:cNvPicPr>
          <p:nvPr/>
        </p:nvPicPr>
        <p:blipFill>
          <a:blip r:embed="rId8"/>
          <a:stretch>
            <a:fillRect/>
          </a:stretch>
        </p:blipFill>
        <p:spPr>
          <a:xfrm>
            <a:off x="1841082" y="3848299"/>
            <a:ext cx="8141118" cy="1562180"/>
          </a:xfrm>
          <a:prstGeom prst="rect">
            <a:avLst/>
          </a:prstGeom>
        </p:spPr>
      </p:pic>
      <p:sp>
        <p:nvSpPr>
          <p:cNvPr id="10" name="Rectangle 9">
            <a:extLst>
              <a:ext uri="{FF2B5EF4-FFF2-40B4-BE49-F238E27FC236}">
                <a16:creationId xmlns:a16="http://schemas.microsoft.com/office/drawing/2014/main" id="{9594DB04-E9ED-424B-9098-D29C4A1B67E0}"/>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5408269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p:txBody>
          <a:bodyPr/>
          <a:lstStyle/>
          <a:p>
            <a:r>
              <a:rPr lang="de-DE" dirty="0"/>
              <a:t>2. </a:t>
            </a:r>
            <a:r>
              <a:rPr lang="de-DE" dirty="0" err="1"/>
              <a:t>Identificeer</a:t>
            </a:r>
            <a:r>
              <a:rPr lang="de-DE" dirty="0"/>
              <a:t> MB </a:t>
            </a:r>
            <a:r>
              <a:rPr lang="de-DE" dirty="0" err="1"/>
              <a:t>op</a:t>
            </a:r>
            <a:r>
              <a:rPr lang="de-DE" dirty="0"/>
              <a:t> </a:t>
            </a:r>
            <a:r>
              <a:rPr lang="de-DE" dirty="0" err="1"/>
              <a:t>procesniveau</a:t>
            </a:r>
            <a:endParaRPr lang="de-DE" dirty="0"/>
          </a:p>
        </p:txBody>
      </p:sp>
      <p:sp>
        <p:nvSpPr>
          <p:cNvPr id="3" name="Inhaltsplatzhalter 2">
            <a:extLst>
              <a:ext uri="{FF2B5EF4-FFF2-40B4-BE49-F238E27FC236}">
                <a16:creationId xmlns:a16="http://schemas.microsoft.com/office/drawing/2014/main" id="{ACD201BD-9C7F-42E2-8FA2-B21088D531AF}"/>
              </a:ext>
            </a:extLst>
          </p:cNvPr>
          <p:cNvSpPr>
            <a:spLocks noGrp="1"/>
          </p:cNvSpPr>
          <p:nvPr>
            <p:ph idx="1"/>
          </p:nvPr>
        </p:nvSpPr>
        <p:spPr/>
        <p:txBody>
          <a:bodyPr/>
          <a:lstStyle/>
          <a:p>
            <a:pPr marL="457200" indent="-457200">
              <a:buFont typeface="Wingdings" panose="05000000000000000000" pitchFamily="2" charset="2"/>
              <a:buChar char="ü"/>
            </a:pPr>
            <a:endParaRPr lang="de-DE" dirty="0"/>
          </a:p>
          <a:p>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0B382813-7156-44CF-9CDD-1C0264544BCE}"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17</a:t>
            </a:fld>
            <a:endParaRPr lang="de-DE" dirty="0"/>
          </a:p>
        </p:txBody>
      </p:sp>
      <p:graphicFrame>
        <p:nvGraphicFramePr>
          <p:cNvPr id="8" name="Inhaltsplatzhalter 14">
            <a:extLst>
              <a:ext uri="{FF2B5EF4-FFF2-40B4-BE49-F238E27FC236}">
                <a16:creationId xmlns:a16="http://schemas.microsoft.com/office/drawing/2014/main" id="{5DFC2BC4-7E39-44CF-9FE7-D7B234112D09}"/>
              </a:ext>
            </a:extLst>
          </p:cNvPr>
          <p:cNvGraphicFramePr>
            <a:graphicFrameLocks/>
          </p:cNvGraphicFramePr>
          <p:nvPr>
            <p:extLst>
              <p:ext uri="{D42A27DB-BD31-4B8C-83A1-F6EECF244321}">
                <p14:modId xmlns:p14="http://schemas.microsoft.com/office/powerpoint/2010/main" val="2417032845"/>
              </p:ext>
            </p:extLst>
          </p:nvPr>
        </p:nvGraphicFramePr>
        <p:xfrm>
          <a:off x="165847" y="-794533"/>
          <a:ext cx="5024718" cy="25952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0428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143000" lvl="1" indent="-457200"/>
            <a:endParaRPr lang="de-DE" dirty="0"/>
          </a:p>
          <a:p>
            <a:pPr marL="457200" indent="-457200">
              <a:buFont typeface="Wingdings" panose="05000000000000000000" pitchFamily="2" charset="2"/>
              <a:buChar char="ü"/>
            </a:pPr>
            <a:r>
              <a:rPr lang="de-DE" dirty="0"/>
              <a:t>Analyse van de </a:t>
            </a:r>
            <a:r>
              <a:rPr lang="de-DE" dirty="0" err="1"/>
              <a:t>bron</a:t>
            </a:r>
            <a:r>
              <a:rPr lang="de-DE" dirty="0"/>
              <a:t> van de </a:t>
            </a:r>
            <a:r>
              <a:rPr lang="de-DE" dirty="0" err="1">
                <a:solidFill>
                  <a:srgbClr val="034EA8"/>
                </a:solidFill>
              </a:rPr>
              <a:t>operationele</a:t>
            </a:r>
            <a:r>
              <a:rPr lang="de-DE" dirty="0">
                <a:solidFill>
                  <a:srgbClr val="034EA8"/>
                </a:solidFill>
              </a:rPr>
              <a:t> </a:t>
            </a:r>
            <a:r>
              <a:rPr lang="de-DE" dirty="0" err="1">
                <a:solidFill>
                  <a:srgbClr val="034EA8"/>
                </a:solidFill>
              </a:rPr>
              <a:t>effectiviteit</a:t>
            </a:r>
            <a:r>
              <a:rPr lang="de-DE" dirty="0">
                <a:solidFill>
                  <a:srgbClr val="034EA8"/>
                </a:solidFill>
              </a:rPr>
              <a:t> </a:t>
            </a:r>
            <a:br>
              <a:rPr lang="de-DE" dirty="0">
                <a:solidFill>
                  <a:srgbClr val="034EA8"/>
                </a:solidFill>
              </a:rPr>
            </a:br>
            <a:r>
              <a:rPr lang="de-DE" dirty="0"/>
              <a:t>(</a:t>
            </a:r>
            <a:r>
              <a:rPr lang="de-DE" dirty="0" err="1"/>
              <a:t>veiligheid</a:t>
            </a:r>
            <a:r>
              <a:rPr lang="de-DE" dirty="0"/>
              <a:t>, </a:t>
            </a:r>
            <a:r>
              <a:rPr lang="de-DE" dirty="0" err="1"/>
              <a:t>kwaliteit</a:t>
            </a:r>
            <a:r>
              <a:rPr lang="de-DE" dirty="0"/>
              <a:t>, kosten, time-</a:t>
            </a:r>
            <a:r>
              <a:rPr lang="de-DE" dirty="0" err="1"/>
              <a:t>to</a:t>
            </a:r>
            <a:r>
              <a:rPr lang="de-DE" dirty="0"/>
              <a:t>-</a:t>
            </a:r>
            <a:r>
              <a:rPr lang="de-DE" dirty="0" err="1"/>
              <a:t>market</a:t>
            </a:r>
            <a:r>
              <a:rPr lang="de-DE" dirty="0"/>
              <a:t>) </a:t>
            </a:r>
          </a:p>
          <a:p>
            <a:pPr marL="457200" indent="-457200">
              <a:buFont typeface="Wingdings" panose="05000000000000000000" pitchFamily="2" charset="2"/>
              <a:buChar char="ü"/>
            </a:pPr>
            <a:endParaRPr lang="de-DE" dirty="0">
              <a:highlight>
                <a:srgbClr val="FFF200"/>
              </a:highlight>
            </a:endParaRPr>
          </a:p>
          <a:p>
            <a:pPr marL="457200" indent="-457200">
              <a:buFont typeface="Wingdings" panose="05000000000000000000" pitchFamily="2" charset="2"/>
              <a:buChar char="ü"/>
            </a:pPr>
            <a:r>
              <a:rPr lang="de-DE" dirty="0"/>
              <a:t>Analyse van </a:t>
            </a:r>
            <a:r>
              <a:rPr lang="de-DE" dirty="0">
                <a:solidFill>
                  <a:srgbClr val="034EA8"/>
                </a:solidFill>
              </a:rPr>
              <a:t>Critical-</a:t>
            </a:r>
            <a:r>
              <a:rPr lang="de-DE" dirty="0" err="1">
                <a:solidFill>
                  <a:srgbClr val="034EA8"/>
                </a:solidFill>
              </a:rPr>
              <a:t>to</a:t>
            </a:r>
            <a:r>
              <a:rPr lang="de-DE" dirty="0">
                <a:solidFill>
                  <a:srgbClr val="034EA8"/>
                </a:solidFill>
              </a:rPr>
              <a:t>-Quality </a:t>
            </a:r>
            <a:r>
              <a:rPr lang="de-DE" dirty="0" err="1">
                <a:solidFill>
                  <a:srgbClr val="034EA8"/>
                </a:solidFill>
              </a:rPr>
              <a:t>parameters</a:t>
            </a:r>
            <a:r>
              <a:rPr lang="de-DE" dirty="0">
                <a:solidFill>
                  <a:srgbClr val="034EA8"/>
                </a:solidFill>
              </a:rPr>
              <a:t> </a:t>
            </a:r>
            <a:r>
              <a:rPr lang="de-DE" dirty="0"/>
              <a:t>(CTQ) </a:t>
            </a:r>
            <a:endParaRPr lang="de-DE" dirty="0">
              <a:highlight>
                <a:srgbClr val="FFF200"/>
              </a:highlight>
            </a:endParaRPr>
          </a:p>
          <a:p>
            <a:pPr lvl="1" indent="0">
              <a:buNone/>
            </a:pPr>
            <a:endParaRPr lang="de-DE" dirty="0">
              <a:highlight>
                <a:srgbClr val="FFF200"/>
              </a:highlight>
            </a:endParaRPr>
          </a:p>
          <a:p>
            <a:pPr marL="1143000" lvl="1" indent="-457200">
              <a:buFont typeface="Wingdings" panose="05000000000000000000" pitchFamily="2" charset="2"/>
              <a:buChar char="ü"/>
            </a:pPr>
            <a:endParaRPr lang="de-DE" dirty="0"/>
          </a:p>
          <a:p>
            <a:endParaRPr lang="de-DE" dirty="0"/>
          </a:p>
          <a:p>
            <a:endParaRPr lang="de-DE" dirty="0"/>
          </a:p>
        </p:txBody>
      </p:sp>
      <p:sp>
        <p:nvSpPr>
          <p:cNvPr id="10" name="Rectangle 9">
            <a:extLst>
              <a:ext uri="{FF2B5EF4-FFF2-40B4-BE49-F238E27FC236}">
                <a16:creationId xmlns:a16="http://schemas.microsoft.com/office/drawing/2014/main" id="{A78118D4-80D0-4FF2-AD92-DD97518A9C88}"/>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1514148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Inhaltsplatzhalter 14">
            <a:extLst>
              <a:ext uri="{FF2B5EF4-FFF2-40B4-BE49-F238E27FC236}">
                <a16:creationId xmlns:a16="http://schemas.microsoft.com/office/drawing/2014/main" id="{D5E3E537-FC39-461A-A0C0-D188F106F7AB}"/>
              </a:ext>
            </a:extLst>
          </p:cNvPr>
          <p:cNvGraphicFramePr>
            <a:graphicFrameLocks/>
          </p:cNvGraphicFramePr>
          <p:nvPr>
            <p:extLst>
              <p:ext uri="{D42A27DB-BD31-4B8C-83A1-F6EECF244321}">
                <p14:modId xmlns:p14="http://schemas.microsoft.com/office/powerpoint/2010/main" val="872334120"/>
              </p:ext>
            </p:extLst>
          </p:nvPr>
        </p:nvGraphicFramePr>
        <p:xfrm>
          <a:off x="165847" y="-794533"/>
          <a:ext cx="5024718" cy="25952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el 1">
            <a:extLst>
              <a:ext uri="{FF2B5EF4-FFF2-40B4-BE49-F238E27FC236}">
                <a16:creationId xmlns:a16="http://schemas.microsoft.com/office/drawing/2014/main" id="{F9CEE205-1D41-4249-A91F-2E340001DF3F}"/>
              </a:ext>
            </a:extLst>
          </p:cNvPr>
          <p:cNvSpPr>
            <a:spLocks noGrp="1"/>
          </p:cNvSpPr>
          <p:nvPr>
            <p:ph type="title"/>
          </p:nvPr>
        </p:nvSpPr>
        <p:spPr>
          <a:xfrm>
            <a:off x="772886" y="1202887"/>
            <a:ext cx="10515600" cy="572608"/>
          </a:xfrm>
        </p:spPr>
        <p:txBody>
          <a:bodyPr/>
          <a:lstStyle/>
          <a:p>
            <a:r>
              <a:rPr lang="nl-NL" dirty="0"/>
              <a:t>Indicatoren voor operationele excellentie</a:t>
            </a:r>
          </a:p>
        </p:txBody>
      </p:sp>
      <p:sp>
        <p:nvSpPr>
          <p:cNvPr id="3" name="Inhaltsplatzhalter 2">
            <a:extLst>
              <a:ext uri="{FF2B5EF4-FFF2-40B4-BE49-F238E27FC236}">
                <a16:creationId xmlns:a16="http://schemas.microsoft.com/office/drawing/2014/main" id="{D170998D-3D89-4F97-A3E0-DD83D40A33C8}"/>
              </a:ext>
            </a:extLst>
          </p:cNvPr>
          <p:cNvSpPr>
            <a:spLocks noGrp="1"/>
          </p:cNvSpPr>
          <p:nvPr>
            <p:ph idx="1"/>
          </p:nvPr>
        </p:nvSpPr>
        <p:spPr>
          <a:xfrm>
            <a:off x="838200" y="2044577"/>
            <a:ext cx="5017168" cy="4286519"/>
          </a:xfrm>
        </p:spPr>
        <p:txBody>
          <a:bodyPr>
            <a:normAutofit lnSpcReduction="10000"/>
          </a:bodyPr>
          <a:lstStyle/>
          <a:p>
            <a:r>
              <a:rPr lang="nl-NL" sz="2400" b="1" dirty="0">
                <a:solidFill>
                  <a:srgbClr val="034EA8"/>
                </a:solidFill>
              </a:rPr>
              <a:t>Veiligheid</a:t>
            </a:r>
          </a:p>
          <a:p>
            <a:pPr>
              <a:lnSpc>
                <a:spcPct val="120000"/>
              </a:lnSpc>
              <a:spcBef>
                <a:spcPts val="600"/>
              </a:spcBef>
            </a:pPr>
            <a:r>
              <a:rPr lang="nl-NL" sz="1800" dirty="0"/>
              <a:t>Aantal ongevallen per jaar</a:t>
            </a:r>
          </a:p>
          <a:p>
            <a:pPr>
              <a:lnSpc>
                <a:spcPct val="120000"/>
              </a:lnSpc>
              <a:spcBef>
                <a:spcPts val="600"/>
              </a:spcBef>
            </a:pPr>
            <a:r>
              <a:rPr lang="nl-NL" sz="1800" dirty="0"/>
              <a:t>Aantal afwezigheidsdagen per jaar</a:t>
            </a:r>
          </a:p>
          <a:p>
            <a:pPr>
              <a:lnSpc>
                <a:spcPct val="120000"/>
              </a:lnSpc>
              <a:spcBef>
                <a:spcPts val="600"/>
              </a:spcBef>
            </a:pPr>
            <a:r>
              <a:rPr lang="nl-NL" sz="1800" dirty="0"/>
              <a:t>Veiligheidsperceptie van het personeel (jaarlijkse enquête)</a:t>
            </a:r>
            <a:br>
              <a:rPr lang="nl-NL" sz="1800" dirty="0"/>
            </a:br>
            <a:endParaRPr lang="nl-NL" sz="1800" dirty="0"/>
          </a:p>
          <a:p>
            <a:r>
              <a:rPr lang="nl-NL" sz="2400" b="1" dirty="0">
                <a:solidFill>
                  <a:srgbClr val="034EA8"/>
                </a:solidFill>
              </a:rPr>
              <a:t>Kwaliteit</a:t>
            </a:r>
          </a:p>
          <a:p>
            <a:pPr>
              <a:lnSpc>
                <a:spcPct val="110000"/>
              </a:lnSpc>
              <a:spcBef>
                <a:spcPts val="600"/>
              </a:spcBef>
            </a:pPr>
            <a:r>
              <a:rPr lang="nl-NL" sz="1800" dirty="0"/>
              <a:t>Stilstand per dag</a:t>
            </a:r>
          </a:p>
          <a:p>
            <a:pPr>
              <a:lnSpc>
                <a:spcPct val="110000"/>
              </a:lnSpc>
              <a:spcBef>
                <a:spcPts val="600"/>
              </a:spcBef>
            </a:pPr>
            <a:r>
              <a:rPr lang="nl-NL" sz="1800" dirty="0"/>
              <a:t>Percentage producten dat voldoet aan de specificaties</a:t>
            </a:r>
          </a:p>
          <a:p>
            <a:pPr>
              <a:lnSpc>
                <a:spcPct val="110000"/>
              </a:lnSpc>
              <a:spcBef>
                <a:spcPts val="600"/>
              </a:spcBef>
            </a:pPr>
            <a:r>
              <a:rPr lang="nl-NL" sz="1800" dirty="0"/>
              <a:t>Percentage verliezen van grondstoffen</a:t>
            </a:r>
          </a:p>
          <a:p>
            <a:pPr>
              <a:lnSpc>
                <a:spcPct val="110000"/>
              </a:lnSpc>
              <a:spcBef>
                <a:spcPts val="600"/>
              </a:spcBef>
            </a:pPr>
            <a:r>
              <a:rPr lang="nl-NL" sz="1800" dirty="0"/>
              <a:t>Doorvoer (hoeveelheid per tijdseenheid)</a:t>
            </a:r>
          </a:p>
        </p:txBody>
      </p:sp>
      <p:sp>
        <p:nvSpPr>
          <p:cNvPr id="4" name="Datumsplatzhalter 3">
            <a:extLst>
              <a:ext uri="{FF2B5EF4-FFF2-40B4-BE49-F238E27FC236}">
                <a16:creationId xmlns:a16="http://schemas.microsoft.com/office/drawing/2014/main" id="{DE068BD4-1C24-4C8E-83A7-8D0C24752708}"/>
              </a:ext>
            </a:extLst>
          </p:cNvPr>
          <p:cNvSpPr>
            <a:spLocks noGrp="1"/>
          </p:cNvSpPr>
          <p:nvPr>
            <p:ph type="dt" sz="half" idx="10"/>
          </p:nvPr>
        </p:nvSpPr>
        <p:spPr/>
        <p:txBody>
          <a:bodyPr/>
          <a:lstStyle/>
          <a:p>
            <a:fld id="{07613B79-A404-4A9B-9F61-F8FC533E1F30}" type="datetime1">
              <a:rPr lang="en-GB" smtClean="0"/>
              <a:t>24/05/2022</a:t>
            </a:fld>
            <a:endParaRPr lang="nl-NL" dirty="0"/>
          </a:p>
        </p:txBody>
      </p:sp>
      <p:sp>
        <p:nvSpPr>
          <p:cNvPr id="5" name="Foliennummernplatzhalter 4">
            <a:extLst>
              <a:ext uri="{FF2B5EF4-FFF2-40B4-BE49-F238E27FC236}">
                <a16:creationId xmlns:a16="http://schemas.microsoft.com/office/drawing/2014/main" id="{D7918F61-1098-4264-9E92-51DCE52E5A79}"/>
              </a:ext>
            </a:extLst>
          </p:cNvPr>
          <p:cNvSpPr>
            <a:spLocks noGrp="1"/>
          </p:cNvSpPr>
          <p:nvPr>
            <p:ph type="sldNum" sz="quarter" idx="11"/>
          </p:nvPr>
        </p:nvSpPr>
        <p:spPr/>
        <p:txBody>
          <a:bodyPr/>
          <a:lstStyle/>
          <a:p>
            <a:fld id="{CD13C9F6-DA1F-4969-8B21-2E803A8A69C8}" type="slidenum">
              <a:rPr lang="nl-NL" smtClean="0"/>
              <a:t>18</a:t>
            </a:fld>
            <a:endParaRPr lang="nl-NL" dirty="0"/>
          </a:p>
        </p:txBody>
      </p:sp>
      <p:sp>
        <p:nvSpPr>
          <p:cNvPr id="7" name="Textfeld 6">
            <a:extLst>
              <a:ext uri="{FF2B5EF4-FFF2-40B4-BE49-F238E27FC236}">
                <a16:creationId xmlns:a16="http://schemas.microsoft.com/office/drawing/2014/main" id="{57C0CD04-3C59-479A-8145-566B6767C283}"/>
              </a:ext>
            </a:extLst>
          </p:cNvPr>
          <p:cNvSpPr txBox="1"/>
          <p:nvPr/>
        </p:nvSpPr>
        <p:spPr>
          <a:xfrm>
            <a:off x="6096000" y="1929872"/>
            <a:ext cx="5735216" cy="4536370"/>
          </a:xfrm>
          <a:prstGeom prst="rect">
            <a:avLst/>
          </a:prstGeom>
          <a:noFill/>
        </p:spPr>
        <p:txBody>
          <a:bodyPr wrap="square">
            <a:spAutoFit/>
          </a:bodyPr>
          <a:lstStyle/>
          <a:p>
            <a:pPr>
              <a:lnSpc>
                <a:spcPct val="110000"/>
              </a:lnSpc>
              <a:spcBef>
                <a:spcPts val="600"/>
              </a:spcBef>
              <a:buClr>
                <a:srgbClr val="034EA8"/>
              </a:buClr>
            </a:pPr>
            <a:r>
              <a:rPr lang="nl-NL" sz="2400" b="1" dirty="0">
                <a:solidFill>
                  <a:srgbClr val="034EA8"/>
                </a:solidFill>
                <a:latin typeface="Noto Sans" panose="020B0502040504020204" pitchFamily="34" charset="0"/>
                <a:ea typeface="Noto Sans" panose="020B0502040504020204" pitchFamily="34" charset="0"/>
                <a:cs typeface="Noto Sans" panose="020B0502040504020204" pitchFamily="34" charset="0"/>
              </a:rPr>
              <a:t>Kosten</a:t>
            </a:r>
          </a:p>
          <a:p>
            <a:pPr>
              <a:lnSpc>
                <a:spcPct val="110000"/>
              </a:lnSpc>
              <a:spcBef>
                <a:spcPts val="600"/>
              </a:spcBef>
              <a:buClr>
                <a:srgbClr val="034EA8"/>
              </a:buClr>
            </a:pPr>
            <a:r>
              <a:rPr lang="nl-NL" sz="1700" dirty="0">
                <a:latin typeface="Noto Sans" panose="020B0502040504020204" pitchFamily="34" charset="0"/>
                <a:ea typeface="Noto Sans" panose="020B0502040504020204" pitchFamily="34" charset="0"/>
                <a:cs typeface="Noto Sans" panose="020B0502040504020204" pitchFamily="34" charset="0"/>
              </a:rPr>
              <a:t>Grondstofkosten per maand/jaar</a:t>
            </a:r>
          </a:p>
          <a:p>
            <a:pPr>
              <a:lnSpc>
                <a:spcPct val="110000"/>
              </a:lnSpc>
              <a:spcBef>
                <a:spcPts val="600"/>
              </a:spcBef>
              <a:buClr>
                <a:srgbClr val="034EA8"/>
              </a:buClr>
            </a:pPr>
            <a:r>
              <a:rPr lang="nl-NL" sz="1700" dirty="0">
                <a:latin typeface="Noto Sans" panose="020B0502040504020204" pitchFamily="34" charset="0"/>
                <a:ea typeface="Noto Sans" panose="020B0502040504020204" pitchFamily="34" charset="0"/>
                <a:cs typeface="Noto Sans" panose="020B0502040504020204" pitchFamily="34" charset="0"/>
              </a:rPr>
              <a:t>Kosten van grondstofverliezen per maand/jaar</a:t>
            </a:r>
          </a:p>
          <a:p>
            <a:pPr>
              <a:lnSpc>
                <a:spcPct val="110000"/>
              </a:lnSpc>
              <a:spcBef>
                <a:spcPts val="600"/>
              </a:spcBef>
              <a:buClr>
                <a:srgbClr val="034EA8"/>
              </a:buClr>
            </a:pPr>
            <a:r>
              <a:rPr lang="nl-NL" sz="1700" dirty="0">
                <a:latin typeface="Noto Sans" panose="020B0502040504020204" pitchFamily="34" charset="0"/>
                <a:ea typeface="Noto Sans" panose="020B0502040504020204" pitchFamily="34" charset="0"/>
                <a:cs typeface="Noto Sans" panose="020B0502040504020204" pitchFamily="34" charset="0"/>
              </a:rPr>
              <a:t>Kosten van energie, gas, water per maand/jaar</a:t>
            </a:r>
          </a:p>
          <a:p>
            <a:pPr>
              <a:lnSpc>
                <a:spcPct val="110000"/>
              </a:lnSpc>
              <a:spcBef>
                <a:spcPts val="600"/>
              </a:spcBef>
              <a:buClr>
                <a:srgbClr val="034EA8"/>
              </a:buClr>
            </a:pPr>
            <a:r>
              <a:rPr lang="nl-NL" sz="1700" dirty="0">
                <a:latin typeface="Noto Sans" panose="020B0502040504020204" pitchFamily="34" charset="0"/>
                <a:ea typeface="Noto Sans" panose="020B0502040504020204" pitchFamily="34" charset="0"/>
                <a:cs typeface="Noto Sans" panose="020B0502040504020204" pitchFamily="34" charset="0"/>
              </a:rPr>
              <a:t>Kosten van extra uur lijn operators</a:t>
            </a:r>
            <a:br>
              <a:rPr lang="nl-NL" sz="1700" dirty="0">
                <a:latin typeface="Noto Sans" panose="020B0502040504020204" pitchFamily="34" charset="0"/>
                <a:ea typeface="Noto Sans" panose="020B0502040504020204" pitchFamily="34" charset="0"/>
                <a:cs typeface="Noto Sans" panose="020B0502040504020204" pitchFamily="34" charset="0"/>
              </a:rPr>
            </a:br>
            <a:endParaRPr lang="nl-NL" sz="1700" dirty="0">
              <a:latin typeface="Noto Sans" panose="020B0502040504020204" pitchFamily="34" charset="0"/>
              <a:ea typeface="Noto Sans" panose="020B0502040504020204" pitchFamily="34" charset="0"/>
              <a:cs typeface="Noto Sans" panose="020B0502040504020204" pitchFamily="34" charset="0"/>
            </a:endParaRPr>
          </a:p>
          <a:p>
            <a:pPr>
              <a:lnSpc>
                <a:spcPct val="110000"/>
              </a:lnSpc>
              <a:spcBef>
                <a:spcPts val="600"/>
              </a:spcBef>
              <a:buClr>
                <a:srgbClr val="034EA8"/>
              </a:buClr>
            </a:pPr>
            <a:r>
              <a:rPr lang="nl-NL" sz="2400" b="1" dirty="0">
                <a:solidFill>
                  <a:srgbClr val="034EA8"/>
                </a:solidFill>
                <a:latin typeface="Noto Sans" panose="020B0502040504020204" pitchFamily="34" charset="0"/>
                <a:ea typeface="Noto Sans" panose="020B0502040504020204" pitchFamily="34" charset="0"/>
                <a:cs typeface="Noto Sans" panose="020B0502040504020204" pitchFamily="34" charset="0"/>
              </a:rPr>
              <a:t>Time-</a:t>
            </a:r>
            <a:r>
              <a:rPr lang="nl-NL" sz="2400" b="1"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to</a:t>
            </a:r>
            <a:r>
              <a:rPr lang="nl-NL" sz="2400" b="1" dirty="0">
                <a:solidFill>
                  <a:srgbClr val="034EA8"/>
                </a:solidFill>
                <a:latin typeface="Noto Sans" panose="020B0502040504020204" pitchFamily="34" charset="0"/>
                <a:ea typeface="Noto Sans" panose="020B0502040504020204" pitchFamily="34" charset="0"/>
                <a:cs typeface="Noto Sans" panose="020B0502040504020204" pitchFamily="34" charset="0"/>
              </a:rPr>
              <a:t>-market</a:t>
            </a:r>
          </a:p>
          <a:p>
            <a:pPr>
              <a:lnSpc>
                <a:spcPct val="110000"/>
              </a:lnSpc>
              <a:spcBef>
                <a:spcPts val="600"/>
              </a:spcBef>
              <a:buClr>
                <a:srgbClr val="034EA8"/>
              </a:buClr>
            </a:pPr>
            <a:r>
              <a:rPr lang="nl-NL" sz="1700" dirty="0">
                <a:latin typeface="Noto Sans" panose="020B0502040504020204" pitchFamily="34" charset="0"/>
                <a:ea typeface="Noto Sans" panose="020B0502040504020204" pitchFamily="34" charset="0"/>
                <a:cs typeface="Noto Sans" panose="020B0502040504020204" pitchFamily="34" charset="0"/>
              </a:rPr>
              <a:t>Voorbereidingstijd per dag</a:t>
            </a:r>
          </a:p>
          <a:p>
            <a:pPr>
              <a:lnSpc>
                <a:spcPct val="110000"/>
              </a:lnSpc>
              <a:spcBef>
                <a:spcPts val="600"/>
              </a:spcBef>
              <a:buClr>
                <a:srgbClr val="034EA8"/>
              </a:buClr>
            </a:pPr>
            <a:r>
              <a:rPr lang="nl-NL" sz="1700" dirty="0">
                <a:latin typeface="Noto Sans" panose="020B0502040504020204" pitchFamily="34" charset="0"/>
                <a:ea typeface="Noto Sans" panose="020B0502040504020204" pitchFamily="34" charset="0"/>
                <a:cs typeface="Noto Sans" panose="020B0502040504020204" pitchFamily="34" charset="0"/>
              </a:rPr>
              <a:t>Productietijd per dag</a:t>
            </a:r>
          </a:p>
          <a:p>
            <a:pPr>
              <a:lnSpc>
                <a:spcPct val="110000"/>
              </a:lnSpc>
              <a:spcBef>
                <a:spcPts val="600"/>
              </a:spcBef>
              <a:buClr>
                <a:srgbClr val="034EA8"/>
              </a:buClr>
            </a:pPr>
            <a:r>
              <a:rPr lang="nl-NL" sz="1700" dirty="0">
                <a:latin typeface="Noto Sans" panose="020B0502040504020204" pitchFamily="34" charset="0"/>
                <a:ea typeface="Noto Sans" panose="020B0502040504020204" pitchFamily="34" charset="0"/>
                <a:cs typeface="Noto Sans" panose="020B0502040504020204" pitchFamily="34" charset="0"/>
              </a:rPr>
              <a:t>Machine-uitvaltijd per dag</a:t>
            </a:r>
          </a:p>
          <a:p>
            <a:pPr>
              <a:lnSpc>
                <a:spcPct val="110000"/>
              </a:lnSpc>
              <a:spcBef>
                <a:spcPts val="600"/>
              </a:spcBef>
              <a:buClr>
                <a:srgbClr val="034EA8"/>
              </a:buClr>
            </a:pPr>
            <a:r>
              <a:rPr lang="nl-NL" sz="1700" dirty="0">
                <a:latin typeface="Noto Sans" panose="020B0502040504020204" pitchFamily="34" charset="0"/>
                <a:ea typeface="Noto Sans" panose="020B0502040504020204" pitchFamily="34" charset="0"/>
                <a:cs typeface="Noto Sans" panose="020B0502040504020204" pitchFamily="34" charset="0"/>
              </a:rPr>
              <a:t>Aantal leveringsproblemen per jaar</a:t>
            </a:r>
          </a:p>
          <a:p>
            <a:pPr>
              <a:lnSpc>
                <a:spcPct val="110000"/>
              </a:lnSpc>
              <a:spcBef>
                <a:spcPts val="600"/>
              </a:spcBef>
              <a:buClr>
                <a:srgbClr val="034EA8"/>
              </a:buClr>
            </a:pPr>
            <a:r>
              <a:rPr lang="nl-NL" sz="1700" dirty="0">
                <a:latin typeface="Noto Sans" panose="020B0502040504020204" pitchFamily="34" charset="0"/>
                <a:ea typeface="Noto Sans" panose="020B0502040504020204" pitchFamily="34" charset="0"/>
                <a:cs typeface="Noto Sans" panose="020B0502040504020204" pitchFamily="34" charset="0"/>
              </a:rPr>
              <a:t>Aantal nieuwe producten ontwikkeld per jaar</a:t>
            </a:r>
          </a:p>
        </p:txBody>
      </p:sp>
      <p:sp>
        <p:nvSpPr>
          <p:cNvPr id="8" name="Rectangle 7">
            <a:extLst>
              <a:ext uri="{FF2B5EF4-FFF2-40B4-BE49-F238E27FC236}">
                <a16:creationId xmlns:a16="http://schemas.microsoft.com/office/drawing/2014/main" id="{5D63CC8E-D17E-4289-90BB-B05B10DD3CCC}"/>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2034749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p:txBody>
          <a:bodyPr/>
          <a:lstStyle/>
          <a:p>
            <a:r>
              <a:rPr lang="de-DE" dirty="0"/>
              <a:t>2. </a:t>
            </a:r>
            <a:r>
              <a:rPr lang="de-DE" dirty="0" err="1"/>
              <a:t>Identificeer</a:t>
            </a:r>
            <a:r>
              <a:rPr lang="de-DE" dirty="0"/>
              <a:t> MB </a:t>
            </a:r>
            <a:r>
              <a:rPr lang="de-DE" dirty="0" err="1"/>
              <a:t>op</a:t>
            </a:r>
            <a:r>
              <a:rPr lang="de-DE" dirty="0"/>
              <a:t> </a:t>
            </a:r>
            <a:r>
              <a:rPr lang="de-DE" dirty="0" err="1"/>
              <a:t>procesniveau</a:t>
            </a:r>
            <a:endParaRPr lang="de-DE" dirty="0"/>
          </a:p>
        </p:txBody>
      </p:sp>
      <p:sp>
        <p:nvSpPr>
          <p:cNvPr id="3" name="Inhaltsplatzhalter 2">
            <a:extLst>
              <a:ext uri="{FF2B5EF4-FFF2-40B4-BE49-F238E27FC236}">
                <a16:creationId xmlns:a16="http://schemas.microsoft.com/office/drawing/2014/main" id="{ACD201BD-9C7F-42E2-8FA2-B21088D531AF}"/>
              </a:ext>
            </a:extLst>
          </p:cNvPr>
          <p:cNvSpPr>
            <a:spLocks noGrp="1"/>
          </p:cNvSpPr>
          <p:nvPr>
            <p:ph idx="1"/>
          </p:nvPr>
        </p:nvSpPr>
        <p:spPr/>
        <p:txBody>
          <a:bodyPr/>
          <a:lstStyle/>
          <a:p>
            <a:pPr marL="457200" indent="-457200">
              <a:buFont typeface="Wingdings" panose="05000000000000000000" pitchFamily="2" charset="2"/>
              <a:buChar char="ü"/>
            </a:pPr>
            <a:endParaRPr lang="de-DE" dirty="0"/>
          </a:p>
          <a:p>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C58182C5-0149-4A60-ADFD-B4106DFD3D9F}"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19</a:t>
            </a:fld>
            <a:endParaRPr lang="de-DE" dirty="0"/>
          </a:p>
        </p:txBody>
      </p:sp>
      <p:graphicFrame>
        <p:nvGraphicFramePr>
          <p:cNvPr id="8" name="Inhaltsplatzhalter 14">
            <a:extLst>
              <a:ext uri="{FF2B5EF4-FFF2-40B4-BE49-F238E27FC236}">
                <a16:creationId xmlns:a16="http://schemas.microsoft.com/office/drawing/2014/main" id="{5DFC2BC4-7E39-44CF-9FE7-D7B234112D09}"/>
              </a:ext>
            </a:extLst>
          </p:cNvPr>
          <p:cNvGraphicFramePr>
            <a:graphicFrameLocks/>
          </p:cNvGraphicFramePr>
          <p:nvPr>
            <p:extLst>
              <p:ext uri="{D42A27DB-BD31-4B8C-83A1-F6EECF244321}">
                <p14:modId xmlns:p14="http://schemas.microsoft.com/office/powerpoint/2010/main" val="1208770721"/>
              </p:ext>
            </p:extLst>
          </p:nvPr>
        </p:nvGraphicFramePr>
        <p:xfrm>
          <a:off x="165847" y="-794533"/>
          <a:ext cx="5024718" cy="25952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838200" y="2294327"/>
            <a:ext cx="10515600" cy="406202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3538" lvl="1" indent="-363538">
              <a:buFont typeface="Wingdings" panose="05000000000000000000" pitchFamily="2" charset="2"/>
              <a:buChar char="ü"/>
            </a:pPr>
            <a:r>
              <a:rPr lang="de-DE" dirty="0" err="1"/>
              <a:t>Nadruk</a:t>
            </a:r>
            <a:r>
              <a:rPr lang="de-DE" dirty="0"/>
              <a:t> </a:t>
            </a:r>
            <a:r>
              <a:rPr lang="de-DE" dirty="0" err="1"/>
              <a:t>op</a:t>
            </a:r>
            <a:r>
              <a:rPr lang="de-DE" dirty="0"/>
              <a:t> </a:t>
            </a:r>
            <a:r>
              <a:rPr lang="de-DE" dirty="0" err="1">
                <a:solidFill>
                  <a:srgbClr val="034EA8"/>
                </a:solidFill>
              </a:rPr>
              <a:t>energiediensten</a:t>
            </a:r>
            <a:r>
              <a:rPr lang="de-DE" dirty="0">
                <a:solidFill>
                  <a:srgbClr val="034EA8"/>
                </a:solidFill>
              </a:rPr>
              <a:t> </a:t>
            </a:r>
            <a:r>
              <a:rPr lang="de-DE" dirty="0"/>
              <a:t>in </a:t>
            </a:r>
            <a:r>
              <a:rPr lang="de-DE" dirty="0" err="1"/>
              <a:t>plaats</a:t>
            </a:r>
            <a:r>
              <a:rPr lang="de-DE" dirty="0"/>
              <a:t> van </a:t>
            </a:r>
            <a:r>
              <a:rPr lang="de-DE" dirty="0" err="1"/>
              <a:t>machines</a:t>
            </a:r>
            <a:r>
              <a:rPr lang="de-DE" dirty="0"/>
              <a:t> en </a:t>
            </a:r>
            <a:r>
              <a:rPr lang="de-DE" dirty="0" err="1"/>
              <a:t>energiedragers</a:t>
            </a:r>
            <a:r>
              <a:rPr lang="de-DE" dirty="0"/>
              <a:t> </a:t>
            </a:r>
          </a:p>
          <a:p>
            <a:pPr marL="914400" lvl="2" indent="-457200"/>
            <a:r>
              <a:rPr lang="nl-NL" dirty="0"/>
              <a:t>verlichting, ventilatie, airconditioning, koeling &amp; koelopslag, verwarming, warm water, geautomatiseerde verwerking van informatie &amp; communicatie, aandrijfkracht (motoren)</a:t>
            </a:r>
            <a:endParaRPr lang="de-DE" dirty="0"/>
          </a:p>
          <a:p>
            <a:pPr marL="914400" lvl="2" indent="-457200"/>
            <a:endParaRPr lang="de-DE" dirty="0"/>
          </a:p>
          <a:p>
            <a:pPr marL="0" lvl="1" indent="0">
              <a:buNone/>
            </a:pPr>
            <a:r>
              <a:rPr lang="de-DE" dirty="0"/>
              <a:t>Het </a:t>
            </a:r>
            <a:r>
              <a:rPr lang="de-DE" dirty="0" err="1"/>
              <a:t>overbrugt</a:t>
            </a:r>
            <a:r>
              <a:rPr lang="de-DE" dirty="0"/>
              <a:t> de </a:t>
            </a:r>
            <a:r>
              <a:rPr lang="de-DE" dirty="0" err="1"/>
              <a:t>kloof</a:t>
            </a:r>
            <a:r>
              <a:rPr lang="de-DE" dirty="0"/>
              <a:t> </a:t>
            </a:r>
            <a:r>
              <a:rPr lang="de-DE" dirty="0" err="1"/>
              <a:t>tussen</a:t>
            </a:r>
            <a:r>
              <a:rPr lang="de-DE" dirty="0"/>
              <a:t> </a:t>
            </a:r>
            <a:r>
              <a:rPr lang="de-DE" dirty="0" err="1">
                <a:solidFill>
                  <a:srgbClr val="034EA8"/>
                </a:solidFill>
              </a:rPr>
              <a:t>medewerkers</a:t>
            </a:r>
            <a:r>
              <a:rPr lang="de-DE" dirty="0">
                <a:solidFill>
                  <a:srgbClr val="034EA8"/>
                </a:solidFill>
              </a:rPr>
              <a:t> (</a:t>
            </a:r>
            <a:r>
              <a:rPr lang="de-DE" dirty="0" err="1">
                <a:solidFill>
                  <a:srgbClr val="034EA8"/>
                </a:solidFill>
              </a:rPr>
              <a:t>bv</a:t>
            </a:r>
            <a:r>
              <a:rPr lang="de-DE" dirty="0">
                <a:solidFill>
                  <a:srgbClr val="034EA8"/>
                </a:solidFill>
              </a:rPr>
              <a:t> plant </a:t>
            </a:r>
            <a:r>
              <a:rPr lang="de-DE" dirty="0" err="1">
                <a:solidFill>
                  <a:srgbClr val="034EA8"/>
                </a:solidFill>
              </a:rPr>
              <a:t>managers</a:t>
            </a:r>
            <a:r>
              <a:rPr lang="de-DE" dirty="0">
                <a:solidFill>
                  <a:srgbClr val="034EA8"/>
                </a:solidFill>
              </a:rPr>
              <a:t>, </a:t>
            </a:r>
            <a:r>
              <a:rPr lang="de-DE" dirty="0" err="1">
                <a:solidFill>
                  <a:srgbClr val="034EA8"/>
                </a:solidFill>
              </a:rPr>
              <a:t>operators</a:t>
            </a:r>
            <a:r>
              <a:rPr lang="de-DE" dirty="0">
                <a:solidFill>
                  <a:srgbClr val="034EA8"/>
                </a:solidFill>
              </a:rPr>
              <a:t>) en </a:t>
            </a:r>
            <a:r>
              <a:rPr lang="de-DE" dirty="0" err="1">
                <a:solidFill>
                  <a:srgbClr val="034EA8"/>
                </a:solidFill>
              </a:rPr>
              <a:t>energie</a:t>
            </a:r>
            <a:r>
              <a:rPr lang="de-DE" dirty="0">
                <a:solidFill>
                  <a:srgbClr val="034EA8"/>
                </a:solidFill>
              </a:rPr>
              <a:t> </a:t>
            </a:r>
            <a:r>
              <a:rPr lang="de-DE" dirty="0" err="1">
                <a:solidFill>
                  <a:srgbClr val="034EA8"/>
                </a:solidFill>
              </a:rPr>
              <a:t>experts</a:t>
            </a:r>
            <a:endParaRPr lang="de-DE" dirty="0">
              <a:solidFill>
                <a:srgbClr val="034EA8"/>
              </a:solidFill>
            </a:endParaRPr>
          </a:p>
          <a:p>
            <a:pPr marL="914400" lvl="2" indent="-457200"/>
            <a:endParaRPr lang="de-DE" dirty="0"/>
          </a:p>
          <a:p>
            <a:pPr marL="1600200" lvl="2" indent="-457200">
              <a:buFont typeface="Courier New" panose="02070309020205020404" pitchFamily="49" charset="0"/>
              <a:buChar char="o"/>
            </a:pPr>
            <a:endParaRPr lang="de-DE" sz="1800" dirty="0"/>
          </a:p>
          <a:p>
            <a:endParaRPr lang="de-DE" dirty="0"/>
          </a:p>
        </p:txBody>
      </p:sp>
      <p:sp>
        <p:nvSpPr>
          <p:cNvPr id="10" name="Rectangle 9">
            <a:extLst>
              <a:ext uri="{FF2B5EF4-FFF2-40B4-BE49-F238E27FC236}">
                <a16:creationId xmlns:a16="http://schemas.microsoft.com/office/drawing/2014/main" id="{BFC13C46-86BE-4198-B3AB-B84DE71AE7CF}"/>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1703443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51E244-5E3F-43C9-98F2-B7980C68D53F}"/>
              </a:ext>
            </a:extLst>
          </p:cNvPr>
          <p:cNvSpPr>
            <a:spLocks noGrp="1"/>
          </p:cNvSpPr>
          <p:nvPr>
            <p:ph type="title"/>
          </p:nvPr>
        </p:nvSpPr>
        <p:spPr/>
        <p:txBody>
          <a:bodyPr/>
          <a:lstStyle/>
          <a:p>
            <a:r>
              <a:rPr lang="de-DE" dirty="0" err="1"/>
              <a:t>Instructie</a:t>
            </a:r>
            <a:r>
              <a:rPr lang="de-DE" dirty="0"/>
              <a:t> voor de Trainer (2/2)</a:t>
            </a:r>
          </a:p>
        </p:txBody>
      </p:sp>
      <p:sp>
        <p:nvSpPr>
          <p:cNvPr id="3" name="Inhaltsplatzhalter 2">
            <a:extLst>
              <a:ext uri="{FF2B5EF4-FFF2-40B4-BE49-F238E27FC236}">
                <a16:creationId xmlns:a16="http://schemas.microsoft.com/office/drawing/2014/main" id="{8ED154D6-DB74-429A-A83B-596451ABF978}"/>
              </a:ext>
            </a:extLst>
          </p:cNvPr>
          <p:cNvSpPr>
            <a:spLocks noGrp="1"/>
          </p:cNvSpPr>
          <p:nvPr>
            <p:ph idx="1"/>
          </p:nvPr>
        </p:nvSpPr>
        <p:spPr>
          <a:xfrm>
            <a:off x="838200" y="1890443"/>
            <a:ext cx="9760527" cy="4286519"/>
          </a:xfrm>
        </p:spPr>
        <p:txBody>
          <a:bodyPr>
            <a:normAutofit/>
          </a:bodyPr>
          <a:lstStyle/>
          <a:p>
            <a:pPr marL="285750" indent="-285750">
              <a:lnSpc>
                <a:spcPct val="110000"/>
              </a:lnSpc>
              <a:buFont typeface="Arial" panose="020B0604020202020204" pitchFamily="34" charset="0"/>
              <a:buChar char="•"/>
            </a:pPr>
            <a:r>
              <a:rPr lang="sv-SE" sz="1700" dirty="0"/>
              <a:t>Vergeet niet de </a:t>
            </a:r>
            <a:r>
              <a:rPr lang="sv-SE" sz="1700" b="1" dirty="0"/>
              <a:t>Template Monitoring Training </a:t>
            </a:r>
            <a:r>
              <a:rPr lang="sv-SE" sz="1700" dirty="0"/>
              <a:t>in te vullen en de</a:t>
            </a:r>
            <a:r>
              <a:rPr lang="sv-SE" sz="1700" b="1" dirty="0"/>
              <a:t> deelnemers om feedback </a:t>
            </a:r>
            <a:r>
              <a:rPr lang="sv-SE" sz="1700" dirty="0"/>
              <a:t>te vragen via het formulier (opgenomen in het document ’Template Monitoring Training’).</a:t>
            </a:r>
          </a:p>
          <a:p>
            <a:pPr marL="285750" indent="-285750">
              <a:lnSpc>
                <a:spcPct val="110000"/>
              </a:lnSpc>
              <a:buFont typeface="Arial" panose="020B0604020202020204" pitchFamily="34" charset="0"/>
              <a:buChar char="•"/>
            </a:pPr>
            <a:r>
              <a:rPr lang="sv-SE" sz="1700" dirty="0"/>
              <a:t>Idealiter bereiden deelnemers zich op deze training voor met onderstaande oefening.</a:t>
            </a:r>
          </a:p>
          <a:p>
            <a:pPr marL="285750" indent="-285750">
              <a:lnSpc>
                <a:spcPct val="110000"/>
              </a:lnSpc>
              <a:buFont typeface="Arial" panose="020B0604020202020204" pitchFamily="34" charset="0"/>
              <a:buChar char="•"/>
            </a:pPr>
            <a:endParaRPr lang="sv-SE" sz="1700" dirty="0"/>
          </a:p>
          <a:p>
            <a:pPr>
              <a:lnSpc>
                <a:spcPct val="110000"/>
              </a:lnSpc>
            </a:pPr>
            <a:r>
              <a:rPr lang="de-DE" sz="1700" dirty="0" err="1"/>
              <a:t>Vraag</a:t>
            </a:r>
            <a:r>
              <a:rPr lang="de-DE" sz="1700" dirty="0"/>
              <a:t> de </a:t>
            </a:r>
            <a:r>
              <a:rPr lang="de-DE" sz="1700" dirty="0" err="1"/>
              <a:t>deelnemers</a:t>
            </a:r>
            <a:r>
              <a:rPr lang="de-DE" sz="1700" dirty="0"/>
              <a:t> </a:t>
            </a:r>
            <a:r>
              <a:rPr lang="de-DE" sz="1700" dirty="0" err="1"/>
              <a:t>om</a:t>
            </a:r>
            <a:r>
              <a:rPr lang="de-DE" sz="1700" dirty="0"/>
              <a:t> </a:t>
            </a:r>
            <a:r>
              <a:rPr lang="de-DE" sz="1700" dirty="0" err="1"/>
              <a:t>alvast</a:t>
            </a:r>
            <a:r>
              <a:rPr lang="de-DE" sz="1700" dirty="0"/>
              <a:t> na </a:t>
            </a:r>
            <a:r>
              <a:rPr lang="de-DE" sz="1700" dirty="0" err="1"/>
              <a:t>te</a:t>
            </a:r>
            <a:r>
              <a:rPr lang="de-DE" sz="1700" dirty="0"/>
              <a:t> denken </a:t>
            </a:r>
            <a:r>
              <a:rPr lang="de-DE" sz="1700" dirty="0" err="1"/>
              <a:t>over</a:t>
            </a:r>
            <a:r>
              <a:rPr lang="de-DE" sz="1700" dirty="0"/>
              <a:t> de </a:t>
            </a:r>
            <a:r>
              <a:rPr lang="de-DE" sz="1700" dirty="0" err="1"/>
              <a:t>onderstaande</a:t>
            </a:r>
            <a:r>
              <a:rPr lang="de-DE" sz="1700" dirty="0"/>
              <a:t> </a:t>
            </a:r>
            <a:r>
              <a:rPr lang="de-DE" sz="1700" dirty="0" err="1"/>
              <a:t>twee</a:t>
            </a:r>
            <a:r>
              <a:rPr lang="de-DE" sz="1700" dirty="0"/>
              <a:t> </a:t>
            </a:r>
            <a:r>
              <a:rPr lang="de-DE" sz="1700" dirty="0" err="1"/>
              <a:t>vragen</a:t>
            </a:r>
            <a:r>
              <a:rPr lang="de-DE" sz="1700" dirty="0"/>
              <a:t>. </a:t>
            </a:r>
            <a:r>
              <a:rPr lang="de-DE" sz="1700" dirty="0" err="1"/>
              <a:t>Deze</a:t>
            </a:r>
            <a:r>
              <a:rPr lang="de-DE" sz="1700" dirty="0"/>
              <a:t> </a:t>
            </a:r>
            <a:r>
              <a:rPr lang="de-DE" sz="1700" dirty="0" err="1"/>
              <a:t>zullen</a:t>
            </a:r>
            <a:r>
              <a:rPr lang="de-DE" sz="1700" dirty="0"/>
              <a:t> dienen als </a:t>
            </a:r>
            <a:r>
              <a:rPr lang="de-DE" sz="1700" dirty="0" err="1"/>
              <a:t>uitgangspunt</a:t>
            </a:r>
            <a:r>
              <a:rPr lang="de-DE" sz="1700" dirty="0"/>
              <a:t> voor de </a:t>
            </a:r>
            <a:r>
              <a:rPr lang="de-DE" sz="1700" dirty="0" err="1"/>
              <a:t>discussie</a:t>
            </a:r>
            <a:r>
              <a:rPr lang="de-DE" sz="1700" dirty="0"/>
              <a:t> in </a:t>
            </a:r>
            <a:r>
              <a:rPr lang="de-DE" sz="1700" dirty="0" err="1"/>
              <a:t>deze</a:t>
            </a:r>
            <a:r>
              <a:rPr lang="de-DE" sz="1700" dirty="0"/>
              <a:t> </a:t>
            </a:r>
            <a:r>
              <a:rPr lang="de-DE" sz="1700" dirty="0" err="1"/>
              <a:t>unit</a:t>
            </a:r>
            <a:r>
              <a:rPr lang="de-DE" sz="1700" dirty="0"/>
              <a:t>:</a:t>
            </a:r>
          </a:p>
          <a:p>
            <a:pPr marL="457200" indent="-457200">
              <a:lnSpc>
                <a:spcPct val="110000"/>
              </a:lnSpc>
              <a:buFontTx/>
              <a:buChar char="-"/>
            </a:pPr>
            <a:r>
              <a:rPr lang="nl-NL" sz="1700" dirty="0"/>
              <a:t>voorbeelden van Energy Efficiency Maatregelen die organisaties hebben doorgevoerd - denk aan de belangrijkste redenen waarom de investeringsbeslissing succesvol was</a:t>
            </a:r>
          </a:p>
          <a:p>
            <a:pPr marL="457200" indent="-457200">
              <a:lnSpc>
                <a:spcPct val="110000"/>
              </a:lnSpc>
              <a:buFontTx/>
              <a:buChar char="-"/>
            </a:pPr>
            <a:r>
              <a:rPr lang="nl-NL" sz="1700" dirty="0"/>
              <a:t>en andere Energy Efficiency maatregelen die niet zijn uitgevoerd en de belangrijkste achterliggende redenen</a:t>
            </a:r>
            <a:r>
              <a:rPr lang="de-DE" sz="1700" dirty="0"/>
              <a:t>.</a:t>
            </a:r>
          </a:p>
        </p:txBody>
      </p:sp>
      <p:sp>
        <p:nvSpPr>
          <p:cNvPr id="4" name="Datumsplatzhalter 3">
            <a:extLst>
              <a:ext uri="{FF2B5EF4-FFF2-40B4-BE49-F238E27FC236}">
                <a16:creationId xmlns:a16="http://schemas.microsoft.com/office/drawing/2014/main" id="{31FF2153-6BD5-4AA5-97C6-B3F1AC828EBF}"/>
              </a:ext>
            </a:extLst>
          </p:cNvPr>
          <p:cNvSpPr>
            <a:spLocks noGrp="1"/>
          </p:cNvSpPr>
          <p:nvPr>
            <p:ph type="dt" sz="half" idx="10"/>
          </p:nvPr>
        </p:nvSpPr>
        <p:spPr/>
        <p:txBody>
          <a:bodyPr/>
          <a:lstStyle/>
          <a:p>
            <a:fld id="{2733AFDF-BEB8-4D0F-9D67-51D409D3C324}" type="datetime1">
              <a:rPr lang="en-GB" smtClean="0"/>
              <a:t>24/05/2022</a:t>
            </a:fld>
            <a:endParaRPr lang="de-DE"/>
          </a:p>
        </p:txBody>
      </p:sp>
      <p:sp>
        <p:nvSpPr>
          <p:cNvPr id="5" name="Foliennummernplatzhalter 4">
            <a:extLst>
              <a:ext uri="{FF2B5EF4-FFF2-40B4-BE49-F238E27FC236}">
                <a16:creationId xmlns:a16="http://schemas.microsoft.com/office/drawing/2014/main" id="{892117C3-BCF3-44C0-90A2-8D6BD4A17B24}"/>
              </a:ext>
            </a:extLst>
          </p:cNvPr>
          <p:cNvSpPr>
            <a:spLocks noGrp="1"/>
          </p:cNvSpPr>
          <p:nvPr>
            <p:ph type="sldNum" sz="quarter" idx="11"/>
          </p:nvPr>
        </p:nvSpPr>
        <p:spPr/>
        <p:txBody>
          <a:bodyPr/>
          <a:lstStyle/>
          <a:p>
            <a:fld id="{CD13C9F6-DA1F-4969-8B21-2E803A8A69C8}" type="slidenum">
              <a:rPr lang="de-DE" smtClean="0"/>
              <a:t>2</a:t>
            </a:fld>
            <a:endParaRPr lang="de-DE" dirty="0"/>
          </a:p>
        </p:txBody>
      </p:sp>
      <p:sp>
        <p:nvSpPr>
          <p:cNvPr id="6" name="Rectangle 5">
            <a:extLst>
              <a:ext uri="{FF2B5EF4-FFF2-40B4-BE49-F238E27FC236}">
                <a16:creationId xmlns:a16="http://schemas.microsoft.com/office/drawing/2014/main" id="{92D508FF-DF96-4544-B267-407BF6D2AA8F}"/>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8495348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p:txBody>
          <a:bodyPr/>
          <a:lstStyle/>
          <a:p>
            <a:r>
              <a:rPr lang="de-DE" dirty="0"/>
              <a:t>2. </a:t>
            </a:r>
            <a:r>
              <a:rPr lang="de-DE" dirty="0" err="1"/>
              <a:t>Identify</a:t>
            </a:r>
            <a:r>
              <a:rPr lang="de-DE" dirty="0"/>
              <a:t> MB at </a:t>
            </a:r>
            <a:r>
              <a:rPr lang="de-DE" dirty="0" err="1"/>
              <a:t>process</a:t>
            </a:r>
            <a:r>
              <a:rPr lang="de-DE" dirty="0"/>
              <a:t> </a:t>
            </a:r>
            <a:r>
              <a:rPr lang="de-DE" dirty="0" err="1"/>
              <a:t>level</a:t>
            </a:r>
            <a:endParaRPr lang="de-DE" dirty="0"/>
          </a:p>
        </p:txBody>
      </p:sp>
      <p:sp>
        <p:nvSpPr>
          <p:cNvPr id="3" name="Inhaltsplatzhalter 2">
            <a:extLst>
              <a:ext uri="{FF2B5EF4-FFF2-40B4-BE49-F238E27FC236}">
                <a16:creationId xmlns:a16="http://schemas.microsoft.com/office/drawing/2014/main" id="{ACD201BD-9C7F-42E2-8FA2-B21088D531AF}"/>
              </a:ext>
            </a:extLst>
          </p:cNvPr>
          <p:cNvSpPr>
            <a:spLocks noGrp="1"/>
          </p:cNvSpPr>
          <p:nvPr>
            <p:ph idx="1"/>
          </p:nvPr>
        </p:nvSpPr>
        <p:spPr/>
        <p:txBody>
          <a:bodyPr/>
          <a:lstStyle/>
          <a:p>
            <a:pPr marL="457200" indent="-457200">
              <a:buFont typeface="Wingdings" panose="05000000000000000000" pitchFamily="2" charset="2"/>
              <a:buChar char="ü"/>
            </a:pPr>
            <a:endParaRPr lang="de-DE" dirty="0"/>
          </a:p>
          <a:p>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F5A60C5E-0F87-44B4-B15A-E3B6EE7C7E5A}"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20</a:t>
            </a:fld>
            <a:endParaRPr lang="de-DE" dirty="0"/>
          </a:p>
        </p:txBody>
      </p:sp>
      <p:graphicFrame>
        <p:nvGraphicFramePr>
          <p:cNvPr id="8" name="Inhaltsplatzhalter 14">
            <a:extLst>
              <a:ext uri="{FF2B5EF4-FFF2-40B4-BE49-F238E27FC236}">
                <a16:creationId xmlns:a16="http://schemas.microsoft.com/office/drawing/2014/main" id="{5DFC2BC4-7E39-44CF-9FE7-D7B234112D09}"/>
              </a:ext>
            </a:extLst>
          </p:cNvPr>
          <p:cNvGraphicFramePr>
            <a:graphicFrameLocks/>
          </p:cNvGraphicFramePr>
          <p:nvPr>
            <p:extLst>
              <p:ext uri="{D42A27DB-BD31-4B8C-83A1-F6EECF244321}">
                <p14:modId xmlns:p14="http://schemas.microsoft.com/office/powerpoint/2010/main" val="2131231810"/>
              </p:ext>
            </p:extLst>
          </p:nvPr>
        </p:nvGraphicFramePr>
        <p:xfrm>
          <a:off x="165847" y="-794533"/>
          <a:ext cx="5024718" cy="25952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0428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Wingdings" panose="05000000000000000000" pitchFamily="2" charset="2"/>
              <a:buChar char="ü"/>
            </a:pPr>
            <a:r>
              <a:rPr lang="de-DE" dirty="0" err="1"/>
              <a:t>How</a:t>
            </a:r>
            <a:r>
              <a:rPr lang="de-DE" dirty="0"/>
              <a:t>?</a:t>
            </a:r>
          </a:p>
          <a:p>
            <a:pPr marL="1143000" lvl="1" indent="-457200"/>
            <a:r>
              <a:rPr lang="de-DE" dirty="0"/>
              <a:t>Focus on </a:t>
            </a:r>
            <a:r>
              <a:rPr lang="de-DE" dirty="0" err="1"/>
              <a:t>energy</a:t>
            </a:r>
            <a:r>
              <a:rPr lang="de-DE" dirty="0"/>
              <a:t> </a:t>
            </a:r>
            <a:r>
              <a:rPr lang="de-DE" dirty="0" err="1"/>
              <a:t>services</a:t>
            </a:r>
            <a:r>
              <a:rPr lang="de-DE" dirty="0"/>
              <a:t> </a:t>
            </a:r>
            <a:r>
              <a:rPr lang="de-DE" dirty="0" err="1"/>
              <a:t>instead</a:t>
            </a:r>
            <a:r>
              <a:rPr lang="de-DE" dirty="0"/>
              <a:t> </a:t>
            </a:r>
            <a:r>
              <a:rPr lang="de-DE" dirty="0" err="1"/>
              <a:t>of</a:t>
            </a:r>
            <a:r>
              <a:rPr lang="de-DE" dirty="0"/>
              <a:t> </a:t>
            </a:r>
            <a:r>
              <a:rPr lang="de-DE" dirty="0" err="1"/>
              <a:t>machines</a:t>
            </a:r>
            <a:r>
              <a:rPr lang="de-DE" dirty="0"/>
              <a:t> and </a:t>
            </a:r>
            <a:r>
              <a:rPr lang="de-DE" dirty="0" err="1"/>
              <a:t>energy</a:t>
            </a:r>
            <a:r>
              <a:rPr lang="de-DE" dirty="0"/>
              <a:t> </a:t>
            </a:r>
            <a:r>
              <a:rPr lang="de-DE" dirty="0" err="1"/>
              <a:t>carriers</a:t>
            </a:r>
            <a:endParaRPr lang="de-DE" dirty="0"/>
          </a:p>
          <a:p>
            <a:endParaRPr lang="de-DE" dirty="0"/>
          </a:p>
        </p:txBody>
      </p:sp>
      <p:pic>
        <p:nvPicPr>
          <p:cNvPr id="7" name="Grafik 6">
            <a:extLst>
              <a:ext uri="{FF2B5EF4-FFF2-40B4-BE49-F238E27FC236}">
                <a16:creationId xmlns:a16="http://schemas.microsoft.com/office/drawing/2014/main" id="{7754F2DC-33F8-4A85-BC86-1AA14513BD4C}"/>
              </a:ext>
            </a:extLst>
          </p:cNvPr>
          <p:cNvPicPr>
            <a:picLocks noChangeAspect="1"/>
          </p:cNvPicPr>
          <p:nvPr/>
        </p:nvPicPr>
        <p:blipFill rotWithShape="1">
          <a:blip r:embed="rId8"/>
          <a:srcRect t="2331"/>
          <a:stretch/>
        </p:blipFill>
        <p:spPr>
          <a:xfrm>
            <a:off x="838200" y="1082351"/>
            <a:ext cx="9919447" cy="5533602"/>
          </a:xfrm>
          <a:prstGeom prst="rect">
            <a:avLst/>
          </a:prstGeom>
        </p:spPr>
      </p:pic>
      <p:sp>
        <p:nvSpPr>
          <p:cNvPr id="10" name="Textfeld 9">
            <a:extLst>
              <a:ext uri="{FF2B5EF4-FFF2-40B4-BE49-F238E27FC236}">
                <a16:creationId xmlns:a16="http://schemas.microsoft.com/office/drawing/2014/main" id="{FE8DE5CD-68B4-479D-9EE5-6A55000B9085}"/>
              </a:ext>
            </a:extLst>
          </p:cNvPr>
          <p:cNvSpPr txBox="1"/>
          <p:nvPr/>
        </p:nvSpPr>
        <p:spPr>
          <a:xfrm>
            <a:off x="838200" y="6575142"/>
            <a:ext cx="12046749" cy="246221"/>
          </a:xfrm>
          <a:prstGeom prst="rect">
            <a:avLst/>
          </a:prstGeom>
          <a:noFill/>
        </p:spPr>
        <p:txBody>
          <a:bodyPr wrap="square" rtlCol="0">
            <a:spAutoFit/>
          </a:bodyPr>
          <a:lstStyle/>
          <a:p>
            <a:r>
              <a:rPr lang="de-DE" sz="1000" dirty="0" err="1">
                <a:latin typeface="Noto Sans" panose="020B0502040504020204" pitchFamily="34" charset="0"/>
                <a:ea typeface="Noto Sans" panose="020B0502040504020204" pitchFamily="34" charset="0"/>
                <a:cs typeface="Noto Sans" panose="020B0502040504020204" pitchFamily="34" charset="0"/>
              </a:rPr>
              <a:t>Bron</a:t>
            </a:r>
            <a:r>
              <a:rPr lang="de-DE" sz="1000" dirty="0">
                <a:latin typeface="Noto Sans" panose="020B0502040504020204" pitchFamily="34" charset="0"/>
                <a:ea typeface="Noto Sans" panose="020B0502040504020204" pitchFamily="34" charset="0"/>
                <a:cs typeface="Noto Sans" panose="020B0502040504020204" pitchFamily="34" charset="0"/>
              </a:rPr>
              <a:t>: Deel van de </a:t>
            </a:r>
            <a:r>
              <a:rPr lang="de-DE" sz="1000" dirty="0" err="1">
                <a:latin typeface="Noto Sans" panose="020B0502040504020204" pitchFamily="34" charset="0"/>
                <a:ea typeface="Noto Sans" panose="020B0502040504020204" pitchFamily="34" charset="0"/>
                <a:cs typeface="Noto Sans" panose="020B0502040504020204" pitchFamily="34" charset="0"/>
              </a:rPr>
              <a:t>presentatie</a:t>
            </a:r>
            <a:r>
              <a:rPr lang="de-DE" sz="1000" dirty="0">
                <a:latin typeface="Noto Sans" panose="020B0502040504020204" pitchFamily="34" charset="0"/>
                <a:ea typeface="Noto Sans" panose="020B0502040504020204" pitchFamily="34" charset="0"/>
                <a:cs typeface="Noto Sans" panose="020B0502040504020204" pitchFamily="34" charset="0"/>
              </a:rPr>
              <a:t> van U.S DOE, </a:t>
            </a:r>
            <a:r>
              <a:rPr lang="de-DE" sz="1000" dirty="0" err="1">
                <a:latin typeface="Noto Sans" panose="020B0502040504020204" pitchFamily="34" charset="0"/>
                <a:ea typeface="Noto Sans" panose="020B0502040504020204" pitchFamily="34" charset="0"/>
                <a:cs typeface="Noto Sans" panose="020B0502040504020204" pitchFamily="34" charset="0"/>
              </a:rPr>
              <a:t>Quantifying</a:t>
            </a:r>
            <a:r>
              <a:rPr lang="de-DE" sz="1000" dirty="0">
                <a:latin typeface="Noto Sans" panose="020B0502040504020204" pitchFamily="34" charset="0"/>
                <a:ea typeface="Noto Sans" panose="020B0502040504020204" pitchFamily="34" charset="0"/>
                <a:cs typeface="Noto Sans" panose="020B0502040504020204" pitchFamily="34" charset="0"/>
              </a:rPr>
              <a:t> </a:t>
            </a:r>
            <a:r>
              <a:rPr lang="de-DE" sz="1000" dirty="0" err="1">
                <a:latin typeface="Noto Sans" panose="020B0502040504020204" pitchFamily="34" charset="0"/>
                <a:ea typeface="Noto Sans" panose="020B0502040504020204" pitchFamily="34" charset="0"/>
                <a:cs typeface="Noto Sans" panose="020B0502040504020204" pitchFamily="34" charset="0"/>
              </a:rPr>
              <a:t>the</a:t>
            </a:r>
            <a:r>
              <a:rPr lang="de-DE" sz="1000" dirty="0">
                <a:latin typeface="Noto Sans" panose="020B0502040504020204" pitchFamily="34" charset="0"/>
                <a:ea typeface="Noto Sans" panose="020B0502040504020204" pitchFamily="34" charset="0"/>
                <a:cs typeface="Noto Sans" panose="020B0502040504020204" pitchFamily="34" charset="0"/>
              </a:rPr>
              <a:t> Additional Benefits </a:t>
            </a:r>
            <a:r>
              <a:rPr lang="de-DE" sz="1000" dirty="0" err="1">
                <a:latin typeface="Noto Sans" panose="020B0502040504020204" pitchFamily="34" charset="0"/>
                <a:ea typeface="Noto Sans" panose="020B0502040504020204" pitchFamily="34" charset="0"/>
                <a:cs typeface="Noto Sans" panose="020B0502040504020204" pitchFamily="34" charset="0"/>
              </a:rPr>
              <a:t>from</a:t>
            </a:r>
            <a:r>
              <a:rPr lang="de-DE" sz="1000" dirty="0">
                <a:latin typeface="Noto Sans" panose="020B0502040504020204" pitchFamily="34" charset="0"/>
                <a:ea typeface="Noto Sans" panose="020B0502040504020204" pitchFamily="34" charset="0"/>
                <a:cs typeface="Noto Sans" panose="020B0502040504020204" pitchFamily="34" charset="0"/>
              </a:rPr>
              <a:t> Energy Efficiency, 12.01.2020 (Cooremans)</a:t>
            </a:r>
          </a:p>
        </p:txBody>
      </p:sp>
      <p:sp>
        <p:nvSpPr>
          <p:cNvPr id="11" name="Rectangle 10">
            <a:extLst>
              <a:ext uri="{FF2B5EF4-FFF2-40B4-BE49-F238E27FC236}">
                <a16:creationId xmlns:a16="http://schemas.microsoft.com/office/drawing/2014/main" id="{6A16B5AE-4480-4FB2-9A51-687A68F6A427}"/>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0683990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p:txBody>
          <a:bodyPr/>
          <a:lstStyle/>
          <a:p>
            <a:r>
              <a:rPr lang="de-DE" dirty="0"/>
              <a:t>2. </a:t>
            </a:r>
            <a:r>
              <a:rPr lang="de-DE" dirty="0" err="1"/>
              <a:t>Identificeer</a:t>
            </a:r>
            <a:r>
              <a:rPr lang="de-DE" dirty="0"/>
              <a:t> MB </a:t>
            </a:r>
            <a:r>
              <a:rPr lang="de-DE" dirty="0" err="1"/>
              <a:t>op</a:t>
            </a:r>
            <a:r>
              <a:rPr lang="de-DE" dirty="0"/>
              <a:t> </a:t>
            </a:r>
            <a:r>
              <a:rPr lang="de-DE" dirty="0" err="1"/>
              <a:t>procesniveau</a:t>
            </a:r>
            <a:endParaRPr lang="de-DE" dirty="0"/>
          </a:p>
        </p:txBody>
      </p:sp>
      <p:sp>
        <p:nvSpPr>
          <p:cNvPr id="3" name="Inhaltsplatzhalter 2">
            <a:extLst>
              <a:ext uri="{FF2B5EF4-FFF2-40B4-BE49-F238E27FC236}">
                <a16:creationId xmlns:a16="http://schemas.microsoft.com/office/drawing/2014/main" id="{ACD201BD-9C7F-42E2-8FA2-B21088D531AF}"/>
              </a:ext>
            </a:extLst>
          </p:cNvPr>
          <p:cNvSpPr>
            <a:spLocks noGrp="1"/>
          </p:cNvSpPr>
          <p:nvPr>
            <p:ph idx="1"/>
          </p:nvPr>
        </p:nvSpPr>
        <p:spPr/>
        <p:txBody>
          <a:bodyPr/>
          <a:lstStyle/>
          <a:p>
            <a:pPr marL="457200" indent="-457200">
              <a:buFont typeface="Wingdings" panose="05000000000000000000" pitchFamily="2" charset="2"/>
              <a:buChar char="ü"/>
            </a:pPr>
            <a:endParaRPr lang="de-DE" dirty="0"/>
          </a:p>
          <a:p>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2582FDA5-6319-4A6E-84F7-76F8047E03E9}"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21</a:t>
            </a:fld>
            <a:endParaRPr lang="de-DE" dirty="0"/>
          </a:p>
        </p:txBody>
      </p:sp>
      <p:graphicFrame>
        <p:nvGraphicFramePr>
          <p:cNvPr id="8" name="Inhaltsplatzhalter 14">
            <a:extLst>
              <a:ext uri="{FF2B5EF4-FFF2-40B4-BE49-F238E27FC236}">
                <a16:creationId xmlns:a16="http://schemas.microsoft.com/office/drawing/2014/main" id="{5DFC2BC4-7E39-44CF-9FE7-D7B234112D09}"/>
              </a:ext>
            </a:extLst>
          </p:cNvPr>
          <p:cNvGraphicFramePr>
            <a:graphicFrameLocks/>
          </p:cNvGraphicFramePr>
          <p:nvPr>
            <p:extLst>
              <p:ext uri="{D42A27DB-BD31-4B8C-83A1-F6EECF244321}">
                <p14:modId xmlns:p14="http://schemas.microsoft.com/office/powerpoint/2010/main" val="2684293194"/>
              </p:ext>
            </p:extLst>
          </p:nvPr>
        </p:nvGraphicFramePr>
        <p:xfrm>
          <a:off x="165847" y="-794533"/>
          <a:ext cx="5024718" cy="25952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341984"/>
            <a:ext cx="10515600" cy="3987378"/>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sz="2400" dirty="0"/>
              <a:t>Als we ons richten op energiediensten, zouden energie experts en procesmedewerkers moeten zoeken naar</a:t>
            </a:r>
            <a:r>
              <a:rPr lang="en-US" sz="2400" dirty="0"/>
              <a:t>:</a:t>
            </a:r>
            <a:endParaRPr lang="de-DE" sz="2400" dirty="0"/>
          </a:p>
          <a:p>
            <a:pPr marL="457200" indent="-457200">
              <a:buFont typeface="Arial" panose="020B0604020202020204" pitchFamily="34" charset="0"/>
              <a:buChar char="•"/>
            </a:pPr>
            <a:r>
              <a:rPr lang="de-DE" sz="2200" dirty="0"/>
              <a:t>De </a:t>
            </a:r>
            <a:r>
              <a:rPr lang="de-DE" sz="2200" dirty="0" err="1"/>
              <a:t>belangrijkste</a:t>
            </a:r>
            <a:r>
              <a:rPr lang="de-DE" sz="2200" dirty="0"/>
              <a:t> </a:t>
            </a:r>
            <a:r>
              <a:rPr lang="de-DE" sz="2200" dirty="0" err="1"/>
              <a:t>energiediensten</a:t>
            </a:r>
            <a:r>
              <a:rPr lang="de-DE" sz="2200" dirty="0"/>
              <a:t> (</a:t>
            </a:r>
            <a:r>
              <a:rPr lang="de-DE" sz="2200" dirty="0" err="1"/>
              <a:t>risico‘s</a:t>
            </a:r>
            <a:r>
              <a:rPr lang="de-DE" sz="2200" dirty="0"/>
              <a:t>, </a:t>
            </a:r>
            <a:r>
              <a:rPr lang="de-DE" sz="2200" dirty="0" err="1"/>
              <a:t>beperkingen</a:t>
            </a:r>
            <a:r>
              <a:rPr lang="de-DE" sz="2200" dirty="0"/>
              <a:t>?)</a:t>
            </a:r>
          </a:p>
          <a:p>
            <a:pPr marL="457200" indent="-457200">
              <a:buFont typeface="Arial" panose="020B0604020202020204" pitchFamily="34" charset="0"/>
              <a:buChar char="•"/>
            </a:pPr>
            <a:r>
              <a:rPr lang="de-DE" sz="2200" dirty="0"/>
              <a:t>Hoe de </a:t>
            </a:r>
            <a:r>
              <a:rPr lang="de-DE" sz="2200" dirty="0" err="1"/>
              <a:t>kwaliteit</a:t>
            </a:r>
            <a:r>
              <a:rPr lang="de-DE" sz="2200" dirty="0"/>
              <a:t> en </a:t>
            </a:r>
            <a:r>
              <a:rPr lang="de-DE" sz="2200" dirty="0" err="1"/>
              <a:t>betrouwbaarheid</a:t>
            </a:r>
            <a:r>
              <a:rPr lang="de-DE" sz="2200" dirty="0"/>
              <a:t> van </a:t>
            </a:r>
            <a:r>
              <a:rPr lang="de-DE" sz="2200" dirty="0" err="1"/>
              <a:t>energiediensten</a:t>
            </a:r>
            <a:r>
              <a:rPr lang="de-DE" sz="2200" dirty="0"/>
              <a:t> </a:t>
            </a:r>
            <a:r>
              <a:rPr lang="de-DE" sz="2200" dirty="0" err="1"/>
              <a:t>te</a:t>
            </a:r>
            <a:r>
              <a:rPr lang="de-DE" sz="2200" dirty="0"/>
              <a:t> </a:t>
            </a:r>
            <a:r>
              <a:rPr lang="de-DE" sz="2200" dirty="0" err="1"/>
              <a:t>verbeteren</a:t>
            </a:r>
            <a:endParaRPr lang="de-DE" sz="2200" dirty="0"/>
          </a:p>
          <a:p>
            <a:pPr marL="457200" indent="-457200">
              <a:buFont typeface="Arial" panose="020B0604020202020204" pitchFamily="34" charset="0"/>
              <a:buChar char="•"/>
            </a:pPr>
            <a:r>
              <a:rPr lang="de-DE" sz="2200" dirty="0"/>
              <a:t>Machines en </a:t>
            </a:r>
            <a:r>
              <a:rPr lang="de-DE" sz="2200" dirty="0" err="1"/>
              <a:t>apparatuur</a:t>
            </a:r>
            <a:r>
              <a:rPr lang="de-DE" sz="2200" dirty="0"/>
              <a:t> die </a:t>
            </a:r>
            <a:r>
              <a:rPr lang="de-DE" sz="2200" dirty="0" err="1"/>
              <a:t>deze</a:t>
            </a:r>
            <a:r>
              <a:rPr lang="de-DE" sz="2200" dirty="0"/>
              <a:t> </a:t>
            </a:r>
            <a:r>
              <a:rPr lang="de-DE" sz="2200" dirty="0" err="1"/>
              <a:t>energiediensten</a:t>
            </a:r>
            <a:r>
              <a:rPr lang="de-DE" sz="2200" dirty="0"/>
              <a:t> </a:t>
            </a:r>
            <a:r>
              <a:rPr lang="de-DE" sz="2200" dirty="0" err="1"/>
              <a:t>produceren</a:t>
            </a:r>
            <a:endParaRPr lang="de-DE" sz="2200" dirty="0"/>
          </a:p>
          <a:p>
            <a:pPr marL="457200" indent="-457200">
              <a:buFont typeface="Arial" panose="020B0604020202020204" pitchFamily="34" charset="0"/>
              <a:buChar char="•"/>
            </a:pPr>
            <a:r>
              <a:rPr lang="de-DE" sz="2200" dirty="0" err="1"/>
              <a:t>Identificeer</a:t>
            </a:r>
            <a:r>
              <a:rPr lang="de-DE" sz="2200" dirty="0"/>
              <a:t> </a:t>
            </a:r>
            <a:r>
              <a:rPr lang="de-DE" sz="2200" dirty="0" err="1"/>
              <a:t>EEM‘s</a:t>
            </a:r>
            <a:r>
              <a:rPr lang="de-DE" sz="2200" dirty="0"/>
              <a:t> die </a:t>
            </a:r>
            <a:r>
              <a:rPr lang="de-DE" sz="2200" dirty="0" err="1"/>
              <a:t>bijdragen</a:t>
            </a:r>
            <a:r>
              <a:rPr lang="de-DE" sz="2200" dirty="0"/>
              <a:t> tot de </a:t>
            </a:r>
            <a:r>
              <a:rPr lang="de-DE" sz="2200" dirty="0" err="1"/>
              <a:t>kwaliteit</a:t>
            </a:r>
            <a:r>
              <a:rPr lang="de-DE" sz="2200" dirty="0"/>
              <a:t> en </a:t>
            </a:r>
            <a:r>
              <a:rPr lang="de-DE" sz="2200" dirty="0" err="1"/>
              <a:t>betrouwbaarheid</a:t>
            </a:r>
            <a:r>
              <a:rPr lang="de-DE" sz="2200" dirty="0"/>
              <a:t> van </a:t>
            </a:r>
            <a:r>
              <a:rPr lang="de-DE" sz="2200" dirty="0" err="1"/>
              <a:t>energiediensten</a:t>
            </a:r>
            <a:r>
              <a:rPr lang="de-DE" sz="2200" dirty="0"/>
              <a:t> en </a:t>
            </a:r>
            <a:r>
              <a:rPr lang="de-DE" sz="2200" b="1" dirty="0" err="1"/>
              <a:t>tegelijkertijd</a:t>
            </a:r>
            <a:r>
              <a:rPr lang="de-DE" sz="2200" dirty="0"/>
              <a:t> </a:t>
            </a:r>
            <a:r>
              <a:rPr lang="de-DE" sz="2200" dirty="0" err="1"/>
              <a:t>het</a:t>
            </a:r>
            <a:r>
              <a:rPr lang="de-DE" sz="2200" dirty="0"/>
              <a:t> </a:t>
            </a:r>
            <a:r>
              <a:rPr lang="de-DE" sz="2200" dirty="0" err="1"/>
              <a:t>energieverbruik</a:t>
            </a:r>
            <a:r>
              <a:rPr lang="de-DE" sz="2200" dirty="0"/>
              <a:t> van </a:t>
            </a:r>
            <a:r>
              <a:rPr lang="de-DE" sz="2200" dirty="0" err="1"/>
              <a:t>machines</a:t>
            </a:r>
            <a:r>
              <a:rPr lang="de-DE" sz="2200" dirty="0"/>
              <a:t> en </a:t>
            </a:r>
            <a:r>
              <a:rPr lang="de-DE" sz="2200" dirty="0" err="1"/>
              <a:t>apparatuur</a:t>
            </a:r>
            <a:r>
              <a:rPr lang="de-DE" sz="2200" dirty="0"/>
              <a:t> </a:t>
            </a:r>
            <a:r>
              <a:rPr lang="de-DE" sz="2200" dirty="0" err="1"/>
              <a:t>verminderen</a:t>
            </a:r>
            <a:endParaRPr lang="de-DE" sz="2200" dirty="0"/>
          </a:p>
        </p:txBody>
      </p:sp>
      <p:sp>
        <p:nvSpPr>
          <p:cNvPr id="10" name="Rectangle 9">
            <a:extLst>
              <a:ext uri="{FF2B5EF4-FFF2-40B4-BE49-F238E27FC236}">
                <a16:creationId xmlns:a16="http://schemas.microsoft.com/office/drawing/2014/main" id="{AE256059-FFD3-4C95-BDD2-24664CDA0306}"/>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8450516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p:txBody>
          <a:bodyPr/>
          <a:lstStyle/>
          <a:p>
            <a:r>
              <a:rPr lang="de-DE" dirty="0"/>
              <a:t>3. </a:t>
            </a:r>
            <a:r>
              <a:rPr lang="de-DE" dirty="0" err="1"/>
              <a:t>Identificeer</a:t>
            </a:r>
            <a:r>
              <a:rPr lang="de-DE" dirty="0"/>
              <a:t> MB </a:t>
            </a:r>
            <a:r>
              <a:rPr lang="de-DE" dirty="0" err="1"/>
              <a:t>op</a:t>
            </a:r>
            <a:r>
              <a:rPr lang="de-DE" dirty="0"/>
              <a:t> </a:t>
            </a:r>
            <a:r>
              <a:rPr lang="de-DE" dirty="0" err="1"/>
              <a:t>bedrijfsniveau</a:t>
            </a:r>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DB66EDEE-02F3-48C7-A136-BBEF1DCAE2E3}"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22</a:t>
            </a:fld>
            <a:endParaRPr lang="de-DE" dirty="0"/>
          </a:p>
        </p:txBody>
      </p:sp>
      <p:graphicFrame>
        <p:nvGraphicFramePr>
          <p:cNvPr id="8" name="Inhaltsplatzhalter 14">
            <a:extLst>
              <a:ext uri="{FF2B5EF4-FFF2-40B4-BE49-F238E27FC236}">
                <a16:creationId xmlns:a16="http://schemas.microsoft.com/office/drawing/2014/main" id="{5DFC2BC4-7E39-44CF-9FE7-D7B234112D09}"/>
              </a:ext>
            </a:extLst>
          </p:cNvPr>
          <p:cNvGraphicFramePr>
            <a:graphicFrameLocks/>
          </p:cNvGraphicFramePr>
          <p:nvPr>
            <p:extLst>
              <p:ext uri="{D42A27DB-BD31-4B8C-83A1-F6EECF244321}">
                <p14:modId xmlns:p14="http://schemas.microsoft.com/office/powerpoint/2010/main" val="1365816424"/>
              </p:ext>
            </p:extLst>
          </p:nvPr>
        </p:nvGraphicFramePr>
        <p:xfrm>
          <a:off x="165847" y="-794533"/>
          <a:ext cx="5024718" cy="25952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0428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10" name="Inhaltsplatzhalter 2">
            <a:extLst>
              <a:ext uri="{FF2B5EF4-FFF2-40B4-BE49-F238E27FC236}">
                <a16:creationId xmlns:a16="http://schemas.microsoft.com/office/drawing/2014/main" id="{D9DE6312-757E-4D9F-863C-F16D5101FD6E}"/>
              </a:ext>
            </a:extLst>
          </p:cNvPr>
          <p:cNvSpPr txBox="1">
            <a:spLocks/>
          </p:cNvSpPr>
          <p:nvPr/>
        </p:nvSpPr>
        <p:spPr>
          <a:xfrm>
            <a:off x="1143000" y="21952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12" name="Inhaltsplatzhalter 2">
            <a:extLst>
              <a:ext uri="{FF2B5EF4-FFF2-40B4-BE49-F238E27FC236}">
                <a16:creationId xmlns:a16="http://schemas.microsoft.com/office/drawing/2014/main" id="{B0B93B14-153F-4F7F-91CD-1C58E719C5BE}"/>
              </a:ext>
            </a:extLst>
          </p:cNvPr>
          <p:cNvSpPr txBox="1">
            <a:spLocks/>
          </p:cNvSpPr>
          <p:nvPr/>
        </p:nvSpPr>
        <p:spPr>
          <a:xfrm>
            <a:off x="838200" y="2195243"/>
            <a:ext cx="10515600" cy="44389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457200">
              <a:buFont typeface="Wingdings" panose="05000000000000000000" pitchFamily="2" charset="2"/>
              <a:buChar char="ü"/>
            </a:pPr>
            <a:r>
              <a:rPr lang="de-DE" dirty="0" err="1"/>
              <a:t>Categoriseer</a:t>
            </a:r>
            <a:r>
              <a:rPr lang="de-DE" dirty="0"/>
              <a:t> MB in strategische </a:t>
            </a:r>
            <a:r>
              <a:rPr lang="de-DE" dirty="0" err="1"/>
              <a:t>termen</a:t>
            </a:r>
            <a:endParaRPr lang="de-DE" dirty="0"/>
          </a:p>
          <a:p>
            <a:pPr marL="457200" lvl="1" indent="-457200">
              <a:buFont typeface="Wingdings" panose="05000000000000000000" pitchFamily="2" charset="2"/>
              <a:buChar char="ü"/>
            </a:pPr>
            <a:endParaRPr lang="de-DE" dirty="0"/>
          </a:p>
          <a:p>
            <a:pPr marL="0" lvl="1" indent="0">
              <a:buNone/>
            </a:pPr>
            <a:r>
              <a:rPr lang="de-DE" dirty="0" err="1"/>
              <a:t>Investeringen</a:t>
            </a:r>
            <a:r>
              <a:rPr lang="de-DE" dirty="0"/>
              <a:t> (en EEM) </a:t>
            </a:r>
            <a:r>
              <a:rPr lang="de-DE" dirty="0" err="1"/>
              <a:t>zullen</a:t>
            </a:r>
            <a:r>
              <a:rPr lang="de-DE" dirty="0"/>
              <a:t> als strategisch worden </a:t>
            </a:r>
            <a:r>
              <a:rPr lang="de-DE" dirty="0" err="1"/>
              <a:t>beschouwd</a:t>
            </a:r>
            <a:r>
              <a:rPr lang="de-DE" dirty="0"/>
              <a:t> als </a:t>
            </a:r>
            <a:r>
              <a:rPr lang="de-DE" dirty="0" err="1"/>
              <a:t>zij</a:t>
            </a:r>
            <a:r>
              <a:rPr lang="de-DE" dirty="0"/>
              <a:t> </a:t>
            </a:r>
            <a:r>
              <a:rPr lang="de-DE" dirty="0" err="1"/>
              <a:t>bedragen</a:t>
            </a:r>
            <a:r>
              <a:rPr lang="de-DE" dirty="0"/>
              <a:t> </a:t>
            </a:r>
            <a:r>
              <a:rPr lang="de-DE" dirty="0" err="1"/>
              <a:t>aan</a:t>
            </a:r>
            <a:r>
              <a:rPr lang="de-DE" dirty="0"/>
              <a:t> </a:t>
            </a:r>
            <a:r>
              <a:rPr lang="de-DE" dirty="0" err="1"/>
              <a:t>het</a:t>
            </a:r>
            <a:r>
              <a:rPr lang="de-DE" dirty="0"/>
              <a:t> </a:t>
            </a:r>
            <a:r>
              <a:rPr lang="de-DE" dirty="0" err="1">
                <a:solidFill>
                  <a:srgbClr val="034EA8"/>
                </a:solidFill>
              </a:rPr>
              <a:t>concurrentievoordeel</a:t>
            </a:r>
            <a:r>
              <a:rPr lang="de-DE" dirty="0"/>
              <a:t> van de </a:t>
            </a:r>
            <a:r>
              <a:rPr lang="de-DE" dirty="0" err="1"/>
              <a:t>onderneming</a:t>
            </a:r>
            <a:endParaRPr lang="en-US" dirty="0"/>
          </a:p>
          <a:p>
            <a:pPr marL="0" lvl="1" indent="0">
              <a:buNone/>
            </a:pPr>
            <a:endParaRPr lang="en-US" sz="2000" dirty="0">
              <a:solidFill>
                <a:srgbClr val="034EA8"/>
              </a:solidFill>
            </a:endParaRPr>
          </a:p>
          <a:p>
            <a:pPr marL="0" lvl="1" indent="0">
              <a:buNone/>
            </a:pPr>
            <a:r>
              <a:rPr lang="en-US" dirty="0"/>
              <a:t>op basis van </a:t>
            </a:r>
            <a:r>
              <a:rPr lang="en-US" dirty="0" err="1"/>
              <a:t>drie</a:t>
            </a:r>
            <a:r>
              <a:rPr lang="en-US" dirty="0"/>
              <a:t> parameters:</a:t>
            </a:r>
          </a:p>
          <a:p>
            <a:pPr marL="914400" lvl="2" indent="-457200"/>
            <a:r>
              <a:rPr lang="en-US" dirty="0"/>
              <a:t>Value proposition</a:t>
            </a:r>
          </a:p>
          <a:p>
            <a:pPr marL="914400" lvl="2" indent="-457200"/>
            <a:r>
              <a:rPr lang="en-US" dirty="0" err="1"/>
              <a:t>Kosten</a:t>
            </a:r>
            <a:endParaRPr lang="en-US" dirty="0"/>
          </a:p>
          <a:p>
            <a:pPr marL="914400" lvl="2" indent="-457200"/>
            <a:r>
              <a:rPr lang="en-US" dirty="0"/>
              <a:t>Risico</a:t>
            </a:r>
            <a:endParaRPr lang="de-DE" dirty="0"/>
          </a:p>
          <a:p>
            <a:pPr marL="457200" lvl="1" indent="-457200">
              <a:buFont typeface="Wingdings" panose="05000000000000000000" pitchFamily="2" charset="2"/>
              <a:buChar char="ü"/>
            </a:pPr>
            <a:endParaRPr lang="de-DE" dirty="0"/>
          </a:p>
          <a:p>
            <a:endParaRPr lang="de-DE" dirty="0"/>
          </a:p>
        </p:txBody>
      </p:sp>
      <p:sp>
        <p:nvSpPr>
          <p:cNvPr id="11" name="Rectangle 10">
            <a:extLst>
              <a:ext uri="{FF2B5EF4-FFF2-40B4-BE49-F238E27FC236}">
                <a16:creationId xmlns:a16="http://schemas.microsoft.com/office/drawing/2014/main" id="{8C7CFD96-1C4C-4BB3-9793-6C170D5DAEF1}"/>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7103342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p:txBody>
          <a:bodyPr/>
          <a:lstStyle/>
          <a:p>
            <a:r>
              <a:rPr lang="de-DE" dirty="0"/>
              <a:t>3. </a:t>
            </a:r>
            <a:r>
              <a:rPr lang="de-DE" dirty="0" err="1"/>
              <a:t>Identificeer</a:t>
            </a:r>
            <a:r>
              <a:rPr lang="de-DE" dirty="0"/>
              <a:t> MB </a:t>
            </a:r>
            <a:r>
              <a:rPr lang="de-DE" dirty="0" err="1"/>
              <a:t>op</a:t>
            </a:r>
            <a:r>
              <a:rPr lang="de-DE" dirty="0"/>
              <a:t> </a:t>
            </a:r>
            <a:r>
              <a:rPr lang="de-DE" dirty="0" err="1"/>
              <a:t>bedrijfsniveau</a:t>
            </a:r>
            <a:endParaRPr lang="de-DE" dirty="0"/>
          </a:p>
        </p:txBody>
      </p:sp>
      <p:sp>
        <p:nvSpPr>
          <p:cNvPr id="3" name="Inhaltsplatzhalter 2">
            <a:extLst>
              <a:ext uri="{FF2B5EF4-FFF2-40B4-BE49-F238E27FC236}">
                <a16:creationId xmlns:a16="http://schemas.microsoft.com/office/drawing/2014/main" id="{ACD201BD-9C7F-42E2-8FA2-B21088D531AF}"/>
              </a:ext>
            </a:extLst>
          </p:cNvPr>
          <p:cNvSpPr>
            <a:spLocks noGrp="1"/>
          </p:cNvSpPr>
          <p:nvPr>
            <p:ph idx="1"/>
          </p:nvPr>
        </p:nvSpPr>
        <p:spPr/>
        <p:txBody>
          <a:bodyPr/>
          <a:lstStyle/>
          <a:p>
            <a:pPr marL="457200" indent="-457200">
              <a:buFont typeface="Wingdings" panose="05000000000000000000" pitchFamily="2" charset="2"/>
              <a:buChar char="ü"/>
            </a:pPr>
            <a:endParaRPr lang="de-DE" dirty="0"/>
          </a:p>
          <a:p>
            <a:pPr marL="457200" indent="-457200">
              <a:buFont typeface="Wingdings" panose="05000000000000000000" pitchFamily="2" charset="2"/>
              <a:buChar char="ü"/>
            </a:pPr>
            <a:endParaRPr lang="de-DE" dirty="0"/>
          </a:p>
          <a:p>
            <a:pPr marL="457200" indent="-457200">
              <a:buFont typeface="Wingdings" panose="05000000000000000000" pitchFamily="2" charset="2"/>
              <a:buChar char="ü"/>
            </a:pPr>
            <a:endParaRPr lang="de-DE" dirty="0"/>
          </a:p>
          <a:p>
            <a:pPr marL="457200" indent="-457200">
              <a:buFont typeface="Wingdings" panose="05000000000000000000" pitchFamily="2" charset="2"/>
              <a:buChar char="ü"/>
            </a:pPr>
            <a:endParaRPr lang="de-DE" dirty="0"/>
          </a:p>
          <a:p>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25041A35-BD9A-446A-863A-6BF05BB89342}"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23</a:t>
            </a:fld>
            <a:endParaRPr lang="de-DE" dirty="0"/>
          </a:p>
        </p:txBody>
      </p:sp>
      <p:graphicFrame>
        <p:nvGraphicFramePr>
          <p:cNvPr id="8" name="Inhaltsplatzhalter 14">
            <a:extLst>
              <a:ext uri="{FF2B5EF4-FFF2-40B4-BE49-F238E27FC236}">
                <a16:creationId xmlns:a16="http://schemas.microsoft.com/office/drawing/2014/main" id="{5DFC2BC4-7E39-44CF-9FE7-D7B234112D09}"/>
              </a:ext>
            </a:extLst>
          </p:cNvPr>
          <p:cNvGraphicFramePr>
            <a:graphicFrameLocks/>
          </p:cNvGraphicFramePr>
          <p:nvPr>
            <p:extLst>
              <p:ext uri="{D42A27DB-BD31-4B8C-83A1-F6EECF244321}">
                <p14:modId xmlns:p14="http://schemas.microsoft.com/office/powerpoint/2010/main" val="2908992779"/>
              </p:ext>
            </p:extLst>
          </p:nvPr>
        </p:nvGraphicFramePr>
        <p:xfrm>
          <a:off x="165847" y="-794533"/>
          <a:ext cx="5024718" cy="25952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0428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10" name="Inhaltsplatzhalter 2">
            <a:extLst>
              <a:ext uri="{FF2B5EF4-FFF2-40B4-BE49-F238E27FC236}">
                <a16:creationId xmlns:a16="http://schemas.microsoft.com/office/drawing/2014/main" id="{D9DE6312-757E-4D9F-863C-F16D5101FD6E}"/>
              </a:ext>
            </a:extLst>
          </p:cNvPr>
          <p:cNvSpPr txBox="1">
            <a:spLocks/>
          </p:cNvSpPr>
          <p:nvPr/>
        </p:nvSpPr>
        <p:spPr>
          <a:xfrm>
            <a:off x="1143000" y="21952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grpSp>
        <p:nvGrpSpPr>
          <p:cNvPr id="11" name="Gruppieren 10">
            <a:extLst>
              <a:ext uri="{FF2B5EF4-FFF2-40B4-BE49-F238E27FC236}">
                <a16:creationId xmlns:a16="http://schemas.microsoft.com/office/drawing/2014/main" id="{C3B124D5-9BAF-4D0F-BA0A-626F111B3DBC}"/>
              </a:ext>
            </a:extLst>
          </p:cNvPr>
          <p:cNvGrpSpPr/>
          <p:nvPr/>
        </p:nvGrpSpPr>
        <p:grpSpPr>
          <a:xfrm>
            <a:off x="3898103" y="2511271"/>
            <a:ext cx="2883195" cy="2747463"/>
            <a:chOff x="1884209" y="2242996"/>
            <a:chExt cx="2883195" cy="2747463"/>
          </a:xfrm>
        </p:grpSpPr>
        <p:sp>
          <p:nvSpPr>
            <p:cNvPr id="13" name="Ellipse 12">
              <a:extLst>
                <a:ext uri="{FF2B5EF4-FFF2-40B4-BE49-F238E27FC236}">
                  <a16:creationId xmlns:a16="http://schemas.microsoft.com/office/drawing/2014/main" id="{32742B60-CF85-4B60-84CC-3EE691A06652}"/>
                </a:ext>
              </a:extLst>
            </p:cNvPr>
            <p:cNvSpPr/>
            <p:nvPr/>
          </p:nvSpPr>
          <p:spPr>
            <a:xfrm>
              <a:off x="2736522" y="2242996"/>
              <a:ext cx="1186004" cy="11860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de-DE" dirty="0" err="1">
                  <a:latin typeface="Noto Sans" panose="020B0502040504020204" pitchFamily="34" charset="0"/>
                  <a:ea typeface="Noto Sans" panose="020B0502040504020204" pitchFamily="34" charset="0"/>
                  <a:cs typeface="Noto Sans" panose="020B0502040504020204" pitchFamily="34" charset="0"/>
                </a:rPr>
                <a:t>Waarde</a:t>
              </a:r>
              <a:endParaRPr lang="de-DE" dirty="0">
                <a:latin typeface="Noto Sans" panose="020B0502040504020204" pitchFamily="34" charset="0"/>
                <a:ea typeface="Noto Sans" panose="020B0502040504020204" pitchFamily="34" charset="0"/>
                <a:cs typeface="Noto Sans" panose="020B0502040504020204" pitchFamily="34" charset="0"/>
              </a:endParaRPr>
            </a:p>
          </p:txBody>
        </p:sp>
        <p:sp>
          <p:nvSpPr>
            <p:cNvPr id="14" name="Ellipse 13">
              <a:extLst>
                <a:ext uri="{FF2B5EF4-FFF2-40B4-BE49-F238E27FC236}">
                  <a16:creationId xmlns:a16="http://schemas.microsoft.com/office/drawing/2014/main" id="{7027727B-008B-453A-BE97-DEE6FAF2F13D}"/>
                </a:ext>
              </a:extLst>
            </p:cNvPr>
            <p:cNvSpPr/>
            <p:nvPr/>
          </p:nvSpPr>
          <p:spPr>
            <a:xfrm>
              <a:off x="1884209" y="3665258"/>
              <a:ext cx="1186004" cy="11860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de-DE" dirty="0">
                  <a:latin typeface="Noto Sans" panose="020B0502040504020204" pitchFamily="34" charset="0"/>
                  <a:ea typeface="Noto Sans" panose="020B0502040504020204" pitchFamily="34" charset="0"/>
                  <a:cs typeface="Noto Sans" panose="020B0502040504020204" pitchFamily="34" charset="0"/>
                </a:rPr>
                <a:t>Kosten</a:t>
              </a:r>
            </a:p>
          </p:txBody>
        </p:sp>
        <p:sp>
          <p:nvSpPr>
            <p:cNvPr id="15" name="Ellipse 14">
              <a:extLst>
                <a:ext uri="{FF2B5EF4-FFF2-40B4-BE49-F238E27FC236}">
                  <a16:creationId xmlns:a16="http://schemas.microsoft.com/office/drawing/2014/main" id="{A392206B-84AD-4E1A-8202-B1E6C0F17747}"/>
                </a:ext>
              </a:extLst>
            </p:cNvPr>
            <p:cNvSpPr/>
            <p:nvPr/>
          </p:nvSpPr>
          <p:spPr>
            <a:xfrm>
              <a:off x="3581400" y="3665258"/>
              <a:ext cx="1186004" cy="11860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de-DE" dirty="0" err="1">
                  <a:latin typeface="Noto Sans" panose="020B0502040504020204" pitchFamily="34" charset="0"/>
                  <a:ea typeface="Noto Sans" panose="020B0502040504020204" pitchFamily="34" charset="0"/>
                  <a:cs typeface="Noto Sans" panose="020B0502040504020204" pitchFamily="34" charset="0"/>
                </a:rPr>
                <a:t>Risico‘s</a:t>
              </a:r>
              <a:endParaRPr lang="de-DE" dirty="0">
                <a:latin typeface="Noto Sans" panose="020B0502040504020204" pitchFamily="34" charset="0"/>
                <a:ea typeface="Noto Sans" panose="020B0502040504020204" pitchFamily="34" charset="0"/>
                <a:cs typeface="Noto Sans" panose="020B0502040504020204" pitchFamily="34" charset="0"/>
              </a:endParaRPr>
            </a:p>
          </p:txBody>
        </p:sp>
        <p:sp>
          <p:nvSpPr>
            <p:cNvPr id="16" name="Pfeil: nach links und rechts 15">
              <a:extLst>
                <a:ext uri="{FF2B5EF4-FFF2-40B4-BE49-F238E27FC236}">
                  <a16:creationId xmlns:a16="http://schemas.microsoft.com/office/drawing/2014/main" id="{246F2DA6-82F6-43C6-9F5E-B770FCBD57E8}"/>
                </a:ext>
              </a:extLst>
            </p:cNvPr>
            <p:cNvSpPr/>
            <p:nvPr/>
          </p:nvSpPr>
          <p:spPr>
            <a:xfrm rot="18066921">
              <a:off x="1976554" y="3102853"/>
              <a:ext cx="723189" cy="278394"/>
            </a:xfrm>
            <a:prstGeom prst="leftRightArrow">
              <a:avLst/>
            </a:prstGeom>
            <a:noFill/>
            <a:ln>
              <a:solidFill>
                <a:srgbClr val="034E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Pfeil: nach links und rechts 16">
              <a:extLst>
                <a:ext uri="{FF2B5EF4-FFF2-40B4-BE49-F238E27FC236}">
                  <a16:creationId xmlns:a16="http://schemas.microsoft.com/office/drawing/2014/main" id="{3E499865-EB98-49FA-95A8-2D04A8194F0C}"/>
                </a:ext>
              </a:extLst>
            </p:cNvPr>
            <p:cNvSpPr/>
            <p:nvPr/>
          </p:nvSpPr>
          <p:spPr>
            <a:xfrm rot="3533079" flipH="1">
              <a:off x="3878888" y="3144559"/>
              <a:ext cx="723189" cy="278394"/>
            </a:xfrm>
            <a:prstGeom prst="leftRightArrow">
              <a:avLst/>
            </a:prstGeom>
            <a:noFill/>
            <a:ln>
              <a:solidFill>
                <a:srgbClr val="034E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Pfeil: nach links und rechts 17">
              <a:extLst>
                <a:ext uri="{FF2B5EF4-FFF2-40B4-BE49-F238E27FC236}">
                  <a16:creationId xmlns:a16="http://schemas.microsoft.com/office/drawing/2014/main" id="{2C81CB94-FB9E-4CB6-BE76-DD50DBF9FA55}"/>
                </a:ext>
              </a:extLst>
            </p:cNvPr>
            <p:cNvSpPr/>
            <p:nvPr/>
          </p:nvSpPr>
          <p:spPr>
            <a:xfrm flipH="1">
              <a:off x="2972422" y="4712065"/>
              <a:ext cx="723189" cy="278394"/>
            </a:xfrm>
            <a:prstGeom prst="leftRightArrow">
              <a:avLst/>
            </a:prstGeom>
            <a:noFill/>
            <a:ln>
              <a:solidFill>
                <a:srgbClr val="034E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9" name="Rechteck 18">
            <a:extLst>
              <a:ext uri="{FF2B5EF4-FFF2-40B4-BE49-F238E27FC236}">
                <a16:creationId xmlns:a16="http://schemas.microsoft.com/office/drawing/2014/main" id="{B070391D-3260-4782-AEFF-4500CA434FF5}"/>
              </a:ext>
            </a:extLst>
          </p:cNvPr>
          <p:cNvSpPr/>
          <p:nvPr/>
        </p:nvSpPr>
        <p:spPr>
          <a:xfrm>
            <a:off x="6483947" y="2049083"/>
            <a:ext cx="2979471" cy="11275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Value </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proposition</a:t>
            </a: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ontwikkeld</a:t>
            </a: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door</a:t>
            </a: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een</a:t>
            </a: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bedrijf</a:t>
            </a: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 voor </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zijn</a:t>
            </a: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klanten</a:t>
            </a: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klantsegmenten</a:t>
            </a:r>
            <a:endPar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0" name="Rechteck 19">
            <a:extLst>
              <a:ext uri="{FF2B5EF4-FFF2-40B4-BE49-F238E27FC236}">
                <a16:creationId xmlns:a16="http://schemas.microsoft.com/office/drawing/2014/main" id="{338FAE29-A93C-4059-9747-F1323A543BD7}"/>
              </a:ext>
            </a:extLst>
          </p:cNvPr>
          <p:cNvSpPr/>
          <p:nvPr/>
        </p:nvSpPr>
        <p:spPr>
          <a:xfrm>
            <a:off x="7166274" y="4404699"/>
            <a:ext cx="2815926" cy="562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rgbClr val="034EA8"/>
                </a:solidFill>
                <a:latin typeface="Noto Sans" panose="020B0502040504020204" pitchFamily="34" charset="0"/>
                <a:ea typeface="Noto Sans" panose="020B0502040504020204" pitchFamily="34" charset="0"/>
                <a:cs typeface="Noto Sans" panose="020B0502040504020204" pitchFamily="34" charset="0"/>
              </a:rPr>
              <a:t>Risico's voor het creëren en leveren van de </a:t>
            </a:r>
            <a:r>
              <a:rPr lang="nl-NL"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value</a:t>
            </a:r>
            <a:r>
              <a:rPr lang="nl-NL" dirty="0">
                <a:solidFill>
                  <a:srgbClr val="034EA8"/>
                </a:solidFill>
                <a:latin typeface="Noto Sans" panose="020B0502040504020204" pitchFamily="34" charset="0"/>
                <a:ea typeface="Noto Sans" panose="020B0502040504020204" pitchFamily="34" charset="0"/>
                <a:cs typeface="Noto Sans" panose="020B0502040504020204" pitchFamily="34" charset="0"/>
              </a:rPr>
              <a:t> </a:t>
            </a:r>
            <a:r>
              <a:rPr lang="nl-NL"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proposition</a:t>
            </a:r>
            <a:endPar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1" name="Rechteck 20">
            <a:extLst>
              <a:ext uri="{FF2B5EF4-FFF2-40B4-BE49-F238E27FC236}">
                <a16:creationId xmlns:a16="http://schemas.microsoft.com/office/drawing/2014/main" id="{1F1D3149-B9B5-4E2F-81F8-138A4DF6D8BF}"/>
              </a:ext>
            </a:extLst>
          </p:cNvPr>
          <p:cNvSpPr/>
          <p:nvPr/>
        </p:nvSpPr>
        <p:spPr>
          <a:xfrm>
            <a:off x="506834" y="4110470"/>
            <a:ext cx="2815926" cy="11512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rgbClr val="034EA8"/>
                </a:solidFill>
                <a:latin typeface="Noto Sans" panose="020B0502040504020204" pitchFamily="34" charset="0"/>
                <a:ea typeface="Noto Sans" panose="020B0502040504020204" pitchFamily="34" charset="0"/>
                <a:cs typeface="Noto Sans" panose="020B0502040504020204" pitchFamily="34" charset="0"/>
              </a:rPr>
              <a:t>Operationele en administratieve kosten om het </a:t>
            </a:r>
            <a:r>
              <a:rPr lang="nl-NL"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waardevoorstel</a:t>
            </a:r>
            <a:r>
              <a:rPr lang="nl-NL" dirty="0">
                <a:solidFill>
                  <a:srgbClr val="034EA8"/>
                </a:solidFill>
                <a:latin typeface="Noto Sans" panose="020B0502040504020204" pitchFamily="34" charset="0"/>
                <a:ea typeface="Noto Sans" panose="020B0502040504020204" pitchFamily="34" charset="0"/>
                <a:cs typeface="Noto Sans" panose="020B0502040504020204" pitchFamily="34" charset="0"/>
              </a:rPr>
              <a:t> te creëren en te leveren</a:t>
            </a:r>
            <a:endPar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2" name="Textfeld 21">
            <a:extLst>
              <a:ext uri="{FF2B5EF4-FFF2-40B4-BE49-F238E27FC236}">
                <a16:creationId xmlns:a16="http://schemas.microsoft.com/office/drawing/2014/main" id="{1AD833D7-22C6-4A3E-9B92-7A70DE84F808}"/>
              </a:ext>
            </a:extLst>
          </p:cNvPr>
          <p:cNvSpPr txBox="1"/>
          <p:nvPr/>
        </p:nvSpPr>
        <p:spPr>
          <a:xfrm>
            <a:off x="4603733" y="5636322"/>
            <a:ext cx="6096000" cy="246221"/>
          </a:xfrm>
          <a:prstGeom prst="rect">
            <a:avLst/>
          </a:prstGeom>
          <a:noFill/>
        </p:spPr>
        <p:txBody>
          <a:bodyPr wrap="square">
            <a:spAutoFit/>
          </a:bodyPr>
          <a:lstStyle/>
          <a:p>
            <a:r>
              <a:rPr lang="de-DE" sz="1000" dirty="0" err="1">
                <a:latin typeface="Noto Sans" panose="020B0502040504020204" pitchFamily="34" charset="0"/>
                <a:ea typeface="Noto Sans" panose="020B0502040504020204" pitchFamily="34" charset="0"/>
                <a:cs typeface="Noto Sans" panose="020B0502040504020204" pitchFamily="34" charset="0"/>
              </a:rPr>
              <a:t>Bron</a:t>
            </a:r>
            <a:r>
              <a:rPr lang="de-DE" sz="1000" dirty="0">
                <a:latin typeface="Noto Sans" panose="020B0502040504020204" pitchFamily="34" charset="0"/>
                <a:ea typeface="Noto Sans" panose="020B0502040504020204" pitchFamily="34" charset="0"/>
                <a:cs typeface="Noto Sans" panose="020B0502040504020204" pitchFamily="34" charset="0"/>
              </a:rPr>
              <a:t>: Cooremans (2011)</a:t>
            </a:r>
          </a:p>
        </p:txBody>
      </p:sp>
      <p:pic>
        <p:nvPicPr>
          <p:cNvPr id="23" name="Grafik 22" descr="Diagramm mit Hockeyschlägerkurve mit einfarbiger Füllung">
            <a:extLst>
              <a:ext uri="{FF2B5EF4-FFF2-40B4-BE49-F238E27FC236}">
                <a16:creationId xmlns:a16="http://schemas.microsoft.com/office/drawing/2014/main" id="{34CC27F4-ED53-43AC-894B-2299B1D6C9B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670220" y="1976466"/>
            <a:ext cx="914400" cy="914400"/>
          </a:xfrm>
          <a:prstGeom prst="rect">
            <a:avLst/>
          </a:prstGeom>
        </p:spPr>
      </p:pic>
      <p:sp>
        <p:nvSpPr>
          <p:cNvPr id="24" name="Rectangle 23">
            <a:extLst>
              <a:ext uri="{FF2B5EF4-FFF2-40B4-BE49-F238E27FC236}">
                <a16:creationId xmlns:a16="http://schemas.microsoft.com/office/drawing/2014/main" id="{09C400FE-CD3B-431D-9760-C38F631AE5B3}"/>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4943420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p:txBody>
          <a:bodyPr/>
          <a:lstStyle/>
          <a:p>
            <a:r>
              <a:rPr lang="de-DE" dirty="0"/>
              <a:t>3. </a:t>
            </a:r>
            <a:r>
              <a:rPr lang="de-DE" dirty="0" err="1"/>
              <a:t>Identificeer</a:t>
            </a:r>
            <a:r>
              <a:rPr lang="de-DE" dirty="0"/>
              <a:t> MB </a:t>
            </a:r>
            <a:r>
              <a:rPr lang="de-DE" dirty="0" err="1"/>
              <a:t>op</a:t>
            </a:r>
            <a:r>
              <a:rPr lang="de-DE" dirty="0"/>
              <a:t> </a:t>
            </a:r>
            <a:r>
              <a:rPr lang="de-DE" dirty="0" err="1"/>
              <a:t>bedrijfsniveau</a:t>
            </a:r>
            <a:endParaRPr lang="de-DE" dirty="0"/>
          </a:p>
        </p:txBody>
      </p:sp>
      <p:sp>
        <p:nvSpPr>
          <p:cNvPr id="3" name="Inhaltsplatzhalter 2">
            <a:extLst>
              <a:ext uri="{FF2B5EF4-FFF2-40B4-BE49-F238E27FC236}">
                <a16:creationId xmlns:a16="http://schemas.microsoft.com/office/drawing/2014/main" id="{ACD201BD-9C7F-42E2-8FA2-B21088D531AF}"/>
              </a:ext>
            </a:extLst>
          </p:cNvPr>
          <p:cNvSpPr>
            <a:spLocks noGrp="1"/>
          </p:cNvSpPr>
          <p:nvPr>
            <p:ph idx="1"/>
          </p:nvPr>
        </p:nvSpPr>
        <p:spPr/>
        <p:txBody>
          <a:bodyPr/>
          <a:lstStyle/>
          <a:p>
            <a:pPr marL="457200" indent="-457200">
              <a:buFont typeface="Wingdings" panose="05000000000000000000" pitchFamily="2" charset="2"/>
              <a:buChar char="ü"/>
            </a:pPr>
            <a:endParaRPr lang="de-DE" dirty="0"/>
          </a:p>
          <a:p>
            <a:pPr marL="457200" indent="-457200">
              <a:buFont typeface="Wingdings" panose="05000000000000000000" pitchFamily="2" charset="2"/>
              <a:buChar char="ü"/>
            </a:pPr>
            <a:endParaRPr lang="de-DE" dirty="0"/>
          </a:p>
          <a:p>
            <a:pPr marL="457200" indent="-457200">
              <a:buFont typeface="Wingdings" panose="05000000000000000000" pitchFamily="2" charset="2"/>
              <a:buChar char="ü"/>
            </a:pPr>
            <a:endParaRPr lang="de-DE" dirty="0"/>
          </a:p>
          <a:p>
            <a:pPr marL="457200" indent="-457200">
              <a:buFont typeface="Wingdings" panose="05000000000000000000" pitchFamily="2" charset="2"/>
              <a:buChar char="ü"/>
            </a:pPr>
            <a:endParaRPr lang="de-DE" dirty="0"/>
          </a:p>
          <a:p>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21071BCC-9119-4FD2-BC28-49EAEF6564B8}"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24</a:t>
            </a:fld>
            <a:endParaRPr lang="de-DE" dirty="0"/>
          </a:p>
        </p:txBody>
      </p:sp>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0428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10" name="Inhaltsplatzhalter 2">
            <a:extLst>
              <a:ext uri="{FF2B5EF4-FFF2-40B4-BE49-F238E27FC236}">
                <a16:creationId xmlns:a16="http://schemas.microsoft.com/office/drawing/2014/main" id="{D9DE6312-757E-4D9F-863C-F16D5101FD6E}"/>
              </a:ext>
            </a:extLst>
          </p:cNvPr>
          <p:cNvSpPr txBox="1">
            <a:spLocks/>
          </p:cNvSpPr>
          <p:nvPr/>
        </p:nvSpPr>
        <p:spPr>
          <a:xfrm>
            <a:off x="1143000" y="21952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24" name="Inhaltsplatzhalter 2">
            <a:extLst>
              <a:ext uri="{FF2B5EF4-FFF2-40B4-BE49-F238E27FC236}">
                <a16:creationId xmlns:a16="http://schemas.microsoft.com/office/drawing/2014/main" id="{BF3D15B0-2643-49CF-8246-1FED7AFAE113}"/>
              </a:ext>
            </a:extLst>
          </p:cNvPr>
          <p:cNvSpPr txBox="1">
            <a:spLocks/>
          </p:cNvSpPr>
          <p:nvPr/>
        </p:nvSpPr>
        <p:spPr>
          <a:xfrm>
            <a:off x="838200" y="2278716"/>
            <a:ext cx="9630747" cy="465402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None/>
            </a:pPr>
            <a:r>
              <a:rPr lang="de-DE" sz="2400" dirty="0" err="1"/>
              <a:t>Voorbeeld</a:t>
            </a:r>
            <a:r>
              <a:rPr lang="de-DE" sz="2400" dirty="0"/>
              <a:t> van Value Proposition:</a:t>
            </a:r>
          </a:p>
          <a:p>
            <a:pPr marL="0" lvl="1" indent="0">
              <a:buNone/>
            </a:pPr>
            <a:endParaRPr lang="de-DE" sz="2400" dirty="0"/>
          </a:p>
          <a:p>
            <a:pPr marL="457200" lvl="1" indent="-457200">
              <a:buFont typeface="Wingdings" panose="05000000000000000000" pitchFamily="2" charset="2"/>
              <a:buChar char="ü"/>
            </a:pPr>
            <a:r>
              <a:rPr lang="de-DE" sz="2400" dirty="0"/>
              <a:t>Supermarktketen: </a:t>
            </a:r>
            <a:r>
              <a:rPr lang="nl-NL" sz="2400" dirty="0"/>
              <a:t>Zorg voor een geweldige winkelervaring die tegemoetkomt aan de veranderende behoeften van de consument en voor loyaliteit zorgt</a:t>
            </a:r>
            <a:endParaRPr lang="en-US" sz="2400" dirty="0"/>
          </a:p>
          <a:p>
            <a:pPr marL="457200" lvl="1" indent="-457200">
              <a:buFont typeface="Wingdings" panose="05000000000000000000" pitchFamily="2" charset="2"/>
              <a:buChar char="ü"/>
            </a:pPr>
            <a:endParaRPr lang="en-US" sz="2400" dirty="0"/>
          </a:p>
          <a:p>
            <a:pPr marL="457200" lvl="1" indent="-457200">
              <a:buFont typeface="Wingdings" panose="05000000000000000000" pitchFamily="2" charset="2"/>
              <a:buChar char="ü"/>
            </a:pPr>
            <a:r>
              <a:rPr lang="en-US" sz="2400" dirty="0" err="1"/>
              <a:t>Meubelmaker</a:t>
            </a:r>
            <a:r>
              <a:rPr lang="en-US" sz="2400" dirty="0"/>
              <a:t>: </a:t>
            </a:r>
            <a:r>
              <a:rPr lang="en-US" sz="2400" dirty="0" err="1"/>
              <a:t>Hoogwaardige</a:t>
            </a:r>
            <a:r>
              <a:rPr lang="en-US" sz="2400" dirty="0"/>
              <a:t>, op </a:t>
            </a:r>
            <a:r>
              <a:rPr lang="en-US" sz="2400" dirty="0" err="1"/>
              <a:t>maat</a:t>
            </a:r>
            <a:r>
              <a:rPr lang="en-US" sz="2400" dirty="0"/>
              <a:t> </a:t>
            </a:r>
            <a:r>
              <a:rPr lang="en-US" sz="2400" dirty="0" err="1"/>
              <a:t>gemaakte</a:t>
            </a:r>
            <a:r>
              <a:rPr lang="en-US" sz="2400" dirty="0"/>
              <a:t> </a:t>
            </a:r>
            <a:r>
              <a:rPr lang="en-US" sz="2400" dirty="0" err="1"/>
              <a:t>meubels</a:t>
            </a:r>
            <a:endParaRPr lang="de-DE" sz="2400" dirty="0"/>
          </a:p>
          <a:p>
            <a:pPr marL="457200" lvl="1" indent="-457200">
              <a:buFont typeface="Wingdings" panose="05000000000000000000" pitchFamily="2" charset="2"/>
              <a:buChar char="ü"/>
            </a:pPr>
            <a:endParaRPr lang="de-DE" sz="2400" dirty="0"/>
          </a:p>
          <a:p>
            <a:pPr marL="457200" lvl="1" indent="-457200">
              <a:buFont typeface="Wingdings" panose="05000000000000000000" pitchFamily="2" charset="2"/>
              <a:buChar char="ü"/>
            </a:pPr>
            <a:endParaRPr lang="de-DE" sz="2400" dirty="0"/>
          </a:p>
          <a:p>
            <a:endParaRPr lang="de-DE" sz="2400" dirty="0"/>
          </a:p>
        </p:txBody>
      </p:sp>
      <p:graphicFrame>
        <p:nvGraphicFramePr>
          <p:cNvPr id="11" name="Inhaltsplatzhalter 14">
            <a:extLst>
              <a:ext uri="{FF2B5EF4-FFF2-40B4-BE49-F238E27FC236}">
                <a16:creationId xmlns:a16="http://schemas.microsoft.com/office/drawing/2014/main" id="{BF4C53D2-2A6A-40EE-ABF2-C4D480DC6C12}"/>
              </a:ext>
            </a:extLst>
          </p:cNvPr>
          <p:cNvGraphicFramePr>
            <a:graphicFrameLocks/>
          </p:cNvGraphicFramePr>
          <p:nvPr>
            <p:extLst>
              <p:ext uri="{D42A27DB-BD31-4B8C-83A1-F6EECF244321}">
                <p14:modId xmlns:p14="http://schemas.microsoft.com/office/powerpoint/2010/main" val="3804022848"/>
              </p:ext>
            </p:extLst>
          </p:nvPr>
        </p:nvGraphicFramePr>
        <p:xfrm>
          <a:off x="165847" y="-794533"/>
          <a:ext cx="5024718" cy="25952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Rectangle 11">
            <a:extLst>
              <a:ext uri="{FF2B5EF4-FFF2-40B4-BE49-F238E27FC236}">
                <a16:creationId xmlns:a16="http://schemas.microsoft.com/office/drawing/2014/main" id="{BA12F2A8-BD62-4A1D-9962-BF57D967EF84}"/>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3074926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p:txBody>
          <a:bodyPr>
            <a:normAutofit fontScale="90000"/>
          </a:bodyPr>
          <a:lstStyle/>
          <a:p>
            <a:r>
              <a:rPr lang="en-GB" noProof="0" dirty="0">
                <a:solidFill>
                  <a:srgbClr val="034EA8"/>
                </a:solidFill>
              </a:rPr>
              <a:t>Link </a:t>
            </a:r>
            <a:r>
              <a:rPr lang="en-GB" noProof="0" dirty="0" err="1">
                <a:solidFill>
                  <a:srgbClr val="034EA8"/>
                </a:solidFill>
              </a:rPr>
              <a:t>tussen</a:t>
            </a:r>
            <a:r>
              <a:rPr lang="en-GB" noProof="0" dirty="0">
                <a:solidFill>
                  <a:srgbClr val="034EA8"/>
                </a:solidFill>
              </a:rPr>
              <a:t> Energy Efficiency </a:t>
            </a:r>
            <a:r>
              <a:rPr lang="en-GB" noProof="0" dirty="0" err="1">
                <a:solidFill>
                  <a:srgbClr val="034EA8"/>
                </a:solidFill>
              </a:rPr>
              <a:t>maatregel</a:t>
            </a:r>
            <a:r>
              <a:rPr lang="en-GB" noProof="0" dirty="0">
                <a:solidFill>
                  <a:srgbClr val="034EA8"/>
                </a:solidFill>
              </a:rPr>
              <a:t> en </a:t>
            </a:r>
            <a:br>
              <a:rPr lang="en-GB" noProof="0" dirty="0">
                <a:solidFill>
                  <a:srgbClr val="034EA8"/>
                </a:solidFill>
              </a:rPr>
            </a:br>
            <a:r>
              <a:rPr lang="en-GB" noProof="0" dirty="0" err="1">
                <a:solidFill>
                  <a:srgbClr val="034EA8"/>
                </a:solidFill>
              </a:rPr>
              <a:t>concurrentievoordeel</a:t>
            </a:r>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2EC5B09E-ADD0-4CE5-9BEA-5C4CF0BCE88B}"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25</a:t>
            </a:fld>
            <a:endParaRPr lang="de-DE" dirty="0"/>
          </a:p>
        </p:txBody>
      </p:sp>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0428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10" name="Inhaltsplatzhalter 2">
            <a:extLst>
              <a:ext uri="{FF2B5EF4-FFF2-40B4-BE49-F238E27FC236}">
                <a16:creationId xmlns:a16="http://schemas.microsoft.com/office/drawing/2014/main" id="{D9DE6312-757E-4D9F-863C-F16D5101FD6E}"/>
              </a:ext>
            </a:extLst>
          </p:cNvPr>
          <p:cNvSpPr txBox="1">
            <a:spLocks/>
          </p:cNvSpPr>
          <p:nvPr/>
        </p:nvSpPr>
        <p:spPr>
          <a:xfrm>
            <a:off x="1143000" y="21952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25" name="Textfeld 24">
            <a:extLst>
              <a:ext uri="{FF2B5EF4-FFF2-40B4-BE49-F238E27FC236}">
                <a16:creationId xmlns:a16="http://schemas.microsoft.com/office/drawing/2014/main" id="{857FD0EC-A359-4ACE-95DD-284574ED17CD}"/>
              </a:ext>
            </a:extLst>
          </p:cNvPr>
          <p:cNvSpPr txBox="1"/>
          <p:nvPr/>
        </p:nvSpPr>
        <p:spPr>
          <a:xfrm>
            <a:off x="2339527" y="3573264"/>
            <a:ext cx="184731" cy="769441"/>
          </a:xfrm>
          <a:prstGeom prst="rect">
            <a:avLst/>
          </a:prstGeom>
          <a:noFill/>
        </p:spPr>
        <p:txBody>
          <a:bodyPr wrap="none" rtlCol="0">
            <a:spAutoFit/>
          </a:bodyPr>
          <a:lstStyle/>
          <a:p>
            <a:endParaRPr lang="de-DE" sz="4400" dirty="0">
              <a:solidFill>
                <a:srgbClr val="FF0000"/>
              </a:solidFill>
            </a:endParaRPr>
          </a:p>
        </p:txBody>
      </p:sp>
      <p:sp>
        <p:nvSpPr>
          <p:cNvPr id="12" name="Textfeld 11">
            <a:extLst>
              <a:ext uri="{FF2B5EF4-FFF2-40B4-BE49-F238E27FC236}">
                <a16:creationId xmlns:a16="http://schemas.microsoft.com/office/drawing/2014/main" id="{5ED5245E-16AA-4674-881B-5CD258F0BEBB}"/>
              </a:ext>
            </a:extLst>
          </p:cNvPr>
          <p:cNvSpPr txBox="1"/>
          <p:nvPr/>
        </p:nvSpPr>
        <p:spPr>
          <a:xfrm>
            <a:off x="3361394" y="314959"/>
            <a:ext cx="4922951" cy="523220"/>
          </a:xfrm>
          <a:prstGeom prst="rect">
            <a:avLst/>
          </a:prstGeom>
          <a:noFill/>
        </p:spPr>
        <p:txBody>
          <a:bodyPr wrap="none" rtlCol="0">
            <a:spAutoFit/>
          </a:bodyPr>
          <a:lstStyle/>
          <a:p>
            <a:r>
              <a:rPr lang="de-DE" sz="2800" dirty="0" err="1">
                <a:solidFill>
                  <a:srgbClr val="9499FE"/>
                </a:solidFill>
              </a:rPr>
              <a:t>Voorbeeld</a:t>
            </a:r>
            <a:r>
              <a:rPr lang="de-DE" sz="2800" dirty="0">
                <a:solidFill>
                  <a:srgbClr val="9499FE"/>
                </a:solidFill>
              </a:rPr>
              <a:t> 1: </a:t>
            </a:r>
            <a:r>
              <a:rPr lang="de-DE" sz="2800" dirty="0" err="1">
                <a:solidFill>
                  <a:srgbClr val="9499FE"/>
                </a:solidFill>
              </a:rPr>
              <a:t>Industriële</a:t>
            </a:r>
            <a:r>
              <a:rPr lang="de-DE" sz="2800" dirty="0">
                <a:solidFill>
                  <a:srgbClr val="9499FE"/>
                </a:solidFill>
              </a:rPr>
              <a:t> </a:t>
            </a:r>
            <a:r>
              <a:rPr lang="de-DE" sz="2800" dirty="0" err="1">
                <a:solidFill>
                  <a:srgbClr val="9499FE"/>
                </a:solidFill>
              </a:rPr>
              <a:t>bakkerij</a:t>
            </a:r>
            <a:endParaRPr lang="de-DE" sz="2800" dirty="0">
              <a:solidFill>
                <a:srgbClr val="9499FE"/>
              </a:solidFill>
            </a:endParaRPr>
          </a:p>
        </p:txBody>
      </p:sp>
      <p:sp>
        <p:nvSpPr>
          <p:cNvPr id="3" name="Rechteck: abgerundete Ecken 2">
            <a:extLst>
              <a:ext uri="{FF2B5EF4-FFF2-40B4-BE49-F238E27FC236}">
                <a16:creationId xmlns:a16="http://schemas.microsoft.com/office/drawing/2014/main" id="{D7A6F355-934C-43B9-9DC2-EB13A9CF1D32}"/>
              </a:ext>
            </a:extLst>
          </p:cNvPr>
          <p:cNvSpPr/>
          <p:nvPr/>
        </p:nvSpPr>
        <p:spPr>
          <a:xfrm>
            <a:off x="4993859" y="2378742"/>
            <a:ext cx="6409765" cy="37512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400" dirty="0"/>
              <a:t>Kwaliteit is topprioriteit</a:t>
            </a:r>
          </a:p>
          <a:p>
            <a:pPr algn="ctr"/>
            <a:r>
              <a:rPr lang="nl-NL" sz="2400" dirty="0"/>
              <a:t>Continu nieuwe producten ontwikkelen</a:t>
            </a:r>
          </a:p>
          <a:p>
            <a:pPr algn="ctr"/>
            <a:r>
              <a:rPr lang="nl-NL" sz="2400" dirty="0"/>
              <a:t>De productie draait 24 uur per dag, zeven dagen per week, in ploegen. Meer dan 30.000 rollen per uur.</a:t>
            </a:r>
          </a:p>
          <a:p>
            <a:pPr algn="ctr"/>
            <a:r>
              <a:rPr lang="nl-NL" sz="2400" dirty="0"/>
              <a:t>Elk product voldoet exact aan de specificaties</a:t>
            </a:r>
            <a:r>
              <a:rPr lang="de-DE" sz="2400" dirty="0"/>
              <a:t>.</a:t>
            </a:r>
          </a:p>
        </p:txBody>
      </p:sp>
      <p:pic>
        <p:nvPicPr>
          <p:cNvPr id="7" name="Grafik 6" descr="Buns on the production line from Fortisa, Swiss industrial bakery.">
            <a:extLst>
              <a:ext uri="{FF2B5EF4-FFF2-40B4-BE49-F238E27FC236}">
                <a16:creationId xmlns:a16="http://schemas.microsoft.com/office/drawing/2014/main" id="{84053679-CDBA-42DC-BC91-0790FE913E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2349300"/>
            <a:ext cx="3764166" cy="3764166"/>
          </a:xfrm>
          <a:prstGeom prst="rect">
            <a:avLst/>
          </a:prstGeom>
        </p:spPr>
      </p:pic>
      <p:sp>
        <p:nvSpPr>
          <p:cNvPr id="13" name="Textfeld 12">
            <a:extLst>
              <a:ext uri="{FF2B5EF4-FFF2-40B4-BE49-F238E27FC236}">
                <a16:creationId xmlns:a16="http://schemas.microsoft.com/office/drawing/2014/main" id="{6972EA9C-E2D1-4CB9-A66F-70E0E32DE2CD}"/>
              </a:ext>
            </a:extLst>
          </p:cNvPr>
          <p:cNvSpPr txBox="1"/>
          <p:nvPr/>
        </p:nvSpPr>
        <p:spPr>
          <a:xfrm>
            <a:off x="1342572" y="6100572"/>
            <a:ext cx="3142129" cy="282858"/>
          </a:xfrm>
          <a:prstGeom prst="rect">
            <a:avLst/>
          </a:prstGeom>
          <a:noFill/>
        </p:spPr>
        <p:txBody>
          <a:bodyPr wrap="square" rtlCol="0">
            <a:spAutoFit/>
          </a:bodyPr>
          <a:lstStyle/>
          <a:p>
            <a:r>
              <a:rPr lang="de-DE" sz="1200" dirty="0" err="1">
                <a:latin typeface="Noto Sans" panose="020B0502040504020204" pitchFamily="34" charset="0"/>
                <a:ea typeface="Noto Sans" panose="020B0502040504020204" pitchFamily="34" charset="0"/>
                <a:cs typeface="Noto Sans" panose="020B0502040504020204" pitchFamily="34" charset="0"/>
              </a:rPr>
              <a:t>Bron</a:t>
            </a:r>
            <a:r>
              <a:rPr lang="de-DE" sz="1200" dirty="0">
                <a:latin typeface="Noto Sans" panose="020B0502040504020204" pitchFamily="34" charset="0"/>
                <a:ea typeface="Noto Sans" panose="020B0502040504020204" pitchFamily="34" charset="0"/>
                <a:cs typeface="Noto Sans" panose="020B0502040504020204" pitchFamily="34" charset="0"/>
              </a:rPr>
              <a:t>: www.fortisa.ch</a:t>
            </a:r>
          </a:p>
        </p:txBody>
      </p:sp>
      <p:sp>
        <p:nvSpPr>
          <p:cNvPr id="14" name="Rectangle 13">
            <a:extLst>
              <a:ext uri="{FF2B5EF4-FFF2-40B4-BE49-F238E27FC236}">
                <a16:creationId xmlns:a16="http://schemas.microsoft.com/office/drawing/2014/main" id="{0F8B92C5-1D8D-44C0-AE9E-215C3E3E1789}"/>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1808344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p:txBody>
          <a:bodyPr>
            <a:normAutofit fontScale="90000"/>
          </a:bodyPr>
          <a:lstStyle/>
          <a:p>
            <a:r>
              <a:rPr lang="en-GB" noProof="0" dirty="0">
                <a:solidFill>
                  <a:srgbClr val="034EA8"/>
                </a:solidFill>
              </a:rPr>
              <a:t>Link </a:t>
            </a:r>
            <a:r>
              <a:rPr lang="en-GB" noProof="0" dirty="0" err="1">
                <a:solidFill>
                  <a:srgbClr val="034EA8"/>
                </a:solidFill>
              </a:rPr>
              <a:t>tussen</a:t>
            </a:r>
            <a:r>
              <a:rPr lang="en-GB" noProof="0" dirty="0">
                <a:solidFill>
                  <a:srgbClr val="034EA8"/>
                </a:solidFill>
              </a:rPr>
              <a:t> Energy Efficiency </a:t>
            </a:r>
            <a:r>
              <a:rPr lang="en-GB" noProof="0" dirty="0" err="1">
                <a:solidFill>
                  <a:srgbClr val="034EA8"/>
                </a:solidFill>
              </a:rPr>
              <a:t>maatregel</a:t>
            </a:r>
            <a:r>
              <a:rPr lang="en-GB" noProof="0" dirty="0">
                <a:solidFill>
                  <a:srgbClr val="034EA8"/>
                </a:solidFill>
              </a:rPr>
              <a:t> en </a:t>
            </a:r>
            <a:r>
              <a:rPr lang="en-GB" noProof="0" dirty="0" err="1">
                <a:solidFill>
                  <a:srgbClr val="034EA8"/>
                </a:solidFill>
              </a:rPr>
              <a:t>concurrentievoordeel</a:t>
            </a:r>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28E7D7A8-AD8B-4FD5-8409-B38CBC49C0E6}"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26</a:t>
            </a:fld>
            <a:endParaRPr lang="de-DE" dirty="0"/>
          </a:p>
        </p:txBody>
      </p:sp>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0428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10" name="Inhaltsplatzhalter 2">
            <a:extLst>
              <a:ext uri="{FF2B5EF4-FFF2-40B4-BE49-F238E27FC236}">
                <a16:creationId xmlns:a16="http://schemas.microsoft.com/office/drawing/2014/main" id="{D9DE6312-757E-4D9F-863C-F16D5101FD6E}"/>
              </a:ext>
            </a:extLst>
          </p:cNvPr>
          <p:cNvSpPr txBox="1">
            <a:spLocks/>
          </p:cNvSpPr>
          <p:nvPr/>
        </p:nvSpPr>
        <p:spPr>
          <a:xfrm>
            <a:off x="1143000" y="21952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24" name="Inhaltsplatzhalter 2">
            <a:extLst>
              <a:ext uri="{FF2B5EF4-FFF2-40B4-BE49-F238E27FC236}">
                <a16:creationId xmlns:a16="http://schemas.microsoft.com/office/drawing/2014/main" id="{BF3D15B0-2643-49CF-8246-1FED7AFAE113}"/>
              </a:ext>
            </a:extLst>
          </p:cNvPr>
          <p:cNvSpPr txBox="1">
            <a:spLocks/>
          </p:cNvSpPr>
          <p:nvPr/>
        </p:nvSpPr>
        <p:spPr>
          <a:xfrm>
            <a:off x="838200" y="1980137"/>
            <a:ext cx="9014273" cy="465402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None/>
            </a:pPr>
            <a:endParaRPr lang="de-DE" sz="2400" dirty="0"/>
          </a:p>
          <a:p>
            <a:pPr marL="0" lvl="1" indent="0">
              <a:buNone/>
            </a:pPr>
            <a:r>
              <a:rPr lang="de-DE" sz="2600" dirty="0"/>
              <a:t>EEM (van de energie-audit)</a:t>
            </a:r>
          </a:p>
          <a:p>
            <a:pPr marL="801688" lvl="1" indent="-447675"/>
            <a:r>
              <a:rPr lang="de-DE" sz="2300" dirty="0" err="1"/>
              <a:t>Vervanging</a:t>
            </a:r>
            <a:r>
              <a:rPr lang="de-DE" sz="2300" dirty="0"/>
              <a:t> van de </a:t>
            </a:r>
            <a:r>
              <a:rPr lang="de-DE" sz="2300" dirty="0" err="1"/>
              <a:t>bakovens</a:t>
            </a:r>
            <a:endParaRPr lang="de-DE" sz="2300" dirty="0"/>
          </a:p>
          <a:p>
            <a:pPr marL="801688" lvl="1" indent="-447675"/>
            <a:r>
              <a:rPr lang="de-DE" sz="2300" dirty="0" err="1"/>
              <a:t>Verbetering</a:t>
            </a:r>
            <a:r>
              <a:rPr lang="de-DE" sz="2300" dirty="0"/>
              <a:t> van de </a:t>
            </a:r>
            <a:r>
              <a:rPr lang="de-DE" sz="2300" dirty="0" err="1"/>
              <a:t>verlichting</a:t>
            </a:r>
            <a:endParaRPr lang="de-DE" sz="2300" dirty="0"/>
          </a:p>
          <a:p>
            <a:pPr marL="801688" lvl="1" indent="-447675"/>
            <a:r>
              <a:rPr lang="de-DE" sz="2300" dirty="0"/>
              <a:t>Warm </a:t>
            </a:r>
            <a:r>
              <a:rPr lang="de-DE" sz="2300" dirty="0" err="1"/>
              <a:t>water</a:t>
            </a:r>
            <a:r>
              <a:rPr lang="de-DE" sz="2300" dirty="0"/>
              <a:t> </a:t>
            </a:r>
            <a:r>
              <a:rPr lang="de-DE" sz="2300" dirty="0" err="1"/>
              <a:t>gebruik</a:t>
            </a:r>
            <a:endParaRPr lang="de-DE" sz="2300" dirty="0"/>
          </a:p>
          <a:p>
            <a:pPr marL="801688" lvl="1" indent="-447675"/>
            <a:r>
              <a:rPr lang="de-DE" sz="2300" dirty="0" err="1"/>
              <a:t>Isolatie</a:t>
            </a:r>
            <a:r>
              <a:rPr lang="de-DE" sz="2300" dirty="0"/>
              <a:t> van leidingen</a:t>
            </a:r>
          </a:p>
          <a:p>
            <a:pPr marL="801688" lvl="1" indent="-447675"/>
            <a:r>
              <a:rPr lang="de-DE" sz="2300" dirty="0" err="1"/>
              <a:t>Herijking</a:t>
            </a:r>
            <a:r>
              <a:rPr lang="de-DE" sz="2300" dirty="0"/>
              <a:t> van de </a:t>
            </a:r>
            <a:r>
              <a:rPr lang="de-DE" sz="2300" dirty="0" err="1"/>
              <a:t>thermostaat</a:t>
            </a:r>
            <a:endParaRPr lang="de-DE" sz="2300" dirty="0"/>
          </a:p>
          <a:p>
            <a:pPr marL="457200" lvl="1" indent="-457200">
              <a:buFont typeface="Wingdings" panose="05000000000000000000" pitchFamily="2" charset="2"/>
              <a:buChar char="ü"/>
            </a:pPr>
            <a:endParaRPr lang="de-DE" sz="2400" dirty="0"/>
          </a:p>
          <a:p>
            <a:pPr marL="0" lvl="1" indent="0">
              <a:buNone/>
            </a:pPr>
            <a:r>
              <a:rPr lang="de-DE" sz="2400" dirty="0"/>
              <a:t>Zou 6,5% </a:t>
            </a:r>
            <a:r>
              <a:rPr lang="de-DE" sz="2400" dirty="0" err="1"/>
              <a:t>op</a:t>
            </a:r>
            <a:r>
              <a:rPr lang="de-DE" sz="2400" dirty="0"/>
              <a:t> de </a:t>
            </a:r>
            <a:r>
              <a:rPr lang="de-DE" sz="2400" dirty="0" err="1"/>
              <a:t>energierekening</a:t>
            </a:r>
            <a:r>
              <a:rPr lang="de-DE" sz="2400" dirty="0"/>
              <a:t> besparen</a:t>
            </a:r>
          </a:p>
          <a:p>
            <a:pPr marL="457200" lvl="1" indent="-457200">
              <a:buFont typeface="Wingdings" panose="05000000000000000000" pitchFamily="2" charset="2"/>
              <a:buChar char="ü"/>
            </a:pPr>
            <a:endParaRPr lang="de-DE" sz="2400" dirty="0"/>
          </a:p>
          <a:p>
            <a:pPr marL="457200" lvl="1" indent="-457200">
              <a:buFont typeface="Wingdings" panose="05000000000000000000" pitchFamily="2" charset="2"/>
              <a:buChar char="ü"/>
            </a:pPr>
            <a:endParaRPr lang="de-DE" sz="2400" dirty="0"/>
          </a:p>
          <a:p>
            <a:endParaRPr lang="de-DE" sz="2400" dirty="0"/>
          </a:p>
        </p:txBody>
      </p:sp>
      <p:sp>
        <p:nvSpPr>
          <p:cNvPr id="25" name="Textfeld 24">
            <a:extLst>
              <a:ext uri="{FF2B5EF4-FFF2-40B4-BE49-F238E27FC236}">
                <a16:creationId xmlns:a16="http://schemas.microsoft.com/office/drawing/2014/main" id="{857FD0EC-A359-4ACE-95DD-284574ED17CD}"/>
              </a:ext>
            </a:extLst>
          </p:cNvPr>
          <p:cNvSpPr txBox="1"/>
          <p:nvPr/>
        </p:nvSpPr>
        <p:spPr>
          <a:xfrm>
            <a:off x="2339527" y="3573264"/>
            <a:ext cx="184731" cy="769441"/>
          </a:xfrm>
          <a:prstGeom prst="rect">
            <a:avLst/>
          </a:prstGeom>
          <a:noFill/>
        </p:spPr>
        <p:txBody>
          <a:bodyPr wrap="none" rtlCol="0">
            <a:spAutoFit/>
          </a:bodyPr>
          <a:lstStyle/>
          <a:p>
            <a:endParaRPr lang="de-DE" sz="4400" dirty="0">
              <a:solidFill>
                <a:srgbClr val="FF0000"/>
              </a:solidFill>
            </a:endParaRPr>
          </a:p>
        </p:txBody>
      </p:sp>
      <p:sp>
        <p:nvSpPr>
          <p:cNvPr id="11" name="Textfeld 11">
            <a:extLst>
              <a:ext uri="{FF2B5EF4-FFF2-40B4-BE49-F238E27FC236}">
                <a16:creationId xmlns:a16="http://schemas.microsoft.com/office/drawing/2014/main" id="{D07082D9-6993-4FD2-8839-F251A36B5C59}"/>
              </a:ext>
            </a:extLst>
          </p:cNvPr>
          <p:cNvSpPr txBox="1"/>
          <p:nvPr/>
        </p:nvSpPr>
        <p:spPr>
          <a:xfrm>
            <a:off x="3361394" y="314959"/>
            <a:ext cx="4922951" cy="523220"/>
          </a:xfrm>
          <a:prstGeom prst="rect">
            <a:avLst/>
          </a:prstGeom>
          <a:noFill/>
        </p:spPr>
        <p:txBody>
          <a:bodyPr wrap="none" rtlCol="0">
            <a:spAutoFit/>
          </a:bodyPr>
          <a:lstStyle/>
          <a:p>
            <a:r>
              <a:rPr lang="de-DE" sz="2800" dirty="0" err="1">
                <a:solidFill>
                  <a:srgbClr val="9499FE"/>
                </a:solidFill>
              </a:rPr>
              <a:t>Voorbeeld</a:t>
            </a:r>
            <a:r>
              <a:rPr lang="de-DE" sz="2800" dirty="0">
                <a:solidFill>
                  <a:srgbClr val="9499FE"/>
                </a:solidFill>
              </a:rPr>
              <a:t> 1: </a:t>
            </a:r>
            <a:r>
              <a:rPr lang="de-DE" sz="2800" dirty="0" err="1">
                <a:solidFill>
                  <a:srgbClr val="9499FE"/>
                </a:solidFill>
              </a:rPr>
              <a:t>Industriële</a:t>
            </a:r>
            <a:r>
              <a:rPr lang="de-DE" sz="2800" dirty="0">
                <a:solidFill>
                  <a:srgbClr val="9499FE"/>
                </a:solidFill>
              </a:rPr>
              <a:t> </a:t>
            </a:r>
            <a:r>
              <a:rPr lang="de-DE" sz="2800" dirty="0" err="1">
                <a:solidFill>
                  <a:srgbClr val="9499FE"/>
                </a:solidFill>
              </a:rPr>
              <a:t>bakkerij</a:t>
            </a:r>
            <a:endParaRPr lang="de-DE" sz="2800" dirty="0">
              <a:solidFill>
                <a:srgbClr val="9499FE"/>
              </a:solidFill>
            </a:endParaRPr>
          </a:p>
        </p:txBody>
      </p:sp>
      <p:sp>
        <p:nvSpPr>
          <p:cNvPr id="12" name="Rectangle 11">
            <a:extLst>
              <a:ext uri="{FF2B5EF4-FFF2-40B4-BE49-F238E27FC236}">
                <a16:creationId xmlns:a16="http://schemas.microsoft.com/office/drawing/2014/main" id="{E9B9A5D1-B0CC-445D-AA6C-209B8B9A8A7F}"/>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8374898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a:xfrm>
            <a:off x="838200" y="1253017"/>
            <a:ext cx="10515600" cy="846200"/>
          </a:xfrm>
        </p:spPr>
        <p:txBody>
          <a:bodyPr>
            <a:normAutofit fontScale="90000"/>
          </a:bodyPr>
          <a:lstStyle/>
          <a:p>
            <a:r>
              <a:rPr lang="en-GB" noProof="0" dirty="0">
                <a:solidFill>
                  <a:srgbClr val="034EA8"/>
                </a:solidFill>
              </a:rPr>
              <a:t>Link </a:t>
            </a:r>
            <a:r>
              <a:rPr lang="en-GB" noProof="0" dirty="0" err="1">
                <a:solidFill>
                  <a:srgbClr val="034EA8"/>
                </a:solidFill>
              </a:rPr>
              <a:t>tussen</a:t>
            </a:r>
            <a:r>
              <a:rPr lang="en-GB" noProof="0" dirty="0">
                <a:solidFill>
                  <a:srgbClr val="034EA8"/>
                </a:solidFill>
              </a:rPr>
              <a:t> Energy Efficiency </a:t>
            </a:r>
            <a:r>
              <a:rPr lang="en-GB" noProof="0" dirty="0" err="1">
                <a:solidFill>
                  <a:srgbClr val="034EA8"/>
                </a:solidFill>
              </a:rPr>
              <a:t>maatregel</a:t>
            </a:r>
            <a:r>
              <a:rPr lang="en-GB" noProof="0" dirty="0">
                <a:solidFill>
                  <a:srgbClr val="034EA8"/>
                </a:solidFill>
              </a:rPr>
              <a:t> en </a:t>
            </a:r>
            <a:r>
              <a:rPr lang="en-GB" noProof="0" dirty="0" err="1">
                <a:solidFill>
                  <a:srgbClr val="034EA8"/>
                </a:solidFill>
              </a:rPr>
              <a:t>concurrentievoordeel</a:t>
            </a:r>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FB8D2074-A223-4BBF-B987-97D6DC9ECF7E}"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27</a:t>
            </a:fld>
            <a:endParaRPr lang="de-DE" dirty="0"/>
          </a:p>
        </p:txBody>
      </p:sp>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0428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10" name="Inhaltsplatzhalter 2">
            <a:extLst>
              <a:ext uri="{FF2B5EF4-FFF2-40B4-BE49-F238E27FC236}">
                <a16:creationId xmlns:a16="http://schemas.microsoft.com/office/drawing/2014/main" id="{D9DE6312-757E-4D9F-863C-F16D5101FD6E}"/>
              </a:ext>
            </a:extLst>
          </p:cNvPr>
          <p:cNvSpPr txBox="1">
            <a:spLocks/>
          </p:cNvSpPr>
          <p:nvPr/>
        </p:nvSpPr>
        <p:spPr>
          <a:xfrm>
            <a:off x="1143000" y="21952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24" name="Inhaltsplatzhalter 2">
            <a:extLst>
              <a:ext uri="{FF2B5EF4-FFF2-40B4-BE49-F238E27FC236}">
                <a16:creationId xmlns:a16="http://schemas.microsoft.com/office/drawing/2014/main" id="{BF3D15B0-2643-49CF-8246-1FED7AFAE113}"/>
              </a:ext>
            </a:extLst>
          </p:cNvPr>
          <p:cNvSpPr txBox="1">
            <a:spLocks/>
          </p:cNvSpPr>
          <p:nvPr/>
        </p:nvSpPr>
        <p:spPr>
          <a:xfrm>
            <a:off x="838200" y="1980137"/>
            <a:ext cx="6006353" cy="465402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None/>
            </a:pPr>
            <a:endParaRPr lang="de-DE" dirty="0"/>
          </a:p>
          <a:p>
            <a:pPr marL="0" lvl="1" indent="0">
              <a:buNone/>
            </a:pPr>
            <a:r>
              <a:rPr lang="de-DE" dirty="0"/>
              <a:t>EEM (van de energie-audit)</a:t>
            </a:r>
          </a:p>
          <a:p>
            <a:pPr marL="457200" lvl="1" indent="-457200"/>
            <a:r>
              <a:rPr lang="de-DE" sz="2400" dirty="0" err="1"/>
              <a:t>Vervanging</a:t>
            </a:r>
            <a:r>
              <a:rPr lang="de-DE" sz="2400" dirty="0"/>
              <a:t> van de </a:t>
            </a:r>
            <a:r>
              <a:rPr lang="de-DE" sz="2400" dirty="0" err="1"/>
              <a:t>bakovens</a:t>
            </a:r>
            <a:r>
              <a:rPr lang="de-DE" sz="2400" dirty="0"/>
              <a:t>  </a:t>
            </a:r>
          </a:p>
          <a:p>
            <a:pPr marL="457200" lvl="1" indent="-457200"/>
            <a:r>
              <a:rPr lang="de-DE" sz="2400" dirty="0" err="1"/>
              <a:t>Verbetering</a:t>
            </a:r>
            <a:r>
              <a:rPr lang="de-DE" sz="2400" dirty="0"/>
              <a:t> van de </a:t>
            </a:r>
            <a:r>
              <a:rPr lang="de-DE" sz="2400" dirty="0" err="1"/>
              <a:t>verlichting</a:t>
            </a:r>
            <a:endParaRPr lang="de-DE" sz="2400" dirty="0"/>
          </a:p>
          <a:p>
            <a:pPr marL="457200" lvl="1" indent="-457200"/>
            <a:r>
              <a:rPr lang="de-DE" sz="2400" dirty="0"/>
              <a:t>Warm </a:t>
            </a:r>
            <a:r>
              <a:rPr lang="de-DE" sz="2400" dirty="0" err="1"/>
              <a:t>water</a:t>
            </a:r>
            <a:r>
              <a:rPr lang="de-DE" sz="2400" dirty="0"/>
              <a:t> </a:t>
            </a:r>
            <a:r>
              <a:rPr lang="de-DE" sz="2400" dirty="0" err="1"/>
              <a:t>gebruik</a:t>
            </a:r>
            <a:endParaRPr lang="de-DE" sz="2400" dirty="0"/>
          </a:p>
          <a:p>
            <a:pPr marL="457200" lvl="1" indent="-457200"/>
            <a:r>
              <a:rPr lang="de-DE" sz="2400" dirty="0" err="1"/>
              <a:t>Isolatie</a:t>
            </a:r>
            <a:r>
              <a:rPr lang="de-DE" sz="2400" dirty="0"/>
              <a:t> van leidingen</a:t>
            </a:r>
          </a:p>
          <a:p>
            <a:pPr marL="457200" lvl="1" indent="-457200"/>
            <a:r>
              <a:rPr lang="de-DE" sz="2400" dirty="0" err="1"/>
              <a:t>Herijking</a:t>
            </a:r>
            <a:r>
              <a:rPr lang="de-DE" sz="2400" dirty="0"/>
              <a:t> van de </a:t>
            </a:r>
            <a:r>
              <a:rPr lang="de-DE" sz="2400" dirty="0" err="1"/>
              <a:t>thermostaat</a:t>
            </a:r>
            <a:endParaRPr lang="de-DE" sz="2400" dirty="0"/>
          </a:p>
          <a:p>
            <a:pPr marL="457200" lvl="1" indent="-457200">
              <a:buFont typeface="Wingdings" panose="05000000000000000000" pitchFamily="2" charset="2"/>
              <a:buChar char="ü"/>
            </a:pPr>
            <a:endParaRPr lang="de-DE" dirty="0"/>
          </a:p>
          <a:p>
            <a:pPr marL="0" lvl="1" indent="0">
              <a:buNone/>
            </a:pPr>
            <a:endParaRPr lang="de-DE" dirty="0"/>
          </a:p>
          <a:p>
            <a:pPr marL="457200" lvl="1" indent="-457200">
              <a:buFont typeface="Wingdings" panose="05000000000000000000" pitchFamily="2" charset="2"/>
              <a:buChar char="ü"/>
            </a:pPr>
            <a:endParaRPr lang="de-DE" dirty="0"/>
          </a:p>
          <a:p>
            <a:endParaRPr lang="de-DE" dirty="0"/>
          </a:p>
        </p:txBody>
      </p:sp>
      <p:sp>
        <p:nvSpPr>
          <p:cNvPr id="25" name="Textfeld 24">
            <a:extLst>
              <a:ext uri="{FF2B5EF4-FFF2-40B4-BE49-F238E27FC236}">
                <a16:creationId xmlns:a16="http://schemas.microsoft.com/office/drawing/2014/main" id="{857FD0EC-A359-4ACE-95DD-284574ED17CD}"/>
              </a:ext>
            </a:extLst>
          </p:cNvPr>
          <p:cNvSpPr txBox="1"/>
          <p:nvPr/>
        </p:nvSpPr>
        <p:spPr>
          <a:xfrm>
            <a:off x="2339527" y="3573264"/>
            <a:ext cx="184731" cy="769441"/>
          </a:xfrm>
          <a:prstGeom prst="rect">
            <a:avLst/>
          </a:prstGeom>
          <a:noFill/>
        </p:spPr>
        <p:txBody>
          <a:bodyPr wrap="none" rtlCol="0">
            <a:spAutoFit/>
          </a:bodyPr>
          <a:lstStyle/>
          <a:p>
            <a:endParaRPr lang="de-DE" sz="4400" dirty="0">
              <a:solidFill>
                <a:srgbClr val="FF0000"/>
              </a:solidFill>
            </a:endParaRPr>
          </a:p>
        </p:txBody>
      </p:sp>
      <p:sp>
        <p:nvSpPr>
          <p:cNvPr id="11" name="Inhaltsplatzhalter 2">
            <a:extLst>
              <a:ext uri="{FF2B5EF4-FFF2-40B4-BE49-F238E27FC236}">
                <a16:creationId xmlns:a16="http://schemas.microsoft.com/office/drawing/2014/main" id="{5A401310-D9F7-46E4-88D7-6DFFF9EDAC87}"/>
              </a:ext>
            </a:extLst>
          </p:cNvPr>
          <p:cNvSpPr txBox="1">
            <a:spLocks/>
          </p:cNvSpPr>
          <p:nvPr/>
        </p:nvSpPr>
        <p:spPr>
          <a:xfrm>
            <a:off x="6301730" y="2444230"/>
            <a:ext cx="5280670" cy="4133558"/>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None/>
            </a:pPr>
            <a:endParaRPr lang="de-DE" sz="2400" dirty="0"/>
          </a:p>
          <a:p>
            <a:pPr marL="354013" lvl="1" indent="-354013">
              <a:buNone/>
            </a:pPr>
            <a:r>
              <a:rPr lang="de-DE" sz="2400" dirty="0"/>
              <a:t>→ </a:t>
            </a:r>
            <a:r>
              <a:rPr lang="de-DE" sz="2400" dirty="0" err="1"/>
              <a:t>betere</a:t>
            </a:r>
            <a:r>
              <a:rPr lang="de-DE" sz="2400" dirty="0"/>
              <a:t> </a:t>
            </a:r>
            <a:r>
              <a:rPr lang="de-DE" sz="2400" dirty="0" err="1"/>
              <a:t>verwarmingskwaliteit</a:t>
            </a:r>
            <a:r>
              <a:rPr lang="de-DE" sz="2400" dirty="0"/>
              <a:t> van de </a:t>
            </a:r>
            <a:r>
              <a:rPr lang="de-DE" sz="2400" dirty="0" err="1"/>
              <a:t>ovens</a:t>
            </a:r>
            <a:endParaRPr lang="de-DE" sz="2400" dirty="0"/>
          </a:p>
          <a:p>
            <a:pPr marL="354013" lvl="1" indent="-354013">
              <a:buNone/>
            </a:pPr>
            <a:r>
              <a:rPr lang="de-DE" sz="2400" dirty="0"/>
              <a:t>→ </a:t>
            </a:r>
            <a:r>
              <a:rPr lang="en-US" sz="2400" dirty="0" err="1"/>
              <a:t>kortere</a:t>
            </a:r>
            <a:r>
              <a:rPr lang="en-US" sz="2400" dirty="0"/>
              <a:t> </a:t>
            </a:r>
            <a:r>
              <a:rPr lang="en-US" sz="2400" dirty="0" err="1"/>
              <a:t>voorverwarmingstijd</a:t>
            </a:r>
            <a:r>
              <a:rPr lang="en-US" sz="2400" dirty="0"/>
              <a:t> van de ovens</a:t>
            </a:r>
          </a:p>
          <a:p>
            <a:pPr marL="354013" lvl="1" indent="-354013">
              <a:buNone/>
            </a:pPr>
            <a:r>
              <a:rPr lang="de-DE" sz="2400" dirty="0"/>
              <a:t>→ </a:t>
            </a:r>
            <a:r>
              <a:rPr lang="en-US" sz="2400" dirty="0" err="1"/>
              <a:t>betere</a:t>
            </a:r>
            <a:r>
              <a:rPr lang="en-US" sz="2400" dirty="0"/>
              <a:t> </a:t>
            </a:r>
            <a:r>
              <a:rPr lang="en-US" sz="2400" dirty="0" err="1"/>
              <a:t>isolatie</a:t>
            </a:r>
            <a:r>
              <a:rPr lang="en-US" sz="2400" dirty="0"/>
              <a:t> van oven en </a:t>
            </a:r>
            <a:r>
              <a:rPr lang="en-US" sz="2400" dirty="0" err="1"/>
              <a:t>leidingen</a:t>
            </a:r>
            <a:endParaRPr lang="de-DE" sz="2400" dirty="0"/>
          </a:p>
        </p:txBody>
      </p:sp>
      <p:sp>
        <p:nvSpPr>
          <p:cNvPr id="13" name="Textfeld 11">
            <a:extLst>
              <a:ext uri="{FF2B5EF4-FFF2-40B4-BE49-F238E27FC236}">
                <a16:creationId xmlns:a16="http://schemas.microsoft.com/office/drawing/2014/main" id="{06D19F46-8116-4CE3-8599-DF8A12011511}"/>
              </a:ext>
            </a:extLst>
          </p:cNvPr>
          <p:cNvSpPr txBox="1"/>
          <p:nvPr/>
        </p:nvSpPr>
        <p:spPr>
          <a:xfrm>
            <a:off x="3361394" y="314959"/>
            <a:ext cx="4922951" cy="523220"/>
          </a:xfrm>
          <a:prstGeom prst="rect">
            <a:avLst/>
          </a:prstGeom>
          <a:noFill/>
        </p:spPr>
        <p:txBody>
          <a:bodyPr wrap="none" rtlCol="0">
            <a:spAutoFit/>
          </a:bodyPr>
          <a:lstStyle/>
          <a:p>
            <a:r>
              <a:rPr lang="de-DE" sz="2800" dirty="0" err="1">
                <a:solidFill>
                  <a:srgbClr val="9499FE"/>
                </a:solidFill>
              </a:rPr>
              <a:t>Voorbeeld</a:t>
            </a:r>
            <a:r>
              <a:rPr lang="de-DE" sz="2800" dirty="0">
                <a:solidFill>
                  <a:srgbClr val="9499FE"/>
                </a:solidFill>
              </a:rPr>
              <a:t> 1: </a:t>
            </a:r>
            <a:r>
              <a:rPr lang="de-DE" sz="2800" dirty="0" err="1">
                <a:solidFill>
                  <a:srgbClr val="9499FE"/>
                </a:solidFill>
              </a:rPr>
              <a:t>Industriële</a:t>
            </a:r>
            <a:r>
              <a:rPr lang="de-DE" sz="2800" dirty="0">
                <a:solidFill>
                  <a:srgbClr val="9499FE"/>
                </a:solidFill>
              </a:rPr>
              <a:t> </a:t>
            </a:r>
            <a:r>
              <a:rPr lang="de-DE" sz="2800" dirty="0" err="1">
                <a:solidFill>
                  <a:srgbClr val="9499FE"/>
                </a:solidFill>
              </a:rPr>
              <a:t>bakkerij</a:t>
            </a:r>
            <a:endParaRPr lang="de-DE" sz="2800" dirty="0">
              <a:solidFill>
                <a:srgbClr val="9499FE"/>
              </a:solidFill>
            </a:endParaRPr>
          </a:p>
        </p:txBody>
      </p:sp>
      <p:sp>
        <p:nvSpPr>
          <p:cNvPr id="12" name="Rectangle 11">
            <a:extLst>
              <a:ext uri="{FF2B5EF4-FFF2-40B4-BE49-F238E27FC236}">
                <a16:creationId xmlns:a16="http://schemas.microsoft.com/office/drawing/2014/main" id="{8239CF6D-F8B9-41E4-87B2-E1244BED6162}"/>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4449782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a:xfrm>
            <a:off x="838200" y="1253016"/>
            <a:ext cx="10515600" cy="754125"/>
          </a:xfrm>
        </p:spPr>
        <p:txBody>
          <a:bodyPr>
            <a:normAutofit fontScale="90000"/>
          </a:bodyPr>
          <a:lstStyle/>
          <a:p>
            <a:r>
              <a:rPr lang="en-GB" noProof="0" dirty="0" err="1">
                <a:solidFill>
                  <a:srgbClr val="034EA8"/>
                </a:solidFill>
              </a:rPr>
              <a:t>Onderzoek</a:t>
            </a:r>
            <a:r>
              <a:rPr lang="en-GB" noProof="0" dirty="0">
                <a:solidFill>
                  <a:srgbClr val="034EA8"/>
                </a:solidFill>
              </a:rPr>
              <a:t> hoe de EEM’s </a:t>
            </a:r>
            <a:r>
              <a:rPr lang="en-GB" noProof="0" dirty="0" err="1">
                <a:solidFill>
                  <a:srgbClr val="034EA8"/>
                </a:solidFill>
              </a:rPr>
              <a:t>bijdragen</a:t>
            </a:r>
            <a:r>
              <a:rPr lang="en-GB" noProof="0" dirty="0">
                <a:solidFill>
                  <a:srgbClr val="034EA8"/>
                </a:solidFill>
              </a:rPr>
              <a:t> tot het </a:t>
            </a:r>
            <a:r>
              <a:rPr lang="en-GB" noProof="0" dirty="0" err="1">
                <a:solidFill>
                  <a:srgbClr val="034EA8"/>
                </a:solidFill>
              </a:rPr>
              <a:t>concurrentievoordeel</a:t>
            </a:r>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71EEF7E7-FA8D-4A68-B72E-D0A981615A60}"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28</a:t>
            </a:fld>
            <a:endParaRPr lang="de-DE" dirty="0"/>
          </a:p>
        </p:txBody>
      </p:sp>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0428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10" name="Inhaltsplatzhalter 2">
            <a:extLst>
              <a:ext uri="{FF2B5EF4-FFF2-40B4-BE49-F238E27FC236}">
                <a16:creationId xmlns:a16="http://schemas.microsoft.com/office/drawing/2014/main" id="{D9DE6312-757E-4D9F-863C-F16D5101FD6E}"/>
              </a:ext>
            </a:extLst>
          </p:cNvPr>
          <p:cNvSpPr txBox="1">
            <a:spLocks/>
          </p:cNvSpPr>
          <p:nvPr/>
        </p:nvSpPr>
        <p:spPr>
          <a:xfrm>
            <a:off x="1143000" y="21952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24" name="Inhaltsplatzhalter 2">
            <a:extLst>
              <a:ext uri="{FF2B5EF4-FFF2-40B4-BE49-F238E27FC236}">
                <a16:creationId xmlns:a16="http://schemas.microsoft.com/office/drawing/2014/main" id="{BF3D15B0-2643-49CF-8246-1FED7AFAE113}"/>
              </a:ext>
            </a:extLst>
          </p:cNvPr>
          <p:cNvSpPr txBox="1">
            <a:spLocks/>
          </p:cNvSpPr>
          <p:nvPr/>
        </p:nvSpPr>
        <p:spPr>
          <a:xfrm>
            <a:off x="838200" y="2361682"/>
            <a:ext cx="6006353" cy="427248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None/>
            </a:pPr>
            <a:r>
              <a:rPr lang="de-DE" dirty="0"/>
              <a:t>EEM (van de energie-audit)</a:t>
            </a:r>
          </a:p>
          <a:p>
            <a:pPr marL="457200" lvl="1" indent="-457200"/>
            <a:r>
              <a:rPr lang="de-DE" sz="2400" dirty="0" err="1"/>
              <a:t>Vervanging</a:t>
            </a:r>
            <a:r>
              <a:rPr lang="de-DE" sz="2400" dirty="0"/>
              <a:t> van de </a:t>
            </a:r>
            <a:r>
              <a:rPr lang="de-DE" sz="2400" dirty="0" err="1"/>
              <a:t>bakovens</a:t>
            </a:r>
            <a:r>
              <a:rPr lang="de-DE" sz="2400" dirty="0"/>
              <a:t>  </a:t>
            </a:r>
          </a:p>
          <a:p>
            <a:pPr marL="457200" lvl="1" indent="-457200"/>
            <a:r>
              <a:rPr lang="de-DE" sz="2400" dirty="0" err="1"/>
              <a:t>Verbetering</a:t>
            </a:r>
            <a:r>
              <a:rPr lang="de-DE" sz="2400" dirty="0"/>
              <a:t> van de </a:t>
            </a:r>
            <a:r>
              <a:rPr lang="de-DE" sz="2400" dirty="0" err="1"/>
              <a:t>verlichting</a:t>
            </a:r>
            <a:endParaRPr lang="de-DE" sz="2400" dirty="0"/>
          </a:p>
          <a:p>
            <a:pPr marL="457200" lvl="1" indent="-457200"/>
            <a:r>
              <a:rPr lang="de-DE" sz="2400" dirty="0"/>
              <a:t>Warm </a:t>
            </a:r>
            <a:r>
              <a:rPr lang="de-DE" sz="2400" dirty="0" err="1"/>
              <a:t>water</a:t>
            </a:r>
            <a:r>
              <a:rPr lang="de-DE" sz="2400" dirty="0"/>
              <a:t> </a:t>
            </a:r>
            <a:r>
              <a:rPr lang="de-DE" sz="2400" dirty="0" err="1"/>
              <a:t>gebruik</a:t>
            </a:r>
            <a:endParaRPr lang="de-DE" sz="2400" dirty="0"/>
          </a:p>
          <a:p>
            <a:pPr marL="457200" lvl="1" indent="-457200"/>
            <a:r>
              <a:rPr lang="de-DE" sz="2400" dirty="0" err="1"/>
              <a:t>Isolatie</a:t>
            </a:r>
            <a:r>
              <a:rPr lang="de-DE" sz="2400" dirty="0"/>
              <a:t> van leidingen</a:t>
            </a:r>
          </a:p>
          <a:p>
            <a:pPr marL="457200" lvl="1" indent="-457200"/>
            <a:r>
              <a:rPr lang="de-DE" sz="2400" dirty="0" err="1"/>
              <a:t>Herijking</a:t>
            </a:r>
            <a:r>
              <a:rPr lang="de-DE" sz="2400" dirty="0"/>
              <a:t> van de </a:t>
            </a:r>
            <a:r>
              <a:rPr lang="de-DE" sz="2400" dirty="0" err="1"/>
              <a:t>thermostaat</a:t>
            </a:r>
            <a:endParaRPr lang="de-DE" sz="2400" dirty="0"/>
          </a:p>
          <a:p>
            <a:pPr marL="0" lvl="1" indent="0">
              <a:buNone/>
            </a:pPr>
            <a:endParaRPr lang="de-DE" dirty="0"/>
          </a:p>
          <a:p>
            <a:pPr marL="0" lvl="1" indent="0">
              <a:buNone/>
            </a:pPr>
            <a:endParaRPr lang="de-DE" dirty="0"/>
          </a:p>
          <a:p>
            <a:pPr marL="457200" lvl="1" indent="-457200">
              <a:buFont typeface="Wingdings" panose="05000000000000000000" pitchFamily="2" charset="2"/>
              <a:buChar char="ü"/>
            </a:pPr>
            <a:endParaRPr lang="de-DE" dirty="0"/>
          </a:p>
          <a:p>
            <a:endParaRPr lang="de-DE" dirty="0"/>
          </a:p>
        </p:txBody>
      </p:sp>
      <p:sp>
        <p:nvSpPr>
          <p:cNvPr id="25" name="Textfeld 24">
            <a:extLst>
              <a:ext uri="{FF2B5EF4-FFF2-40B4-BE49-F238E27FC236}">
                <a16:creationId xmlns:a16="http://schemas.microsoft.com/office/drawing/2014/main" id="{857FD0EC-A359-4ACE-95DD-284574ED17CD}"/>
              </a:ext>
            </a:extLst>
          </p:cNvPr>
          <p:cNvSpPr txBox="1"/>
          <p:nvPr/>
        </p:nvSpPr>
        <p:spPr>
          <a:xfrm>
            <a:off x="2339527" y="3573264"/>
            <a:ext cx="184731" cy="769441"/>
          </a:xfrm>
          <a:prstGeom prst="rect">
            <a:avLst/>
          </a:prstGeom>
          <a:noFill/>
        </p:spPr>
        <p:txBody>
          <a:bodyPr wrap="none" rtlCol="0">
            <a:spAutoFit/>
          </a:bodyPr>
          <a:lstStyle/>
          <a:p>
            <a:endParaRPr lang="de-DE" sz="4400" dirty="0">
              <a:solidFill>
                <a:srgbClr val="FF0000"/>
              </a:solidFill>
            </a:endParaRPr>
          </a:p>
        </p:txBody>
      </p:sp>
      <p:sp>
        <p:nvSpPr>
          <p:cNvPr id="11" name="Inhaltsplatzhalter 2">
            <a:extLst>
              <a:ext uri="{FF2B5EF4-FFF2-40B4-BE49-F238E27FC236}">
                <a16:creationId xmlns:a16="http://schemas.microsoft.com/office/drawing/2014/main" id="{5A401310-D9F7-46E4-88D7-6DFFF9EDAC87}"/>
              </a:ext>
            </a:extLst>
          </p:cNvPr>
          <p:cNvSpPr txBox="1">
            <a:spLocks/>
          </p:cNvSpPr>
          <p:nvPr/>
        </p:nvSpPr>
        <p:spPr>
          <a:xfrm>
            <a:off x="6481258" y="2403776"/>
            <a:ext cx="5329742" cy="2448649"/>
          </a:xfrm>
          <a:prstGeom prst="rect">
            <a:avLst/>
          </a:prstGeom>
        </p:spPr>
        <p:txBody>
          <a:bodyPr vert="horz" lIns="91440" tIns="45720" rIns="91440" bIns="45720" rtlCol="0">
            <a:normAutofit lnSpcReduction="10000"/>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None/>
            </a:pPr>
            <a:endParaRPr lang="de-DE" sz="2400" dirty="0"/>
          </a:p>
          <a:p>
            <a:pPr marL="354013" lvl="1" indent="-354013">
              <a:buNone/>
            </a:pPr>
            <a:r>
              <a:rPr lang="de-DE" sz="2400" dirty="0"/>
              <a:t>→ </a:t>
            </a:r>
            <a:r>
              <a:rPr lang="de-DE" sz="2400" dirty="0" err="1"/>
              <a:t>betere</a:t>
            </a:r>
            <a:r>
              <a:rPr lang="de-DE" sz="2400" dirty="0"/>
              <a:t> </a:t>
            </a:r>
            <a:r>
              <a:rPr lang="de-DE" sz="2400" dirty="0" err="1"/>
              <a:t>verwarmingskwaliteit</a:t>
            </a:r>
            <a:r>
              <a:rPr lang="de-DE" sz="2400" dirty="0"/>
              <a:t> van de </a:t>
            </a:r>
            <a:r>
              <a:rPr lang="de-DE" sz="2400" dirty="0" err="1"/>
              <a:t>ovens</a:t>
            </a:r>
            <a:endParaRPr lang="de-DE" sz="2400" dirty="0"/>
          </a:p>
          <a:p>
            <a:pPr marL="354013" lvl="1" indent="-354013">
              <a:buNone/>
            </a:pPr>
            <a:r>
              <a:rPr lang="de-DE" sz="2400" dirty="0"/>
              <a:t>→ </a:t>
            </a:r>
            <a:r>
              <a:rPr lang="en-US" sz="2400" dirty="0" err="1"/>
              <a:t>kortere</a:t>
            </a:r>
            <a:r>
              <a:rPr lang="en-US" sz="2400" dirty="0"/>
              <a:t> </a:t>
            </a:r>
            <a:r>
              <a:rPr lang="en-US" sz="2400" dirty="0" err="1"/>
              <a:t>voorverwarmingstijd</a:t>
            </a:r>
            <a:r>
              <a:rPr lang="en-US" sz="2400" dirty="0"/>
              <a:t> van de ovens</a:t>
            </a:r>
          </a:p>
          <a:p>
            <a:pPr marL="354013" lvl="1" indent="-354013">
              <a:buNone/>
            </a:pPr>
            <a:r>
              <a:rPr lang="de-DE" sz="2400" dirty="0"/>
              <a:t>→ </a:t>
            </a:r>
            <a:r>
              <a:rPr lang="en-US" sz="2400" dirty="0" err="1"/>
              <a:t>betere</a:t>
            </a:r>
            <a:r>
              <a:rPr lang="en-US" sz="2400" dirty="0"/>
              <a:t> </a:t>
            </a:r>
            <a:r>
              <a:rPr lang="en-US" sz="2400" dirty="0" err="1"/>
              <a:t>isolatie</a:t>
            </a:r>
            <a:r>
              <a:rPr lang="en-US" sz="2400" dirty="0"/>
              <a:t> van oven en </a:t>
            </a:r>
            <a:r>
              <a:rPr lang="en-US" sz="2400" dirty="0" err="1"/>
              <a:t>leidingen</a:t>
            </a:r>
            <a:endParaRPr lang="de-DE" sz="2400" dirty="0"/>
          </a:p>
          <a:p>
            <a:pPr marL="354013" lvl="1" indent="-354013">
              <a:buNone/>
            </a:pPr>
            <a:endParaRPr lang="de-DE" sz="2400" dirty="0"/>
          </a:p>
        </p:txBody>
      </p:sp>
      <p:grpSp>
        <p:nvGrpSpPr>
          <p:cNvPr id="20" name="Gruppieren 19">
            <a:extLst>
              <a:ext uri="{FF2B5EF4-FFF2-40B4-BE49-F238E27FC236}">
                <a16:creationId xmlns:a16="http://schemas.microsoft.com/office/drawing/2014/main" id="{EF544A35-EE7E-49A0-B4CF-75680181FD91}"/>
              </a:ext>
            </a:extLst>
          </p:cNvPr>
          <p:cNvGrpSpPr/>
          <p:nvPr/>
        </p:nvGrpSpPr>
        <p:grpSpPr>
          <a:xfrm>
            <a:off x="5174104" y="4582608"/>
            <a:ext cx="1843791" cy="1685470"/>
            <a:chOff x="1884209" y="2242996"/>
            <a:chExt cx="2883195" cy="2747463"/>
          </a:xfrm>
        </p:grpSpPr>
        <p:sp>
          <p:nvSpPr>
            <p:cNvPr id="21" name="Ellipse 20">
              <a:extLst>
                <a:ext uri="{FF2B5EF4-FFF2-40B4-BE49-F238E27FC236}">
                  <a16:creationId xmlns:a16="http://schemas.microsoft.com/office/drawing/2014/main" id="{4245265B-DA63-42EE-A6F6-4BB9ECA3A593}"/>
                </a:ext>
              </a:extLst>
            </p:cNvPr>
            <p:cNvSpPr/>
            <p:nvPr/>
          </p:nvSpPr>
          <p:spPr>
            <a:xfrm>
              <a:off x="2736522" y="2242996"/>
              <a:ext cx="1186004" cy="11860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de-DE" sz="1050" dirty="0" err="1">
                  <a:latin typeface="Noto Sans" panose="020B0502040504020204" pitchFamily="34" charset="0"/>
                  <a:ea typeface="Noto Sans" panose="020B0502040504020204" pitchFamily="34" charset="0"/>
                  <a:cs typeface="Noto Sans" panose="020B0502040504020204" pitchFamily="34" charset="0"/>
                </a:rPr>
                <a:t>Waarde</a:t>
              </a:r>
              <a:endParaRPr lang="de-DE" sz="1050" dirty="0">
                <a:latin typeface="Noto Sans" panose="020B0502040504020204" pitchFamily="34" charset="0"/>
                <a:ea typeface="Noto Sans" panose="020B0502040504020204" pitchFamily="34" charset="0"/>
                <a:cs typeface="Noto Sans" panose="020B0502040504020204" pitchFamily="34" charset="0"/>
              </a:endParaRPr>
            </a:p>
          </p:txBody>
        </p:sp>
        <p:sp>
          <p:nvSpPr>
            <p:cNvPr id="22" name="Ellipse 21">
              <a:extLst>
                <a:ext uri="{FF2B5EF4-FFF2-40B4-BE49-F238E27FC236}">
                  <a16:creationId xmlns:a16="http://schemas.microsoft.com/office/drawing/2014/main" id="{4156616A-BE38-4261-9E4D-B90AE8159C4E}"/>
                </a:ext>
              </a:extLst>
            </p:cNvPr>
            <p:cNvSpPr/>
            <p:nvPr/>
          </p:nvSpPr>
          <p:spPr>
            <a:xfrm>
              <a:off x="1884209" y="3665258"/>
              <a:ext cx="1186004" cy="11860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de-DE" sz="1050" dirty="0">
                  <a:latin typeface="Noto Sans" panose="020B0502040504020204" pitchFamily="34" charset="0"/>
                  <a:ea typeface="Noto Sans" panose="020B0502040504020204" pitchFamily="34" charset="0"/>
                  <a:cs typeface="Noto Sans" panose="020B0502040504020204" pitchFamily="34" charset="0"/>
                </a:rPr>
                <a:t>Kosten</a:t>
              </a:r>
            </a:p>
          </p:txBody>
        </p:sp>
        <p:sp>
          <p:nvSpPr>
            <p:cNvPr id="23" name="Ellipse 22">
              <a:extLst>
                <a:ext uri="{FF2B5EF4-FFF2-40B4-BE49-F238E27FC236}">
                  <a16:creationId xmlns:a16="http://schemas.microsoft.com/office/drawing/2014/main" id="{F6BDB70E-DCE8-49B4-BE95-0CE84FBC0971}"/>
                </a:ext>
              </a:extLst>
            </p:cNvPr>
            <p:cNvSpPr/>
            <p:nvPr/>
          </p:nvSpPr>
          <p:spPr>
            <a:xfrm>
              <a:off x="3581400" y="3665258"/>
              <a:ext cx="1186004" cy="11860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de-DE" sz="1050" dirty="0" err="1">
                  <a:latin typeface="Noto Sans" panose="020B0502040504020204" pitchFamily="34" charset="0"/>
                  <a:ea typeface="Noto Sans" panose="020B0502040504020204" pitchFamily="34" charset="0"/>
                  <a:cs typeface="Noto Sans" panose="020B0502040504020204" pitchFamily="34" charset="0"/>
                </a:rPr>
                <a:t>Risico‘s</a:t>
              </a:r>
              <a:endParaRPr lang="de-DE" sz="1050" dirty="0">
                <a:latin typeface="Noto Sans" panose="020B0502040504020204" pitchFamily="34" charset="0"/>
                <a:ea typeface="Noto Sans" panose="020B0502040504020204" pitchFamily="34" charset="0"/>
                <a:cs typeface="Noto Sans" panose="020B0502040504020204" pitchFamily="34" charset="0"/>
              </a:endParaRPr>
            </a:p>
          </p:txBody>
        </p:sp>
        <p:sp>
          <p:nvSpPr>
            <p:cNvPr id="26" name="Pfeil: nach links und rechts 25">
              <a:extLst>
                <a:ext uri="{FF2B5EF4-FFF2-40B4-BE49-F238E27FC236}">
                  <a16:creationId xmlns:a16="http://schemas.microsoft.com/office/drawing/2014/main" id="{1CBAA2E5-9382-41B3-AF6C-0BDEE1F0C94D}"/>
                </a:ext>
              </a:extLst>
            </p:cNvPr>
            <p:cNvSpPr/>
            <p:nvPr/>
          </p:nvSpPr>
          <p:spPr>
            <a:xfrm rot="18066921">
              <a:off x="1976554" y="3102853"/>
              <a:ext cx="723189" cy="278394"/>
            </a:xfrm>
            <a:prstGeom prst="leftRightArrow">
              <a:avLst/>
            </a:prstGeom>
            <a:noFill/>
            <a:ln>
              <a:solidFill>
                <a:srgbClr val="034E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Pfeil: nach links und rechts 26">
              <a:extLst>
                <a:ext uri="{FF2B5EF4-FFF2-40B4-BE49-F238E27FC236}">
                  <a16:creationId xmlns:a16="http://schemas.microsoft.com/office/drawing/2014/main" id="{44C6C9E0-4CD6-4A99-BDBD-E8A519487C0F}"/>
                </a:ext>
              </a:extLst>
            </p:cNvPr>
            <p:cNvSpPr/>
            <p:nvPr/>
          </p:nvSpPr>
          <p:spPr>
            <a:xfrm rot="3533079" flipH="1">
              <a:off x="3878888" y="3144559"/>
              <a:ext cx="723189" cy="278394"/>
            </a:xfrm>
            <a:prstGeom prst="leftRightArrow">
              <a:avLst/>
            </a:prstGeom>
            <a:noFill/>
            <a:ln>
              <a:solidFill>
                <a:srgbClr val="034E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Pfeil: nach links und rechts 27">
              <a:extLst>
                <a:ext uri="{FF2B5EF4-FFF2-40B4-BE49-F238E27FC236}">
                  <a16:creationId xmlns:a16="http://schemas.microsoft.com/office/drawing/2014/main" id="{F91209ED-D3F7-47CE-8E50-E89BE1834E24}"/>
                </a:ext>
              </a:extLst>
            </p:cNvPr>
            <p:cNvSpPr/>
            <p:nvPr/>
          </p:nvSpPr>
          <p:spPr>
            <a:xfrm flipH="1">
              <a:off x="2972422" y="4712065"/>
              <a:ext cx="723189" cy="278394"/>
            </a:xfrm>
            <a:prstGeom prst="leftRightArrow">
              <a:avLst/>
            </a:prstGeom>
            <a:noFill/>
            <a:ln>
              <a:solidFill>
                <a:srgbClr val="034E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9" name="Gruppieren 28">
            <a:extLst>
              <a:ext uri="{FF2B5EF4-FFF2-40B4-BE49-F238E27FC236}">
                <a16:creationId xmlns:a16="http://schemas.microsoft.com/office/drawing/2014/main" id="{5298B0BB-C6E1-4EB3-8AEC-F5125B4B506D}"/>
              </a:ext>
            </a:extLst>
          </p:cNvPr>
          <p:cNvGrpSpPr/>
          <p:nvPr/>
        </p:nvGrpSpPr>
        <p:grpSpPr>
          <a:xfrm>
            <a:off x="135517" y="136525"/>
            <a:ext cx="761950" cy="761950"/>
            <a:chOff x="135517" y="136525"/>
            <a:chExt cx="761950" cy="761950"/>
          </a:xfrm>
        </p:grpSpPr>
        <p:sp>
          <p:nvSpPr>
            <p:cNvPr id="30" name="Ellipse 29">
              <a:extLst>
                <a:ext uri="{FF2B5EF4-FFF2-40B4-BE49-F238E27FC236}">
                  <a16:creationId xmlns:a16="http://schemas.microsoft.com/office/drawing/2014/main" id="{62B92C2E-4FDD-432A-A20D-C425ED3BCB20}"/>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Sprechblase: oval 30">
              <a:extLst>
                <a:ext uri="{FF2B5EF4-FFF2-40B4-BE49-F238E27FC236}">
                  <a16:creationId xmlns:a16="http://schemas.microsoft.com/office/drawing/2014/main" id="{E26AA1BC-9338-4B78-A3B9-0A0DD2FE34FC}"/>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32" name="Textfeld 11">
            <a:extLst>
              <a:ext uri="{FF2B5EF4-FFF2-40B4-BE49-F238E27FC236}">
                <a16:creationId xmlns:a16="http://schemas.microsoft.com/office/drawing/2014/main" id="{FF149DBC-6C82-4ACD-9394-EE833C75AA84}"/>
              </a:ext>
            </a:extLst>
          </p:cNvPr>
          <p:cNvSpPr txBox="1"/>
          <p:nvPr/>
        </p:nvSpPr>
        <p:spPr>
          <a:xfrm>
            <a:off x="3361394" y="314959"/>
            <a:ext cx="4922951" cy="523220"/>
          </a:xfrm>
          <a:prstGeom prst="rect">
            <a:avLst/>
          </a:prstGeom>
          <a:noFill/>
        </p:spPr>
        <p:txBody>
          <a:bodyPr wrap="none" rtlCol="0">
            <a:spAutoFit/>
          </a:bodyPr>
          <a:lstStyle/>
          <a:p>
            <a:r>
              <a:rPr lang="de-DE" sz="2800" dirty="0" err="1">
                <a:solidFill>
                  <a:srgbClr val="9499FE"/>
                </a:solidFill>
              </a:rPr>
              <a:t>Voorbeeld</a:t>
            </a:r>
            <a:r>
              <a:rPr lang="de-DE" sz="2800" dirty="0">
                <a:solidFill>
                  <a:srgbClr val="9499FE"/>
                </a:solidFill>
              </a:rPr>
              <a:t> 1: </a:t>
            </a:r>
            <a:r>
              <a:rPr lang="de-DE" sz="2800" dirty="0" err="1">
                <a:solidFill>
                  <a:srgbClr val="9499FE"/>
                </a:solidFill>
              </a:rPr>
              <a:t>Industriële</a:t>
            </a:r>
            <a:r>
              <a:rPr lang="de-DE" sz="2800" dirty="0">
                <a:solidFill>
                  <a:srgbClr val="9499FE"/>
                </a:solidFill>
              </a:rPr>
              <a:t> </a:t>
            </a:r>
            <a:r>
              <a:rPr lang="de-DE" sz="2800" dirty="0" err="1">
                <a:solidFill>
                  <a:srgbClr val="9499FE"/>
                </a:solidFill>
              </a:rPr>
              <a:t>bakkerij</a:t>
            </a:r>
            <a:endParaRPr lang="de-DE" sz="2800" dirty="0">
              <a:solidFill>
                <a:srgbClr val="9499FE"/>
              </a:solidFill>
            </a:endParaRPr>
          </a:p>
        </p:txBody>
      </p:sp>
      <p:sp>
        <p:nvSpPr>
          <p:cNvPr id="33" name="Rectangle 32">
            <a:extLst>
              <a:ext uri="{FF2B5EF4-FFF2-40B4-BE49-F238E27FC236}">
                <a16:creationId xmlns:a16="http://schemas.microsoft.com/office/drawing/2014/main" id="{648D5E97-1988-40F2-B288-3099E53C0246}"/>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6014187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305EB6-07E9-472C-A85C-8E2994A7E0AB}"/>
              </a:ext>
            </a:extLst>
          </p:cNvPr>
          <p:cNvSpPr>
            <a:spLocks noGrp="1"/>
          </p:cNvSpPr>
          <p:nvPr>
            <p:ph type="title"/>
          </p:nvPr>
        </p:nvSpPr>
        <p:spPr>
          <a:xfrm>
            <a:off x="810207" y="1144031"/>
            <a:ext cx="10515600" cy="891088"/>
          </a:xfrm>
        </p:spPr>
        <p:txBody>
          <a:bodyPr>
            <a:normAutofit fontScale="90000"/>
          </a:bodyPr>
          <a:lstStyle/>
          <a:p>
            <a:r>
              <a:rPr lang="en-GB" noProof="0" dirty="0" err="1">
                <a:solidFill>
                  <a:srgbClr val="034EA8"/>
                </a:solidFill>
              </a:rPr>
              <a:t>Onderzoek</a:t>
            </a:r>
            <a:r>
              <a:rPr lang="en-GB" noProof="0" dirty="0">
                <a:solidFill>
                  <a:srgbClr val="034EA8"/>
                </a:solidFill>
              </a:rPr>
              <a:t> hoe de EEM’s </a:t>
            </a:r>
            <a:r>
              <a:rPr lang="en-GB" noProof="0" dirty="0" err="1">
                <a:solidFill>
                  <a:srgbClr val="034EA8"/>
                </a:solidFill>
              </a:rPr>
              <a:t>bijdragen</a:t>
            </a:r>
            <a:r>
              <a:rPr lang="en-GB" noProof="0" dirty="0">
                <a:solidFill>
                  <a:srgbClr val="034EA8"/>
                </a:solidFill>
              </a:rPr>
              <a:t> </a:t>
            </a:r>
            <a:r>
              <a:rPr lang="en-GB" noProof="0" dirty="0" err="1">
                <a:solidFill>
                  <a:srgbClr val="034EA8"/>
                </a:solidFill>
              </a:rPr>
              <a:t>aan</a:t>
            </a:r>
            <a:r>
              <a:rPr lang="en-GB" noProof="0" dirty="0">
                <a:solidFill>
                  <a:srgbClr val="034EA8"/>
                </a:solidFill>
              </a:rPr>
              <a:t> het </a:t>
            </a:r>
            <a:r>
              <a:rPr lang="en-GB" noProof="0" dirty="0" err="1">
                <a:solidFill>
                  <a:srgbClr val="034EA8"/>
                </a:solidFill>
              </a:rPr>
              <a:t>concurrentievoordeel</a:t>
            </a:r>
            <a:endParaRPr lang="en-GB" noProof="0" dirty="0"/>
          </a:p>
        </p:txBody>
      </p:sp>
      <p:sp>
        <p:nvSpPr>
          <p:cNvPr id="3" name="Datumsplatzhalter 2">
            <a:extLst>
              <a:ext uri="{FF2B5EF4-FFF2-40B4-BE49-F238E27FC236}">
                <a16:creationId xmlns:a16="http://schemas.microsoft.com/office/drawing/2014/main" id="{77729B4C-0B83-431C-9CEF-4007F6D6AE59}"/>
              </a:ext>
            </a:extLst>
          </p:cNvPr>
          <p:cNvSpPr>
            <a:spLocks noGrp="1"/>
          </p:cNvSpPr>
          <p:nvPr>
            <p:ph type="dt" sz="half" idx="10"/>
          </p:nvPr>
        </p:nvSpPr>
        <p:spPr/>
        <p:txBody>
          <a:bodyPr/>
          <a:lstStyle/>
          <a:p>
            <a:fld id="{FD081756-6C42-4AAC-99A3-433CF614E7BF}" type="datetime1">
              <a:rPr lang="en-GB" smtClean="0"/>
              <a:t>24/05/2022</a:t>
            </a:fld>
            <a:endParaRPr lang="de-DE" dirty="0"/>
          </a:p>
        </p:txBody>
      </p:sp>
      <p:sp>
        <p:nvSpPr>
          <p:cNvPr id="4" name="Foliennummernplatzhalter 3">
            <a:extLst>
              <a:ext uri="{FF2B5EF4-FFF2-40B4-BE49-F238E27FC236}">
                <a16:creationId xmlns:a16="http://schemas.microsoft.com/office/drawing/2014/main" id="{44C7F464-2812-49AD-9E5D-54953D76A24E}"/>
              </a:ext>
            </a:extLst>
          </p:cNvPr>
          <p:cNvSpPr>
            <a:spLocks noGrp="1"/>
          </p:cNvSpPr>
          <p:nvPr>
            <p:ph type="sldNum" sz="quarter" idx="11"/>
          </p:nvPr>
        </p:nvSpPr>
        <p:spPr/>
        <p:txBody>
          <a:bodyPr/>
          <a:lstStyle/>
          <a:p>
            <a:fld id="{CD13C9F6-DA1F-4969-8B21-2E803A8A69C8}" type="slidenum">
              <a:rPr lang="de-DE" smtClean="0"/>
              <a:pPr/>
              <a:t>29</a:t>
            </a:fld>
            <a:endParaRPr lang="de-DE" dirty="0"/>
          </a:p>
        </p:txBody>
      </p:sp>
      <p:sp>
        <p:nvSpPr>
          <p:cNvPr id="19" name="Textfeld 18">
            <a:extLst>
              <a:ext uri="{FF2B5EF4-FFF2-40B4-BE49-F238E27FC236}">
                <a16:creationId xmlns:a16="http://schemas.microsoft.com/office/drawing/2014/main" id="{555CC478-AAD1-494B-B898-E741CED46625}"/>
              </a:ext>
            </a:extLst>
          </p:cNvPr>
          <p:cNvSpPr txBox="1"/>
          <p:nvPr/>
        </p:nvSpPr>
        <p:spPr>
          <a:xfrm>
            <a:off x="8657843" y="2428377"/>
            <a:ext cx="2397287" cy="1380378"/>
          </a:xfrm>
          <a:prstGeom prst="rect">
            <a:avLst/>
          </a:prstGeom>
          <a:noFill/>
        </p:spPr>
        <p:txBody>
          <a:bodyPr wrap="square">
            <a:spAutoFit/>
          </a:bodyPr>
          <a:lstStyle/>
          <a:p>
            <a:pPr marL="269875" lvl="1" indent="-269875" defTabSz="533400" fontAlgn="base">
              <a:lnSpc>
                <a:spcPct val="90000"/>
              </a:lnSpc>
              <a:spcBef>
                <a:spcPct val="0"/>
              </a:spcBef>
              <a:spcAft>
                <a:spcPct val="15000"/>
              </a:spcAft>
              <a:buFontTx/>
              <a:buChar char="•"/>
            </a:pP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Verbeterde </a:t>
            </a:r>
            <a:r>
              <a:rPr lang="en-US" dirty="0" err="1">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productkwaliteit</a:t>
            </a:r>
            <a:endPar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endParaRPr>
          </a:p>
          <a:p>
            <a:pPr marL="269875" lvl="1" indent="-269875" defTabSz="533400" fontAlgn="base">
              <a:lnSpc>
                <a:spcPct val="90000"/>
              </a:lnSpc>
              <a:spcBef>
                <a:spcPct val="0"/>
              </a:spcBef>
              <a:spcAft>
                <a:spcPct val="15000"/>
              </a:spcAft>
              <a:buFontTx/>
              <a:buChar char="•"/>
            </a:pP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Verbeterde </a:t>
            </a:r>
            <a:r>
              <a:rPr lang="en-US" dirty="0" err="1">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betrouwbaarheid</a:t>
            </a: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 van het product</a:t>
            </a:r>
            <a:endParaRPr lang="sv-SE"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4" name="Textfeld 23">
            <a:extLst>
              <a:ext uri="{FF2B5EF4-FFF2-40B4-BE49-F238E27FC236}">
                <a16:creationId xmlns:a16="http://schemas.microsoft.com/office/drawing/2014/main" id="{D96F48AE-6E03-4964-A21B-5D4E607DA99F}"/>
              </a:ext>
            </a:extLst>
          </p:cNvPr>
          <p:cNvSpPr txBox="1"/>
          <p:nvPr/>
        </p:nvSpPr>
        <p:spPr>
          <a:xfrm>
            <a:off x="7599695" y="5248323"/>
            <a:ext cx="4371481" cy="1214179"/>
          </a:xfrm>
          <a:prstGeom prst="rect">
            <a:avLst/>
          </a:prstGeom>
          <a:noFill/>
        </p:spPr>
        <p:txBody>
          <a:bodyPr wrap="square">
            <a:spAutoFit/>
          </a:bodyPr>
          <a:lstStyle/>
          <a:p>
            <a:pPr marL="269875" lvl="1" indent="-269875" defTabSz="533400" fontAlgn="base">
              <a:lnSpc>
                <a:spcPct val="90000"/>
              </a:lnSpc>
              <a:spcBef>
                <a:spcPct val="0"/>
              </a:spcBef>
              <a:spcAft>
                <a:spcPct val="15000"/>
              </a:spcAft>
              <a:buFontTx/>
              <a:buChar char="•"/>
            </a:pPr>
            <a:r>
              <a:rPr lang="nl-NL"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Minder risico op arbeidsongevallen</a:t>
            </a:r>
          </a:p>
          <a:p>
            <a:pPr marL="269875" lvl="1" indent="-269875" defTabSz="533400" fontAlgn="base">
              <a:lnSpc>
                <a:spcPct val="90000"/>
              </a:lnSpc>
              <a:spcBef>
                <a:spcPct val="0"/>
              </a:spcBef>
              <a:spcAft>
                <a:spcPct val="15000"/>
              </a:spcAft>
              <a:buFontTx/>
              <a:buChar char="•"/>
            </a:pPr>
            <a:r>
              <a:rPr lang="nl-NL"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Minder commerciële risico's</a:t>
            </a:r>
          </a:p>
          <a:p>
            <a:pPr marL="269875" lvl="1" indent="-269875" defTabSz="533400" fontAlgn="base">
              <a:lnSpc>
                <a:spcPct val="90000"/>
              </a:lnSpc>
              <a:spcBef>
                <a:spcPct val="0"/>
              </a:spcBef>
              <a:spcAft>
                <a:spcPct val="15000"/>
              </a:spcAft>
              <a:buFontTx/>
              <a:buChar char="•"/>
            </a:pPr>
            <a:r>
              <a:rPr lang="nl-NL"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Minder CO</a:t>
            </a:r>
            <a:r>
              <a:rPr lang="nl-NL" baseline="-250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2</a:t>
            </a:r>
            <a:r>
              <a:rPr lang="nl-NL"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-risico</a:t>
            </a:r>
          </a:p>
          <a:p>
            <a:pPr marL="269875" lvl="1" indent="-269875" defTabSz="533400" fontAlgn="base">
              <a:lnSpc>
                <a:spcPct val="90000"/>
              </a:lnSpc>
              <a:spcBef>
                <a:spcPct val="0"/>
              </a:spcBef>
              <a:spcAft>
                <a:spcPct val="15000"/>
              </a:spcAft>
              <a:buFontTx/>
              <a:buChar char="•"/>
            </a:pPr>
            <a:r>
              <a:rPr lang="nl-NL"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Minder uitval van apparatuur</a:t>
            </a:r>
            <a:endParaRPr lang="sv-SE"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5" name="Textfeld 24">
            <a:extLst>
              <a:ext uri="{FF2B5EF4-FFF2-40B4-BE49-F238E27FC236}">
                <a16:creationId xmlns:a16="http://schemas.microsoft.com/office/drawing/2014/main" id="{C4ADC3AA-CEF5-46B4-88FE-E257D236D2D3}"/>
              </a:ext>
            </a:extLst>
          </p:cNvPr>
          <p:cNvSpPr txBox="1"/>
          <p:nvPr/>
        </p:nvSpPr>
        <p:spPr>
          <a:xfrm>
            <a:off x="841120" y="2144397"/>
            <a:ext cx="4971851" cy="2834622"/>
          </a:xfrm>
          <a:prstGeom prst="rect">
            <a:avLst/>
          </a:prstGeom>
          <a:noFill/>
        </p:spPr>
        <p:txBody>
          <a:bodyPr wrap="square">
            <a:spAutoFit/>
          </a:bodyPr>
          <a:lstStyle/>
          <a:p>
            <a:pPr marL="269875" lvl="1" indent="-269875" defTabSz="533400" fontAlgn="base">
              <a:lnSpc>
                <a:spcPct val="90000"/>
              </a:lnSpc>
              <a:spcBef>
                <a:spcPct val="0"/>
              </a:spcBef>
              <a:spcAft>
                <a:spcPct val="15000"/>
              </a:spcAft>
              <a:buFontTx/>
              <a:buChar char="•"/>
            </a:pPr>
            <a:r>
              <a:rPr lang="nl-NL"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Verhoogde productiviteit van de werknemers (dankzij meer comfort)</a:t>
            </a:r>
          </a:p>
          <a:p>
            <a:pPr marL="269875" lvl="1" indent="-269875" defTabSz="533400" fontAlgn="base">
              <a:lnSpc>
                <a:spcPct val="90000"/>
              </a:lnSpc>
              <a:spcBef>
                <a:spcPct val="0"/>
              </a:spcBef>
              <a:spcAft>
                <a:spcPct val="15000"/>
              </a:spcAft>
              <a:buFontTx/>
              <a:buChar char="•"/>
            </a:pPr>
            <a:r>
              <a:rPr lang="nl-NL"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Kortere productietijd (dankzij een kortere voorverwarmingstijd van de oven)</a:t>
            </a:r>
          </a:p>
          <a:p>
            <a:pPr marL="269875" lvl="1" indent="-269875" defTabSz="533400" fontAlgn="base">
              <a:lnSpc>
                <a:spcPct val="90000"/>
              </a:lnSpc>
              <a:spcBef>
                <a:spcPct val="0"/>
              </a:spcBef>
              <a:spcAft>
                <a:spcPct val="15000"/>
              </a:spcAft>
              <a:buFontTx/>
              <a:buChar char="•"/>
            </a:pPr>
            <a:r>
              <a:rPr lang="nl-NL"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Minder productverlies (dankzij betere opwarmkwaliteit van de oven)</a:t>
            </a:r>
          </a:p>
          <a:p>
            <a:pPr marL="269875" lvl="1" indent="-269875" defTabSz="533400" fontAlgn="base">
              <a:lnSpc>
                <a:spcPct val="90000"/>
              </a:lnSpc>
              <a:spcBef>
                <a:spcPct val="0"/>
              </a:spcBef>
              <a:spcAft>
                <a:spcPct val="15000"/>
              </a:spcAft>
              <a:buFontTx/>
              <a:buChar char="•"/>
            </a:pPr>
            <a:r>
              <a:rPr lang="nl-NL"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Lagere verzekeringspremies</a:t>
            </a:r>
          </a:p>
          <a:p>
            <a:pPr marL="269875" lvl="1" indent="-269875" defTabSz="533400" fontAlgn="base">
              <a:lnSpc>
                <a:spcPct val="90000"/>
              </a:lnSpc>
              <a:spcBef>
                <a:spcPct val="0"/>
              </a:spcBef>
              <a:spcAft>
                <a:spcPct val="15000"/>
              </a:spcAft>
              <a:buFontTx/>
              <a:buChar char="•"/>
            </a:pPr>
            <a:r>
              <a:rPr lang="nl-NL"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Lagere CO</a:t>
            </a:r>
            <a:r>
              <a:rPr lang="nl-NL" sz="1800" baseline="-250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2</a:t>
            </a:r>
            <a:r>
              <a:rPr lang="nl-NL"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-kosten</a:t>
            </a:r>
          </a:p>
          <a:p>
            <a:pPr marL="269875" lvl="1" indent="-269875" defTabSz="533400" fontAlgn="base">
              <a:lnSpc>
                <a:spcPct val="90000"/>
              </a:lnSpc>
              <a:spcBef>
                <a:spcPct val="0"/>
              </a:spcBef>
              <a:spcAft>
                <a:spcPct val="15000"/>
              </a:spcAft>
              <a:buFontTx/>
              <a:buChar char="•"/>
            </a:pPr>
            <a:r>
              <a:rPr lang="nl-NL"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Lagere onderhoudskosten</a:t>
            </a:r>
          </a:p>
          <a:p>
            <a:pPr marL="269875" lvl="1" indent="-269875" defTabSz="533400" fontAlgn="base">
              <a:lnSpc>
                <a:spcPct val="90000"/>
              </a:lnSpc>
              <a:spcBef>
                <a:spcPct val="0"/>
              </a:spcBef>
              <a:spcAft>
                <a:spcPct val="15000"/>
              </a:spcAft>
              <a:buFontTx/>
              <a:buChar char="•"/>
            </a:pPr>
            <a:r>
              <a:rPr lang="nl-NL"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Lagere energiekosten</a:t>
            </a:r>
            <a:endParaRPr lang="sv-SE"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endParaRPr>
          </a:p>
        </p:txBody>
      </p:sp>
      <p:grpSp>
        <p:nvGrpSpPr>
          <p:cNvPr id="32" name="Gruppieren 31">
            <a:extLst>
              <a:ext uri="{FF2B5EF4-FFF2-40B4-BE49-F238E27FC236}">
                <a16:creationId xmlns:a16="http://schemas.microsoft.com/office/drawing/2014/main" id="{C9EBB36D-894F-4306-B5A8-D0404C9A6556}"/>
              </a:ext>
            </a:extLst>
          </p:cNvPr>
          <p:cNvGrpSpPr/>
          <p:nvPr/>
        </p:nvGrpSpPr>
        <p:grpSpPr>
          <a:xfrm>
            <a:off x="5268444" y="1970050"/>
            <a:ext cx="3535868" cy="3171312"/>
            <a:chOff x="1884210" y="2242996"/>
            <a:chExt cx="2883194" cy="2747463"/>
          </a:xfrm>
        </p:grpSpPr>
        <p:sp>
          <p:nvSpPr>
            <p:cNvPr id="33" name="Ellipse 32">
              <a:extLst>
                <a:ext uri="{FF2B5EF4-FFF2-40B4-BE49-F238E27FC236}">
                  <a16:creationId xmlns:a16="http://schemas.microsoft.com/office/drawing/2014/main" id="{9157C226-9003-46B8-B95A-0DE2A49E8F2E}"/>
                </a:ext>
              </a:extLst>
            </p:cNvPr>
            <p:cNvSpPr/>
            <p:nvPr/>
          </p:nvSpPr>
          <p:spPr>
            <a:xfrm>
              <a:off x="2736522" y="2242996"/>
              <a:ext cx="1186004" cy="11860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err="1"/>
                <a:t>Waarde</a:t>
              </a:r>
              <a:endParaRPr lang="de-DE" dirty="0"/>
            </a:p>
          </p:txBody>
        </p:sp>
        <p:sp>
          <p:nvSpPr>
            <p:cNvPr id="34" name="Ellipse 33">
              <a:extLst>
                <a:ext uri="{FF2B5EF4-FFF2-40B4-BE49-F238E27FC236}">
                  <a16:creationId xmlns:a16="http://schemas.microsoft.com/office/drawing/2014/main" id="{86F826B6-0D33-4C6A-B52C-D5D0FB5C4DCD}"/>
                </a:ext>
              </a:extLst>
            </p:cNvPr>
            <p:cNvSpPr/>
            <p:nvPr/>
          </p:nvSpPr>
          <p:spPr>
            <a:xfrm>
              <a:off x="1884210" y="3665258"/>
              <a:ext cx="1186004" cy="11860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Kosten</a:t>
              </a:r>
            </a:p>
          </p:txBody>
        </p:sp>
        <p:sp>
          <p:nvSpPr>
            <p:cNvPr id="35" name="Ellipse 34">
              <a:extLst>
                <a:ext uri="{FF2B5EF4-FFF2-40B4-BE49-F238E27FC236}">
                  <a16:creationId xmlns:a16="http://schemas.microsoft.com/office/drawing/2014/main" id="{DF5766D3-60F8-48D5-B6D6-232217FF84B0}"/>
                </a:ext>
              </a:extLst>
            </p:cNvPr>
            <p:cNvSpPr/>
            <p:nvPr/>
          </p:nvSpPr>
          <p:spPr>
            <a:xfrm>
              <a:off x="3581400" y="3665258"/>
              <a:ext cx="1186004" cy="11860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err="1"/>
                <a:t>Risico‘s</a:t>
              </a:r>
              <a:endParaRPr lang="de-DE" dirty="0"/>
            </a:p>
          </p:txBody>
        </p:sp>
        <p:sp>
          <p:nvSpPr>
            <p:cNvPr id="36" name="Pfeil: nach links und rechts 35">
              <a:extLst>
                <a:ext uri="{FF2B5EF4-FFF2-40B4-BE49-F238E27FC236}">
                  <a16:creationId xmlns:a16="http://schemas.microsoft.com/office/drawing/2014/main" id="{274F0711-07B6-4C3C-89CA-13F180FA9D1F}"/>
                </a:ext>
              </a:extLst>
            </p:cNvPr>
            <p:cNvSpPr/>
            <p:nvPr/>
          </p:nvSpPr>
          <p:spPr>
            <a:xfrm rot="18066921">
              <a:off x="2074724" y="3153550"/>
              <a:ext cx="723189" cy="278394"/>
            </a:xfrm>
            <a:prstGeom prst="leftRightArrow">
              <a:avLst/>
            </a:prstGeom>
            <a:noFill/>
            <a:ln>
              <a:solidFill>
                <a:srgbClr val="034E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Pfeil: nach links und rechts 36">
              <a:extLst>
                <a:ext uri="{FF2B5EF4-FFF2-40B4-BE49-F238E27FC236}">
                  <a16:creationId xmlns:a16="http://schemas.microsoft.com/office/drawing/2014/main" id="{C8128593-A645-4779-B1F0-5A4E79513ED7}"/>
                </a:ext>
              </a:extLst>
            </p:cNvPr>
            <p:cNvSpPr/>
            <p:nvPr/>
          </p:nvSpPr>
          <p:spPr>
            <a:xfrm rot="3533079" flipH="1">
              <a:off x="3878888" y="3144559"/>
              <a:ext cx="723189" cy="278394"/>
            </a:xfrm>
            <a:prstGeom prst="leftRightArrow">
              <a:avLst/>
            </a:prstGeom>
            <a:noFill/>
            <a:ln>
              <a:solidFill>
                <a:srgbClr val="034E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8" name="Pfeil: nach links und rechts 37">
              <a:extLst>
                <a:ext uri="{FF2B5EF4-FFF2-40B4-BE49-F238E27FC236}">
                  <a16:creationId xmlns:a16="http://schemas.microsoft.com/office/drawing/2014/main" id="{7732A20B-D0A8-402E-8093-712F693885A6}"/>
                </a:ext>
              </a:extLst>
            </p:cNvPr>
            <p:cNvSpPr/>
            <p:nvPr/>
          </p:nvSpPr>
          <p:spPr>
            <a:xfrm flipH="1">
              <a:off x="2972422" y="4712065"/>
              <a:ext cx="723189" cy="278394"/>
            </a:xfrm>
            <a:prstGeom prst="leftRightArrow">
              <a:avLst/>
            </a:prstGeom>
            <a:noFill/>
            <a:ln>
              <a:solidFill>
                <a:srgbClr val="034E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6" name="Textfeld 11">
            <a:extLst>
              <a:ext uri="{FF2B5EF4-FFF2-40B4-BE49-F238E27FC236}">
                <a16:creationId xmlns:a16="http://schemas.microsoft.com/office/drawing/2014/main" id="{50DFB6B3-CD38-4009-9940-3C27525141A0}"/>
              </a:ext>
            </a:extLst>
          </p:cNvPr>
          <p:cNvSpPr txBox="1"/>
          <p:nvPr/>
        </p:nvSpPr>
        <p:spPr>
          <a:xfrm>
            <a:off x="3361394" y="314959"/>
            <a:ext cx="4922951" cy="523220"/>
          </a:xfrm>
          <a:prstGeom prst="rect">
            <a:avLst/>
          </a:prstGeom>
          <a:noFill/>
        </p:spPr>
        <p:txBody>
          <a:bodyPr wrap="none" rtlCol="0">
            <a:spAutoFit/>
          </a:bodyPr>
          <a:lstStyle/>
          <a:p>
            <a:r>
              <a:rPr lang="de-DE" sz="2800" dirty="0" err="1">
                <a:solidFill>
                  <a:srgbClr val="9499FE"/>
                </a:solidFill>
              </a:rPr>
              <a:t>Voorbeeld</a:t>
            </a:r>
            <a:r>
              <a:rPr lang="de-DE" sz="2800" dirty="0">
                <a:solidFill>
                  <a:srgbClr val="9499FE"/>
                </a:solidFill>
              </a:rPr>
              <a:t> 1: </a:t>
            </a:r>
            <a:r>
              <a:rPr lang="de-DE" sz="2800" dirty="0" err="1">
                <a:solidFill>
                  <a:srgbClr val="9499FE"/>
                </a:solidFill>
              </a:rPr>
              <a:t>Industriële</a:t>
            </a:r>
            <a:r>
              <a:rPr lang="de-DE" sz="2800" dirty="0">
                <a:solidFill>
                  <a:srgbClr val="9499FE"/>
                </a:solidFill>
              </a:rPr>
              <a:t> </a:t>
            </a:r>
            <a:r>
              <a:rPr lang="de-DE" sz="2800" dirty="0" err="1">
                <a:solidFill>
                  <a:srgbClr val="9499FE"/>
                </a:solidFill>
              </a:rPr>
              <a:t>bakkerij</a:t>
            </a:r>
            <a:endParaRPr lang="de-DE" sz="2800" dirty="0">
              <a:solidFill>
                <a:srgbClr val="9499FE"/>
              </a:solidFill>
            </a:endParaRPr>
          </a:p>
        </p:txBody>
      </p:sp>
    </p:spTree>
    <p:extLst>
      <p:ext uri="{BB962C8B-B14F-4D97-AF65-F5344CB8AC3E}">
        <p14:creationId xmlns:p14="http://schemas.microsoft.com/office/powerpoint/2010/main" val="721566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508171" y="1261759"/>
            <a:ext cx="6369697" cy="1346354"/>
          </a:xfrm>
        </p:spPr>
        <p:txBody>
          <a:bodyPr>
            <a:normAutofit fontScale="90000"/>
          </a:bodyPr>
          <a:lstStyle/>
          <a:p>
            <a:r>
              <a:rPr lang="en-GB" noProof="0" dirty="0"/>
              <a:t>Module Multiple Benefits </a:t>
            </a:r>
            <a:br>
              <a:rPr lang="en-GB" noProof="0" dirty="0"/>
            </a:br>
            <a:br>
              <a:rPr lang="en-GB" noProof="0" dirty="0"/>
            </a:br>
            <a:r>
              <a:rPr lang="en-GB" dirty="0"/>
              <a:t>Unit</a:t>
            </a:r>
            <a:r>
              <a:rPr lang="en-GB" noProof="0" dirty="0"/>
              <a:t> II</a:t>
            </a:r>
            <a:br>
              <a:rPr lang="en-GB" noProof="0" dirty="0"/>
            </a:br>
            <a:r>
              <a:rPr lang="de-DE" dirty="0"/>
              <a:t>Multiple Benefits integreren in de </a:t>
            </a:r>
            <a:r>
              <a:rPr lang="de-DE" dirty="0" err="1"/>
              <a:t>strategie</a:t>
            </a:r>
            <a:r>
              <a:rPr lang="de-DE" dirty="0"/>
              <a:t> van de </a:t>
            </a:r>
            <a:r>
              <a:rPr lang="de-DE" dirty="0" err="1"/>
              <a:t>onderneming</a:t>
            </a:r>
            <a:endParaRPr lang="en-GB" noProof="0" dirty="0"/>
          </a:p>
        </p:txBody>
      </p:sp>
      <p:sp>
        <p:nvSpPr>
          <p:cNvPr id="4" name="Textplatzhalter 3"/>
          <p:cNvSpPr>
            <a:spLocks noGrp="1"/>
          </p:cNvSpPr>
          <p:nvPr>
            <p:ph type="body" sz="quarter" idx="11"/>
          </p:nvPr>
        </p:nvSpPr>
        <p:spPr/>
        <p:txBody>
          <a:bodyPr/>
          <a:lstStyle/>
          <a:p>
            <a:r>
              <a:rPr lang="en-GB" dirty="0">
                <a:highlight>
                  <a:srgbClr val="FFFF00"/>
                </a:highlight>
              </a:rPr>
              <a:t>Datum</a:t>
            </a:r>
            <a:endParaRPr lang="en-GB" noProof="0" dirty="0">
              <a:highlight>
                <a:srgbClr val="FFFF00"/>
              </a:highlight>
            </a:endParaRPr>
          </a:p>
          <a:p>
            <a:r>
              <a:rPr lang="en-GB" noProof="0" dirty="0" err="1">
                <a:highlight>
                  <a:srgbClr val="FFFF00"/>
                </a:highlight>
              </a:rPr>
              <a:t>Organisatoren</a:t>
            </a:r>
            <a:endParaRPr lang="en-GB" noProof="0" dirty="0">
              <a:highlight>
                <a:srgbClr val="FFFF00"/>
              </a:highlight>
            </a:endParaRPr>
          </a:p>
        </p:txBody>
      </p:sp>
    </p:spTree>
    <p:extLst>
      <p:ext uri="{BB962C8B-B14F-4D97-AF65-F5344CB8AC3E}">
        <p14:creationId xmlns:p14="http://schemas.microsoft.com/office/powerpoint/2010/main" val="420231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ACD201BD-9C7F-42E2-8FA2-B21088D531AF}"/>
              </a:ext>
            </a:extLst>
          </p:cNvPr>
          <p:cNvSpPr>
            <a:spLocks noGrp="1"/>
          </p:cNvSpPr>
          <p:nvPr>
            <p:ph idx="1"/>
          </p:nvPr>
        </p:nvSpPr>
        <p:spPr/>
        <p:txBody>
          <a:bodyPr/>
          <a:lstStyle/>
          <a:p>
            <a:pPr marL="457200" indent="-457200">
              <a:buFont typeface="Wingdings" panose="05000000000000000000" pitchFamily="2" charset="2"/>
              <a:buChar char="ü"/>
            </a:pPr>
            <a:endParaRPr lang="de-DE" dirty="0"/>
          </a:p>
          <a:p>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CB429EE8-D296-4482-BA6E-B2746639A470}"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30</a:t>
            </a:fld>
            <a:endParaRPr lang="de-DE" dirty="0"/>
          </a:p>
        </p:txBody>
      </p:sp>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0428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12" name="Textfeld 11">
            <a:extLst>
              <a:ext uri="{FF2B5EF4-FFF2-40B4-BE49-F238E27FC236}">
                <a16:creationId xmlns:a16="http://schemas.microsoft.com/office/drawing/2014/main" id="{59599F38-BDCB-462D-96E3-48D821B517CF}"/>
              </a:ext>
            </a:extLst>
          </p:cNvPr>
          <p:cNvSpPr txBox="1"/>
          <p:nvPr/>
        </p:nvSpPr>
        <p:spPr>
          <a:xfrm>
            <a:off x="3837706" y="6374879"/>
            <a:ext cx="5058336" cy="276999"/>
          </a:xfrm>
          <a:prstGeom prst="rect">
            <a:avLst/>
          </a:prstGeom>
          <a:noFill/>
        </p:spPr>
        <p:txBody>
          <a:bodyPr wrap="square" rtlCol="0">
            <a:spAutoFit/>
          </a:bodyPr>
          <a:lstStyle/>
          <a:p>
            <a:r>
              <a:rPr lang="de-DE" sz="1200" dirty="0" err="1">
                <a:latin typeface="Noto Sans" panose="020B0502040504020204" pitchFamily="34" charset="0"/>
                <a:ea typeface="Noto Sans" panose="020B0502040504020204" pitchFamily="34" charset="0"/>
                <a:cs typeface="Noto Sans" panose="020B0502040504020204" pitchFamily="34" charset="0"/>
              </a:rPr>
              <a:t>Bron</a:t>
            </a:r>
            <a:r>
              <a:rPr lang="de-DE" sz="1200" dirty="0">
                <a:latin typeface="Noto Sans" panose="020B0502040504020204" pitchFamily="34" charset="0"/>
                <a:ea typeface="Noto Sans" panose="020B0502040504020204" pitchFamily="34" charset="0"/>
                <a:cs typeface="Noto Sans" panose="020B0502040504020204" pitchFamily="34" charset="0"/>
              </a:rPr>
              <a:t>: Cooremans </a:t>
            </a:r>
            <a:r>
              <a:rPr lang="de-DE" sz="1200" dirty="0" err="1">
                <a:latin typeface="Noto Sans" panose="020B0502040504020204" pitchFamily="34" charset="0"/>
                <a:ea typeface="Noto Sans" panose="020B0502040504020204" pitchFamily="34" charset="0"/>
                <a:cs typeface="Noto Sans" panose="020B0502040504020204" pitchFamily="34" charset="0"/>
              </a:rPr>
              <a:t>Presentation</a:t>
            </a:r>
            <a:r>
              <a:rPr lang="de-DE" sz="1200" dirty="0">
                <a:latin typeface="Noto Sans" panose="020B0502040504020204" pitchFamily="34" charset="0"/>
                <a:ea typeface="Noto Sans" panose="020B0502040504020204" pitchFamily="34" charset="0"/>
                <a:cs typeface="Noto Sans" panose="020B0502040504020204" pitchFamily="34" charset="0"/>
              </a:rPr>
              <a:t> TNO </a:t>
            </a:r>
            <a:r>
              <a:rPr lang="de-DE" sz="1200" dirty="0" err="1">
                <a:latin typeface="Noto Sans" panose="020B0502040504020204" pitchFamily="34" charset="0"/>
                <a:ea typeface="Noto Sans" panose="020B0502040504020204" pitchFamily="34" charset="0"/>
                <a:cs typeface="Noto Sans" panose="020B0502040504020204" pitchFamily="34" charset="0"/>
              </a:rPr>
              <a:t>workshops</a:t>
            </a:r>
            <a:r>
              <a:rPr lang="de-DE" sz="1200" dirty="0">
                <a:latin typeface="Noto Sans" panose="020B0502040504020204" pitchFamily="34" charset="0"/>
                <a:ea typeface="Noto Sans" panose="020B0502040504020204" pitchFamily="34" charset="0"/>
                <a:cs typeface="Noto Sans" panose="020B0502040504020204" pitchFamily="34" charset="0"/>
              </a:rPr>
              <a:t> – </a:t>
            </a:r>
            <a:r>
              <a:rPr lang="de-DE" sz="1200" dirty="0" err="1">
                <a:latin typeface="Noto Sans" panose="020B0502040504020204" pitchFamily="34" charset="0"/>
                <a:ea typeface="Noto Sans" panose="020B0502040504020204" pitchFamily="34" charset="0"/>
                <a:cs typeface="Noto Sans" panose="020B0502040504020204" pitchFamily="34" charset="0"/>
              </a:rPr>
              <a:t>January</a:t>
            </a:r>
            <a:r>
              <a:rPr lang="de-DE" sz="1200" dirty="0">
                <a:latin typeface="Noto Sans" panose="020B0502040504020204" pitchFamily="34" charset="0"/>
                <a:ea typeface="Noto Sans" panose="020B0502040504020204" pitchFamily="34" charset="0"/>
                <a:cs typeface="Noto Sans" panose="020B0502040504020204" pitchFamily="34" charset="0"/>
              </a:rPr>
              <a:t> 2021</a:t>
            </a:r>
          </a:p>
        </p:txBody>
      </p:sp>
      <p:pic>
        <p:nvPicPr>
          <p:cNvPr id="7" name="Grafik 6">
            <a:extLst>
              <a:ext uri="{FF2B5EF4-FFF2-40B4-BE49-F238E27FC236}">
                <a16:creationId xmlns:a16="http://schemas.microsoft.com/office/drawing/2014/main" id="{9CF6605D-86D1-41D5-B7FC-EA313ADF8159}"/>
              </a:ext>
            </a:extLst>
          </p:cNvPr>
          <p:cNvPicPr>
            <a:picLocks noChangeAspect="1"/>
          </p:cNvPicPr>
          <p:nvPr/>
        </p:nvPicPr>
        <p:blipFill>
          <a:blip r:embed="rId3"/>
          <a:stretch>
            <a:fillRect/>
          </a:stretch>
        </p:blipFill>
        <p:spPr>
          <a:xfrm>
            <a:off x="1714056" y="1277471"/>
            <a:ext cx="8886285" cy="5012570"/>
          </a:xfrm>
          <a:prstGeom prst="rect">
            <a:avLst/>
          </a:prstGeom>
        </p:spPr>
      </p:pic>
      <p:sp>
        <p:nvSpPr>
          <p:cNvPr id="10" name="Textfeld 11">
            <a:extLst>
              <a:ext uri="{FF2B5EF4-FFF2-40B4-BE49-F238E27FC236}">
                <a16:creationId xmlns:a16="http://schemas.microsoft.com/office/drawing/2014/main" id="{1D899742-36D4-4FCA-B4EA-CDED5D578DE4}"/>
              </a:ext>
            </a:extLst>
          </p:cNvPr>
          <p:cNvSpPr txBox="1"/>
          <p:nvPr/>
        </p:nvSpPr>
        <p:spPr>
          <a:xfrm>
            <a:off x="3361394" y="314959"/>
            <a:ext cx="4922951" cy="523220"/>
          </a:xfrm>
          <a:prstGeom prst="rect">
            <a:avLst/>
          </a:prstGeom>
          <a:noFill/>
        </p:spPr>
        <p:txBody>
          <a:bodyPr wrap="none" rtlCol="0">
            <a:spAutoFit/>
          </a:bodyPr>
          <a:lstStyle/>
          <a:p>
            <a:r>
              <a:rPr lang="de-DE" sz="2800" dirty="0" err="1">
                <a:solidFill>
                  <a:srgbClr val="9499FE"/>
                </a:solidFill>
              </a:rPr>
              <a:t>Voorbeeld</a:t>
            </a:r>
            <a:r>
              <a:rPr lang="de-DE" sz="2800" dirty="0">
                <a:solidFill>
                  <a:srgbClr val="9499FE"/>
                </a:solidFill>
              </a:rPr>
              <a:t> 1: </a:t>
            </a:r>
            <a:r>
              <a:rPr lang="de-DE" sz="2800" dirty="0" err="1">
                <a:solidFill>
                  <a:srgbClr val="9499FE"/>
                </a:solidFill>
              </a:rPr>
              <a:t>Industriële</a:t>
            </a:r>
            <a:r>
              <a:rPr lang="de-DE" sz="2800" dirty="0">
                <a:solidFill>
                  <a:srgbClr val="9499FE"/>
                </a:solidFill>
              </a:rPr>
              <a:t> </a:t>
            </a:r>
            <a:r>
              <a:rPr lang="de-DE" sz="2800" dirty="0" err="1">
                <a:solidFill>
                  <a:srgbClr val="9499FE"/>
                </a:solidFill>
              </a:rPr>
              <a:t>bakkerij</a:t>
            </a:r>
            <a:endParaRPr lang="de-DE" sz="2800" dirty="0">
              <a:solidFill>
                <a:srgbClr val="9499FE"/>
              </a:solidFill>
            </a:endParaRPr>
          </a:p>
        </p:txBody>
      </p:sp>
      <p:sp>
        <p:nvSpPr>
          <p:cNvPr id="11" name="Rectangle 10">
            <a:extLst>
              <a:ext uri="{FF2B5EF4-FFF2-40B4-BE49-F238E27FC236}">
                <a16:creationId xmlns:a16="http://schemas.microsoft.com/office/drawing/2014/main" id="{DA38A014-78CF-4ABB-879A-79395212E2BE}"/>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7294538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BA7A88-FC23-45B9-87ED-A42B79AF0BCD}"/>
              </a:ext>
            </a:extLst>
          </p:cNvPr>
          <p:cNvSpPr>
            <a:spLocks noGrp="1"/>
          </p:cNvSpPr>
          <p:nvPr>
            <p:ph type="title"/>
          </p:nvPr>
        </p:nvSpPr>
        <p:spPr/>
        <p:txBody>
          <a:bodyPr/>
          <a:lstStyle/>
          <a:p>
            <a:r>
              <a:rPr lang="de-DE" dirty="0" err="1"/>
              <a:t>Voorbeelden</a:t>
            </a:r>
            <a:endParaRPr lang="de-DE" dirty="0"/>
          </a:p>
        </p:txBody>
      </p:sp>
      <p:sp>
        <p:nvSpPr>
          <p:cNvPr id="3" name="Textplatzhalter 2">
            <a:extLst>
              <a:ext uri="{FF2B5EF4-FFF2-40B4-BE49-F238E27FC236}">
                <a16:creationId xmlns:a16="http://schemas.microsoft.com/office/drawing/2014/main" id="{1A609D92-548F-404F-8C46-A0044382E2BE}"/>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E9B15D59-2170-4933-A01C-7C0C9CC9897C}"/>
              </a:ext>
            </a:extLst>
          </p:cNvPr>
          <p:cNvSpPr>
            <a:spLocks noGrp="1"/>
          </p:cNvSpPr>
          <p:nvPr>
            <p:ph type="dt" sz="half" idx="10"/>
          </p:nvPr>
        </p:nvSpPr>
        <p:spPr/>
        <p:txBody>
          <a:bodyPr/>
          <a:lstStyle/>
          <a:p>
            <a:fld id="{29DFA159-F4D1-4825-8CA1-1E02A9171FF9}" type="datetime1">
              <a:rPr lang="en-GB" smtClean="0"/>
              <a:t>24/05/2022</a:t>
            </a:fld>
            <a:endParaRPr lang="de-DE"/>
          </a:p>
        </p:txBody>
      </p:sp>
      <p:sp>
        <p:nvSpPr>
          <p:cNvPr id="5" name="Foliennummernplatzhalter 4">
            <a:extLst>
              <a:ext uri="{FF2B5EF4-FFF2-40B4-BE49-F238E27FC236}">
                <a16:creationId xmlns:a16="http://schemas.microsoft.com/office/drawing/2014/main" id="{7BF0A80E-CDB7-499E-8B31-D9B4D53C79D1}"/>
              </a:ext>
            </a:extLst>
          </p:cNvPr>
          <p:cNvSpPr>
            <a:spLocks noGrp="1"/>
          </p:cNvSpPr>
          <p:nvPr>
            <p:ph type="sldNum" sz="quarter" idx="11"/>
          </p:nvPr>
        </p:nvSpPr>
        <p:spPr/>
        <p:txBody>
          <a:bodyPr/>
          <a:lstStyle/>
          <a:p>
            <a:fld id="{CD13C9F6-DA1F-4969-8B21-2E803A8A69C8}" type="slidenum">
              <a:rPr lang="de-DE" smtClean="0"/>
              <a:t>31</a:t>
            </a:fld>
            <a:endParaRPr lang="de-DE" dirty="0"/>
          </a:p>
        </p:txBody>
      </p:sp>
      <p:sp>
        <p:nvSpPr>
          <p:cNvPr id="6" name="Rectangle 5">
            <a:extLst>
              <a:ext uri="{FF2B5EF4-FFF2-40B4-BE49-F238E27FC236}">
                <a16:creationId xmlns:a16="http://schemas.microsoft.com/office/drawing/2014/main" id="{7C4DDD56-83D8-46B2-B211-03FBB7B12AD5}"/>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9241243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183465-BF68-48AC-B7B2-0B0CF4B72524}"/>
              </a:ext>
            </a:extLst>
          </p:cNvPr>
          <p:cNvSpPr>
            <a:spLocks noGrp="1"/>
          </p:cNvSpPr>
          <p:nvPr>
            <p:ph type="title"/>
          </p:nvPr>
        </p:nvSpPr>
        <p:spPr>
          <a:xfrm>
            <a:off x="838200" y="1253017"/>
            <a:ext cx="10515600" cy="817750"/>
          </a:xfrm>
        </p:spPr>
        <p:txBody>
          <a:bodyPr>
            <a:normAutofit fontScale="90000"/>
          </a:bodyPr>
          <a:lstStyle/>
          <a:p>
            <a:r>
              <a:rPr lang="nl-NL" dirty="0"/>
              <a:t>Nieuwe batterijen met moderne laders om tijd te besparen en kosten te drukken bij magazijnwerkzaamheden</a:t>
            </a:r>
            <a:endParaRPr lang="de-DE" dirty="0"/>
          </a:p>
        </p:txBody>
      </p:sp>
      <p:sp>
        <p:nvSpPr>
          <p:cNvPr id="4" name="Datumsplatzhalter 3">
            <a:extLst>
              <a:ext uri="{FF2B5EF4-FFF2-40B4-BE49-F238E27FC236}">
                <a16:creationId xmlns:a16="http://schemas.microsoft.com/office/drawing/2014/main" id="{DDA17F69-AF06-4A8F-8994-A8D10007A095}"/>
              </a:ext>
            </a:extLst>
          </p:cNvPr>
          <p:cNvSpPr>
            <a:spLocks noGrp="1"/>
          </p:cNvSpPr>
          <p:nvPr>
            <p:ph type="dt" sz="half" idx="10"/>
          </p:nvPr>
        </p:nvSpPr>
        <p:spPr/>
        <p:txBody>
          <a:bodyPr/>
          <a:lstStyle/>
          <a:p>
            <a:fld id="{436FD965-E184-484A-AA0B-9E4E66D92F58}" type="datetime1">
              <a:rPr lang="en-GB" smtClean="0"/>
              <a:t>24/05/2022</a:t>
            </a:fld>
            <a:endParaRPr lang="de-DE"/>
          </a:p>
        </p:txBody>
      </p:sp>
      <p:sp>
        <p:nvSpPr>
          <p:cNvPr id="5" name="Foliennummernplatzhalter 4">
            <a:extLst>
              <a:ext uri="{FF2B5EF4-FFF2-40B4-BE49-F238E27FC236}">
                <a16:creationId xmlns:a16="http://schemas.microsoft.com/office/drawing/2014/main" id="{37FA38D5-5825-48CB-9D39-8D00EE725E00}"/>
              </a:ext>
            </a:extLst>
          </p:cNvPr>
          <p:cNvSpPr>
            <a:spLocks noGrp="1"/>
          </p:cNvSpPr>
          <p:nvPr>
            <p:ph type="sldNum" sz="quarter" idx="11"/>
          </p:nvPr>
        </p:nvSpPr>
        <p:spPr/>
        <p:txBody>
          <a:bodyPr/>
          <a:lstStyle/>
          <a:p>
            <a:fld id="{CD13C9F6-DA1F-4969-8B21-2E803A8A69C8}" type="slidenum">
              <a:rPr lang="de-DE" smtClean="0"/>
              <a:t>32</a:t>
            </a:fld>
            <a:endParaRPr lang="de-DE" dirty="0"/>
          </a:p>
        </p:txBody>
      </p:sp>
      <p:sp>
        <p:nvSpPr>
          <p:cNvPr id="7" name="Textfeld 6">
            <a:extLst>
              <a:ext uri="{FF2B5EF4-FFF2-40B4-BE49-F238E27FC236}">
                <a16:creationId xmlns:a16="http://schemas.microsoft.com/office/drawing/2014/main" id="{49E72567-AD30-42D4-BB93-40A943AAFDA9}"/>
              </a:ext>
            </a:extLst>
          </p:cNvPr>
          <p:cNvSpPr txBox="1"/>
          <p:nvPr/>
        </p:nvSpPr>
        <p:spPr>
          <a:xfrm>
            <a:off x="272413" y="246463"/>
            <a:ext cx="2218236" cy="523220"/>
          </a:xfrm>
          <a:prstGeom prst="rect">
            <a:avLst/>
          </a:prstGeom>
          <a:noFill/>
        </p:spPr>
        <p:txBody>
          <a:bodyPr wrap="none" rtlCol="0">
            <a:spAutoFit/>
          </a:bodyPr>
          <a:lstStyle/>
          <a:p>
            <a:r>
              <a:rPr lang="de-DE" sz="2800" dirty="0" err="1">
                <a:solidFill>
                  <a:srgbClr val="9499FE"/>
                </a:solidFill>
              </a:rPr>
              <a:t>Voorbeeld</a:t>
            </a:r>
            <a:r>
              <a:rPr lang="de-DE" sz="2800" dirty="0">
                <a:solidFill>
                  <a:srgbClr val="9499FE"/>
                </a:solidFill>
              </a:rPr>
              <a:t> #1 </a:t>
            </a:r>
          </a:p>
        </p:txBody>
      </p:sp>
      <p:pic>
        <p:nvPicPr>
          <p:cNvPr id="12" name="Grafik 11">
            <a:extLst>
              <a:ext uri="{FF2B5EF4-FFF2-40B4-BE49-F238E27FC236}">
                <a16:creationId xmlns:a16="http://schemas.microsoft.com/office/drawing/2014/main" id="{921D8311-B15D-4C5D-B0EE-D3892A2E8F3B}"/>
              </a:ext>
            </a:extLst>
          </p:cNvPr>
          <p:cNvPicPr>
            <a:picLocks noChangeAspect="1"/>
          </p:cNvPicPr>
          <p:nvPr/>
        </p:nvPicPr>
        <p:blipFill>
          <a:blip r:embed="rId3"/>
          <a:stretch>
            <a:fillRect/>
          </a:stretch>
        </p:blipFill>
        <p:spPr>
          <a:xfrm>
            <a:off x="4767908" y="2467010"/>
            <a:ext cx="6585892" cy="3755665"/>
          </a:xfrm>
          <a:prstGeom prst="rect">
            <a:avLst/>
          </a:prstGeom>
        </p:spPr>
      </p:pic>
      <p:sp>
        <p:nvSpPr>
          <p:cNvPr id="15" name="Inhaltsplatzhalter 2">
            <a:extLst>
              <a:ext uri="{FF2B5EF4-FFF2-40B4-BE49-F238E27FC236}">
                <a16:creationId xmlns:a16="http://schemas.microsoft.com/office/drawing/2014/main" id="{284339A3-856B-46B2-8EF1-028DFEA6D19B}"/>
              </a:ext>
            </a:extLst>
          </p:cNvPr>
          <p:cNvSpPr>
            <a:spLocks noGrp="1"/>
          </p:cNvSpPr>
          <p:nvPr>
            <p:ph idx="1"/>
          </p:nvPr>
        </p:nvSpPr>
        <p:spPr>
          <a:xfrm>
            <a:off x="838200" y="2213155"/>
            <a:ext cx="3801035" cy="4286519"/>
          </a:xfrm>
        </p:spPr>
        <p:txBody>
          <a:bodyPr>
            <a:normAutofit fontScale="62500" lnSpcReduction="20000"/>
          </a:bodyPr>
          <a:lstStyle/>
          <a:p>
            <a:pPr algn="l"/>
            <a:r>
              <a:rPr lang="de-DE" b="1" dirty="0" err="1"/>
              <a:t>Gevolgen</a:t>
            </a:r>
            <a:r>
              <a:rPr lang="de-DE" b="1" dirty="0"/>
              <a:t> voor </a:t>
            </a:r>
            <a:r>
              <a:rPr lang="de-DE" b="1" dirty="0" err="1"/>
              <a:t>bedrijfsvoering</a:t>
            </a:r>
            <a:endParaRPr lang="de-DE" b="1" dirty="0"/>
          </a:p>
          <a:p>
            <a:pPr algn="l"/>
            <a:r>
              <a:rPr lang="de-DE" sz="2400" b="1" dirty="0" err="1"/>
              <a:t>Veiligheid</a:t>
            </a:r>
            <a:endParaRPr lang="de-DE" sz="2400" b="1" dirty="0"/>
          </a:p>
          <a:p>
            <a:pPr marL="177800" indent="-177800" algn="l">
              <a:spcBef>
                <a:spcPts val="600"/>
              </a:spcBef>
              <a:buFont typeface="Arial" panose="020B0604020202020204" pitchFamily="34" charset="0"/>
              <a:buChar char="•"/>
            </a:pPr>
            <a:r>
              <a:rPr lang="nl-NL" sz="2400" dirty="0"/>
              <a:t>Beter beheer van batterijen voor pallettrucks</a:t>
            </a:r>
          </a:p>
          <a:p>
            <a:pPr marL="177800" indent="-177800" algn="l">
              <a:spcBef>
                <a:spcPts val="600"/>
              </a:spcBef>
              <a:buFont typeface="Arial" panose="020B0604020202020204" pitchFamily="34" charset="0"/>
              <a:buChar char="•"/>
            </a:pPr>
            <a:r>
              <a:rPr lang="nl-NL" sz="2400" dirty="0"/>
              <a:t>Optimalisering van de werking van het magazijn (ruimtebesparing)</a:t>
            </a:r>
            <a:r>
              <a:rPr lang="en-US" sz="2400" dirty="0"/>
              <a:t>.</a:t>
            </a:r>
            <a:br>
              <a:rPr lang="en-US" sz="2400" dirty="0"/>
            </a:br>
            <a:endParaRPr lang="en-US" sz="2400" dirty="0"/>
          </a:p>
          <a:p>
            <a:pPr algn="l"/>
            <a:r>
              <a:rPr lang="de-DE" sz="2400" b="1" dirty="0" err="1"/>
              <a:t>Kwaliteit</a:t>
            </a:r>
            <a:endParaRPr lang="de-DE" sz="2400" b="1" dirty="0"/>
          </a:p>
          <a:p>
            <a:pPr marL="177800" indent="-177800" algn="l">
              <a:spcBef>
                <a:spcPts val="600"/>
              </a:spcBef>
              <a:buFont typeface="Arial" panose="020B0604020202020204" pitchFamily="34" charset="0"/>
              <a:buChar char="•"/>
            </a:pPr>
            <a:r>
              <a:rPr lang="en-US" sz="2400" dirty="0" err="1"/>
              <a:t>Verbetering</a:t>
            </a:r>
            <a:r>
              <a:rPr lang="en-US" sz="2400" dirty="0"/>
              <a:t> van de </a:t>
            </a:r>
            <a:r>
              <a:rPr lang="en-US" sz="2400" dirty="0" err="1"/>
              <a:t>levenscyclus</a:t>
            </a:r>
            <a:r>
              <a:rPr lang="en-US" sz="2400" dirty="0"/>
              <a:t> van </a:t>
            </a:r>
            <a:r>
              <a:rPr lang="en-US" sz="2400" dirty="0" err="1"/>
              <a:t>batterijen</a:t>
            </a:r>
            <a:r>
              <a:rPr lang="en-US" sz="2400" dirty="0"/>
              <a:t>.</a:t>
            </a:r>
            <a:br>
              <a:rPr lang="en-US" sz="2400" dirty="0"/>
            </a:br>
            <a:endParaRPr lang="en-US" sz="2400" dirty="0"/>
          </a:p>
          <a:p>
            <a:pPr algn="l"/>
            <a:r>
              <a:rPr lang="de-DE" sz="2400" b="1" dirty="0"/>
              <a:t>Kosten</a:t>
            </a:r>
          </a:p>
          <a:p>
            <a:pPr marL="177800" indent="-177800" algn="l">
              <a:spcBef>
                <a:spcPts val="600"/>
              </a:spcBef>
              <a:buFont typeface="Arial" panose="020B0604020202020204" pitchFamily="34" charset="0"/>
              <a:buChar char="•"/>
            </a:pPr>
            <a:r>
              <a:rPr lang="en-US" sz="2400" dirty="0" err="1"/>
              <a:t>Verlaging</a:t>
            </a:r>
            <a:r>
              <a:rPr lang="en-US" sz="2400" dirty="0"/>
              <a:t> van </a:t>
            </a:r>
            <a:r>
              <a:rPr lang="en-US" sz="2400" dirty="0" err="1"/>
              <a:t>energie</a:t>
            </a:r>
            <a:r>
              <a:rPr lang="en-US" sz="2400" dirty="0"/>
              <a:t>- en </a:t>
            </a:r>
            <a:r>
              <a:rPr lang="en-US" sz="2400" dirty="0" err="1"/>
              <a:t>onderhoudskosten</a:t>
            </a:r>
            <a:r>
              <a:rPr lang="en-US" sz="2400" dirty="0"/>
              <a:t>.</a:t>
            </a:r>
            <a:br>
              <a:rPr lang="en-US" sz="2400" dirty="0"/>
            </a:br>
            <a:endParaRPr lang="en-US" sz="2400" dirty="0"/>
          </a:p>
          <a:p>
            <a:pPr algn="l"/>
            <a:r>
              <a:rPr lang="de-DE" sz="2400" b="1" dirty="0" err="1"/>
              <a:t>Tijd</a:t>
            </a:r>
            <a:endParaRPr lang="de-DE" sz="2400" b="1" dirty="0"/>
          </a:p>
          <a:p>
            <a:pPr marL="177800" indent="-177800" algn="l">
              <a:spcBef>
                <a:spcPts val="600"/>
              </a:spcBef>
              <a:buFont typeface="Arial" panose="020B0604020202020204" pitchFamily="34" charset="0"/>
              <a:buChar char="•"/>
            </a:pPr>
            <a:r>
              <a:rPr lang="nl-NL" sz="2400" dirty="0"/>
              <a:t>Verbetering van time management tijdens het laden en door </a:t>
            </a:r>
          </a:p>
          <a:p>
            <a:pPr marL="177800" indent="-177800" algn="l">
              <a:spcBef>
                <a:spcPts val="600"/>
              </a:spcBef>
              <a:buFont typeface="Arial" panose="020B0604020202020204" pitchFamily="34" charset="0"/>
              <a:buChar char="•"/>
            </a:pPr>
            <a:r>
              <a:rPr lang="nl-NL" sz="2400" dirty="0"/>
              <a:t>planning van medewerkers</a:t>
            </a:r>
            <a:endParaRPr lang="de-DE" sz="2400" dirty="0"/>
          </a:p>
        </p:txBody>
      </p:sp>
      <p:sp>
        <p:nvSpPr>
          <p:cNvPr id="17" name="Textfeld 16">
            <a:extLst>
              <a:ext uri="{FF2B5EF4-FFF2-40B4-BE49-F238E27FC236}">
                <a16:creationId xmlns:a16="http://schemas.microsoft.com/office/drawing/2014/main" id="{B8C952C2-2BAE-4E91-BA6C-517EDC5868D1}"/>
              </a:ext>
            </a:extLst>
          </p:cNvPr>
          <p:cNvSpPr txBox="1"/>
          <p:nvPr/>
        </p:nvSpPr>
        <p:spPr>
          <a:xfrm>
            <a:off x="4727567" y="6222675"/>
            <a:ext cx="6098240" cy="276999"/>
          </a:xfrm>
          <a:prstGeom prst="rect">
            <a:avLst/>
          </a:prstGeom>
          <a:noFill/>
        </p:spPr>
        <p:txBody>
          <a:bodyPr wrap="square">
            <a:spAutoFit/>
          </a:bodyPr>
          <a:lstStyle/>
          <a:p>
            <a:r>
              <a:rPr lang="de-DE" sz="1200" dirty="0" err="1"/>
              <a:t>Bron</a:t>
            </a:r>
            <a:r>
              <a:rPr lang="de-DE" sz="1200" dirty="0"/>
              <a:t>: Case Study </a:t>
            </a:r>
            <a:r>
              <a:rPr lang="de-DE" sz="1200" dirty="0" err="1"/>
              <a:t>Mbenefits</a:t>
            </a:r>
            <a:r>
              <a:rPr lang="de-DE" sz="1200" dirty="0"/>
              <a:t>, https://www.mbenefits.eu/news-reBrons/library/ </a:t>
            </a:r>
          </a:p>
        </p:txBody>
      </p:sp>
      <p:sp>
        <p:nvSpPr>
          <p:cNvPr id="9" name="Rectangle 8">
            <a:extLst>
              <a:ext uri="{FF2B5EF4-FFF2-40B4-BE49-F238E27FC236}">
                <a16:creationId xmlns:a16="http://schemas.microsoft.com/office/drawing/2014/main" id="{52E01C10-31A5-468D-AAAE-E3EF60510C46}"/>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8785414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183465-BF68-48AC-B7B2-0B0CF4B72524}"/>
              </a:ext>
            </a:extLst>
          </p:cNvPr>
          <p:cNvSpPr>
            <a:spLocks noGrp="1"/>
          </p:cNvSpPr>
          <p:nvPr>
            <p:ph type="title"/>
          </p:nvPr>
        </p:nvSpPr>
        <p:spPr>
          <a:xfrm>
            <a:off x="838200" y="852983"/>
            <a:ext cx="7772400" cy="1484188"/>
          </a:xfrm>
        </p:spPr>
        <p:txBody>
          <a:bodyPr>
            <a:normAutofit fontScale="90000"/>
          </a:bodyPr>
          <a:lstStyle/>
          <a:p>
            <a:r>
              <a:rPr lang="en-US" dirty="0" err="1"/>
              <a:t>Zonne-energie</a:t>
            </a:r>
            <a:r>
              <a:rPr lang="en-US" dirty="0"/>
              <a:t> op het dak, </a:t>
            </a:r>
            <a:r>
              <a:rPr lang="en-US" dirty="0" err="1"/>
              <a:t>warmtewisselaar</a:t>
            </a:r>
            <a:r>
              <a:rPr lang="en-US" dirty="0"/>
              <a:t> om de </a:t>
            </a:r>
            <a:r>
              <a:rPr lang="en-US" dirty="0" err="1"/>
              <a:t>duurzaamheidsambities</a:t>
            </a:r>
            <a:r>
              <a:rPr lang="en-US" dirty="0"/>
              <a:t> van de </a:t>
            </a:r>
            <a:r>
              <a:rPr lang="en-US" dirty="0" err="1"/>
              <a:t>supermarktketen</a:t>
            </a:r>
            <a:r>
              <a:rPr lang="en-US" dirty="0"/>
              <a:t> </a:t>
            </a:r>
            <a:r>
              <a:rPr lang="en-US" dirty="0" err="1"/>
              <a:t>waar</a:t>
            </a:r>
            <a:r>
              <a:rPr lang="en-US" dirty="0"/>
              <a:t> </a:t>
            </a:r>
            <a:r>
              <a:rPr lang="en-US" dirty="0" err="1"/>
              <a:t>te</a:t>
            </a:r>
            <a:r>
              <a:rPr lang="en-US" dirty="0"/>
              <a:t> </a:t>
            </a:r>
            <a:r>
              <a:rPr lang="en-US" dirty="0" err="1"/>
              <a:t>maken</a:t>
            </a:r>
            <a:endParaRPr lang="de-DE" dirty="0"/>
          </a:p>
        </p:txBody>
      </p:sp>
      <p:sp>
        <p:nvSpPr>
          <p:cNvPr id="4" name="Datumsplatzhalter 3">
            <a:extLst>
              <a:ext uri="{FF2B5EF4-FFF2-40B4-BE49-F238E27FC236}">
                <a16:creationId xmlns:a16="http://schemas.microsoft.com/office/drawing/2014/main" id="{DDA17F69-AF06-4A8F-8994-A8D10007A095}"/>
              </a:ext>
            </a:extLst>
          </p:cNvPr>
          <p:cNvSpPr>
            <a:spLocks noGrp="1"/>
          </p:cNvSpPr>
          <p:nvPr>
            <p:ph type="dt" sz="half" idx="10"/>
          </p:nvPr>
        </p:nvSpPr>
        <p:spPr/>
        <p:txBody>
          <a:bodyPr/>
          <a:lstStyle/>
          <a:p>
            <a:fld id="{70CDD5F8-5674-477F-8868-5AA1D79A9279}" type="datetime1">
              <a:rPr lang="en-GB" smtClean="0"/>
              <a:t>24/05/2022</a:t>
            </a:fld>
            <a:endParaRPr lang="de-DE"/>
          </a:p>
        </p:txBody>
      </p:sp>
      <p:sp>
        <p:nvSpPr>
          <p:cNvPr id="5" name="Foliennummernplatzhalter 4">
            <a:extLst>
              <a:ext uri="{FF2B5EF4-FFF2-40B4-BE49-F238E27FC236}">
                <a16:creationId xmlns:a16="http://schemas.microsoft.com/office/drawing/2014/main" id="{37FA38D5-5825-48CB-9D39-8D00EE725E00}"/>
              </a:ext>
            </a:extLst>
          </p:cNvPr>
          <p:cNvSpPr>
            <a:spLocks noGrp="1"/>
          </p:cNvSpPr>
          <p:nvPr>
            <p:ph type="sldNum" sz="quarter" idx="11"/>
          </p:nvPr>
        </p:nvSpPr>
        <p:spPr/>
        <p:txBody>
          <a:bodyPr/>
          <a:lstStyle/>
          <a:p>
            <a:fld id="{CD13C9F6-DA1F-4969-8B21-2E803A8A69C8}" type="slidenum">
              <a:rPr lang="de-DE" smtClean="0"/>
              <a:t>33</a:t>
            </a:fld>
            <a:endParaRPr lang="de-DE" dirty="0"/>
          </a:p>
        </p:txBody>
      </p:sp>
      <p:sp>
        <p:nvSpPr>
          <p:cNvPr id="7" name="Textfeld 6">
            <a:extLst>
              <a:ext uri="{FF2B5EF4-FFF2-40B4-BE49-F238E27FC236}">
                <a16:creationId xmlns:a16="http://schemas.microsoft.com/office/drawing/2014/main" id="{49E72567-AD30-42D4-BB93-40A943AAFDA9}"/>
              </a:ext>
            </a:extLst>
          </p:cNvPr>
          <p:cNvSpPr txBox="1"/>
          <p:nvPr/>
        </p:nvSpPr>
        <p:spPr>
          <a:xfrm>
            <a:off x="272413" y="246463"/>
            <a:ext cx="2218236" cy="523220"/>
          </a:xfrm>
          <a:prstGeom prst="rect">
            <a:avLst/>
          </a:prstGeom>
          <a:noFill/>
        </p:spPr>
        <p:txBody>
          <a:bodyPr wrap="none" rtlCol="0">
            <a:spAutoFit/>
          </a:bodyPr>
          <a:lstStyle/>
          <a:p>
            <a:r>
              <a:rPr lang="de-DE" sz="2800" dirty="0" err="1">
                <a:solidFill>
                  <a:srgbClr val="9499FE"/>
                </a:solidFill>
              </a:rPr>
              <a:t>Voorbeeld</a:t>
            </a:r>
            <a:r>
              <a:rPr lang="de-DE" sz="2800" dirty="0">
                <a:solidFill>
                  <a:srgbClr val="9499FE"/>
                </a:solidFill>
              </a:rPr>
              <a:t> #2 </a:t>
            </a:r>
          </a:p>
        </p:txBody>
      </p:sp>
      <p:sp>
        <p:nvSpPr>
          <p:cNvPr id="15" name="Inhaltsplatzhalter 2">
            <a:extLst>
              <a:ext uri="{FF2B5EF4-FFF2-40B4-BE49-F238E27FC236}">
                <a16:creationId xmlns:a16="http://schemas.microsoft.com/office/drawing/2014/main" id="{284339A3-856B-46B2-8EF1-028DFEA6D19B}"/>
              </a:ext>
            </a:extLst>
          </p:cNvPr>
          <p:cNvSpPr>
            <a:spLocks noGrp="1"/>
          </p:cNvSpPr>
          <p:nvPr>
            <p:ph idx="1"/>
          </p:nvPr>
        </p:nvSpPr>
        <p:spPr>
          <a:xfrm>
            <a:off x="838200" y="2555083"/>
            <a:ext cx="5702559" cy="3944592"/>
          </a:xfrm>
        </p:spPr>
        <p:txBody>
          <a:bodyPr>
            <a:noAutofit/>
          </a:bodyPr>
          <a:lstStyle/>
          <a:p>
            <a:pPr algn="l"/>
            <a:r>
              <a:rPr lang="de-DE" sz="1600" b="1" dirty="0" err="1"/>
              <a:t>Gevolgen</a:t>
            </a:r>
            <a:r>
              <a:rPr lang="de-DE" sz="1600" b="1" dirty="0"/>
              <a:t> voor de </a:t>
            </a:r>
            <a:r>
              <a:rPr lang="de-DE" sz="1600" b="1" dirty="0" err="1"/>
              <a:t>bedrijfsvoering</a:t>
            </a:r>
            <a:endParaRPr lang="de-DE" sz="1600" b="1" dirty="0"/>
          </a:p>
          <a:p>
            <a:pPr algn="l">
              <a:spcBef>
                <a:spcPts val="1800"/>
              </a:spcBef>
            </a:pPr>
            <a:r>
              <a:rPr lang="de-DE" sz="1600" b="1" dirty="0" err="1"/>
              <a:t>Veiligheid</a:t>
            </a:r>
            <a:endParaRPr lang="de-DE" sz="1600" b="1" dirty="0"/>
          </a:p>
          <a:p>
            <a:pPr marL="269875" indent="-269875" algn="l">
              <a:buFont typeface="Arial" panose="020B0604020202020204" pitchFamily="34" charset="0"/>
              <a:buChar char="•"/>
            </a:pPr>
            <a:r>
              <a:rPr lang="en-US" sz="1600" dirty="0" err="1"/>
              <a:t>Vermindering</a:t>
            </a:r>
            <a:r>
              <a:rPr lang="en-US" sz="1600" dirty="0"/>
              <a:t> van de </a:t>
            </a:r>
            <a:r>
              <a:rPr lang="en-US" sz="1600" dirty="0" err="1"/>
              <a:t>energievraag</a:t>
            </a:r>
            <a:endParaRPr lang="en-US" sz="1600" dirty="0"/>
          </a:p>
          <a:p>
            <a:pPr algn="l">
              <a:spcBef>
                <a:spcPts val="1800"/>
              </a:spcBef>
            </a:pPr>
            <a:r>
              <a:rPr lang="de-DE" sz="1600" b="1" dirty="0" err="1"/>
              <a:t>Kwaliteit</a:t>
            </a:r>
            <a:endParaRPr lang="de-DE" sz="1600" b="1" dirty="0"/>
          </a:p>
          <a:p>
            <a:pPr marL="269875" indent="-269875" algn="l">
              <a:buFont typeface="Arial" panose="020B0604020202020204" pitchFamily="34" charset="0"/>
              <a:buChar char="•"/>
            </a:pPr>
            <a:r>
              <a:rPr lang="en-US" sz="1600" dirty="0" err="1"/>
              <a:t>Betere</a:t>
            </a:r>
            <a:r>
              <a:rPr lang="en-US" sz="1600" dirty="0"/>
              <a:t> </a:t>
            </a:r>
            <a:r>
              <a:rPr lang="en-US" sz="1600" dirty="0" err="1"/>
              <a:t>kwaliteit</a:t>
            </a:r>
            <a:r>
              <a:rPr lang="en-US" sz="1600" dirty="0"/>
              <a:t> van </a:t>
            </a:r>
            <a:r>
              <a:rPr lang="en-US" sz="1600" dirty="0" err="1"/>
              <a:t>energiediensten</a:t>
            </a:r>
            <a:endParaRPr lang="en-US" sz="1600" dirty="0"/>
          </a:p>
          <a:p>
            <a:pPr algn="l">
              <a:spcBef>
                <a:spcPts val="1800"/>
              </a:spcBef>
            </a:pPr>
            <a:r>
              <a:rPr lang="de-DE" sz="1600" b="1" dirty="0"/>
              <a:t>Kosten</a:t>
            </a:r>
          </a:p>
          <a:p>
            <a:pPr marL="269875" indent="-269875" algn="l">
              <a:buFont typeface="Arial" panose="020B0604020202020204" pitchFamily="34" charset="0"/>
              <a:buChar char="•"/>
            </a:pPr>
            <a:r>
              <a:rPr lang="en-US" sz="1600" dirty="0" err="1"/>
              <a:t>Vermindering</a:t>
            </a:r>
            <a:r>
              <a:rPr lang="en-US" sz="1600" dirty="0"/>
              <a:t> van </a:t>
            </a:r>
            <a:r>
              <a:rPr lang="en-US" sz="1600" dirty="0" err="1"/>
              <a:t>energie</a:t>
            </a:r>
            <a:r>
              <a:rPr lang="en-US" sz="1600" dirty="0"/>
              <a:t>- en </a:t>
            </a:r>
            <a:r>
              <a:rPr lang="en-US" sz="1600" dirty="0" err="1"/>
              <a:t>onderhoudskosten</a:t>
            </a:r>
            <a:endParaRPr lang="en-US" sz="1600" dirty="0"/>
          </a:p>
          <a:p>
            <a:pPr algn="l">
              <a:spcBef>
                <a:spcPts val="1800"/>
              </a:spcBef>
            </a:pPr>
            <a:r>
              <a:rPr lang="de-DE" sz="1600" b="1" dirty="0" err="1"/>
              <a:t>Tijd</a:t>
            </a:r>
            <a:endParaRPr lang="de-DE" sz="1600" b="1" dirty="0"/>
          </a:p>
          <a:p>
            <a:pPr marL="269875" indent="-269875" algn="l">
              <a:buFont typeface="Arial" panose="020B0604020202020204" pitchFamily="34" charset="0"/>
              <a:buChar char="•"/>
            </a:pPr>
            <a:r>
              <a:rPr lang="de-DE" sz="1600" dirty="0" err="1"/>
              <a:t>Geen</a:t>
            </a:r>
            <a:r>
              <a:rPr lang="de-DE" sz="1600" dirty="0"/>
              <a:t> </a:t>
            </a:r>
            <a:r>
              <a:rPr lang="de-DE" sz="1600" dirty="0" err="1"/>
              <a:t>invloed</a:t>
            </a:r>
            <a:endParaRPr lang="de-DE" sz="1600" dirty="0"/>
          </a:p>
        </p:txBody>
      </p:sp>
      <p:sp>
        <p:nvSpPr>
          <p:cNvPr id="17" name="Textfeld 16">
            <a:extLst>
              <a:ext uri="{FF2B5EF4-FFF2-40B4-BE49-F238E27FC236}">
                <a16:creationId xmlns:a16="http://schemas.microsoft.com/office/drawing/2014/main" id="{B8C952C2-2BAE-4E91-BA6C-517EDC5868D1}"/>
              </a:ext>
            </a:extLst>
          </p:cNvPr>
          <p:cNvSpPr txBox="1"/>
          <p:nvPr/>
        </p:nvSpPr>
        <p:spPr>
          <a:xfrm>
            <a:off x="6217404" y="6582975"/>
            <a:ext cx="6098240" cy="276999"/>
          </a:xfrm>
          <a:prstGeom prst="rect">
            <a:avLst/>
          </a:prstGeom>
          <a:noFill/>
        </p:spPr>
        <p:txBody>
          <a:bodyPr wrap="square">
            <a:spAutoFit/>
          </a:bodyPr>
          <a:lstStyle/>
          <a:p>
            <a:r>
              <a:rPr lang="de-DE" sz="1200" dirty="0" err="1"/>
              <a:t>Bron</a:t>
            </a:r>
            <a:r>
              <a:rPr lang="de-DE" sz="1200" dirty="0"/>
              <a:t>: Case Study </a:t>
            </a:r>
            <a:r>
              <a:rPr lang="de-DE" sz="1200" dirty="0" err="1"/>
              <a:t>Mbenefits</a:t>
            </a:r>
            <a:r>
              <a:rPr lang="de-DE" sz="1200" dirty="0"/>
              <a:t>, https://www.mbenefits.eu/news-reBrons/library/ </a:t>
            </a:r>
          </a:p>
        </p:txBody>
      </p:sp>
      <p:pic>
        <p:nvPicPr>
          <p:cNvPr id="6" name="Grafik 5">
            <a:extLst>
              <a:ext uri="{FF2B5EF4-FFF2-40B4-BE49-F238E27FC236}">
                <a16:creationId xmlns:a16="http://schemas.microsoft.com/office/drawing/2014/main" id="{754B54A2-F719-44FE-8896-C67A050D8F9C}"/>
              </a:ext>
            </a:extLst>
          </p:cNvPr>
          <p:cNvPicPr>
            <a:picLocks noChangeAspect="1"/>
          </p:cNvPicPr>
          <p:nvPr/>
        </p:nvPicPr>
        <p:blipFill>
          <a:blip r:embed="rId3"/>
          <a:stretch>
            <a:fillRect/>
          </a:stretch>
        </p:blipFill>
        <p:spPr>
          <a:xfrm>
            <a:off x="6954531" y="1156996"/>
            <a:ext cx="4399269" cy="5493914"/>
          </a:xfrm>
          <a:prstGeom prst="rect">
            <a:avLst/>
          </a:prstGeom>
        </p:spPr>
      </p:pic>
      <p:sp>
        <p:nvSpPr>
          <p:cNvPr id="9" name="Rectangle 8">
            <a:extLst>
              <a:ext uri="{FF2B5EF4-FFF2-40B4-BE49-F238E27FC236}">
                <a16:creationId xmlns:a16="http://schemas.microsoft.com/office/drawing/2014/main" id="{CC5E8CB6-F4DA-4EEA-BF23-3E19CC57B925}"/>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42423555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BA7A88-FC23-45B9-87ED-A42B79AF0BCD}"/>
              </a:ext>
            </a:extLst>
          </p:cNvPr>
          <p:cNvSpPr>
            <a:spLocks noGrp="1"/>
          </p:cNvSpPr>
          <p:nvPr>
            <p:ph type="title"/>
          </p:nvPr>
        </p:nvSpPr>
        <p:spPr/>
        <p:txBody>
          <a:bodyPr/>
          <a:lstStyle/>
          <a:p>
            <a:r>
              <a:rPr lang="de-DE" dirty="0"/>
              <a:t>Financiële </a:t>
            </a:r>
            <a:r>
              <a:rPr lang="de-DE" dirty="0" err="1"/>
              <a:t>achtergrond</a:t>
            </a:r>
            <a:endParaRPr lang="de-DE" dirty="0"/>
          </a:p>
        </p:txBody>
      </p:sp>
      <p:sp>
        <p:nvSpPr>
          <p:cNvPr id="3" name="Textplatzhalter 2">
            <a:extLst>
              <a:ext uri="{FF2B5EF4-FFF2-40B4-BE49-F238E27FC236}">
                <a16:creationId xmlns:a16="http://schemas.microsoft.com/office/drawing/2014/main" id="{1A609D92-548F-404F-8C46-A0044382E2BE}"/>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E9B15D59-2170-4933-A01C-7C0C9CC9897C}"/>
              </a:ext>
            </a:extLst>
          </p:cNvPr>
          <p:cNvSpPr>
            <a:spLocks noGrp="1"/>
          </p:cNvSpPr>
          <p:nvPr>
            <p:ph type="dt" sz="half" idx="10"/>
          </p:nvPr>
        </p:nvSpPr>
        <p:spPr/>
        <p:txBody>
          <a:bodyPr/>
          <a:lstStyle/>
          <a:p>
            <a:fld id="{E0AB2C3D-044F-4CDE-878A-CEC4FC6874E5}" type="datetime1">
              <a:rPr lang="en-GB" smtClean="0"/>
              <a:t>24/05/2022</a:t>
            </a:fld>
            <a:endParaRPr lang="de-DE"/>
          </a:p>
        </p:txBody>
      </p:sp>
      <p:sp>
        <p:nvSpPr>
          <p:cNvPr id="5" name="Foliennummernplatzhalter 4">
            <a:extLst>
              <a:ext uri="{FF2B5EF4-FFF2-40B4-BE49-F238E27FC236}">
                <a16:creationId xmlns:a16="http://schemas.microsoft.com/office/drawing/2014/main" id="{7BF0A80E-CDB7-499E-8B31-D9B4D53C79D1}"/>
              </a:ext>
            </a:extLst>
          </p:cNvPr>
          <p:cNvSpPr>
            <a:spLocks noGrp="1"/>
          </p:cNvSpPr>
          <p:nvPr>
            <p:ph type="sldNum" sz="quarter" idx="11"/>
          </p:nvPr>
        </p:nvSpPr>
        <p:spPr/>
        <p:txBody>
          <a:bodyPr/>
          <a:lstStyle/>
          <a:p>
            <a:fld id="{CD13C9F6-DA1F-4969-8B21-2E803A8A69C8}" type="slidenum">
              <a:rPr lang="de-DE" smtClean="0"/>
              <a:t>34</a:t>
            </a:fld>
            <a:endParaRPr lang="de-DE" dirty="0"/>
          </a:p>
        </p:txBody>
      </p:sp>
      <p:sp>
        <p:nvSpPr>
          <p:cNvPr id="6" name="Rectangle 5">
            <a:extLst>
              <a:ext uri="{FF2B5EF4-FFF2-40B4-BE49-F238E27FC236}">
                <a16:creationId xmlns:a16="http://schemas.microsoft.com/office/drawing/2014/main" id="{87664AB8-C4E8-49E0-B011-D5E3834EAA20}"/>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5634007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2C8E96-ED51-4A1D-8277-C134E16B5E30}"/>
              </a:ext>
            </a:extLst>
          </p:cNvPr>
          <p:cNvSpPr>
            <a:spLocks noGrp="1"/>
          </p:cNvSpPr>
          <p:nvPr>
            <p:ph type="title"/>
          </p:nvPr>
        </p:nvSpPr>
        <p:spPr/>
        <p:txBody>
          <a:bodyPr/>
          <a:lstStyle/>
          <a:p>
            <a:r>
              <a:rPr lang="de-DE" dirty="0"/>
              <a:t>Parameter voor </a:t>
            </a:r>
            <a:r>
              <a:rPr lang="de-DE" dirty="0" err="1"/>
              <a:t>investeringen</a:t>
            </a:r>
            <a:endParaRPr lang="de-DE" dirty="0"/>
          </a:p>
        </p:txBody>
      </p:sp>
      <p:sp>
        <p:nvSpPr>
          <p:cNvPr id="3" name="Inhaltsplatzhalter 2">
            <a:extLst>
              <a:ext uri="{FF2B5EF4-FFF2-40B4-BE49-F238E27FC236}">
                <a16:creationId xmlns:a16="http://schemas.microsoft.com/office/drawing/2014/main" id="{2F56BABC-F191-41CA-9C88-76F2043255D2}"/>
              </a:ext>
            </a:extLst>
          </p:cNvPr>
          <p:cNvSpPr>
            <a:spLocks noGrp="1"/>
          </p:cNvSpPr>
          <p:nvPr>
            <p:ph idx="1"/>
          </p:nvPr>
        </p:nvSpPr>
        <p:spPr/>
        <p:txBody>
          <a:bodyPr/>
          <a:lstStyle/>
          <a:p>
            <a:endParaRPr lang="de-DE" dirty="0"/>
          </a:p>
          <a:p>
            <a:pPr marL="514350" indent="-514350">
              <a:buFont typeface="+mj-lt"/>
              <a:buAutoNum type="arabicPeriod"/>
            </a:pPr>
            <a:r>
              <a:rPr lang="de-DE" dirty="0" err="1"/>
              <a:t>Duur</a:t>
            </a:r>
            <a:endParaRPr lang="de-DE" dirty="0"/>
          </a:p>
          <a:p>
            <a:pPr marL="514350" indent="-514350">
              <a:buFont typeface="+mj-lt"/>
              <a:buAutoNum type="arabicPeriod"/>
            </a:pPr>
            <a:r>
              <a:rPr lang="de-DE" dirty="0" err="1"/>
              <a:t>Initiële</a:t>
            </a:r>
            <a:r>
              <a:rPr lang="de-DE" dirty="0"/>
              <a:t> </a:t>
            </a:r>
            <a:r>
              <a:rPr lang="de-DE" dirty="0" err="1"/>
              <a:t>capital</a:t>
            </a:r>
            <a:r>
              <a:rPr lang="de-DE" dirty="0"/>
              <a:t> </a:t>
            </a:r>
            <a:r>
              <a:rPr lang="de-DE" dirty="0" err="1"/>
              <a:t>expenditure</a:t>
            </a:r>
            <a:r>
              <a:rPr lang="de-DE" dirty="0"/>
              <a:t>, </a:t>
            </a:r>
            <a:r>
              <a:rPr lang="de-DE" dirty="0" err="1"/>
              <a:t>ook</a:t>
            </a:r>
            <a:r>
              <a:rPr lang="de-DE" dirty="0"/>
              <a:t> CAPEX in t=0</a:t>
            </a:r>
          </a:p>
          <a:p>
            <a:pPr marL="514350" indent="-514350">
              <a:buFont typeface="+mj-lt"/>
              <a:buAutoNum type="arabicPeriod"/>
            </a:pPr>
            <a:r>
              <a:rPr lang="de-DE" dirty="0" err="1"/>
              <a:t>Verwachte</a:t>
            </a:r>
            <a:r>
              <a:rPr lang="de-DE" dirty="0"/>
              <a:t> </a:t>
            </a:r>
            <a:r>
              <a:rPr lang="de-DE" dirty="0" err="1"/>
              <a:t>cashflows</a:t>
            </a:r>
            <a:r>
              <a:rPr lang="de-DE" dirty="0"/>
              <a:t> (van t=1 </a:t>
            </a:r>
            <a:r>
              <a:rPr lang="de-DE" dirty="0" err="1"/>
              <a:t>to</a:t>
            </a:r>
            <a:r>
              <a:rPr lang="de-DE" dirty="0"/>
              <a:t> t=T)</a:t>
            </a:r>
          </a:p>
          <a:p>
            <a:pPr marL="514350" indent="-514350">
              <a:buFont typeface="+mj-lt"/>
              <a:buAutoNum type="arabicPeriod"/>
            </a:pPr>
            <a:r>
              <a:rPr lang="de-DE" dirty="0" err="1">
                <a:solidFill>
                  <a:schemeClr val="bg1">
                    <a:lumMod val="65000"/>
                  </a:schemeClr>
                </a:solidFill>
              </a:rPr>
              <a:t>Bijkomende</a:t>
            </a:r>
            <a:r>
              <a:rPr lang="de-DE" dirty="0">
                <a:solidFill>
                  <a:schemeClr val="bg1">
                    <a:lumMod val="65000"/>
                  </a:schemeClr>
                </a:solidFill>
              </a:rPr>
              <a:t> </a:t>
            </a:r>
            <a:r>
              <a:rPr lang="de-DE" dirty="0" err="1">
                <a:solidFill>
                  <a:schemeClr val="bg1">
                    <a:lumMod val="65000"/>
                  </a:schemeClr>
                </a:solidFill>
              </a:rPr>
              <a:t>capital</a:t>
            </a:r>
            <a:r>
              <a:rPr lang="de-DE" dirty="0">
                <a:solidFill>
                  <a:schemeClr val="bg1">
                    <a:lumMod val="65000"/>
                  </a:schemeClr>
                </a:solidFill>
              </a:rPr>
              <a:t> spending (van t=1 </a:t>
            </a:r>
            <a:r>
              <a:rPr lang="de-DE" dirty="0" err="1">
                <a:solidFill>
                  <a:schemeClr val="bg1">
                    <a:lumMod val="65000"/>
                  </a:schemeClr>
                </a:solidFill>
              </a:rPr>
              <a:t>to</a:t>
            </a:r>
            <a:r>
              <a:rPr lang="de-DE" dirty="0">
                <a:solidFill>
                  <a:schemeClr val="bg1">
                    <a:lumMod val="65000"/>
                  </a:schemeClr>
                </a:solidFill>
              </a:rPr>
              <a:t> t=T)</a:t>
            </a:r>
          </a:p>
          <a:p>
            <a:pPr marL="514350" indent="-514350">
              <a:buFont typeface="+mj-lt"/>
              <a:buAutoNum type="arabicPeriod"/>
            </a:pPr>
            <a:r>
              <a:rPr lang="de-DE" dirty="0" err="1">
                <a:solidFill>
                  <a:schemeClr val="bg1">
                    <a:lumMod val="65000"/>
                  </a:schemeClr>
                </a:solidFill>
              </a:rPr>
              <a:t>Eindwaarde</a:t>
            </a:r>
            <a:r>
              <a:rPr lang="de-DE" dirty="0">
                <a:solidFill>
                  <a:schemeClr val="bg1">
                    <a:lumMod val="65000"/>
                  </a:schemeClr>
                </a:solidFill>
              </a:rPr>
              <a:t>(t=T)</a:t>
            </a:r>
          </a:p>
        </p:txBody>
      </p:sp>
      <p:sp>
        <p:nvSpPr>
          <p:cNvPr id="4" name="Datumsplatzhalter 3">
            <a:extLst>
              <a:ext uri="{FF2B5EF4-FFF2-40B4-BE49-F238E27FC236}">
                <a16:creationId xmlns:a16="http://schemas.microsoft.com/office/drawing/2014/main" id="{7A479BDB-AF74-4DE2-A299-23C474B999BB}"/>
              </a:ext>
            </a:extLst>
          </p:cNvPr>
          <p:cNvSpPr>
            <a:spLocks noGrp="1"/>
          </p:cNvSpPr>
          <p:nvPr>
            <p:ph type="dt" sz="half" idx="10"/>
          </p:nvPr>
        </p:nvSpPr>
        <p:spPr/>
        <p:txBody>
          <a:bodyPr/>
          <a:lstStyle/>
          <a:p>
            <a:fld id="{32457189-9EF1-48D0-96FB-647E48AF3C45}" type="datetime1">
              <a:rPr lang="en-GB" smtClean="0"/>
              <a:t>24/05/2022</a:t>
            </a:fld>
            <a:endParaRPr lang="de-DE"/>
          </a:p>
        </p:txBody>
      </p:sp>
      <p:sp>
        <p:nvSpPr>
          <p:cNvPr id="5" name="Foliennummernplatzhalter 4">
            <a:extLst>
              <a:ext uri="{FF2B5EF4-FFF2-40B4-BE49-F238E27FC236}">
                <a16:creationId xmlns:a16="http://schemas.microsoft.com/office/drawing/2014/main" id="{0F61B967-4B05-449C-88C7-838895377E1B}"/>
              </a:ext>
            </a:extLst>
          </p:cNvPr>
          <p:cNvSpPr>
            <a:spLocks noGrp="1"/>
          </p:cNvSpPr>
          <p:nvPr>
            <p:ph type="sldNum" sz="quarter" idx="11"/>
          </p:nvPr>
        </p:nvSpPr>
        <p:spPr/>
        <p:txBody>
          <a:bodyPr/>
          <a:lstStyle/>
          <a:p>
            <a:fld id="{CD13C9F6-DA1F-4969-8B21-2E803A8A69C8}" type="slidenum">
              <a:rPr lang="de-DE" smtClean="0"/>
              <a:t>35</a:t>
            </a:fld>
            <a:endParaRPr lang="de-DE" dirty="0"/>
          </a:p>
        </p:txBody>
      </p:sp>
      <p:sp>
        <p:nvSpPr>
          <p:cNvPr id="6" name="Rectangle 5">
            <a:extLst>
              <a:ext uri="{FF2B5EF4-FFF2-40B4-BE49-F238E27FC236}">
                <a16:creationId xmlns:a16="http://schemas.microsoft.com/office/drawing/2014/main" id="{4730B5A2-5F04-495F-8895-ABA2756F42BD}"/>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1239268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57EA6F-EC25-46E7-97BC-78DB2090CB50}"/>
              </a:ext>
            </a:extLst>
          </p:cNvPr>
          <p:cNvSpPr>
            <a:spLocks noGrp="1"/>
          </p:cNvSpPr>
          <p:nvPr>
            <p:ph type="title"/>
          </p:nvPr>
        </p:nvSpPr>
        <p:spPr/>
        <p:txBody>
          <a:bodyPr/>
          <a:lstStyle/>
          <a:p>
            <a:r>
              <a:rPr lang="de-DE" dirty="0"/>
              <a:t>Cashflows van </a:t>
            </a:r>
            <a:r>
              <a:rPr lang="de-DE" dirty="0" err="1"/>
              <a:t>een</a:t>
            </a:r>
            <a:r>
              <a:rPr lang="de-DE" dirty="0"/>
              <a:t> </a:t>
            </a:r>
            <a:r>
              <a:rPr lang="de-DE" dirty="0" err="1"/>
              <a:t>investering</a:t>
            </a:r>
            <a:endParaRPr lang="de-DE" dirty="0"/>
          </a:p>
        </p:txBody>
      </p:sp>
      <p:sp>
        <p:nvSpPr>
          <p:cNvPr id="4" name="Datumsplatzhalter 3">
            <a:extLst>
              <a:ext uri="{FF2B5EF4-FFF2-40B4-BE49-F238E27FC236}">
                <a16:creationId xmlns:a16="http://schemas.microsoft.com/office/drawing/2014/main" id="{473709C6-E06E-4580-A986-57256F7ED6CB}"/>
              </a:ext>
            </a:extLst>
          </p:cNvPr>
          <p:cNvSpPr>
            <a:spLocks noGrp="1"/>
          </p:cNvSpPr>
          <p:nvPr>
            <p:ph type="dt" sz="half" idx="10"/>
          </p:nvPr>
        </p:nvSpPr>
        <p:spPr/>
        <p:txBody>
          <a:bodyPr/>
          <a:lstStyle/>
          <a:p>
            <a:fld id="{53861166-89E2-4F7F-859D-F1ACF48F2FC8}" type="datetime1">
              <a:rPr lang="en-GB" smtClean="0"/>
              <a:t>24/05/2022</a:t>
            </a:fld>
            <a:endParaRPr lang="de-DE"/>
          </a:p>
        </p:txBody>
      </p:sp>
      <p:sp>
        <p:nvSpPr>
          <p:cNvPr id="5" name="Foliennummernplatzhalter 4">
            <a:extLst>
              <a:ext uri="{FF2B5EF4-FFF2-40B4-BE49-F238E27FC236}">
                <a16:creationId xmlns:a16="http://schemas.microsoft.com/office/drawing/2014/main" id="{E08DABC4-85DB-4084-B1C0-6381A278B078}"/>
              </a:ext>
            </a:extLst>
          </p:cNvPr>
          <p:cNvSpPr>
            <a:spLocks noGrp="1"/>
          </p:cNvSpPr>
          <p:nvPr>
            <p:ph type="sldNum" sz="quarter" idx="11"/>
          </p:nvPr>
        </p:nvSpPr>
        <p:spPr/>
        <p:txBody>
          <a:bodyPr/>
          <a:lstStyle/>
          <a:p>
            <a:fld id="{CD13C9F6-DA1F-4969-8B21-2E803A8A69C8}" type="slidenum">
              <a:rPr lang="de-DE" smtClean="0"/>
              <a:t>36</a:t>
            </a:fld>
            <a:endParaRPr lang="de-DE" dirty="0"/>
          </a:p>
        </p:txBody>
      </p:sp>
      <p:cxnSp>
        <p:nvCxnSpPr>
          <p:cNvPr id="6" name="Gerader Verbinder 5">
            <a:extLst>
              <a:ext uri="{FF2B5EF4-FFF2-40B4-BE49-F238E27FC236}">
                <a16:creationId xmlns:a16="http://schemas.microsoft.com/office/drawing/2014/main" id="{2421FEF2-0C63-464C-B7E2-6721A99A8D8E}"/>
              </a:ext>
            </a:extLst>
          </p:cNvPr>
          <p:cNvCxnSpPr>
            <a:cxnSpLocks/>
          </p:cNvCxnSpPr>
          <p:nvPr/>
        </p:nvCxnSpPr>
        <p:spPr>
          <a:xfrm flipV="1">
            <a:off x="2379135" y="4482286"/>
            <a:ext cx="7442198" cy="5539"/>
          </a:xfrm>
          <a:prstGeom prst="line">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7" name="Textfeld 6">
            <a:extLst>
              <a:ext uri="{FF2B5EF4-FFF2-40B4-BE49-F238E27FC236}">
                <a16:creationId xmlns:a16="http://schemas.microsoft.com/office/drawing/2014/main" id="{5590EF2B-A3A2-43A9-B70D-ACF3C9E0B275}"/>
              </a:ext>
            </a:extLst>
          </p:cNvPr>
          <p:cNvSpPr txBox="1"/>
          <p:nvPr/>
        </p:nvSpPr>
        <p:spPr>
          <a:xfrm>
            <a:off x="2421466" y="2113923"/>
            <a:ext cx="694267"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t0</a:t>
            </a:r>
          </a:p>
        </p:txBody>
      </p:sp>
      <p:sp>
        <p:nvSpPr>
          <p:cNvPr id="8" name="Textfeld 7">
            <a:extLst>
              <a:ext uri="{FF2B5EF4-FFF2-40B4-BE49-F238E27FC236}">
                <a16:creationId xmlns:a16="http://schemas.microsoft.com/office/drawing/2014/main" id="{9D7469B2-24E6-4AE7-8BA7-86AD8BB609EC}"/>
              </a:ext>
            </a:extLst>
          </p:cNvPr>
          <p:cNvSpPr txBox="1"/>
          <p:nvPr/>
        </p:nvSpPr>
        <p:spPr>
          <a:xfrm>
            <a:off x="3699933" y="2113923"/>
            <a:ext cx="694267"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t1</a:t>
            </a:r>
          </a:p>
        </p:txBody>
      </p:sp>
      <p:sp>
        <p:nvSpPr>
          <p:cNvPr id="9" name="Textfeld 8">
            <a:extLst>
              <a:ext uri="{FF2B5EF4-FFF2-40B4-BE49-F238E27FC236}">
                <a16:creationId xmlns:a16="http://schemas.microsoft.com/office/drawing/2014/main" id="{11F0F12E-6D89-42E6-833A-B242377B58DF}"/>
              </a:ext>
            </a:extLst>
          </p:cNvPr>
          <p:cNvSpPr txBox="1"/>
          <p:nvPr/>
        </p:nvSpPr>
        <p:spPr>
          <a:xfrm>
            <a:off x="4868332" y="2113923"/>
            <a:ext cx="694267"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t2</a:t>
            </a:r>
          </a:p>
        </p:txBody>
      </p:sp>
      <p:sp>
        <p:nvSpPr>
          <p:cNvPr id="10" name="Textfeld 9">
            <a:extLst>
              <a:ext uri="{FF2B5EF4-FFF2-40B4-BE49-F238E27FC236}">
                <a16:creationId xmlns:a16="http://schemas.microsoft.com/office/drawing/2014/main" id="{EEE1FC6B-45EE-4F64-B42F-123B8A489D70}"/>
              </a:ext>
            </a:extLst>
          </p:cNvPr>
          <p:cNvSpPr txBox="1"/>
          <p:nvPr/>
        </p:nvSpPr>
        <p:spPr>
          <a:xfrm>
            <a:off x="10189627" y="4220676"/>
            <a:ext cx="1227669"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time</a:t>
            </a:r>
          </a:p>
        </p:txBody>
      </p:sp>
      <p:sp>
        <p:nvSpPr>
          <p:cNvPr id="11" name="Textfeld 10">
            <a:extLst>
              <a:ext uri="{FF2B5EF4-FFF2-40B4-BE49-F238E27FC236}">
                <a16:creationId xmlns:a16="http://schemas.microsoft.com/office/drawing/2014/main" id="{4563E823-DA7F-46E9-A77D-57030B4EF404}"/>
              </a:ext>
            </a:extLst>
          </p:cNvPr>
          <p:cNvSpPr txBox="1"/>
          <p:nvPr/>
        </p:nvSpPr>
        <p:spPr>
          <a:xfrm>
            <a:off x="6222999" y="2108384"/>
            <a:ext cx="694267"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t3</a:t>
            </a:r>
          </a:p>
        </p:txBody>
      </p:sp>
      <p:sp>
        <p:nvSpPr>
          <p:cNvPr id="12" name="Textfeld 11">
            <a:extLst>
              <a:ext uri="{FF2B5EF4-FFF2-40B4-BE49-F238E27FC236}">
                <a16:creationId xmlns:a16="http://schemas.microsoft.com/office/drawing/2014/main" id="{485DBAD4-7356-4602-AB31-892EAF064DE0}"/>
              </a:ext>
            </a:extLst>
          </p:cNvPr>
          <p:cNvSpPr txBox="1"/>
          <p:nvPr/>
        </p:nvSpPr>
        <p:spPr>
          <a:xfrm>
            <a:off x="7476069" y="2108384"/>
            <a:ext cx="694267"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t</a:t>
            </a:r>
          </a:p>
        </p:txBody>
      </p:sp>
      <p:sp>
        <p:nvSpPr>
          <p:cNvPr id="13" name="Rechteck 12">
            <a:extLst>
              <a:ext uri="{FF2B5EF4-FFF2-40B4-BE49-F238E27FC236}">
                <a16:creationId xmlns:a16="http://schemas.microsoft.com/office/drawing/2014/main" id="{AB1AC055-DECA-4699-BB64-90227EEA3DBF}"/>
              </a:ext>
            </a:extLst>
          </p:cNvPr>
          <p:cNvSpPr/>
          <p:nvPr/>
        </p:nvSpPr>
        <p:spPr>
          <a:xfrm flipV="1">
            <a:off x="2421466" y="4487825"/>
            <a:ext cx="651936" cy="14896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a:extLst>
              <a:ext uri="{FF2B5EF4-FFF2-40B4-BE49-F238E27FC236}">
                <a16:creationId xmlns:a16="http://schemas.microsoft.com/office/drawing/2014/main" id="{CFC51F83-8D21-447F-B0EF-D2FBA8692D1B}"/>
              </a:ext>
            </a:extLst>
          </p:cNvPr>
          <p:cNvSpPr txBox="1"/>
          <p:nvPr/>
        </p:nvSpPr>
        <p:spPr>
          <a:xfrm>
            <a:off x="8669865" y="2113923"/>
            <a:ext cx="694267"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T</a:t>
            </a:r>
          </a:p>
        </p:txBody>
      </p:sp>
      <p:sp>
        <p:nvSpPr>
          <p:cNvPr id="15" name="Rechteck 14">
            <a:extLst>
              <a:ext uri="{FF2B5EF4-FFF2-40B4-BE49-F238E27FC236}">
                <a16:creationId xmlns:a16="http://schemas.microsoft.com/office/drawing/2014/main" id="{57962FC0-586B-4CCB-99A3-EAC3D6BBF7D1}"/>
              </a:ext>
            </a:extLst>
          </p:cNvPr>
          <p:cNvSpPr/>
          <p:nvPr/>
        </p:nvSpPr>
        <p:spPr>
          <a:xfrm flipV="1">
            <a:off x="3657601" y="3789040"/>
            <a:ext cx="651936" cy="6987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a:extLst>
              <a:ext uri="{FF2B5EF4-FFF2-40B4-BE49-F238E27FC236}">
                <a16:creationId xmlns:a16="http://schemas.microsoft.com/office/drawing/2014/main" id="{B06CA172-5DB5-4F79-ADF1-74E2621422CA}"/>
              </a:ext>
            </a:extLst>
          </p:cNvPr>
          <p:cNvSpPr/>
          <p:nvPr/>
        </p:nvSpPr>
        <p:spPr>
          <a:xfrm flipV="1">
            <a:off x="4910663" y="3547532"/>
            <a:ext cx="651936" cy="9402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a:extLst>
              <a:ext uri="{FF2B5EF4-FFF2-40B4-BE49-F238E27FC236}">
                <a16:creationId xmlns:a16="http://schemas.microsoft.com/office/drawing/2014/main" id="{BEC89F3F-F99F-4DF4-881A-86E211E217EA}"/>
              </a:ext>
            </a:extLst>
          </p:cNvPr>
          <p:cNvSpPr/>
          <p:nvPr/>
        </p:nvSpPr>
        <p:spPr>
          <a:xfrm>
            <a:off x="6265330" y="4482285"/>
            <a:ext cx="651936" cy="9347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a:extLst>
              <a:ext uri="{FF2B5EF4-FFF2-40B4-BE49-F238E27FC236}">
                <a16:creationId xmlns:a16="http://schemas.microsoft.com/office/drawing/2014/main" id="{22E568AA-8C34-48A2-A225-659B403936F9}"/>
              </a:ext>
            </a:extLst>
          </p:cNvPr>
          <p:cNvSpPr/>
          <p:nvPr/>
        </p:nvSpPr>
        <p:spPr>
          <a:xfrm flipV="1">
            <a:off x="7442203" y="3789040"/>
            <a:ext cx="651936" cy="6932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Rechteck 19">
            <a:extLst>
              <a:ext uri="{FF2B5EF4-FFF2-40B4-BE49-F238E27FC236}">
                <a16:creationId xmlns:a16="http://schemas.microsoft.com/office/drawing/2014/main" id="{DFECD488-FA73-4007-9499-43F1DF49E9E5}"/>
              </a:ext>
            </a:extLst>
          </p:cNvPr>
          <p:cNvSpPr/>
          <p:nvPr/>
        </p:nvSpPr>
        <p:spPr>
          <a:xfrm flipV="1">
            <a:off x="8691030" y="3959066"/>
            <a:ext cx="651936" cy="523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Textfeld 20">
            <a:extLst>
              <a:ext uri="{FF2B5EF4-FFF2-40B4-BE49-F238E27FC236}">
                <a16:creationId xmlns:a16="http://schemas.microsoft.com/office/drawing/2014/main" id="{73E04DBD-75EA-4963-BBED-B0AADC26F382}"/>
              </a:ext>
            </a:extLst>
          </p:cNvPr>
          <p:cNvSpPr txBox="1"/>
          <p:nvPr/>
        </p:nvSpPr>
        <p:spPr>
          <a:xfrm>
            <a:off x="1913470" y="5977466"/>
            <a:ext cx="2743200" cy="400110"/>
          </a:xfrm>
          <a:prstGeom prst="rect">
            <a:avLst/>
          </a:prstGeom>
          <a:noFill/>
        </p:spPr>
        <p:txBody>
          <a:bodyPr wrap="square">
            <a:spAutoFit/>
          </a:bodyPr>
          <a:lstStyle/>
          <a:p>
            <a:r>
              <a:rPr lang="de-DE" sz="2000" dirty="0" err="1">
                <a:latin typeface="Noto Sans" panose="020B0502040504020204" pitchFamily="34" charset="0"/>
                <a:ea typeface="Noto Sans" panose="020B0502040504020204" pitchFamily="34" charset="0"/>
                <a:cs typeface="Noto Sans" panose="020B0502040504020204" pitchFamily="34" charset="0"/>
              </a:rPr>
              <a:t>Initiële</a:t>
            </a:r>
            <a:r>
              <a:rPr lang="de-DE" sz="2000" dirty="0">
                <a:latin typeface="Noto Sans" panose="020B0502040504020204" pitchFamily="34" charset="0"/>
                <a:ea typeface="Noto Sans" panose="020B0502040504020204" pitchFamily="34" charset="0"/>
                <a:cs typeface="Noto Sans" panose="020B0502040504020204" pitchFamily="34" charset="0"/>
              </a:rPr>
              <a:t>  </a:t>
            </a:r>
            <a:r>
              <a:rPr lang="de-DE" sz="2000" dirty="0" err="1">
                <a:latin typeface="Noto Sans" panose="020B0502040504020204" pitchFamily="34" charset="0"/>
                <a:ea typeface="Noto Sans" panose="020B0502040504020204" pitchFamily="34" charset="0"/>
                <a:cs typeface="Noto Sans" panose="020B0502040504020204" pitchFamily="34" charset="0"/>
              </a:rPr>
              <a:t>outflow</a:t>
            </a:r>
            <a:r>
              <a:rPr lang="de-DE" sz="2000" dirty="0">
                <a:latin typeface="Noto Sans" panose="020B0502040504020204" pitchFamily="34" charset="0"/>
                <a:ea typeface="Noto Sans" panose="020B0502040504020204" pitchFamily="34" charset="0"/>
                <a:cs typeface="Noto Sans" panose="020B0502040504020204" pitchFamily="34" charset="0"/>
              </a:rPr>
              <a:t> </a:t>
            </a:r>
          </a:p>
        </p:txBody>
      </p:sp>
      <p:sp>
        <p:nvSpPr>
          <p:cNvPr id="22" name="Textfeld 21">
            <a:extLst>
              <a:ext uri="{FF2B5EF4-FFF2-40B4-BE49-F238E27FC236}">
                <a16:creationId xmlns:a16="http://schemas.microsoft.com/office/drawing/2014/main" id="{6A6B54E2-0AF4-42FE-872F-ADE317246863}"/>
              </a:ext>
            </a:extLst>
          </p:cNvPr>
          <p:cNvSpPr txBox="1"/>
          <p:nvPr/>
        </p:nvSpPr>
        <p:spPr>
          <a:xfrm>
            <a:off x="2980269" y="3233743"/>
            <a:ext cx="2743200" cy="400110"/>
          </a:xfrm>
          <a:prstGeom prst="rect">
            <a:avLst/>
          </a:prstGeom>
          <a:noFill/>
        </p:spPr>
        <p:txBody>
          <a:bodyPr wrap="square">
            <a:spAutoFit/>
          </a:bodyPr>
          <a:lstStyle/>
          <a:p>
            <a:r>
              <a:rPr lang="de-DE" sz="2000" dirty="0">
                <a:latin typeface="Noto Sans" panose="020B0502040504020204" pitchFamily="34" charset="0"/>
                <a:ea typeface="Noto Sans" panose="020B0502040504020204" pitchFamily="34" charset="0"/>
                <a:cs typeface="Noto Sans" panose="020B0502040504020204" pitchFamily="34" charset="0"/>
              </a:rPr>
              <a:t>Cash </a:t>
            </a:r>
            <a:r>
              <a:rPr lang="de-DE" sz="2000" dirty="0" err="1">
                <a:latin typeface="Noto Sans" panose="020B0502040504020204" pitchFamily="34" charset="0"/>
                <a:ea typeface="Noto Sans" panose="020B0502040504020204" pitchFamily="34" charset="0"/>
                <a:cs typeface="Noto Sans" panose="020B0502040504020204" pitchFamily="34" charset="0"/>
              </a:rPr>
              <a:t>inflow</a:t>
            </a:r>
            <a:r>
              <a:rPr lang="de-DE" sz="2000" dirty="0">
                <a:latin typeface="Noto Sans" panose="020B0502040504020204" pitchFamily="34" charset="0"/>
                <a:ea typeface="Noto Sans" panose="020B0502040504020204" pitchFamily="34" charset="0"/>
                <a:cs typeface="Noto Sans" panose="020B0502040504020204" pitchFamily="34" charset="0"/>
              </a:rPr>
              <a:t> </a:t>
            </a:r>
          </a:p>
        </p:txBody>
      </p:sp>
      <p:sp>
        <p:nvSpPr>
          <p:cNvPr id="23" name="Textfeld 22">
            <a:extLst>
              <a:ext uri="{FF2B5EF4-FFF2-40B4-BE49-F238E27FC236}">
                <a16:creationId xmlns:a16="http://schemas.microsoft.com/office/drawing/2014/main" id="{3F3227EF-0C71-4371-B6CC-E96DE9120956}"/>
              </a:ext>
            </a:extLst>
          </p:cNvPr>
          <p:cNvSpPr txBox="1"/>
          <p:nvPr/>
        </p:nvSpPr>
        <p:spPr>
          <a:xfrm>
            <a:off x="4394200" y="3013166"/>
            <a:ext cx="2743200" cy="400110"/>
          </a:xfrm>
          <a:prstGeom prst="rect">
            <a:avLst/>
          </a:prstGeom>
          <a:noFill/>
        </p:spPr>
        <p:txBody>
          <a:bodyPr wrap="square">
            <a:spAutoFit/>
          </a:bodyPr>
          <a:lstStyle/>
          <a:p>
            <a:r>
              <a:rPr lang="de-DE" sz="2000" dirty="0">
                <a:latin typeface="Noto Sans" panose="020B0502040504020204" pitchFamily="34" charset="0"/>
                <a:ea typeface="Noto Sans" panose="020B0502040504020204" pitchFamily="34" charset="0"/>
                <a:cs typeface="Noto Sans" panose="020B0502040504020204" pitchFamily="34" charset="0"/>
              </a:rPr>
              <a:t>Cash </a:t>
            </a:r>
            <a:r>
              <a:rPr lang="de-DE" sz="2000" dirty="0" err="1">
                <a:latin typeface="Noto Sans" panose="020B0502040504020204" pitchFamily="34" charset="0"/>
                <a:ea typeface="Noto Sans" panose="020B0502040504020204" pitchFamily="34" charset="0"/>
                <a:cs typeface="Noto Sans" panose="020B0502040504020204" pitchFamily="34" charset="0"/>
              </a:rPr>
              <a:t>inflow</a:t>
            </a:r>
            <a:r>
              <a:rPr lang="de-DE" sz="2000" dirty="0">
                <a:latin typeface="Noto Sans" panose="020B0502040504020204" pitchFamily="34" charset="0"/>
                <a:ea typeface="Noto Sans" panose="020B0502040504020204" pitchFamily="34" charset="0"/>
                <a:cs typeface="Noto Sans" panose="020B0502040504020204" pitchFamily="34" charset="0"/>
              </a:rPr>
              <a:t> </a:t>
            </a:r>
          </a:p>
        </p:txBody>
      </p:sp>
      <p:sp>
        <p:nvSpPr>
          <p:cNvPr id="24" name="Textfeld 23">
            <a:extLst>
              <a:ext uri="{FF2B5EF4-FFF2-40B4-BE49-F238E27FC236}">
                <a16:creationId xmlns:a16="http://schemas.microsoft.com/office/drawing/2014/main" id="{E37FD15C-4BBE-4244-ABE6-6D2AA36D22BA}"/>
              </a:ext>
            </a:extLst>
          </p:cNvPr>
          <p:cNvSpPr txBox="1"/>
          <p:nvPr/>
        </p:nvSpPr>
        <p:spPr>
          <a:xfrm>
            <a:off x="5813615" y="5523636"/>
            <a:ext cx="2743200" cy="707886"/>
          </a:xfrm>
          <a:prstGeom prst="rect">
            <a:avLst/>
          </a:prstGeom>
          <a:noFill/>
        </p:spPr>
        <p:txBody>
          <a:bodyPr wrap="square">
            <a:spAutoFit/>
          </a:bodyPr>
          <a:lstStyle/>
          <a:p>
            <a:r>
              <a:rPr lang="de-DE" sz="2000" dirty="0" err="1">
                <a:latin typeface="Noto Sans" panose="020B0502040504020204" pitchFamily="34" charset="0"/>
                <a:ea typeface="Noto Sans" panose="020B0502040504020204" pitchFamily="34" charset="0"/>
                <a:cs typeface="Noto Sans" panose="020B0502040504020204" pitchFamily="34" charset="0"/>
              </a:rPr>
              <a:t>Tussentijdse</a:t>
            </a:r>
            <a:r>
              <a:rPr lang="de-DE" sz="2000" dirty="0">
                <a:latin typeface="Noto Sans" panose="020B0502040504020204" pitchFamily="34" charset="0"/>
                <a:ea typeface="Noto Sans" panose="020B0502040504020204" pitchFamily="34" charset="0"/>
                <a:cs typeface="Noto Sans" panose="020B0502040504020204" pitchFamily="34" charset="0"/>
              </a:rPr>
              <a:t> extra </a:t>
            </a:r>
            <a:r>
              <a:rPr lang="de-DE" sz="2000" dirty="0" err="1">
                <a:latin typeface="Noto Sans" panose="020B0502040504020204" pitchFamily="34" charset="0"/>
                <a:ea typeface="Noto Sans" panose="020B0502040504020204" pitchFamily="34" charset="0"/>
                <a:cs typeface="Noto Sans" panose="020B0502040504020204" pitchFamily="34" charset="0"/>
              </a:rPr>
              <a:t>capital</a:t>
            </a:r>
            <a:r>
              <a:rPr lang="de-DE" sz="2000" dirty="0">
                <a:latin typeface="Noto Sans" panose="020B0502040504020204" pitchFamily="34" charset="0"/>
                <a:ea typeface="Noto Sans" panose="020B0502040504020204" pitchFamily="34" charset="0"/>
                <a:cs typeface="Noto Sans" panose="020B0502040504020204" pitchFamily="34" charset="0"/>
              </a:rPr>
              <a:t> spending</a:t>
            </a:r>
          </a:p>
        </p:txBody>
      </p:sp>
      <p:sp>
        <p:nvSpPr>
          <p:cNvPr id="25" name="Textfeld 24">
            <a:extLst>
              <a:ext uri="{FF2B5EF4-FFF2-40B4-BE49-F238E27FC236}">
                <a16:creationId xmlns:a16="http://schemas.microsoft.com/office/drawing/2014/main" id="{35AA4587-06E3-4231-BA1C-43FE354AA283}"/>
              </a:ext>
            </a:extLst>
          </p:cNvPr>
          <p:cNvSpPr txBox="1"/>
          <p:nvPr/>
        </p:nvSpPr>
        <p:spPr>
          <a:xfrm>
            <a:off x="7052738" y="2979836"/>
            <a:ext cx="2743200" cy="400110"/>
          </a:xfrm>
          <a:prstGeom prst="rect">
            <a:avLst/>
          </a:prstGeom>
          <a:noFill/>
        </p:spPr>
        <p:txBody>
          <a:bodyPr wrap="square">
            <a:spAutoFit/>
          </a:bodyPr>
          <a:lstStyle/>
          <a:p>
            <a:r>
              <a:rPr lang="de-DE" sz="2000" dirty="0">
                <a:latin typeface="Noto Sans" panose="020B0502040504020204" pitchFamily="34" charset="0"/>
                <a:ea typeface="Noto Sans" panose="020B0502040504020204" pitchFamily="34" charset="0"/>
                <a:cs typeface="Noto Sans" panose="020B0502040504020204" pitchFamily="34" charset="0"/>
              </a:rPr>
              <a:t>Cash </a:t>
            </a:r>
            <a:r>
              <a:rPr lang="de-DE" sz="2000" dirty="0" err="1">
                <a:latin typeface="Noto Sans" panose="020B0502040504020204" pitchFamily="34" charset="0"/>
                <a:ea typeface="Noto Sans" panose="020B0502040504020204" pitchFamily="34" charset="0"/>
                <a:cs typeface="Noto Sans" panose="020B0502040504020204" pitchFamily="34" charset="0"/>
              </a:rPr>
              <a:t>inflow</a:t>
            </a:r>
            <a:r>
              <a:rPr lang="de-DE" sz="2000" dirty="0">
                <a:latin typeface="Noto Sans" panose="020B0502040504020204" pitchFamily="34" charset="0"/>
                <a:ea typeface="Noto Sans" panose="020B0502040504020204" pitchFamily="34" charset="0"/>
                <a:cs typeface="Noto Sans" panose="020B0502040504020204" pitchFamily="34" charset="0"/>
              </a:rPr>
              <a:t> </a:t>
            </a:r>
          </a:p>
        </p:txBody>
      </p:sp>
      <p:sp>
        <p:nvSpPr>
          <p:cNvPr id="26" name="Textfeld 25">
            <a:extLst>
              <a:ext uri="{FF2B5EF4-FFF2-40B4-BE49-F238E27FC236}">
                <a16:creationId xmlns:a16="http://schemas.microsoft.com/office/drawing/2014/main" id="{6BF2F86F-CFA8-44F3-BC1F-29E7A893F8A6}"/>
              </a:ext>
            </a:extLst>
          </p:cNvPr>
          <p:cNvSpPr txBox="1"/>
          <p:nvPr/>
        </p:nvSpPr>
        <p:spPr>
          <a:xfrm>
            <a:off x="8246535" y="2640716"/>
            <a:ext cx="2743200" cy="400110"/>
          </a:xfrm>
          <a:prstGeom prst="rect">
            <a:avLst/>
          </a:prstGeom>
          <a:noFill/>
        </p:spPr>
        <p:txBody>
          <a:bodyPr wrap="square">
            <a:spAutoFit/>
          </a:bodyPr>
          <a:lstStyle/>
          <a:p>
            <a:r>
              <a:rPr lang="de-DE" sz="2000" dirty="0">
                <a:latin typeface="Noto Sans" panose="020B0502040504020204" pitchFamily="34" charset="0"/>
                <a:ea typeface="Noto Sans" panose="020B0502040504020204" pitchFamily="34" charset="0"/>
                <a:cs typeface="Noto Sans" panose="020B0502040504020204" pitchFamily="34" charset="0"/>
              </a:rPr>
              <a:t>Finale cash </a:t>
            </a:r>
            <a:r>
              <a:rPr lang="de-DE" sz="2000" dirty="0" err="1">
                <a:latin typeface="Noto Sans" panose="020B0502040504020204" pitchFamily="34" charset="0"/>
                <a:ea typeface="Noto Sans" panose="020B0502040504020204" pitchFamily="34" charset="0"/>
                <a:cs typeface="Noto Sans" panose="020B0502040504020204" pitchFamily="34" charset="0"/>
              </a:rPr>
              <a:t>inflow</a:t>
            </a:r>
            <a:r>
              <a:rPr lang="de-DE" sz="2000" dirty="0">
                <a:latin typeface="Noto Sans" panose="020B0502040504020204" pitchFamily="34" charset="0"/>
                <a:ea typeface="Noto Sans" panose="020B0502040504020204" pitchFamily="34" charset="0"/>
                <a:cs typeface="Noto Sans" panose="020B0502040504020204" pitchFamily="34" charset="0"/>
              </a:rPr>
              <a:t> </a:t>
            </a:r>
          </a:p>
        </p:txBody>
      </p:sp>
      <p:sp>
        <p:nvSpPr>
          <p:cNvPr id="27" name="Rectangle 26">
            <a:extLst>
              <a:ext uri="{FF2B5EF4-FFF2-40B4-BE49-F238E27FC236}">
                <a16:creationId xmlns:a16="http://schemas.microsoft.com/office/drawing/2014/main" id="{73642351-66B9-4C0D-8A05-3858ABA55E2C}"/>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2502075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8360A5-E8CC-44CA-B823-D194C07460D5}"/>
              </a:ext>
            </a:extLst>
          </p:cNvPr>
          <p:cNvSpPr>
            <a:spLocks noGrp="1"/>
          </p:cNvSpPr>
          <p:nvPr>
            <p:ph type="title"/>
          </p:nvPr>
        </p:nvSpPr>
        <p:spPr>
          <a:xfrm>
            <a:off x="821960" y="864112"/>
            <a:ext cx="10515600" cy="572608"/>
          </a:xfrm>
        </p:spPr>
        <p:txBody>
          <a:bodyPr/>
          <a:lstStyle/>
          <a:p>
            <a:r>
              <a:rPr lang="de-DE" dirty="0" err="1"/>
              <a:t>Waarde</a:t>
            </a:r>
            <a:r>
              <a:rPr lang="de-DE" dirty="0"/>
              <a:t> van </a:t>
            </a:r>
            <a:r>
              <a:rPr lang="de-DE" dirty="0" err="1"/>
              <a:t>geld</a:t>
            </a:r>
            <a:r>
              <a:rPr lang="de-DE" dirty="0"/>
              <a:t> </a:t>
            </a:r>
            <a:r>
              <a:rPr lang="de-DE" dirty="0" err="1"/>
              <a:t>uitgedrukt</a:t>
            </a:r>
            <a:r>
              <a:rPr lang="de-DE" dirty="0"/>
              <a:t> in </a:t>
            </a:r>
            <a:r>
              <a:rPr lang="de-DE" dirty="0" err="1"/>
              <a:t>tijd</a:t>
            </a:r>
            <a:endParaRPr lang="de-DE" dirty="0"/>
          </a:p>
        </p:txBody>
      </p:sp>
      <p:sp>
        <p:nvSpPr>
          <p:cNvPr id="4" name="Datumsplatzhalter 3">
            <a:extLst>
              <a:ext uri="{FF2B5EF4-FFF2-40B4-BE49-F238E27FC236}">
                <a16:creationId xmlns:a16="http://schemas.microsoft.com/office/drawing/2014/main" id="{50491AEF-BBB6-4B0F-BE21-FE00CEA58363}"/>
              </a:ext>
            </a:extLst>
          </p:cNvPr>
          <p:cNvSpPr>
            <a:spLocks noGrp="1"/>
          </p:cNvSpPr>
          <p:nvPr>
            <p:ph type="dt" sz="half" idx="10"/>
          </p:nvPr>
        </p:nvSpPr>
        <p:spPr/>
        <p:txBody>
          <a:bodyPr/>
          <a:lstStyle/>
          <a:p>
            <a:fld id="{E93A6B57-643C-4240-870F-DF7F84FDC570}" type="datetime1">
              <a:rPr lang="en-GB" smtClean="0"/>
              <a:t>24/05/2022</a:t>
            </a:fld>
            <a:endParaRPr lang="de-DE"/>
          </a:p>
        </p:txBody>
      </p:sp>
      <p:sp>
        <p:nvSpPr>
          <p:cNvPr id="5" name="Foliennummernplatzhalter 4">
            <a:extLst>
              <a:ext uri="{FF2B5EF4-FFF2-40B4-BE49-F238E27FC236}">
                <a16:creationId xmlns:a16="http://schemas.microsoft.com/office/drawing/2014/main" id="{C4A9CCAF-615C-4D3A-8A63-5B7D420AD442}"/>
              </a:ext>
            </a:extLst>
          </p:cNvPr>
          <p:cNvSpPr>
            <a:spLocks noGrp="1"/>
          </p:cNvSpPr>
          <p:nvPr>
            <p:ph type="sldNum" sz="quarter" idx="11"/>
          </p:nvPr>
        </p:nvSpPr>
        <p:spPr/>
        <p:txBody>
          <a:bodyPr/>
          <a:lstStyle/>
          <a:p>
            <a:fld id="{CD13C9F6-DA1F-4969-8B21-2E803A8A69C8}" type="slidenum">
              <a:rPr lang="de-DE" smtClean="0"/>
              <a:t>37</a:t>
            </a:fld>
            <a:endParaRPr lang="de-DE" dirty="0"/>
          </a:p>
        </p:txBody>
      </p:sp>
      <p:sp>
        <p:nvSpPr>
          <p:cNvPr id="7" name="Textfeld 6">
            <a:extLst>
              <a:ext uri="{FF2B5EF4-FFF2-40B4-BE49-F238E27FC236}">
                <a16:creationId xmlns:a16="http://schemas.microsoft.com/office/drawing/2014/main" id="{72F95301-BEC8-4040-A375-508E2F4AE86F}"/>
              </a:ext>
            </a:extLst>
          </p:cNvPr>
          <p:cNvSpPr txBox="1"/>
          <p:nvPr/>
        </p:nvSpPr>
        <p:spPr>
          <a:xfrm>
            <a:off x="838200" y="3817821"/>
            <a:ext cx="1871133"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Heden</a:t>
            </a:r>
          </a:p>
        </p:txBody>
      </p:sp>
      <p:sp>
        <p:nvSpPr>
          <p:cNvPr id="8" name="Textfeld 7">
            <a:extLst>
              <a:ext uri="{FF2B5EF4-FFF2-40B4-BE49-F238E27FC236}">
                <a16:creationId xmlns:a16="http://schemas.microsoft.com/office/drawing/2014/main" id="{A1BCCFA0-26B0-480F-9762-2878A745A318}"/>
              </a:ext>
            </a:extLst>
          </p:cNvPr>
          <p:cNvSpPr txBox="1"/>
          <p:nvPr/>
        </p:nvSpPr>
        <p:spPr>
          <a:xfrm>
            <a:off x="7239000" y="3894973"/>
            <a:ext cx="2743200" cy="523220"/>
          </a:xfrm>
          <a:prstGeom prst="rect">
            <a:avLst/>
          </a:prstGeom>
          <a:noFill/>
        </p:spPr>
        <p:txBody>
          <a:bodyPr wrap="square">
            <a:spAutoFit/>
          </a:bodyPr>
          <a:lstStyle/>
          <a:p>
            <a:r>
              <a:rPr lang="de-DE" sz="2800" dirty="0" err="1">
                <a:latin typeface="Noto Sans" panose="020B0502040504020204" pitchFamily="34" charset="0"/>
                <a:ea typeface="Noto Sans" panose="020B0502040504020204" pitchFamily="34" charset="0"/>
                <a:cs typeface="Noto Sans" panose="020B0502040504020204" pitchFamily="34" charset="0"/>
              </a:rPr>
              <a:t>Toekomst</a:t>
            </a:r>
            <a:endParaRPr lang="de-DE" sz="2800" dirty="0">
              <a:latin typeface="Noto Sans" panose="020B0502040504020204" pitchFamily="34" charset="0"/>
              <a:ea typeface="Noto Sans" panose="020B0502040504020204" pitchFamily="34" charset="0"/>
              <a:cs typeface="Noto Sans" panose="020B0502040504020204" pitchFamily="34" charset="0"/>
            </a:endParaRPr>
          </a:p>
        </p:txBody>
      </p:sp>
      <p:sp>
        <p:nvSpPr>
          <p:cNvPr id="9" name="Pfeil: nach unten gekrümmt 8">
            <a:extLst>
              <a:ext uri="{FF2B5EF4-FFF2-40B4-BE49-F238E27FC236}">
                <a16:creationId xmlns:a16="http://schemas.microsoft.com/office/drawing/2014/main" id="{517BFCE5-A2AD-49AF-985E-730869249EFC}"/>
              </a:ext>
            </a:extLst>
          </p:cNvPr>
          <p:cNvSpPr/>
          <p:nvPr/>
        </p:nvSpPr>
        <p:spPr>
          <a:xfrm>
            <a:off x="2442633" y="2993273"/>
            <a:ext cx="4961467" cy="7112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0" name="Pfeil: nach unten gekrümmt 9">
            <a:extLst>
              <a:ext uri="{FF2B5EF4-FFF2-40B4-BE49-F238E27FC236}">
                <a16:creationId xmlns:a16="http://schemas.microsoft.com/office/drawing/2014/main" id="{1B209FB3-DA94-4B0C-AC04-7973BE7A85EC}"/>
              </a:ext>
            </a:extLst>
          </p:cNvPr>
          <p:cNvSpPr/>
          <p:nvPr/>
        </p:nvSpPr>
        <p:spPr>
          <a:xfrm rot="10800000">
            <a:off x="2277533" y="4771928"/>
            <a:ext cx="4961467" cy="7112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1" name="Textfeld 10">
            <a:extLst>
              <a:ext uri="{FF2B5EF4-FFF2-40B4-BE49-F238E27FC236}">
                <a16:creationId xmlns:a16="http://schemas.microsoft.com/office/drawing/2014/main" id="{E7716416-B6D1-4E16-8CDC-11DFCA2B34FD}"/>
              </a:ext>
            </a:extLst>
          </p:cNvPr>
          <p:cNvSpPr txBox="1"/>
          <p:nvPr/>
        </p:nvSpPr>
        <p:spPr>
          <a:xfrm>
            <a:off x="3314700" y="1895800"/>
            <a:ext cx="4457701" cy="523220"/>
          </a:xfrm>
          <a:prstGeom prst="rect">
            <a:avLst/>
          </a:prstGeom>
          <a:noFill/>
        </p:spPr>
        <p:txBody>
          <a:bodyPr wrap="square">
            <a:spAutoFit/>
          </a:bodyPr>
          <a:lstStyle/>
          <a:p>
            <a:r>
              <a:rPr lang="de-DE" sz="2800" dirty="0" err="1">
                <a:latin typeface="Noto Sans" panose="020B0502040504020204" pitchFamily="34" charset="0"/>
                <a:ea typeface="Noto Sans" panose="020B0502040504020204" pitchFamily="34" charset="0"/>
                <a:cs typeface="Noto Sans" panose="020B0502040504020204" pitchFamily="34" charset="0"/>
              </a:rPr>
              <a:t>Samengestelde</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interest</a:t>
            </a:r>
            <a:endParaRPr lang="de-DE" sz="2800" dirty="0">
              <a:latin typeface="Noto Sans" panose="020B0502040504020204" pitchFamily="34" charset="0"/>
              <a:ea typeface="Noto Sans" panose="020B0502040504020204" pitchFamily="34" charset="0"/>
              <a:cs typeface="Noto Sans" panose="020B0502040504020204" pitchFamily="34" charset="0"/>
            </a:endParaRPr>
          </a:p>
        </p:txBody>
      </p:sp>
      <p:sp>
        <p:nvSpPr>
          <p:cNvPr id="12" name="Textfeld 11">
            <a:extLst>
              <a:ext uri="{FF2B5EF4-FFF2-40B4-BE49-F238E27FC236}">
                <a16:creationId xmlns:a16="http://schemas.microsoft.com/office/drawing/2014/main" id="{CB8AD36F-38E0-4A52-9874-9B1F2FF167CE}"/>
              </a:ext>
            </a:extLst>
          </p:cNvPr>
          <p:cNvSpPr txBox="1"/>
          <p:nvPr/>
        </p:nvSpPr>
        <p:spPr>
          <a:xfrm>
            <a:off x="3128433" y="5604983"/>
            <a:ext cx="4457701"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 x </a:t>
            </a:r>
            <a:r>
              <a:rPr lang="de-DE" sz="2800" dirty="0" err="1">
                <a:latin typeface="Noto Sans" panose="020B0502040504020204" pitchFamily="34" charset="0"/>
                <a:ea typeface="Noto Sans" panose="020B0502040504020204" pitchFamily="34" charset="0"/>
                <a:cs typeface="Noto Sans" panose="020B0502040504020204" pitchFamily="34" charset="0"/>
              </a:rPr>
              <a:t>Disconteringsfactor</a:t>
            </a:r>
            <a:endParaRPr lang="de-DE" sz="2800" dirty="0">
              <a:latin typeface="Noto Sans" panose="020B0502040504020204" pitchFamily="34" charset="0"/>
              <a:ea typeface="Noto Sans" panose="020B0502040504020204" pitchFamily="34" charset="0"/>
              <a:cs typeface="Noto Sans" panose="020B0502040504020204" pitchFamily="34" charset="0"/>
            </a:endParaRPr>
          </a:p>
        </p:txBody>
      </p:sp>
      <mc:AlternateContent xmlns:mc="http://schemas.openxmlformats.org/markup-compatibility/2006" xmlns:a14="http://schemas.microsoft.com/office/drawing/2010/main">
        <mc:Choice Requires="a14">
          <p:sp>
            <p:nvSpPr>
              <p:cNvPr id="14" name="Textfeld 13">
                <a:extLst>
                  <a:ext uri="{FF2B5EF4-FFF2-40B4-BE49-F238E27FC236}">
                    <a16:creationId xmlns:a16="http://schemas.microsoft.com/office/drawing/2014/main" id="{728044AC-FCF3-411B-BBFC-01100CDDC401}"/>
                  </a:ext>
                </a:extLst>
              </p:cNvPr>
              <p:cNvSpPr txBox="1"/>
              <p:nvPr/>
            </p:nvSpPr>
            <p:spPr>
              <a:xfrm>
                <a:off x="8305800" y="1466608"/>
                <a:ext cx="6096000" cy="1769908"/>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m:rPr>
                          <m:sty m:val="p"/>
                        </m:rPr>
                        <a:rPr lang="nl-NL" sz="1800" b="0" i="0" smtClean="0">
                          <a:latin typeface="Cambria Math" panose="02040503050406030204" pitchFamily="18" charset="0"/>
                          <a:ea typeface="Noto Sans" panose="020B0502040504020204" pitchFamily="34" charset="0"/>
                          <a:cs typeface="Noto Sans" panose="020B0502040504020204" pitchFamily="34" charset="0"/>
                        </a:rPr>
                        <m:t>Disconterings</m:t>
                      </m:r>
                      <m:r>
                        <m:rPr>
                          <m:sty m:val="p"/>
                        </m:rPr>
                        <a:rPr lang="de-DE" sz="1800" b="0" i="0" smtClean="0">
                          <a:latin typeface="Cambria Math" panose="02040503050406030204" pitchFamily="18" charset="0"/>
                          <a:ea typeface="Noto Sans" panose="020B0502040504020204" pitchFamily="34" charset="0"/>
                          <a:cs typeface="Noto Sans" panose="020B0502040504020204" pitchFamily="34" charset="0"/>
                        </a:rPr>
                        <m:t>factor</m:t>
                      </m:r>
                      <m:r>
                        <a:rPr lang="de-DE" sz="1800" b="0" i="0" smtClean="0">
                          <a:latin typeface="Cambria Math" panose="02040503050406030204" pitchFamily="18" charset="0"/>
                          <a:ea typeface="Noto Sans" panose="020B0502040504020204" pitchFamily="34" charset="0"/>
                          <a:cs typeface="Noto Sans" panose="020B0502040504020204" pitchFamily="34" charset="0"/>
                        </a:rPr>
                        <m:t> </m:t>
                      </m:r>
                      <m:d>
                        <m:dPr>
                          <m:ctrlPr>
                            <a:rPr lang="de-DE" sz="1800" b="0" i="1" smtClean="0">
                              <a:latin typeface="Cambria Math" panose="02040503050406030204" pitchFamily="18" charset="0"/>
                              <a:ea typeface="Noto Sans" panose="020B0502040504020204" pitchFamily="34" charset="0"/>
                              <a:cs typeface="Noto Sans" panose="020B0502040504020204" pitchFamily="34" charset="0"/>
                            </a:rPr>
                          </m:ctrlPr>
                        </m:dPr>
                        <m:e>
                          <m:r>
                            <a:rPr lang="de-DE" sz="1800" b="0" i="1" smtClean="0">
                              <a:latin typeface="Cambria Math" panose="02040503050406030204" pitchFamily="18" charset="0"/>
                              <a:ea typeface="Noto Sans" panose="020B0502040504020204" pitchFamily="34" charset="0"/>
                              <a:cs typeface="Noto Sans" panose="020B0502040504020204" pitchFamily="34" charset="0"/>
                            </a:rPr>
                            <m:t>𝐷𝐹</m:t>
                          </m:r>
                        </m:e>
                      </m:d>
                      <m:r>
                        <a:rPr lang="de-DE" sz="1800" b="0" i="1" smtClean="0">
                          <a:latin typeface="Cambria Math" panose="02040503050406030204" pitchFamily="18" charset="0"/>
                          <a:ea typeface="Noto Sans" panose="020B0502040504020204" pitchFamily="34" charset="0"/>
                          <a:cs typeface="Noto Sans" panose="020B0502040504020204" pitchFamily="34" charset="0"/>
                        </a:rPr>
                        <m:t>= </m:t>
                      </m:r>
                      <m:f>
                        <m:fPr>
                          <m:ctrlPr>
                            <a:rPr lang="de-DE" sz="1800" b="0" i="1" smtClean="0">
                              <a:latin typeface="Cambria Math" panose="02040503050406030204" pitchFamily="18" charset="0"/>
                              <a:ea typeface="Noto Sans" panose="020B0502040504020204" pitchFamily="34" charset="0"/>
                              <a:cs typeface="Noto Sans" panose="020B0502040504020204" pitchFamily="34" charset="0"/>
                            </a:rPr>
                          </m:ctrlPr>
                        </m:fPr>
                        <m:num>
                          <m:r>
                            <a:rPr lang="de-DE" sz="1800" b="0" i="1" smtClean="0">
                              <a:latin typeface="Cambria Math" panose="02040503050406030204" pitchFamily="18" charset="0"/>
                              <a:ea typeface="Noto Sans" panose="020B0502040504020204" pitchFamily="34" charset="0"/>
                              <a:cs typeface="Noto Sans" panose="020B0502040504020204" pitchFamily="34" charset="0"/>
                            </a:rPr>
                            <m:t>1</m:t>
                          </m:r>
                        </m:num>
                        <m:den>
                          <m:sSup>
                            <m:sSupPr>
                              <m:ctrlPr>
                                <a:rPr lang="de-DE" sz="1800" b="0" i="1" smtClean="0">
                                  <a:latin typeface="Cambria Math" panose="02040503050406030204" pitchFamily="18" charset="0"/>
                                  <a:ea typeface="Noto Sans" panose="020B0502040504020204" pitchFamily="34" charset="0"/>
                                  <a:cs typeface="Noto Sans" panose="020B0502040504020204" pitchFamily="34" charset="0"/>
                                </a:rPr>
                              </m:ctrlPr>
                            </m:sSupPr>
                            <m:e>
                              <m:r>
                                <a:rPr lang="de-DE" sz="1800" b="0" i="1" smtClean="0">
                                  <a:latin typeface="Cambria Math" panose="02040503050406030204" pitchFamily="18" charset="0"/>
                                  <a:ea typeface="Noto Sans" panose="020B0502040504020204" pitchFamily="34" charset="0"/>
                                  <a:cs typeface="Noto Sans" panose="020B0502040504020204" pitchFamily="34" charset="0"/>
                                </a:rPr>
                                <m:t>(1+</m:t>
                              </m:r>
                              <m:r>
                                <a:rPr lang="de-DE" sz="1800" b="0" i="1" smtClean="0">
                                  <a:latin typeface="Cambria Math" panose="02040503050406030204" pitchFamily="18" charset="0"/>
                                  <a:ea typeface="Noto Sans" panose="020B0502040504020204" pitchFamily="34" charset="0"/>
                                  <a:cs typeface="Noto Sans" panose="020B0502040504020204" pitchFamily="34" charset="0"/>
                                </a:rPr>
                                <m:t>𝑟</m:t>
                              </m:r>
                              <m:r>
                                <a:rPr lang="de-DE" sz="1800" b="0" i="1" smtClean="0">
                                  <a:latin typeface="Cambria Math" panose="02040503050406030204" pitchFamily="18" charset="0"/>
                                  <a:ea typeface="Noto Sans" panose="020B0502040504020204" pitchFamily="34" charset="0"/>
                                  <a:cs typeface="Noto Sans" panose="020B0502040504020204" pitchFamily="34" charset="0"/>
                                </a:rPr>
                                <m:t>)</m:t>
                              </m:r>
                            </m:e>
                            <m:sup>
                              <m:r>
                                <a:rPr lang="de-DE" sz="1800" b="0" i="1" smtClean="0">
                                  <a:latin typeface="Cambria Math" panose="02040503050406030204" pitchFamily="18" charset="0"/>
                                  <a:ea typeface="Noto Sans" panose="020B0502040504020204" pitchFamily="34" charset="0"/>
                                  <a:cs typeface="Noto Sans" panose="020B0502040504020204" pitchFamily="34" charset="0"/>
                                </a:rPr>
                                <m:t>𝑡</m:t>
                              </m:r>
                            </m:sup>
                          </m:sSup>
                        </m:den>
                      </m:f>
                    </m:oMath>
                  </m:oMathPara>
                </a14:m>
                <a:endParaRPr lang="de-DE" sz="1800" dirty="0">
                  <a:latin typeface="Noto Sans" panose="020B0502040504020204" pitchFamily="34" charset="0"/>
                  <a:ea typeface="Noto Sans" panose="020B0502040504020204" pitchFamily="34" charset="0"/>
                  <a:cs typeface="Noto Sans" panose="020B0502040504020204" pitchFamily="34" charset="0"/>
                </a:endParaRPr>
              </a:p>
              <a:p>
                <a:r>
                  <a:rPr lang="de-DE" dirty="0">
                    <a:latin typeface="Noto Sans" panose="020B0502040504020204" pitchFamily="34" charset="0"/>
                    <a:ea typeface="Noto Sans" panose="020B0502040504020204" pitchFamily="34" charset="0"/>
                    <a:cs typeface="Noto Sans" panose="020B0502040504020204" pitchFamily="34" charset="0"/>
                  </a:rPr>
                  <a:t>r = </a:t>
                </a:r>
                <a:r>
                  <a:rPr lang="de-DE" dirty="0" err="1">
                    <a:latin typeface="Noto Sans" panose="020B0502040504020204" pitchFamily="34" charset="0"/>
                    <a:ea typeface="Noto Sans" panose="020B0502040504020204" pitchFamily="34" charset="0"/>
                    <a:cs typeface="Noto Sans" panose="020B0502040504020204" pitchFamily="34" charset="0"/>
                  </a:rPr>
                  <a:t>disconteringsvoet</a:t>
                </a:r>
                <a:endParaRPr lang="de-DE" dirty="0">
                  <a:latin typeface="Noto Sans" panose="020B0502040504020204" pitchFamily="34" charset="0"/>
                  <a:ea typeface="Noto Sans" panose="020B0502040504020204" pitchFamily="34" charset="0"/>
                  <a:cs typeface="Noto Sans" panose="020B0502040504020204" pitchFamily="34" charset="0"/>
                </a:endParaRPr>
              </a:p>
              <a:p>
                <a:r>
                  <a:rPr lang="de-DE" dirty="0">
                    <a:latin typeface="Noto Sans" panose="020B0502040504020204" pitchFamily="34" charset="0"/>
                    <a:ea typeface="Noto Sans" panose="020B0502040504020204" pitchFamily="34" charset="0"/>
                    <a:cs typeface="Noto Sans" panose="020B0502040504020204" pitchFamily="34" charset="0"/>
                  </a:rPr>
                  <a:t>t= </a:t>
                </a:r>
                <a:r>
                  <a:rPr lang="de-DE" dirty="0" err="1">
                    <a:latin typeface="Noto Sans" panose="020B0502040504020204" pitchFamily="34" charset="0"/>
                    <a:ea typeface="Noto Sans" panose="020B0502040504020204" pitchFamily="34" charset="0"/>
                    <a:cs typeface="Noto Sans" panose="020B0502040504020204" pitchFamily="34" charset="0"/>
                  </a:rPr>
                  <a:t>investeringsduur</a:t>
                </a:r>
                <a:r>
                  <a:rPr lang="de-DE" dirty="0">
                    <a:latin typeface="Noto Sans" panose="020B0502040504020204" pitchFamily="34" charset="0"/>
                    <a:ea typeface="Noto Sans" panose="020B0502040504020204" pitchFamily="34" charset="0"/>
                    <a:cs typeface="Noto Sans" panose="020B0502040504020204" pitchFamily="34" charset="0"/>
                  </a:rPr>
                  <a:t> in </a:t>
                </a:r>
                <a:r>
                  <a:rPr lang="de-DE" dirty="0" err="1">
                    <a:latin typeface="Noto Sans" panose="020B0502040504020204" pitchFamily="34" charset="0"/>
                    <a:ea typeface="Noto Sans" panose="020B0502040504020204" pitchFamily="34" charset="0"/>
                    <a:cs typeface="Noto Sans" panose="020B0502040504020204" pitchFamily="34" charset="0"/>
                  </a:rPr>
                  <a:t>jaren</a:t>
                </a:r>
                <a:endParaRPr lang="de-DE" dirty="0">
                  <a:latin typeface="Noto Sans" panose="020B0502040504020204" pitchFamily="34" charset="0"/>
                  <a:ea typeface="Noto Sans" panose="020B0502040504020204" pitchFamily="34" charset="0"/>
                  <a:cs typeface="Noto Sans" panose="020B0502040504020204" pitchFamily="34" charset="0"/>
                </a:endParaRPr>
              </a:p>
              <a:p>
                <a:endParaRPr lang="de-DE" dirty="0">
                  <a:latin typeface="Noto Sans" panose="020B0502040504020204" pitchFamily="34" charset="0"/>
                  <a:ea typeface="Noto Sans" panose="020B0502040504020204" pitchFamily="34" charset="0"/>
                  <a:cs typeface="Noto Sans" panose="020B0502040504020204" pitchFamily="34" charset="0"/>
                </a:endParaRPr>
              </a:p>
              <a:p>
                <a:endParaRPr lang="de-DE" sz="1800" dirty="0">
                  <a:latin typeface="Noto Sans" panose="020B0502040504020204" pitchFamily="34" charset="0"/>
                  <a:ea typeface="Noto Sans" panose="020B0502040504020204" pitchFamily="34" charset="0"/>
                  <a:cs typeface="Noto Sans" panose="020B0502040504020204" pitchFamily="34" charset="0"/>
                </a:endParaRPr>
              </a:p>
            </p:txBody>
          </p:sp>
        </mc:Choice>
        <mc:Fallback xmlns="">
          <p:sp>
            <p:nvSpPr>
              <p:cNvPr id="14" name="Textfeld 13">
                <a:extLst>
                  <a:ext uri="{FF2B5EF4-FFF2-40B4-BE49-F238E27FC236}">
                    <a16:creationId xmlns:a16="http://schemas.microsoft.com/office/drawing/2014/main" id="{728044AC-FCF3-411B-BBFC-01100CDDC401}"/>
                  </a:ext>
                </a:extLst>
              </p:cNvPr>
              <p:cNvSpPr txBox="1">
                <a:spLocks noRot="1" noChangeAspect="1" noMove="1" noResize="1" noEditPoints="1" noAdjustHandles="1" noChangeArrowheads="1" noChangeShapeType="1" noTextEdit="1"/>
              </p:cNvSpPr>
              <p:nvPr/>
            </p:nvSpPr>
            <p:spPr>
              <a:xfrm>
                <a:off x="8305800" y="1466608"/>
                <a:ext cx="6096000" cy="1769908"/>
              </a:xfrm>
              <a:prstGeom prst="rect">
                <a:avLst/>
              </a:prstGeom>
              <a:blipFill>
                <a:blip r:embed="rId3"/>
                <a:stretch>
                  <a:fillRect l="-900"/>
                </a:stretch>
              </a:blipFill>
            </p:spPr>
            <p:txBody>
              <a:bodyPr/>
              <a:lstStyle/>
              <a:p>
                <a:r>
                  <a:rPr lang="nl-NL">
                    <a:noFill/>
                  </a:rPr>
                  <a:t> </a:t>
                </a:r>
              </a:p>
            </p:txBody>
          </p:sp>
        </mc:Fallback>
      </mc:AlternateContent>
      <p:sp>
        <p:nvSpPr>
          <p:cNvPr id="16" name="Textfeld 15">
            <a:extLst>
              <a:ext uri="{FF2B5EF4-FFF2-40B4-BE49-F238E27FC236}">
                <a16:creationId xmlns:a16="http://schemas.microsoft.com/office/drawing/2014/main" id="{E4AB604B-6B44-4E2C-8AC8-4CCF3E7F5D4D}"/>
              </a:ext>
            </a:extLst>
          </p:cNvPr>
          <p:cNvSpPr txBox="1"/>
          <p:nvPr/>
        </p:nvSpPr>
        <p:spPr>
          <a:xfrm>
            <a:off x="7404100" y="5380806"/>
            <a:ext cx="4667250" cy="923330"/>
          </a:xfrm>
          <a:prstGeom prst="rect">
            <a:avLst/>
          </a:prstGeom>
          <a:noFill/>
        </p:spPr>
        <p:txBody>
          <a:bodyPr wrap="square">
            <a:spAutoFit/>
          </a:bodyPr>
          <a:lstStyle/>
          <a:p>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Rente van 7% (</a:t>
            </a:r>
            <a:r>
              <a:rPr lang="de-DE"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heden</a:t>
            </a:r>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naar</a:t>
            </a:r>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toekomst</a:t>
            </a:r>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of</a:t>
            </a:r>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disconteringsvoet</a:t>
            </a:r>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toekomst</a:t>
            </a:r>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naar</a:t>
            </a:r>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heden</a:t>
            </a:r>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 van 7% </a:t>
            </a:r>
            <a:r>
              <a:rPr lang="de-DE"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gedurende</a:t>
            </a:r>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één</a:t>
            </a:r>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jaar</a:t>
            </a:r>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a:t>
            </a:r>
            <a:endParaRPr lang="de-DE" sz="1800" dirty="0">
              <a:solidFill>
                <a:srgbClr val="9499FE"/>
              </a:solidFill>
              <a:latin typeface="Noto Sans" panose="020B0502040504020204" pitchFamily="34" charset="0"/>
              <a:ea typeface="Noto Sans" panose="020B0502040504020204" pitchFamily="34" charset="0"/>
              <a:cs typeface="Noto Sans" panose="020B0502040504020204" pitchFamily="34" charset="0"/>
            </a:endParaRPr>
          </a:p>
        </p:txBody>
      </p:sp>
      <p:sp>
        <p:nvSpPr>
          <p:cNvPr id="19" name="Textfeld 18">
            <a:extLst>
              <a:ext uri="{FF2B5EF4-FFF2-40B4-BE49-F238E27FC236}">
                <a16:creationId xmlns:a16="http://schemas.microsoft.com/office/drawing/2014/main" id="{E170A60B-6479-4FCE-BACB-106042A3F470}"/>
              </a:ext>
            </a:extLst>
          </p:cNvPr>
          <p:cNvSpPr txBox="1"/>
          <p:nvPr/>
        </p:nvSpPr>
        <p:spPr>
          <a:xfrm>
            <a:off x="838199" y="4248708"/>
            <a:ext cx="1871133" cy="523220"/>
          </a:xfrm>
          <a:prstGeom prst="rect">
            <a:avLst/>
          </a:prstGeom>
          <a:noFill/>
        </p:spPr>
        <p:txBody>
          <a:bodyPr wrap="square">
            <a:spAutoFit/>
          </a:bodyPr>
          <a:lstStyle/>
          <a:p>
            <a:r>
              <a:rPr lang="de-DE" sz="2800" dirty="0">
                <a:solidFill>
                  <a:srgbClr val="9499FE"/>
                </a:solidFill>
                <a:latin typeface="Noto Sans" panose="020B0502040504020204" pitchFamily="34" charset="0"/>
                <a:ea typeface="Noto Sans" panose="020B0502040504020204" pitchFamily="34" charset="0"/>
                <a:cs typeface="Noto Sans" panose="020B0502040504020204" pitchFamily="34" charset="0"/>
              </a:rPr>
              <a:t>1.000</a:t>
            </a:r>
          </a:p>
        </p:txBody>
      </p:sp>
      <p:sp>
        <p:nvSpPr>
          <p:cNvPr id="20" name="Textfeld 19">
            <a:extLst>
              <a:ext uri="{FF2B5EF4-FFF2-40B4-BE49-F238E27FC236}">
                <a16:creationId xmlns:a16="http://schemas.microsoft.com/office/drawing/2014/main" id="{DEFD2B50-00CD-4E5E-B3DD-5EA786F91D12}"/>
              </a:ext>
            </a:extLst>
          </p:cNvPr>
          <p:cNvSpPr txBox="1"/>
          <p:nvPr/>
        </p:nvSpPr>
        <p:spPr>
          <a:xfrm>
            <a:off x="3314700" y="2319918"/>
            <a:ext cx="4457701" cy="523220"/>
          </a:xfrm>
          <a:prstGeom prst="rect">
            <a:avLst/>
          </a:prstGeom>
          <a:noFill/>
        </p:spPr>
        <p:txBody>
          <a:bodyPr wrap="square">
            <a:spAutoFit/>
          </a:bodyPr>
          <a:lstStyle/>
          <a:p>
            <a:r>
              <a:rPr lang="de-DE" sz="2800" dirty="0">
                <a:solidFill>
                  <a:srgbClr val="9499FE"/>
                </a:solidFill>
                <a:latin typeface="Noto Sans" panose="020B0502040504020204" pitchFamily="34" charset="0"/>
                <a:ea typeface="Noto Sans" panose="020B0502040504020204" pitchFamily="34" charset="0"/>
                <a:cs typeface="Noto Sans" panose="020B0502040504020204" pitchFamily="34" charset="0"/>
              </a:rPr>
              <a:t>1.000 x 1,07</a:t>
            </a:r>
          </a:p>
        </p:txBody>
      </p:sp>
      <p:sp>
        <p:nvSpPr>
          <p:cNvPr id="21" name="Textfeld 20">
            <a:extLst>
              <a:ext uri="{FF2B5EF4-FFF2-40B4-BE49-F238E27FC236}">
                <a16:creationId xmlns:a16="http://schemas.microsoft.com/office/drawing/2014/main" id="{F33F8624-FF3F-45A6-AC3F-6444B9562359}"/>
              </a:ext>
            </a:extLst>
          </p:cNvPr>
          <p:cNvSpPr txBox="1"/>
          <p:nvPr/>
        </p:nvSpPr>
        <p:spPr>
          <a:xfrm>
            <a:off x="3202516" y="6122178"/>
            <a:ext cx="4457701" cy="523220"/>
          </a:xfrm>
          <a:prstGeom prst="rect">
            <a:avLst/>
          </a:prstGeom>
          <a:noFill/>
        </p:spPr>
        <p:txBody>
          <a:bodyPr wrap="square">
            <a:spAutoFit/>
          </a:bodyPr>
          <a:lstStyle/>
          <a:p>
            <a:r>
              <a:rPr lang="de-DE" sz="2800" dirty="0">
                <a:solidFill>
                  <a:srgbClr val="9499FE"/>
                </a:solidFill>
                <a:latin typeface="Noto Sans" panose="020B0502040504020204" pitchFamily="34" charset="0"/>
                <a:ea typeface="Noto Sans" panose="020B0502040504020204" pitchFamily="34" charset="0"/>
                <a:cs typeface="Noto Sans" panose="020B0502040504020204" pitchFamily="34" charset="0"/>
              </a:rPr>
              <a:t>1.070 / 1,07</a:t>
            </a:r>
          </a:p>
        </p:txBody>
      </p:sp>
      <p:sp>
        <p:nvSpPr>
          <p:cNvPr id="22" name="Textfeld 21">
            <a:extLst>
              <a:ext uri="{FF2B5EF4-FFF2-40B4-BE49-F238E27FC236}">
                <a16:creationId xmlns:a16="http://schemas.microsoft.com/office/drawing/2014/main" id="{86C58936-A84C-45E6-AF0D-8CC4A2A5EAA5}"/>
              </a:ext>
            </a:extLst>
          </p:cNvPr>
          <p:cNvSpPr txBox="1"/>
          <p:nvPr/>
        </p:nvSpPr>
        <p:spPr>
          <a:xfrm>
            <a:off x="7239000" y="4365193"/>
            <a:ext cx="4457701" cy="523220"/>
          </a:xfrm>
          <a:prstGeom prst="rect">
            <a:avLst/>
          </a:prstGeom>
          <a:noFill/>
        </p:spPr>
        <p:txBody>
          <a:bodyPr wrap="square">
            <a:spAutoFit/>
          </a:bodyPr>
          <a:lstStyle/>
          <a:p>
            <a:r>
              <a:rPr lang="de-DE" sz="2800" dirty="0">
                <a:solidFill>
                  <a:srgbClr val="9499FE"/>
                </a:solidFill>
                <a:latin typeface="Noto Sans" panose="020B0502040504020204" pitchFamily="34" charset="0"/>
                <a:ea typeface="Noto Sans" panose="020B0502040504020204" pitchFamily="34" charset="0"/>
                <a:cs typeface="Noto Sans" panose="020B0502040504020204" pitchFamily="34" charset="0"/>
              </a:rPr>
              <a:t>1.070 </a:t>
            </a:r>
          </a:p>
        </p:txBody>
      </p:sp>
      <mc:AlternateContent xmlns:mc="http://schemas.openxmlformats.org/markup-compatibility/2006" xmlns:a14="http://schemas.microsoft.com/office/drawing/2010/main">
        <mc:Choice Requires="a14">
          <p:sp>
            <p:nvSpPr>
              <p:cNvPr id="24" name="Textfeld 23">
                <a:extLst>
                  <a:ext uri="{FF2B5EF4-FFF2-40B4-BE49-F238E27FC236}">
                    <a16:creationId xmlns:a16="http://schemas.microsoft.com/office/drawing/2014/main" id="{EDF4805C-9E49-44B8-9FCE-0C8B899E45FE}"/>
                  </a:ext>
                </a:extLst>
              </p:cNvPr>
              <p:cNvSpPr txBox="1"/>
              <p:nvPr/>
            </p:nvSpPr>
            <p:spPr>
              <a:xfrm>
                <a:off x="8305800" y="3131285"/>
                <a:ext cx="7205132" cy="40011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de-DE" sz="2000" b="0" i="1" smtClean="0">
                          <a:solidFill>
                            <a:srgbClr val="9499FE"/>
                          </a:solidFill>
                          <a:latin typeface="Cambria Math" panose="02040503050406030204" pitchFamily="18" charset="0"/>
                          <a:ea typeface="Noto Sans" panose="020B0502040504020204" pitchFamily="34" charset="0"/>
                          <a:cs typeface="Noto Sans" panose="020B0502040504020204" pitchFamily="34" charset="0"/>
                        </a:rPr>
                        <m:t>𝐷𝐹</m:t>
                      </m:r>
                      <m:r>
                        <a:rPr lang="de-DE" sz="2000" b="0" i="1" smtClean="0">
                          <a:solidFill>
                            <a:srgbClr val="9499FE"/>
                          </a:solidFill>
                          <a:latin typeface="Cambria Math" panose="02040503050406030204" pitchFamily="18" charset="0"/>
                          <a:ea typeface="Noto Sans" panose="020B0502040504020204" pitchFamily="34" charset="0"/>
                          <a:cs typeface="Noto Sans" panose="020B0502040504020204" pitchFamily="34" charset="0"/>
                        </a:rPr>
                        <m:t>= </m:t>
                      </m:r>
                      <m:f>
                        <m:fPr>
                          <m:type m:val="lin"/>
                          <m:ctrlPr>
                            <a:rPr lang="de-DE" sz="2000" b="0" i="1" smtClean="0">
                              <a:solidFill>
                                <a:srgbClr val="9499FE"/>
                              </a:solidFill>
                              <a:latin typeface="Cambria Math" panose="02040503050406030204" pitchFamily="18" charset="0"/>
                              <a:ea typeface="Noto Sans" panose="020B0502040504020204" pitchFamily="34" charset="0"/>
                              <a:cs typeface="Noto Sans" panose="020B0502040504020204" pitchFamily="34" charset="0"/>
                            </a:rPr>
                          </m:ctrlPr>
                        </m:fPr>
                        <m:num>
                          <m:r>
                            <a:rPr lang="de-DE" sz="2000" b="0" i="1" smtClean="0">
                              <a:solidFill>
                                <a:srgbClr val="9499FE"/>
                              </a:solidFill>
                              <a:latin typeface="Cambria Math" panose="02040503050406030204" pitchFamily="18" charset="0"/>
                              <a:ea typeface="Noto Sans" panose="020B0502040504020204" pitchFamily="34" charset="0"/>
                              <a:cs typeface="Noto Sans" panose="020B0502040504020204" pitchFamily="34" charset="0"/>
                            </a:rPr>
                            <m:t>1</m:t>
                          </m:r>
                        </m:num>
                        <m:den>
                          <m:sSup>
                            <m:sSupPr>
                              <m:ctrlPr>
                                <a:rPr lang="de-DE" sz="2000" b="0" i="1" smtClean="0">
                                  <a:solidFill>
                                    <a:srgbClr val="9499FE"/>
                                  </a:solidFill>
                                  <a:latin typeface="Cambria Math" panose="02040503050406030204" pitchFamily="18" charset="0"/>
                                  <a:ea typeface="Noto Sans" panose="020B0502040504020204" pitchFamily="34" charset="0"/>
                                  <a:cs typeface="Noto Sans" panose="020B0502040504020204" pitchFamily="34" charset="0"/>
                                </a:rPr>
                              </m:ctrlPr>
                            </m:sSupPr>
                            <m:e>
                              <m:r>
                                <a:rPr lang="de-DE" sz="2000" b="0" i="1" smtClean="0">
                                  <a:solidFill>
                                    <a:srgbClr val="9499FE"/>
                                  </a:solidFill>
                                  <a:latin typeface="Cambria Math" panose="02040503050406030204" pitchFamily="18" charset="0"/>
                                  <a:ea typeface="Noto Sans" panose="020B0502040504020204" pitchFamily="34" charset="0"/>
                                  <a:cs typeface="Noto Sans" panose="020B0502040504020204" pitchFamily="34" charset="0"/>
                                </a:rPr>
                                <m:t>(1+0,07)</m:t>
                              </m:r>
                            </m:e>
                            <m:sup>
                              <m:r>
                                <a:rPr lang="de-DE" sz="2000" b="0" i="1" smtClean="0">
                                  <a:solidFill>
                                    <a:srgbClr val="9499FE"/>
                                  </a:solidFill>
                                  <a:latin typeface="Cambria Math" panose="02040503050406030204" pitchFamily="18" charset="0"/>
                                  <a:ea typeface="Noto Sans" panose="020B0502040504020204" pitchFamily="34" charset="0"/>
                                  <a:cs typeface="Noto Sans" panose="020B0502040504020204" pitchFamily="34" charset="0"/>
                                </a:rPr>
                                <m:t>1</m:t>
                              </m:r>
                            </m:sup>
                          </m:sSup>
                        </m:den>
                      </m:f>
                    </m:oMath>
                  </m:oMathPara>
                </a14:m>
                <a:endParaRPr lang="de-DE" sz="2000" dirty="0">
                  <a:solidFill>
                    <a:srgbClr val="9499FE"/>
                  </a:solidFill>
                  <a:latin typeface="Noto Sans" panose="020B0502040504020204" pitchFamily="34" charset="0"/>
                  <a:ea typeface="Noto Sans" panose="020B0502040504020204" pitchFamily="34" charset="0"/>
                  <a:cs typeface="Noto Sans" panose="020B0502040504020204" pitchFamily="34" charset="0"/>
                </a:endParaRPr>
              </a:p>
            </p:txBody>
          </p:sp>
        </mc:Choice>
        <mc:Fallback xmlns="">
          <p:sp>
            <p:nvSpPr>
              <p:cNvPr id="24" name="Textfeld 23">
                <a:extLst>
                  <a:ext uri="{FF2B5EF4-FFF2-40B4-BE49-F238E27FC236}">
                    <a16:creationId xmlns:a16="http://schemas.microsoft.com/office/drawing/2014/main" id="{EDF4805C-9E49-44B8-9FCE-0C8B899E45FE}"/>
                  </a:ext>
                </a:extLst>
              </p:cNvPr>
              <p:cNvSpPr txBox="1">
                <a:spLocks noRot="1" noChangeAspect="1" noMove="1" noResize="1" noEditPoints="1" noAdjustHandles="1" noChangeArrowheads="1" noChangeShapeType="1" noTextEdit="1"/>
              </p:cNvSpPr>
              <p:nvPr/>
            </p:nvSpPr>
            <p:spPr>
              <a:xfrm>
                <a:off x="8305800" y="3131285"/>
                <a:ext cx="7205132" cy="400110"/>
              </a:xfrm>
              <a:prstGeom prst="rect">
                <a:avLst/>
              </a:prstGeom>
              <a:blipFill>
                <a:blip r:embed="rId4"/>
                <a:stretch>
                  <a:fillRect t="-116923" b="-183077"/>
                </a:stretch>
              </a:blipFill>
            </p:spPr>
            <p:txBody>
              <a:bodyPr/>
              <a:lstStyle/>
              <a:p>
                <a:r>
                  <a:rPr lang="de-DE">
                    <a:noFill/>
                  </a:rPr>
                  <a:t> </a:t>
                </a:r>
              </a:p>
            </p:txBody>
          </p:sp>
        </mc:Fallback>
      </mc:AlternateContent>
      <p:sp>
        <p:nvSpPr>
          <p:cNvPr id="18" name="Rectangle 17">
            <a:extLst>
              <a:ext uri="{FF2B5EF4-FFF2-40B4-BE49-F238E27FC236}">
                <a16:creationId xmlns:a16="http://schemas.microsoft.com/office/drawing/2014/main" id="{29986EFA-8930-4AB3-96AF-27C19DAACA51}"/>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385301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p:bldP spid="20" grpId="0"/>
      <p:bldP spid="21" grpId="0"/>
      <p:bldP spid="22" grpId="0"/>
      <p:bldP spid="2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65F0C1-6DA5-4F11-BADD-07DADFB98816}"/>
              </a:ext>
            </a:extLst>
          </p:cNvPr>
          <p:cNvSpPr>
            <a:spLocks noGrp="1"/>
          </p:cNvSpPr>
          <p:nvPr>
            <p:ph type="title"/>
          </p:nvPr>
        </p:nvSpPr>
        <p:spPr>
          <a:xfrm>
            <a:off x="614266" y="1372697"/>
            <a:ext cx="10515600" cy="572608"/>
          </a:xfrm>
        </p:spPr>
        <p:txBody>
          <a:bodyPr>
            <a:normAutofit fontScale="90000"/>
          </a:bodyPr>
          <a:lstStyle/>
          <a:p>
            <a:r>
              <a:rPr lang="de-DE" dirty="0" err="1"/>
              <a:t>Voorbeeld</a:t>
            </a:r>
            <a:r>
              <a:rPr lang="de-DE" dirty="0"/>
              <a:t> van </a:t>
            </a:r>
            <a:r>
              <a:rPr lang="de-DE" dirty="0" err="1"/>
              <a:t>actuele</a:t>
            </a:r>
            <a:r>
              <a:rPr lang="de-DE" dirty="0"/>
              <a:t> </a:t>
            </a:r>
            <a:r>
              <a:rPr lang="de-DE" dirty="0" err="1"/>
              <a:t>waarde</a:t>
            </a:r>
            <a:r>
              <a:rPr lang="de-DE" dirty="0"/>
              <a:t> </a:t>
            </a:r>
            <a:r>
              <a:rPr lang="de-DE" dirty="0" err="1"/>
              <a:t>met</a:t>
            </a:r>
            <a:r>
              <a:rPr lang="de-DE" dirty="0"/>
              <a:t> </a:t>
            </a:r>
            <a:r>
              <a:rPr lang="de-DE" dirty="0" err="1"/>
              <a:t>een</a:t>
            </a:r>
            <a:r>
              <a:rPr lang="de-DE" dirty="0"/>
              <a:t> </a:t>
            </a:r>
            <a:r>
              <a:rPr lang="de-DE" dirty="0" err="1"/>
              <a:t>disconteringsvoet</a:t>
            </a:r>
            <a:r>
              <a:rPr lang="de-DE" dirty="0"/>
              <a:t> van 7%</a:t>
            </a:r>
          </a:p>
        </p:txBody>
      </p:sp>
      <p:sp>
        <p:nvSpPr>
          <p:cNvPr id="4" name="Datumsplatzhalter 3">
            <a:extLst>
              <a:ext uri="{FF2B5EF4-FFF2-40B4-BE49-F238E27FC236}">
                <a16:creationId xmlns:a16="http://schemas.microsoft.com/office/drawing/2014/main" id="{DE60E549-590A-48CD-9FCA-5AEEEF088D8E}"/>
              </a:ext>
            </a:extLst>
          </p:cNvPr>
          <p:cNvSpPr>
            <a:spLocks noGrp="1"/>
          </p:cNvSpPr>
          <p:nvPr>
            <p:ph type="dt" sz="half" idx="10"/>
          </p:nvPr>
        </p:nvSpPr>
        <p:spPr/>
        <p:txBody>
          <a:bodyPr/>
          <a:lstStyle/>
          <a:p>
            <a:fld id="{2350A2C7-0CA5-4CE8-B426-4A3BF3D437BD}" type="datetime1">
              <a:rPr lang="en-GB" smtClean="0"/>
              <a:t>24/05/2022</a:t>
            </a:fld>
            <a:endParaRPr lang="de-DE"/>
          </a:p>
        </p:txBody>
      </p:sp>
      <p:sp>
        <p:nvSpPr>
          <p:cNvPr id="5" name="Foliennummernplatzhalter 4">
            <a:extLst>
              <a:ext uri="{FF2B5EF4-FFF2-40B4-BE49-F238E27FC236}">
                <a16:creationId xmlns:a16="http://schemas.microsoft.com/office/drawing/2014/main" id="{66CE426D-2FB6-4AF6-BE02-44D8F9686E1E}"/>
              </a:ext>
            </a:extLst>
          </p:cNvPr>
          <p:cNvSpPr>
            <a:spLocks noGrp="1"/>
          </p:cNvSpPr>
          <p:nvPr>
            <p:ph type="sldNum" sz="quarter" idx="11"/>
          </p:nvPr>
        </p:nvSpPr>
        <p:spPr/>
        <p:txBody>
          <a:bodyPr/>
          <a:lstStyle/>
          <a:p>
            <a:fld id="{CD13C9F6-DA1F-4969-8B21-2E803A8A69C8}" type="slidenum">
              <a:rPr lang="de-DE" smtClean="0"/>
              <a:t>38</a:t>
            </a:fld>
            <a:endParaRPr lang="de-DE" dirty="0"/>
          </a:p>
        </p:txBody>
      </p:sp>
      <p:cxnSp>
        <p:nvCxnSpPr>
          <p:cNvPr id="7" name="Gerader Verbinder 6">
            <a:extLst>
              <a:ext uri="{FF2B5EF4-FFF2-40B4-BE49-F238E27FC236}">
                <a16:creationId xmlns:a16="http://schemas.microsoft.com/office/drawing/2014/main" id="{97A36DB1-C1C7-46EC-8837-439E2EEE07B3}"/>
              </a:ext>
            </a:extLst>
          </p:cNvPr>
          <p:cNvCxnSpPr>
            <a:cxnSpLocks/>
          </p:cNvCxnSpPr>
          <p:nvPr/>
        </p:nvCxnSpPr>
        <p:spPr>
          <a:xfrm>
            <a:off x="4267200" y="3483427"/>
            <a:ext cx="6045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feld 8">
            <a:extLst>
              <a:ext uri="{FF2B5EF4-FFF2-40B4-BE49-F238E27FC236}">
                <a16:creationId xmlns:a16="http://schemas.microsoft.com/office/drawing/2014/main" id="{D266FC75-09E6-417E-92AA-4FFDBB2CE6A4}"/>
              </a:ext>
            </a:extLst>
          </p:cNvPr>
          <p:cNvSpPr txBox="1"/>
          <p:nvPr/>
        </p:nvSpPr>
        <p:spPr>
          <a:xfrm>
            <a:off x="440270" y="4112524"/>
            <a:ext cx="6366930" cy="2246769"/>
          </a:xfrm>
          <a:prstGeom prst="rect">
            <a:avLst/>
          </a:prstGeom>
          <a:noFill/>
        </p:spPr>
        <p:txBody>
          <a:bodyPr wrap="square">
            <a:spAutoFit/>
          </a:bodyPr>
          <a:lstStyle/>
          <a:p>
            <a:r>
              <a:rPr lang="de-DE" sz="2800" dirty="0" err="1">
                <a:latin typeface="Noto Sans" panose="020B0502040504020204" pitchFamily="34" charset="0"/>
                <a:ea typeface="Noto Sans" panose="020B0502040504020204" pitchFamily="34" charset="0"/>
                <a:cs typeface="Noto Sans" panose="020B0502040504020204" pitchFamily="34" charset="0"/>
              </a:rPr>
              <a:t>Actuele</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waarde</a:t>
            </a:r>
            <a:endParaRPr lang="de-DE" sz="2800" dirty="0">
              <a:latin typeface="Noto Sans" panose="020B0502040504020204" pitchFamily="34" charset="0"/>
              <a:ea typeface="Noto Sans" panose="020B0502040504020204" pitchFamily="34" charset="0"/>
              <a:cs typeface="Noto Sans" panose="020B0502040504020204" pitchFamily="34" charset="0"/>
            </a:endParaRPr>
          </a:p>
          <a:p>
            <a:r>
              <a:rPr lang="de-DE" sz="2800" dirty="0">
                <a:solidFill>
                  <a:srgbClr val="9499FE"/>
                </a:solidFill>
                <a:latin typeface="Noto Sans" panose="020B0502040504020204" pitchFamily="34" charset="0"/>
                <a:ea typeface="Noto Sans" panose="020B0502040504020204" pitchFamily="34" charset="0"/>
                <a:cs typeface="Noto Sans" panose="020B0502040504020204" pitchFamily="34" charset="0"/>
              </a:rPr>
              <a:t>100 / 1,07			= 93,46 €	</a:t>
            </a:r>
          </a:p>
          <a:p>
            <a:r>
              <a:rPr lang="de-DE" sz="2800" dirty="0">
                <a:solidFill>
                  <a:srgbClr val="9499FE"/>
                </a:solidFill>
                <a:latin typeface="Noto Sans" panose="020B0502040504020204" pitchFamily="34" charset="0"/>
                <a:ea typeface="Noto Sans" panose="020B0502040504020204" pitchFamily="34" charset="0"/>
                <a:cs typeface="Noto Sans" panose="020B0502040504020204" pitchFamily="34" charset="0"/>
              </a:rPr>
              <a:t>200/ 1,07</a:t>
            </a:r>
            <a:r>
              <a:rPr lang="de-DE" sz="2800" baseline="30000" dirty="0">
                <a:solidFill>
                  <a:srgbClr val="9499FE"/>
                </a:solidFill>
                <a:latin typeface="Noto Sans" panose="020B0502040504020204" pitchFamily="34" charset="0"/>
                <a:ea typeface="Noto Sans" panose="020B0502040504020204" pitchFamily="34" charset="0"/>
                <a:cs typeface="Noto Sans" panose="020B0502040504020204" pitchFamily="34" charset="0"/>
              </a:rPr>
              <a:t>2</a:t>
            </a:r>
            <a:r>
              <a:rPr lang="de-DE" sz="2800" baseline="30000" dirty="0">
                <a:latin typeface="Noto Sans" panose="020B0502040504020204" pitchFamily="34" charset="0"/>
                <a:ea typeface="Noto Sans" panose="020B0502040504020204" pitchFamily="34" charset="0"/>
                <a:cs typeface="Noto Sans" panose="020B0502040504020204" pitchFamily="34" charset="0"/>
              </a:rPr>
              <a:t>			</a:t>
            </a:r>
            <a:r>
              <a:rPr lang="de-DE" sz="2800" dirty="0">
                <a:solidFill>
                  <a:srgbClr val="9499FE"/>
                </a:solidFill>
                <a:latin typeface="Noto Sans" panose="020B0502040504020204" pitchFamily="34" charset="0"/>
                <a:ea typeface="Noto Sans" panose="020B0502040504020204" pitchFamily="34" charset="0"/>
                <a:cs typeface="Noto Sans" panose="020B0502040504020204" pitchFamily="34" charset="0"/>
              </a:rPr>
              <a:t>=172,42 €</a:t>
            </a:r>
          </a:p>
          <a:p>
            <a:endParaRPr lang="de-DE" sz="2800" dirty="0">
              <a:latin typeface="Noto Sans" panose="020B0502040504020204" pitchFamily="34" charset="0"/>
              <a:ea typeface="Noto Sans" panose="020B0502040504020204" pitchFamily="34" charset="0"/>
              <a:cs typeface="Noto Sans" panose="020B0502040504020204" pitchFamily="34" charset="0"/>
            </a:endParaRPr>
          </a:p>
          <a:p>
            <a:r>
              <a:rPr lang="de-DE" sz="2800" dirty="0" err="1">
                <a:latin typeface="Noto Sans" panose="020B0502040504020204" pitchFamily="34" charset="0"/>
                <a:ea typeface="Noto Sans" panose="020B0502040504020204" pitchFamily="34" charset="0"/>
                <a:cs typeface="Noto Sans" panose="020B0502040504020204" pitchFamily="34" charset="0"/>
              </a:rPr>
              <a:t>Totaal</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a:solidFill>
                  <a:srgbClr val="9499FE"/>
                </a:solidFill>
                <a:latin typeface="Noto Sans" panose="020B0502040504020204" pitchFamily="34" charset="0"/>
                <a:ea typeface="Noto Sans" panose="020B0502040504020204" pitchFamily="34" charset="0"/>
                <a:cs typeface="Noto Sans" panose="020B0502040504020204" pitchFamily="34" charset="0"/>
              </a:rPr>
              <a:t>=265,88 €</a:t>
            </a:r>
          </a:p>
        </p:txBody>
      </p:sp>
      <p:sp>
        <p:nvSpPr>
          <p:cNvPr id="10" name="Textfeld 9">
            <a:extLst>
              <a:ext uri="{FF2B5EF4-FFF2-40B4-BE49-F238E27FC236}">
                <a16:creationId xmlns:a16="http://schemas.microsoft.com/office/drawing/2014/main" id="{D86B907E-1CA8-4D00-B095-9BA1F5113668}"/>
              </a:ext>
            </a:extLst>
          </p:cNvPr>
          <p:cNvSpPr txBox="1"/>
          <p:nvPr/>
        </p:nvSpPr>
        <p:spPr>
          <a:xfrm>
            <a:off x="4148667" y="3644166"/>
            <a:ext cx="694267"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0</a:t>
            </a:r>
          </a:p>
        </p:txBody>
      </p:sp>
      <p:sp>
        <p:nvSpPr>
          <p:cNvPr id="11" name="Textfeld 10">
            <a:extLst>
              <a:ext uri="{FF2B5EF4-FFF2-40B4-BE49-F238E27FC236}">
                <a16:creationId xmlns:a16="http://schemas.microsoft.com/office/drawing/2014/main" id="{0F2395A4-C19A-4C1A-B9EB-29C4A87AA9D8}"/>
              </a:ext>
            </a:extLst>
          </p:cNvPr>
          <p:cNvSpPr txBox="1"/>
          <p:nvPr/>
        </p:nvSpPr>
        <p:spPr>
          <a:xfrm>
            <a:off x="6934202" y="3644166"/>
            <a:ext cx="694267"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1</a:t>
            </a:r>
          </a:p>
        </p:txBody>
      </p:sp>
      <p:sp>
        <p:nvSpPr>
          <p:cNvPr id="12" name="Textfeld 11">
            <a:extLst>
              <a:ext uri="{FF2B5EF4-FFF2-40B4-BE49-F238E27FC236}">
                <a16:creationId xmlns:a16="http://schemas.microsoft.com/office/drawing/2014/main" id="{6D9B80B9-75BB-456F-A524-AB9C58DF70FB}"/>
              </a:ext>
            </a:extLst>
          </p:cNvPr>
          <p:cNvSpPr txBox="1"/>
          <p:nvPr/>
        </p:nvSpPr>
        <p:spPr>
          <a:xfrm>
            <a:off x="9965266" y="3644166"/>
            <a:ext cx="694267"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2</a:t>
            </a:r>
          </a:p>
        </p:txBody>
      </p:sp>
      <p:cxnSp>
        <p:nvCxnSpPr>
          <p:cNvPr id="14" name="Gerade Verbindung mit Pfeil 13">
            <a:extLst>
              <a:ext uri="{FF2B5EF4-FFF2-40B4-BE49-F238E27FC236}">
                <a16:creationId xmlns:a16="http://schemas.microsoft.com/office/drawing/2014/main" id="{B3B72C84-379A-4F0F-99E8-285E5D7DA806}"/>
              </a:ext>
            </a:extLst>
          </p:cNvPr>
          <p:cNvCxnSpPr>
            <a:cxnSpLocks/>
          </p:cNvCxnSpPr>
          <p:nvPr/>
        </p:nvCxnSpPr>
        <p:spPr>
          <a:xfrm flipV="1">
            <a:off x="7154334" y="2806094"/>
            <a:ext cx="0" cy="6773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feld 17">
            <a:extLst>
              <a:ext uri="{FF2B5EF4-FFF2-40B4-BE49-F238E27FC236}">
                <a16:creationId xmlns:a16="http://schemas.microsoft.com/office/drawing/2014/main" id="{C16C1B2B-5F77-40B6-A673-62146F6DDEB7}"/>
              </a:ext>
            </a:extLst>
          </p:cNvPr>
          <p:cNvSpPr txBox="1"/>
          <p:nvPr/>
        </p:nvSpPr>
        <p:spPr>
          <a:xfrm>
            <a:off x="6807200" y="2193793"/>
            <a:ext cx="1134533" cy="523220"/>
          </a:xfrm>
          <a:prstGeom prst="rect">
            <a:avLst/>
          </a:prstGeom>
          <a:noFill/>
        </p:spPr>
        <p:txBody>
          <a:bodyPr wrap="square">
            <a:spAutoFit/>
          </a:bodyPr>
          <a:lstStyle/>
          <a:p>
            <a:r>
              <a:rPr lang="de-DE" sz="2800" dirty="0">
                <a:solidFill>
                  <a:srgbClr val="9499FE"/>
                </a:solidFill>
                <a:latin typeface="Noto Sans" panose="020B0502040504020204" pitchFamily="34" charset="0"/>
                <a:ea typeface="Noto Sans" panose="020B0502040504020204" pitchFamily="34" charset="0"/>
                <a:cs typeface="Noto Sans" panose="020B0502040504020204" pitchFamily="34" charset="0"/>
              </a:rPr>
              <a:t>100 €</a:t>
            </a:r>
          </a:p>
        </p:txBody>
      </p:sp>
      <p:cxnSp>
        <p:nvCxnSpPr>
          <p:cNvPr id="19" name="Gerade Verbindung mit Pfeil 18">
            <a:extLst>
              <a:ext uri="{FF2B5EF4-FFF2-40B4-BE49-F238E27FC236}">
                <a16:creationId xmlns:a16="http://schemas.microsoft.com/office/drawing/2014/main" id="{1C4F29F7-DE53-419B-BBF6-5A8EA2844BCB}"/>
              </a:ext>
            </a:extLst>
          </p:cNvPr>
          <p:cNvCxnSpPr>
            <a:cxnSpLocks/>
          </p:cNvCxnSpPr>
          <p:nvPr/>
        </p:nvCxnSpPr>
        <p:spPr>
          <a:xfrm flipV="1">
            <a:off x="10168467" y="2789474"/>
            <a:ext cx="0" cy="6773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feld 19">
            <a:extLst>
              <a:ext uri="{FF2B5EF4-FFF2-40B4-BE49-F238E27FC236}">
                <a16:creationId xmlns:a16="http://schemas.microsoft.com/office/drawing/2014/main" id="{78C2A034-A3B6-4682-96C8-D0866B454A23}"/>
              </a:ext>
            </a:extLst>
          </p:cNvPr>
          <p:cNvSpPr txBox="1"/>
          <p:nvPr/>
        </p:nvSpPr>
        <p:spPr>
          <a:xfrm>
            <a:off x="9821333" y="2177173"/>
            <a:ext cx="1134533" cy="523220"/>
          </a:xfrm>
          <a:prstGeom prst="rect">
            <a:avLst/>
          </a:prstGeom>
          <a:noFill/>
        </p:spPr>
        <p:txBody>
          <a:bodyPr wrap="square">
            <a:spAutoFit/>
          </a:bodyPr>
          <a:lstStyle/>
          <a:p>
            <a:r>
              <a:rPr lang="de-DE" sz="2800" dirty="0">
                <a:solidFill>
                  <a:srgbClr val="9499FE"/>
                </a:solidFill>
                <a:latin typeface="Noto Sans" panose="020B0502040504020204" pitchFamily="34" charset="0"/>
                <a:ea typeface="Noto Sans" panose="020B0502040504020204" pitchFamily="34" charset="0"/>
                <a:cs typeface="Noto Sans" panose="020B0502040504020204" pitchFamily="34" charset="0"/>
              </a:rPr>
              <a:t>200 €</a:t>
            </a:r>
          </a:p>
        </p:txBody>
      </p:sp>
      <p:sp>
        <p:nvSpPr>
          <p:cNvPr id="21" name="Textfeld 20">
            <a:extLst>
              <a:ext uri="{FF2B5EF4-FFF2-40B4-BE49-F238E27FC236}">
                <a16:creationId xmlns:a16="http://schemas.microsoft.com/office/drawing/2014/main" id="{BCD9166F-3DB8-407B-BA60-0E29D61598E5}"/>
              </a:ext>
            </a:extLst>
          </p:cNvPr>
          <p:cNvSpPr txBox="1"/>
          <p:nvPr/>
        </p:nvSpPr>
        <p:spPr>
          <a:xfrm>
            <a:off x="10964331" y="3589304"/>
            <a:ext cx="1227669" cy="523220"/>
          </a:xfrm>
          <a:prstGeom prst="rect">
            <a:avLst/>
          </a:prstGeom>
          <a:noFill/>
        </p:spPr>
        <p:txBody>
          <a:bodyPr wrap="square">
            <a:spAutoFit/>
          </a:bodyPr>
          <a:lstStyle/>
          <a:p>
            <a:r>
              <a:rPr lang="de-DE" sz="2800" dirty="0" err="1">
                <a:latin typeface="Noto Sans" panose="020B0502040504020204" pitchFamily="34" charset="0"/>
                <a:ea typeface="Noto Sans" panose="020B0502040504020204" pitchFamily="34" charset="0"/>
                <a:cs typeface="Noto Sans" panose="020B0502040504020204" pitchFamily="34" charset="0"/>
              </a:rPr>
              <a:t>jaar</a:t>
            </a:r>
            <a:endParaRPr lang="de-DE" sz="2800" dirty="0">
              <a:latin typeface="Noto Sans" panose="020B0502040504020204" pitchFamily="34" charset="0"/>
              <a:ea typeface="Noto Sans" panose="020B0502040504020204" pitchFamily="34" charset="0"/>
              <a:cs typeface="Noto Sans" panose="020B0502040504020204" pitchFamily="34" charset="0"/>
            </a:endParaRPr>
          </a:p>
        </p:txBody>
      </p:sp>
      <p:sp>
        <p:nvSpPr>
          <p:cNvPr id="22" name="Freihandform: Form 21">
            <a:extLst>
              <a:ext uri="{FF2B5EF4-FFF2-40B4-BE49-F238E27FC236}">
                <a16:creationId xmlns:a16="http://schemas.microsoft.com/office/drawing/2014/main" id="{8720A2A5-17AF-4F1F-A839-0AE3D6BB0553}"/>
              </a:ext>
            </a:extLst>
          </p:cNvPr>
          <p:cNvSpPr/>
          <p:nvPr/>
        </p:nvSpPr>
        <p:spPr>
          <a:xfrm>
            <a:off x="6011333" y="4318000"/>
            <a:ext cx="1151467" cy="474133"/>
          </a:xfrm>
          <a:custGeom>
            <a:avLst/>
            <a:gdLst>
              <a:gd name="connsiteX0" fmla="*/ 1151467 w 1151467"/>
              <a:gd name="connsiteY0" fmla="*/ 0 h 474133"/>
              <a:gd name="connsiteX1" fmla="*/ 1151467 w 1151467"/>
              <a:gd name="connsiteY1" fmla="*/ 474133 h 474133"/>
              <a:gd name="connsiteX2" fmla="*/ 0 w 1151467"/>
              <a:gd name="connsiteY2" fmla="*/ 474133 h 474133"/>
            </a:gdLst>
            <a:ahLst/>
            <a:cxnLst>
              <a:cxn ang="0">
                <a:pos x="connsiteX0" y="connsiteY0"/>
              </a:cxn>
              <a:cxn ang="0">
                <a:pos x="connsiteX1" y="connsiteY1"/>
              </a:cxn>
              <a:cxn ang="0">
                <a:pos x="connsiteX2" y="connsiteY2"/>
              </a:cxn>
            </a:cxnLst>
            <a:rect l="l" t="t" r="r" b="b"/>
            <a:pathLst>
              <a:path w="1151467" h="474133">
                <a:moveTo>
                  <a:pt x="1151467" y="0"/>
                </a:moveTo>
                <a:lnTo>
                  <a:pt x="1151467" y="474133"/>
                </a:lnTo>
                <a:lnTo>
                  <a:pt x="0" y="474133"/>
                </a:lnTo>
              </a:path>
            </a:pathLst>
          </a:custGeom>
          <a:noFill/>
          <a:ln>
            <a:prstDash val="dash"/>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Freihandform: Form 23">
            <a:extLst>
              <a:ext uri="{FF2B5EF4-FFF2-40B4-BE49-F238E27FC236}">
                <a16:creationId xmlns:a16="http://schemas.microsoft.com/office/drawing/2014/main" id="{0317DDC7-1D2C-4CFA-9FF4-1E2CAB344BAF}"/>
              </a:ext>
            </a:extLst>
          </p:cNvPr>
          <p:cNvSpPr/>
          <p:nvPr/>
        </p:nvSpPr>
        <p:spPr>
          <a:xfrm>
            <a:off x="6028267" y="4351865"/>
            <a:ext cx="4165600" cy="897467"/>
          </a:xfrm>
          <a:custGeom>
            <a:avLst/>
            <a:gdLst>
              <a:gd name="connsiteX0" fmla="*/ 4165600 w 4165600"/>
              <a:gd name="connsiteY0" fmla="*/ 0 h 897467"/>
              <a:gd name="connsiteX1" fmla="*/ 4165600 w 4165600"/>
              <a:gd name="connsiteY1" fmla="*/ 897467 h 897467"/>
              <a:gd name="connsiteX2" fmla="*/ 0 w 4165600"/>
              <a:gd name="connsiteY2" fmla="*/ 897467 h 897467"/>
            </a:gdLst>
            <a:ahLst/>
            <a:cxnLst>
              <a:cxn ang="0">
                <a:pos x="connsiteX0" y="connsiteY0"/>
              </a:cxn>
              <a:cxn ang="0">
                <a:pos x="connsiteX1" y="connsiteY1"/>
              </a:cxn>
              <a:cxn ang="0">
                <a:pos x="connsiteX2" y="connsiteY2"/>
              </a:cxn>
            </a:cxnLst>
            <a:rect l="l" t="t" r="r" b="b"/>
            <a:pathLst>
              <a:path w="4165600" h="897467">
                <a:moveTo>
                  <a:pt x="4165600" y="0"/>
                </a:moveTo>
                <a:lnTo>
                  <a:pt x="4165600" y="897467"/>
                </a:lnTo>
                <a:lnTo>
                  <a:pt x="0" y="897467"/>
                </a:lnTo>
              </a:path>
            </a:pathLst>
          </a:custGeom>
          <a:noFill/>
          <a:ln>
            <a:prstDash val="dash"/>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tangle 16">
            <a:extLst>
              <a:ext uri="{FF2B5EF4-FFF2-40B4-BE49-F238E27FC236}">
                <a16:creationId xmlns:a16="http://schemas.microsoft.com/office/drawing/2014/main" id="{9977A093-E559-4B85-B046-76E3C3BBEFBE}"/>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0002669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2C8E96-ED51-4A1D-8277-C134E16B5E30}"/>
              </a:ext>
            </a:extLst>
          </p:cNvPr>
          <p:cNvSpPr>
            <a:spLocks noGrp="1"/>
          </p:cNvSpPr>
          <p:nvPr>
            <p:ph type="title"/>
          </p:nvPr>
        </p:nvSpPr>
        <p:spPr/>
        <p:txBody>
          <a:bodyPr/>
          <a:lstStyle/>
          <a:p>
            <a:r>
              <a:rPr lang="de-DE" dirty="0"/>
              <a:t>Financiële </a:t>
            </a:r>
            <a:r>
              <a:rPr lang="de-DE" dirty="0" err="1"/>
              <a:t>evaluatiemethode</a:t>
            </a:r>
            <a:endParaRPr lang="de-DE" dirty="0"/>
          </a:p>
        </p:txBody>
      </p:sp>
      <p:sp>
        <p:nvSpPr>
          <p:cNvPr id="3" name="Inhaltsplatzhalter 2">
            <a:extLst>
              <a:ext uri="{FF2B5EF4-FFF2-40B4-BE49-F238E27FC236}">
                <a16:creationId xmlns:a16="http://schemas.microsoft.com/office/drawing/2014/main" id="{2F56BABC-F191-41CA-9C88-76F2043255D2}"/>
              </a:ext>
            </a:extLst>
          </p:cNvPr>
          <p:cNvSpPr>
            <a:spLocks noGrp="1"/>
          </p:cNvSpPr>
          <p:nvPr>
            <p:ph idx="1"/>
          </p:nvPr>
        </p:nvSpPr>
        <p:spPr/>
        <p:txBody>
          <a:bodyPr/>
          <a:lstStyle/>
          <a:p>
            <a:pPr marL="514350" indent="-514350">
              <a:buFont typeface="+mj-lt"/>
              <a:buAutoNum type="arabicPeriod"/>
            </a:pPr>
            <a:endParaRPr lang="de-DE" dirty="0">
              <a:solidFill>
                <a:schemeClr val="bg1">
                  <a:lumMod val="65000"/>
                </a:schemeClr>
              </a:solidFill>
            </a:endParaRPr>
          </a:p>
          <a:p>
            <a:pPr marL="514350" indent="-514350">
              <a:buFont typeface="+mj-lt"/>
              <a:buAutoNum type="arabicPeriod"/>
            </a:pPr>
            <a:r>
              <a:rPr lang="de-DE" dirty="0">
                <a:solidFill>
                  <a:schemeClr val="bg1">
                    <a:lumMod val="65000"/>
                  </a:schemeClr>
                </a:solidFill>
              </a:rPr>
              <a:t>Rendement van </a:t>
            </a:r>
            <a:r>
              <a:rPr lang="de-DE" dirty="0" err="1">
                <a:solidFill>
                  <a:schemeClr val="bg1">
                    <a:lumMod val="65000"/>
                  </a:schemeClr>
                </a:solidFill>
              </a:rPr>
              <a:t>investering</a:t>
            </a:r>
            <a:r>
              <a:rPr lang="de-DE" dirty="0">
                <a:solidFill>
                  <a:schemeClr val="bg1">
                    <a:lumMod val="65000"/>
                  </a:schemeClr>
                </a:solidFill>
              </a:rPr>
              <a:t>(ROI)</a:t>
            </a:r>
          </a:p>
          <a:p>
            <a:pPr marL="514350" indent="-514350">
              <a:buFont typeface="+mj-lt"/>
              <a:buAutoNum type="arabicPeriod"/>
            </a:pPr>
            <a:r>
              <a:rPr lang="de-DE" dirty="0" err="1"/>
              <a:t>Terugverdienmethode</a:t>
            </a:r>
            <a:r>
              <a:rPr lang="de-DE" dirty="0"/>
              <a:t> (PP)</a:t>
            </a:r>
          </a:p>
          <a:p>
            <a:pPr marL="514350" indent="-514350">
              <a:buFont typeface="+mj-lt"/>
              <a:buAutoNum type="arabicPeriod"/>
            </a:pPr>
            <a:r>
              <a:rPr lang="de-DE" dirty="0"/>
              <a:t>Netto </a:t>
            </a:r>
            <a:r>
              <a:rPr lang="de-DE" dirty="0" err="1"/>
              <a:t>contante</a:t>
            </a:r>
            <a:r>
              <a:rPr lang="de-DE" dirty="0"/>
              <a:t> </a:t>
            </a:r>
            <a:r>
              <a:rPr lang="de-DE" dirty="0" err="1"/>
              <a:t>waarde</a:t>
            </a:r>
            <a:r>
              <a:rPr lang="de-DE" dirty="0"/>
              <a:t> (NPV) – dynamisch</a:t>
            </a:r>
          </a:p>
          <a:p>
            <a:pPr marL="1200150" lvl="1" indent="-514350">
              <a:buFont typeface="+mj-lt"/>
              <a:buAutoNum type="alphaLcParenR"/>
            </a:pPr>
            <a:r>
              <a:rPr lang="de-DE" dirty="0" err="1"/>
              <a:t>Disconteringsvoet</a:t>
            </a:r>
            <a:endParaRPr lang="de-DE" dirty="0"/>
          </a:p>
          <a:p>
            <a:pPr marL="1200150" lvl="1" indent="-514350">
              <a:buFont typeface="+mj-lt"/>
              <a:buAutoNum type="alphaLcParenR"/>
            </a:pPr>
            <a:r>
              <a:rPr lang="de-DE" dirty="0" err="1"/>
              <a:t>Duur</a:t>
            </a:r>
            <a:r>
              <a:rPr lang="de-DE" dirty="0"/>
              <a:t> van de </a:t>
            </a:r>
            <a:r>
              <a:rPr lang="de-DE" dirty="0" err="1"/>
              <a:t>investering</a:t>
            </a:r>
            <a:endParaRPr lang="de-DE" dirty="0"/>
          </a:p>
          <a:p>
            <a:pPr marL="514350" indent="-514350">
              <a:buFont typeface="+mj-lt"/>
              <a:buAutoNum type="arabicPeriod"/>
            </a:pPr>
            <a:r>
              <a:rPr lang="de-DE" dirty="0"/>
              <a:t>Intern </a:t>
            </a:r>
            <a:r>
              <a:rPr lang="de-DE" dirty="0" err="1"/>
              <a:t>rendement</a:t>
            </a:r>
            <a:r>
              <a:rPr lang="de-DE" dirty="0"/>
              <a:t> (IRR) - dynamisch</a:t>
            </a:r>
          </a:p>
        </p:txBody>
      </p:sp>
      <p:sp>
        <p:nvSpPr>
          <p:cNvPr id="4" name="Datumsplatzhalter 3">
            <a:extLst>
              <a:ext uri="{FF2B5EF4-FFF2-40B4-BE49-F238E27FC236}">
                <a16:creationId xmlns:a16="http://schemas.microsoft.com/office/drawing/2014/main" id="{7A479BDB-AF74-4DE2-A299-23C474B999BB}"/>
              </a:ext>
            </a:extLst>
          </p:cNvPr>
          <p:cNvSpPr>
            <a:spLocks noGrp="1"/>
          </p:cNvSpPr>
          <p:nvPr>
            <p:ph type="dt" sz="half" idx="10"/>
          </p:nvPr>
        </p:nvSpPr>
        <p:spPr>
          <a:xfrm>
            <a:off x="838200" y="6310818"/>
            <a:ext cx="2743200" cy="365125"/>
          </a:xfrm>
        </p:spPr>
        <p:txBody>
          <a:bodyPr/>
          <a:lstStyle/>
          <a:p>
            <a:fld id="{E7DB62D9-1472-4313-BD99-3844816250E6}" type="datetime1">
              <a:rPr lang="en-GB" smtClean="0"/>
              <a:t>24/05/2022</a:t>
            </a:fld>
            <a:endParaRPr lang="de-DE"/>
          </a:p>
        </p:txBody>
      </p:sp>
      <p:sp>
        <p:nvSpPr>
          <p:cNvPr id="5" name="Foliennummernplatzhalter 4">
            <a:extLst>
              <a:ext uri="{FF2B5EF4-FFF2-40B4-BE49-F238E27FC236}">
                <a16:creationId xmlns:a16="http://schemas.microsoft.com/office/drawing/2014/main" id="{0F61B967-4B05-449C-88C7-838895377E1B}"/>
              </a:ext>
            </a:extLst>
          </p:cNvPr>
          <p:cNvSpPr>
            <a:spLocks noGrp="1"/>
          </p:cNvSpPr>
          <p:nvPr>
            <p:ph type="sldNum" sz="quarter" idx="11"/>
          </p:nvPr>
        </p:nvSpPr>
        <p:spPr/>
        <p:txBody>
          <a:bodyPr/>
          <a:lstStyle/>
          <a:p>
            <a:fld id="{CD13C9F6-DA1F-4969-8B21-2E803A8A69C8}" type="slidenum">
              <a:rPr lang="de-DE" smtClean="0"/>
              <a:t>39</a:t>
            </a:fld>
            <a:endParaRPr lang="de-DE" dirty="0"/>
          </a:p>
        </p:txBody>
      </p:sp>
      <mc:AlternateContent xmlns:mc="http://schemas.openxmlformats.org/markup-compatibility/2006" xmlns:a14="http://schemas.microsoft.com/office/drawing/2010/main">
        <mc:Choice Requires="a14">
          <p:sp>
            <p:nvSpPr>
              <p:cNvPr id="6" name="Textfeld 5">
                <a:extLst>
                  <a:ext uri="{FF2B5EF4-FFF2-40B4-BE49-F238E27FC236}">
                    <a16:creationId xmlns:a16="http://schemas.microsoft.com/office/drawing/2014/main" id="{9E584153-141F-48D5-93FE-BC98CAB2735B}"/>
                  </a:ext>
                </a:extLst>
              </p:cNvPr>
              <p:cNvSpPr txBox="1"/>
              <p:nvPr/>
            </p:nvSpPr>
            <p:spPr>
              <a:xfrm>
                <a:off x="7859445" y="2418668"/>
                <a:ext cx="3494355" cy="66556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de-DE" b="0" i="1" smtClean="0">
                          <a:latin typeface="Cambria Math" panose="02040503050406030204" pitchFamily="18" charset="0"/>
                        </a:rPr>
                        <m:t>𝑅𝑂𝐼</m:t>
                      </m:r>
                      <m:r>
                        <a:rPr lang="de-DE" b="0" i="1" smtClean="0">
                          <a:latin typeface="Cambria Math" panose="02040503050406030204" pitchFamily="18" charset="0"/>
                        </a:rPr>
                        <m:t>=</m:t>
                      </m:r>
                      <m:f>
                        <m:fPr>
                          <m:ctrlPr>
                            <a:rPr lang="de-DE" b="0" i="1" smtClean="0">
                              <a:latin typeface="Cambria Math" panose="02040503050406030204" pitchFamily="18" charset="0"/>
                            </a:rPr>
                          </m:ctrlPr>
                        </m:fPr>
                        <m:num>
                          <m:r>
                            <a:rPr lang="de-DE" b="0" i="1" smtClean="0">
                              <a:latin typeface="Cambria Math" panose="02040503050406030204" pitchFamily="18" charset="0"/>
                            </a:rPr>
                            <m:t>𝑇𝑜𝑡𝑎𝑙</m:t>
                          </m:r>
                          <m:r>
                            <a:rPr lang="de-DE" b="0" i="1" smtClean="0">
                              <a:latin typeface="Cambria Math" panose="02040503050406030204" pitchFamily="18" charset="0"/>
                            </a:rPr>
                            <m:t> </m:t>
                          </m:r>
                          <m:r>
                            <a:rPr lang="de-DE" b="0" i="1" smtClean="0">
                              <a:latin typeface="Cambria Math" panose="02040503050406030204" pitchFamily="18" charset="0"/>
                            </a:rPr>
                            <m:t>𝑝𝑟𝑜𝑓𝑖𝑡</m:t>
                          </m:r>
                        </m:num>
                        <m:den>
                          <m:r>
                            <a:rPr lang="de-DE" b="0" i="1" smtClean="0">
                              <a:latin typeface="Cambria Math" panose="02040503050406030204" pitchFamily="18" charset="0"/>
                            </a:rPr>
                            <m:t>𝐼𝑛𝑣𝑒𝑠𝑡𝑒𝑑</m:t>
                          </m:r>
                          <m:r>
                            <a:rPr lang="de-DE" b="0" i="1" smtClean="0">
                              <a:latin typeface="Cambria Math" panose="02040503050406030204" pitchFamily="18" charset="0"/>
                            </a:rPr>
                            <m:t> </m:t>
                          </m:r>
                          <m:r>
                            <a:rPr lang="de-DE" b="0" i="1" smtClean="0">
                              <a:latin typeface="Cambria Math" panose="02040503050406030204" pitchFamily="18" charset="0"/>
                            </a:rPr>
                            <m:t>𝑐𝑎𝑝𝑖𝑡𝑎𝑙</m:t>
                          </m:r>
                        </m:den>
                      </m:f>
                      <m:r>
                        <a:rPr lang="de-DE" b="0" i="1" smtClean="0">
                          <a:latin typeface="Cambria Math" panose="02040503050406030204" pitchFamily="18" charset="0"/>
                          <a:ea typeface="Cambria Math" panose="02040503050406030204" pitchFamily="18" charset="0"/>
                        </a:rPr>
                        <m:t>×100%</m:t>
                      </m:r>
                    </m:oMath>
                  </m:oMathPara>
                </a14:m>
                <a:endParaRPr lang="de-DE" dirty="0"/>
              </a:p>
            </p:txBody>
          </p:sp>
        </mc:Choice>
        <mc:Fallback xmlns="">
          <p:sp>
            <p:nvSpPr>
              <p:cNvPr id="6" name="Textfeld 5">
                <a:extLst>
                  <a:ext uri="{FF2B5EF4-FFF2-40B4-BE49-F238E27FC236}">
                    <a16:creationId xmlns:a16="http://schemas.microsoft.com/office/drawing/2014/main" id="{9E584153-141F-48D5-93FE-BC98CAB2735B}"/>
                  </a:ext>
                </a:extLst>
              </p:cNvPr>
              <p:cNvSpPr txBox="1">
                <a:spLocks noRot="1" noChangeAspect="1" noMove="1" noResize="1" noEditPoints="1" noAdjustHandles="1" noChangeArrowheads="1" noChangeShapeType="1" noTextEdit="1"/>
              </p:cNvSpPr>
              <p:nvPr/>
            </p:nvSpPr>
            <p:spPr>
              <a:xfrm>
                <a:off x="7859445" y="2418668"/>
                <a:ext cx="3494355" cy="665567"/>
              </a:xfrm>
              <a:prstGeom prst="rect">
                <a:avLst/>
              </a:prstGeom>
              <a:blipFill>
                <a:blip r:embed="rId3"/>
                <a:stretch>
                  <a:fillRect/>
                </a:stretch>
              </a:blipFill>
            </p:spPr>
            <p:txBody>
              <a:bodyPr/>
              <a:lstStyle/>
              <a:p>
                <a:r>
                  <a:rPr lang="nl-NL">
                    <a:noFill/>
                  </a:rPr>
                  <a:t> </a:t>
                </a:r>
              </a:p>
            </p:txBody>
          </p:sp>
        </mc:Fallback>
      </mc:AlternateContent>
      <mc:AlternateContent xmlns:mc="http://schemas.openxmlformats.org/markup-compatibility/2006" xmlns:a14="http://schemas.microsoft.com/office/drawing/2010/main">
        <mc:Choice Requires="a14">
          <p:sp>
            <p:nvSpPr>
              <p:cNvPr id="7" name="Textfeld 6">
                <a:extLst>
                  <a:ext uri="{FF2B5EF4-FFF2-40B4-BE49-F238E27FC236}">
                    <a16:creationId xmlns:a16="http://schemas.microsoft.com/office/drawing/2014/main" id="{53BC6F26-3172-479F-8225-6CF54AE981F2}"/>
                  </a:ext>
                </a:extLst>
              </p:cNvPr>
              <p:cNvSpPr txBox="1"/>
              <p:nvPr/>
            </p:nvSpPr>
            <p:spPr>
              <a:xfrm>
                <a:off x="8610600" y="3362364"/>
                <a:ext cx="2887354" cy="671338"/>
              </a:xfrm>
              <a:prstGeom prst="rect">
                <a:avLst/>
              </a:prstGeom>
              <a:noFill/>
            </p:spPr>
            <p:txBody>
              <a:bodyPr wrap="square" rtlCol="0">
                <a:spAutoFit/>
              </a:bodyPr>
              <a:lstStyle>
                <a:defPPr>
                  <a:defRPr lang="de-DE"/>
                </a:defPPr>
                <a:lvl1pPr>
                  <a:defRPr b="0" i="1">
                    <a:latin typeface="Cambria Math" panose="02040503050406030204" pitchFamily="18" charset="0"/>
                  </a:defRPr>
                </a:lvl1pPr>
              </a:lstStyle>
              <a:p>
                <a:r>
                  <a:rPr lang="de-DE" sz="2400" dirty="0"/>
                  <a:t>PP</a:t>
                </a:r>
                <a14:m>
                  <m:oMath xmlns:m="http://schemas.openxmlformats.org/officeDocument/2006/math">
                    <m:r>
                      <a:rPr lang="de-DE" sz="2400" b="0" i="1" smtClean="0">
                        <a:latin typeface="Cambria Math" panose="02040503050406030204" pitchFamily="18" charset="0"/>
                      </a:rPr>
                      <m:t> </m:t>
                    </m:r>
                    <m:r>
                      <a:rPr lang="de-DE" sz="2400">
                        <a:latin typeface="Cambria Math" panose="02040503050406030204" pitchFamily="18" charset="0"/>
                      </a:rPr>
                      <m:t>=</m:t>
                    </m:r>
                    <m:f>
                      <m:fPr>
                        <m:ctrlPr>
                          <a:rPr lang="de-DE" sz="2400" i="1">
                            <a:latin typeface="Cambria Math" panose="02040503050406030204" pitchFamily="18" charset="0"/>
                          </a:rPr>
                        </m:ctrlPr>
                      </m:fPr>
                      <m:num>
                        <m:r>
                          <a:rPr lang="de-DE" sz="2400">
                            <a:latin typeface="Cambria Math" panose="02040503050406030204" pitchFamily="18" charset="0"/>
                          </a:rPr>
                          <m:t>𝐼𝑛𝑣𝑒𝑠𝑡𝑒𝑑</m:t>
                        </m:r>
                        <m:r>
                          <a:rPr lang="de-DE" sz="2400">
                            <a:latin typeface="Cambria Math" panose="02040503050406030204" pitchFamily="18" charset="0"/>
                          </a:rPr>
                          <m:t> </m:t>
                        </m:r>
                        <m:r>
                          <a:rPr lang="de-DE" sz="2400">
                            <a:latin typeface="Cambria Math" panose="02040503050406030204" pitchFamily="18" charset="0"/>
                          </a:rPr>
                          <m:t>𝑐𝑎𝑝𝑖𝑡𝑎𝑙</m:t>
                        </m:r>
                      </m:num>
                      <m:den>
                        <m:r>
                          <a:rPr lang="de-DE" sz="2400">
                            <a:latin typeface="Cambria Math" panose="02040503050406030204" pitchFamily="18" charset="0"/>
                          </a:rPr>
                          <m:t>𝑁𝑒𝑡</m:t>
                        </m:r>
                        <m:r>
                          <a:rPr lang="de-DE" sz="2400">
                            <a:latin typeface="Cambria Math" panose="02040503050406030204" pitchFamily="18" charset="0"/>
                          </a:rPr>
                          <m:t> </m:t>
                        </m:r>
                        <m:r>
                          <a:rPr lang="de-DE" sz="2400">
                            <a:latin typeface="Cambria Math" panose="02040503050406030204" pitchFamily="18" charset="0"/>
                          </a:rPr>
                          <m:t>𝑐𝑎𝑠h</m:t>
                        </m:r>
                        <m:r>
                          <a:rPr lang="de-DE" sz="2400">
                            <a:latin typeface="Cambria Math" panose="02040503050406030204" pitchFamily="18" charset="0"/>
                          </a:rPr>
                          <m:t>−</m:t>
                        </m:r>
                        <m:r>
                          <a:rPr lang="de-DE" sz="2400">
                            <a:latin typeface="Cambria Math" panose="02040503050406030204" pitchFamily="18" charset="0"/>
                          </a:rPr>
                          <m:t>𝑓𝑙𝑜𝑤</m:t>
                        </m:r>
                        <m:r>
                          <a:rPr lang="de-DE" sz="2400" b="0" i="1" smtClean="0">
                            <a:latin typeface="Cambria Math" panose="02040503050406030204" pitchFamily="18" charset="0"/>
                          </a:rPr>
                          <m:t>𝑠</m:t>
                        </m:r>
                      </m:den>
                    </m:f>
                  </m:oMath>
                </a14:m>
                <a:endParaRPr lang="de-DE" sz="2400" dirty="0"/>
              </a:p>
            </p:txBody>
          </p:sp>
        </mc:Choice>
        <mc:Fallback xmlns="">
          <p:sp>
            <p:nvSpPr>
              <p:cNvPr id="7" name="Textfeld 6">
                <a:extLst>
                  <a:ext uri="{FF2B5EF4-FFF2-40B4-BE49-F238E27FC236}">
                    <a16:creationId xmlns:a16="http://schemas.microsoft.com/office/drawing/2014/main" id="{53BC6F26-3172-479F-8225-6CF54AE981F2}"/>
                  </a:ext>
                </a:extLst>
              </p:cNvPr>
              <p:cNvSpPr txBox="1">
                <a:spLocks noRot="1" noChangeAspect="1" noMove="1" noResize="1" noEditPoints="1" noAdjustHandles="1" noChangeArrowheads="1" noChangeShapeType="1" noTextEdit="1"/>
              </p:cNvSpPr>
              <p:nvPr/>
            </p:nvSpPr>
            <p:spPr>
              <a:xfrm>
                <a:off x="8610600" y="3362364"/>
                <a:ext cx="2887354" cy="671338"/>
              </a:xfrm>
              <a:prstGeom prst="rect">
                <a:avLst/>
              </a:prstGeom>
              <a:blipFill>
                <a:blip r:embed="rId4"/>
                <a:stretch>
                  <a:fillRect l="-3383" b="-909"/>
                </a:stretch>
              </a:blipFill>
            </p:spPr>
            <p:txBody>
              <a:bodyPr/>
              <a:lstStyle/>
              <a:p>
                <a:r>
                  <a:rPr lang="nl-NL">
                    <a:noFill/>
                  </a:rPr>
                  <a:t> </a:t>
                </a:r>
              </a:p>
            </p:txBody>
          </p:sp>
        </mc:Fallback>
      </mc:AlternateContent>
      <p:sp>
        <p:nvSpPr>
          <p:cNvPr id="8" name="Rectangle 7">
            <a:extLst>
              <a:ext uri="{FF2B5EF4-FFF2-40B4-BE49-F238E27FC236}">
                <a16:creationId xmlns:a16="http://schemas.microsoft.com/office/drawing/2014/main" id="{EAE54FF9-C151-4618-A035-9B0F5ABD3E24}"/>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3360821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FE2F5040-EB12-4146-85A0-D40A3F617B4C}"/>
              </a:ext>
            </a:extLst>
          </p:cNvPr>
          <p:cNvSpPr>
            <a:spLocks noGrp="1"/>
          </p:cNvSpPr>
          <p:nvPr>
            <p:ph type="dt" sz="half" idx="10"/>
          </p:nvPr>
        </p:nvSpPr>
        <p:spPr/>
        <p:txBody>
          <a:bodyPr/>
          <a:lstStyle/>
          <a:p>
            <a:fld id="{348986EE-0B24-4B9C-B121-FE89A8261896}" type="datetime1">
              <a:rPr lang="en-GB" smtClean="0"/>
              <a:t>24/05/2022</a:t>
            </a:fld>
            <a:endParaRPr lang="de-DE"/>
          </a:p>
        </p:txBody>
      </p:sp>
      <p:sp>
        <p:nvSpPr>
          <p:cNvPr id="5" name="Platshållare för bildnummer 4">
            <a:extLst>
              <a:ext uri="{FF2B5EF4-FFF2-40B4-BE49-F238E27FC236}">
                <a16:creationId xmlns:a16="http://schemas.microsoft.com/office/drawing/2014/main" id="{BC2991A4-6C49-40FB-B516-9F8D7C39FAE3}"/>
              </a:ext>
            </a:extLst>
          </p:cNvPr>
          <p:cNvSpPr>
            <a:spLocks noGrp="1"/>
          </p:cNvSpPr>
          <p:nvPr>
            <p:ph type="sldNum" sz="quarter" idx="11"/>
          </p:nvPr>
        </p:nvSpPr>
        <p:spPr/>
        <p:txBody>
          <a:bodyPr/>
          <a:lstStyle/>
          <a:p>
            <a:fld id="{CD13C9F6-DA1F-4969-8B21-2E803A8A69C8}" type="slidenum">
              <a:rPr lang="de-DE" smtClean="0"/>
              <a:t>4</a:t>
            </a:fld>
            <a:endParaRPr lang="de-DE"/>
          </a:p>
        </p:txBody>
      </p:sp>
      <p:pic>
        <p:nvPicPr>
          <p:cNvPr id="15" name="Platshållare för innehåll 14" descr="Möte med hel fyllning">
            <a:extLst>
              <a:ext uri="{FF2B5EF4-FFF2-40B4-BE49-F238E27FC236}">
                <a16:creationId xmlns:a16="http://schemas.microsoft.com/office/drawing/2014/main" id="{4C22CF13-89FF-4BA8-A3BA-015F95DC386A}"/>
              </a:ext>
            </a:extLst>
          </p:cNvPr>
          <p:cNvPicPr>
            <a:picLocks noGrp="1" noChangeAspect="1"/>
          </p:cNvPicPr>
          <p:nvPr>
            <p:ph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708083" y="1745673"/>
            <a:ext cx="4738253" cy="4738253"/>
          </a:xfrm>
        </p:spPr>
      </p:pic>
      <p:sp>
        <p:nvSpPr>
          <p:cNvPr id="18" name="Rubrik 1">
            <a:extLst>
              <a:ext uri="{FF2B5EF4-FFF2-40B4-BE49-F238E27FC236}">
                <a16:creationId xmlns:a16="http://schemas.microsoft.com/office/drawing/2014/main" id="{2818512F-C2C4-4762-9630-472F33EDF5DF}"/>
              </a:ext>
            </a:extLst>
          </p:cNvPr>
          <p:cNvSpPr>
            <a:spLocks noGrp="1"/>
          </p:cNvSpPr>
          <p:nvPr>
            <p:ph type="title"/>
          </p:nvPr>
        </p:nvSpPr>
        <p:spPr>
          <a:xfrm>
            <a:off x="1223499" y="840192"/>
            <a:ext cx="10193484" cy="572608"/>
          </a:xfrm>
        </p:spPr>
        <p:txBody>
          <a:bodyPr/>
          <a:lstStyle/>
          <a:p>
            <a:r>
              <a:rPr lang="sv-SE" dirty="0"/>
              <a:t>Wie zijn wij?</a:t>
            </a:r>
          </a:p>
        </p:txBody>
      </p:sp>
      <p:grpSp>
        <p:nvGrpSpPr>
          <p:cNvPr id="7" name="Gruppieren 9">
            <a:extLst>
              <a:ext uri="{FF2B5EF4-FFF2-40B4-BE49-F238E27FC236}">
                <a16:creationId xmlns:a16="http://schemas.microsoft.com/office/drawing/2014/main" id="{F1182E88-23A7-456D-9FC6-753963DA6F42}"/>
              </a:ext>
            </a:extLst>
          </p:cNvPr>
          <p:cNvGrpSpPr/>
          <p:nvPr/>
        </p:nvGrpSpPr>
        <p:grpSpPr>
          <a:xfrm>
            <a:off x="135517" y="136525"/>
            <a:ext cx="761950" cy="761950"/>
            <a:chOff x="135517" y="136525"/>
            <a:chExt cx="761950" cy="761950"/>
          </a:xfrm>
        </p:grpSpPr>
        <p:sp>
          <p:nvSpPr>
            <p:cNvPr id="8" name="Ellipse 12">
              <a:extLst>
                <a:ext uri="{FF2B5EF4-FFF2-40B4-BE49-F238E27FC236}">
                  <a16:creationId xmlns:a16="http://schemas.microsoft.com/office/drawing/2014/main" id="{C98B26DB-E1E1-4B3F-9A95-6F4D6050DC08}"/>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Sprechblase: oval 13">
              <a:extLst>
                <a:ext uri="{FF2B5EF4-FFF2-40B4-BE49-F238E27FC236}">
                  <a16:creationId xmlns:a16="http://schemas.microsoft.com/office/drawing/2014/main" id="{4D579F91-1382-4B06-8E6C-9AC532645A45}"/>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 name="Rektangel 1">
            <a:extLst>
              <a:ext uri="{FF2B5EF4-FFF2-40B4-BE49-F238E27FC236}">
                <a16:creationId xmlns:a16="http://schemas.microsoft.com/office/drawing/2014/main" id="{1D3F5826-31A3-40E0-98DD-7D147596BD9F}"/>
              </a:ext>
            </a:extLst>
          </p:cNvPr>
          <p:cNvSpPr/>
          <p:nvPr/>
        </p:nvSpPr>
        <p:spPr>
          <a:xfrm>
            <a:off x="1223499" y="1745673"/>
            <a:ext cx="1782937" cy="185650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Voeg uw </a:t>
            </a:r>
          </a:p>
          <a:p>
            <a:pPr algn="ctr"/>
            <a:r>
              <a:rPr lang="nl-NL" dirty="0">
                <a:solidFill>
                  <a:schemeClr val="tx1"/>
                </a:solidFill>
              </a:rPr>
              <a:t>eigen foto en contactgegevens toe</a:t>
            </a:r>
            <a:endParaRPr lang="en-GB" dirty="0">
              <a:solidFill>
                <a:schemeClr val="tx1"/>
              </a:solidFill>
            </a:endParaRPr>
          </a:p>
        </p:txBody>
      </p:sp>
      <p:sp>
        <p:nvSpPr>
          <p:cNvPr id="10" name="Rectangle 9">
            <a:extLst>
              <a:ext uri="{FF2B5EF4-FFF2-40B4-BE49-F238E27FC236}">
                <a16:creationId xmlns:a16="http://schemas.microsoft.com/office/drawing/2014/main" id="{0B766444-3727-4AD1-AEC4-614C1A42C9A7}"/>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419205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EB5F56-7A4A-4C40-8D08-91A9D1FF605F}"/>
              </a:ext>
            </a:extLst>
          </p:cNvPr>
          <p:cNvSpPr>
            <a:spLocks noGrp="1"/>
          </p:cNvSpPr>
          <p:nvPr>
            <p:ph type="title"/>
          </p:nvPr>
        </p:nvSpPr>
        <p:spPr/>
        <p:txBody>
          <a:bodyPr/>
          <a:lstStyle/>
          <a:p>
            <a:r>
              <a:rPr lang="nl-NL" noProof="0" dirty="0"/>
              <a:t>Hoe kunnen Non-Energy Benefits</a:t>
            </a:r>
            <a:r>
              <a:rPr lang="nl-NL" dirty="0"/>
              <a:t> worden geëvalueerd?</a:t>
            </a:r>
            <a:endParaRPr lang="nl-NL" noProof="0" dirty="0"/>
          </a:p>
        </p:txBody>
      </p:sp>
      <p:sp>
        <p:nvSpPr>
          <p:cNvPr id="3" name="Textplatzhalter 2">
            <a:extLst>
              <a:ext uri="{FF2B5EF4-FFF2-40B4-BE49-F238E27FC236}">
                <a16:creationId xmlns:a16="http://schemas.microsoft.com/office/drawing/2014/main" id="{F4E06704-31BF-41EC-B810-3607DA2E25AD}"/>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B631ADC6-A857-4686-BA32-3CB89450220B}"/>
              </a:ext>
            </a:extLst>
          </p:cNvPr>
          <p:cNvSpPr>
            <a:spLocks noGrp="1"/>
          </p:cNvSpPr>
          <p:nvPr>
            <p:ph type="dt" sz="half" idx="10"/>
          </p:nvPr>
        </p:nvSpPr>
        <p:spPr/>
        <p:txBody>
          <a:bodyPr/>
          <a:lstStyle/>
          <a:p>
            <a:fld id="{136CDB83-FAEA-42E3-9125-6C63FECE9619}" type="datetime1">
              <a:rPr lang="en-GB" smtClean="0"/>
              <a:t>24/05/2022</a:t>
            </a:fld>
            <a:endParaRPr lang="de-DE"/>
          </a:p>
        </p:txBody>
      </p:sp>
      <p:sp>
        <p:nvSpPr>
          <p:cNvPr id="5" name="Foliennummernplatzhalter 4">
            <a:extLst>
              <a:ext uri="{FF2B5EF4-FFF2-40B4-BE49-F238E27FC236}">
                <a16:creationId xmlns:a16="http://schemas.microsoft.com/office/drawing/2014/main" id="{DC5E7C2B-5A13-49B9-9487-2D4E81B9E69C}"/>
              </a:ext>
            </a:extLst>
          </p:cNvPr>
          <p:cNvSpPr>
            <a:spLocks noGrp="1"/>
          </p:cNvSpPr>
          <p:nvPr>
            <p:ph type="sldNum" sz="quarter" idx="11"/>
          </p:nvPr>
        </p:nvSpPr>
        <p:spPr/>
        <p:txBody>
          <a:bodyPr/>
          <a:lstStyle/>
          <a:p>
            <a:fld id="{CD13C9F6-DA1F-4969-8B21-2E803A8A69C8}" type="slidenum">
              <a:rPr lang="de-DE" smtClean="0"/>
              <a:t>40</a:t>
            </a:fld>
            <a:endParaRPr lang="de-DE" dirty="0"/>
          </a:p>
        </p:txBody>
      </p:sp>
      <p:sp>
        <p:nvSpPr>
          <p:cNvPr id="6" name="Rectangle 5">
            <a:extLst>
              <a:ext uri="{FF2B5EF4-FFF2-40B4-BE49-F238E27FC236}">
                <a16:creationId xmlns:a16="http://schemas.microsoft.com/office/drawing/2014/main" id="{A4E1BBD3-69EA-4E62-A99C-5F958DADAECA}"/>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2900870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A117AD-F936-4622-9178-EA25A26564EF}"/>
              </a:ext>
            </a:extLst>
          </p:cNvPr>
          <p:cNvSpPr>
            <a:spLocks noGrp="1"/>
          </p:cNvSpPr>
          <p:nvPr>
            <p:ph type="title"/>
          </p:nvPr>
        </p:nvSpPr>
        <p:spPr>
          <a:xfrm>
            <a:off x="978159" y="1654233"/>
            <a:ext cx="10515600" cy="572608"/>
          </a:xfrm>
        </p:spPr>
        <p:txBody>
          <a:bodyPr/>
          <a:lstStyle/>
          <a:p>
            <a:r>
              <a:rPr lang="en-GB" noProof="0" dirty="0" err="1"/>
              <a:t>Voorbeeld</a:t>
            </a:r>
            <a:r>
              <a:rPr lang="en-GB" noProof="0" dirty="0"/>
              <a:t> van indicator</a:t>
            </a:r>
          </a:p>
        </p:txBody>
      </p:sp>
      <p:sp>
        <p:nvSpPr>
          <p:cNvPr id="3" name="Datumsplatzhalter 2">
            <a:extLst>
              <a:ext uri="{FF2B5EF4-FFF2-40B4-BE49-F238E27FC236}">
                <a16:creationId xmlns:a16="http://schemas.microsoft.com/office/drawing/2014/main" id="{8390AB7C-2838-408F-8F43-5AA105DD3D02}"/>
              </a:ext>
            </a:extLst>
          </p:cNvPr>
          <p:cNvSpPr>
            <a:spLocks noGrp="1"/>
          </p:cNvSpPr>
          <p:nvPr>
            <p:ph type="dt" sz="half" idx="10"/>
          </p:nvPr>
        </p:nvSpPr>
        <p:spPr/>
        <p:txBody>
          <a:bodyPr/>
          <a:lstStyle/>
          <a:p>
            <a:fld id="{83CAC6F8-DB71-4A2C-863B-FCFBC2E8DF33}" type="datetime1">
              <a:rPr lang="en-GB" smtClean="0"/>
              <a:t>24/05/2022</a:t>
            </a:fld>
            <a:endParaRPr lang="de-DE" dirty="0"/>
          </a:p>
        </p:txBody>
      </p:sp>
      <p:sp>
        <p:nvSpPr>
          <p:cNvPr id="4" name="Foliennummernplatzhalter 3">
            <a:extLst>
              <a:ext uri="{FF2B5EF4-FFF2-40B4-BE49-F238E27FC236}">
                <a16:creationId xmlns:a16="http://schemas.microsoft.com/office/drawing/2014/main" id="{F44BDC77-6138-4E60-A1BA-3959F38F26B9}"/>
              </a:ext>
            </a:extLst>
          </p:cNvPr>
          <p:cNvSpPr>
            <a:spLocks noGrp="1"/>
          </p:cNvSpPr>
          <p:nvPr>
            <p:ph type="sldNum" sz="quarter" idx="11"/>
          </p:nvPr>
        </p:nvSpPr>
        <p:spPr/>
        <p:txBody>
          <a:bodyPr/>
          <a:lstStyle/>
          <a:p>
            <a:fld id="{CD13C9F6-DA1F-4969-8B21-2E803A8A69C8}" type="slidenum">
              <a:rPr lang="de-DE" smtClean="0"/>
              <a:pPr/>
              <a:t>41</a:t>
            </a:fld>
            <a:endParaRPr lang="de-DE" dirty="0"/>
          </a:p>
        </p:txBody>
      </p:sp>
      <p:graphicFrame>
        <p:nvGraphicFramePr>
          <p:cNvPr id="7" name="Tabelle 7">
            <a:extLst>
              <a:ext uri="{FF2B5EF4-FFF2-40B4-BE49-F238E27FC236}">
                <a16:creationId xmlns:a16="http://schemas.microsoft.com/office/drawing/2014/main" id="{2E1BFA5A-6541-4500-8079-DE24278A5821}"/>
              </a:ext>
            </a:extLst>
          </p:cNvPr>
          <p:cNvGraphicFramePr>
            <a:graphicFrameLocks noGrp="1"/>
          </p:cNvGraphicFramePr>
          <p:nvPr>
            <p:extLst>
              <p:ext uri="{D42A27DB-BD31-4B8C-83A1-F6EECF244321}">
                <p14:modId xmlns:p14="http://schemas.microsoft.com/office/powerpoint/2010/main" val="1523749628"/>
              </p:ext>
            </p:extLst>
          </p:nvPr>
        </p:nvGraphicFramePr>
        <p:xfrm>
          <a:off x="978158" y="2311744"/>
          <a:ext cx="9072283" cy="3142798"/>
        </p:xfrm>
        <a:graphic>
          <a:graphicData uri="http://schemas.openxmlformats.org/drawingml/2006/table">
            <a:tbl>
              <a:tblPr firstRow="1" bandRow="1">
                <a:tableStyleId>{5C22544A-7EE6-4342-B048-85BDC9FD1C3A}</a:tableStyleId>
              </a:tblPr>
              <a:tblGrid>
                <a:gridCol w="4581738">
                  <a:extLst>
                    <a:ext uri="{9D8B030D-6E8A-4147-A177-3AD203B41FA5}">
                      <a16:colId xmlns:a16="http://schemas.microsoft.com/office/drawing/2014/main" val="676423699"/>
                    </a:ext>
                  </a:extLst>
                </a:gridCol>
                <a:gridCol w="4490545">
                  <a:extLst>
                    <a:ext uri="{9D8B030D-6E8A-4147-A177-3AD203B41FA5}">
                      <a16:colId xmlns:a16="http://schemas.microsoft.com/office/drawing/2014/main" val="346799379"/>
                    </a:ext>
                  </a:extLst>
                </a:gridCol>
              </a:tblGrid>
              <a:tr h="290177">
                <a:tc>
                  <a:txBody>
                    <a:bodyPr/>
                    <a:lstStyle/>
                    <a:p>
                      <a:endParaRPr lang="de-DE" dirty="0"/>
                    </a:p>
                  </a:txBody>
                  <a:tcPr/>
                </a:tc>
                <a:tc>
                  <a:txBody>
                    <a:bodyPr/>
                    <a:lstStyle/>
                    <a:p>
                      <a:r>
                        <a:rPr lang="de-DE" dirty="0" err="1"/>
                        <a:t>Maatregel</a:t>
                      </a:r>
                      <a:r>
                        <a:rPr lang="de-DE" dirty="0"/>
                        <a:t> </a:t>
                      </a:r>
                      <a:r>
                        <a:rPr lang="de-DE" dirty="0" err="1"/>
                        <a:t>geëvalueerd</a:t>
                      </a:r>
                      <a:r>
                        <a:rPr lang="de-DE" dirty="0"/>
                        <a:t> </a:t>
                      </a:r>
                      <a:r>
                        <a:rPr lang="de-DE" dirty="0" err="1"/>
                        <a:t>door</a:t>
                      </a:r>
                      <a:r>
                        <a:rPr lang="de-DE" dirty="0"/>
                        <a:t>?</a:t>
                      </a:r>
                    </a:p>
                  </a:txBody>
                  <a:tcPr/>
                </a:tc>
                <a:extLst>
                  <a:ext uri="{0D108BD9-81ED-4DB2-BD59-A6C34878D82A}">
                    <a16:rowId xmlns:a16="http://schemas.microsoft.com/office/drawing/2014/main" val="2194081342"/>
                  </a:ext>
                </a:extLst>
              </a:tr>
              <a:tr h="781246">
                <a:tc>
                  <a:txBody>
                    <a:bodyPr/>
                    <a:lstStyle/>
                    <a:p>
                      <a:pPr marL="0" algn="l" defTabSz="914400" rtl="0" eaLnBrk="1" latinLnBrk="0" hangingPunct="1"/>
                      <a:r>
                        <a:rPr lang="nl-NL" sz="1800" kern="1200" dirty="0">
                          <a:solidFill>
                            <a:schemeClr val="dk1"/>
                          </a:solidFill>
                          <a:latin typeface="+mn-lt"/>
                          <a:ea typeface="+mn-ea"/>
                          <a:cs typeface="+mn-cs"/>
                        </a:rPr>
                        <a:t>Minder storingen of uitvallen van machines en uitrusting</a:t>
                      </a:r>
                      <a:endParaRPr lang="en-US" sz="1800" kern="1200" dirty="0">
                        <a:solidFill>
                          <a:schemeClr val="dk1"/>
                        </a:solidFill>
                        <a:latin typeface="+mn-lt"/>
                        <a:ea typeface="+mn-ea"/>
                        <a:cs typeface="+mn-cs"/>
                      </a:endParaRPr>
                    </a:p>
                  </a:txBody>
                  <a:tcPr/>
                </a:tc>
                <a:tc>
                  <a:txBody>
                    <a:bodyPr/>
                    <a:lstStyle/>
                    <a:p>
                      <a:pPr marL="0" algn="l" defTabSz="914400" rtl="0" eaLnBrk="1" latinLnBrk="0" hangingPunct="1"/>
                      <a:endParaRPr lang="de-DE" sz="1800" kern="1200" dirty="0">
                        <a:solidFill>
                          <a:schemeClr val="dk1"/>
                        </a:solidFill>
                        <a:latin typeface="+mn-lt"/>
                        <a:ea typeface="+mn-ea"/>
                        <a:cs typeface="+mn-cs"/>
                      </a:endParaRPr>
                    </a:p>
                  </a:txBody>
                  <a:tcPr/>
                </a:tc>
                <a:extLst>
                  <a:ext uri="{0D108BD9-81ED-4DB2-BD59-A6C34878D82A}">
                    <a16:rowId xmlns:a16="http://schemas.microsoft.com/office/drawing/2014/main" val="702964620"/>
                  </a:ext>
                </a:extLst>
              </a:tr>
              <a:tr h="5078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err="1">
                          <a:solidFill>
                            <a:schemeClr val="dk1"/>
                          </a:solidFill>
                          <a:latin typeface="+mn-lt"/>
                          <a:ea typeface="+mn-ea"/>
                          <a:cs typeface="+mn-cs"/>
                        </a:rPr>
                        <a:t>Verhoogd</a:t>
                      </a:r>
                      <a:r>
                        <a:rPr lang="en-US" sz="1800" kern="1200" dirty="0">
                          <a:solidFill>
                            <a:schemeClr val="dk1"/>
                          </a:solidFill>
                          <a:latin typeface="+mn-lt"/>
                          <a:ea typeface="+mn-ea"/>
                          <a:cs typeface="+mn-cs"/>
                        </a:rPr>
                        <a:t> </a:t>
                      </a:r>
                      <a:r>
                        <a:rPr lang="en-US" sz="1800" kern="1200" dirty="0" err="1">
                          <a:solidFill>
                            <a:schemeClr val="dk1"/>
                          </a:solidFill>
                          <a:latin typeface="+mn-lt"/>
                          <a:ea typeface="+mn-ea"/>
                          <a:cs typeface="+mn-cs"/>
                        </a:rPr>
                        <a:t>productievolume</a:t>
                      </a:r>
                      <a:endParaRPr lang="en-US" sz="1800" kern="1200" dirty="0">
                        <a:solidFill>
                          <a:schemeClr val="dk1"/>
                        </a:solidFill>
                        <a:latin typeface="+mn-lt"/>
                        <a:ea typeface="+mn-ea"/>
                        <a:cs typeface="+mn-cs"/>
                      </a:endParaRPr>
                    </a:p>
                    <a:p>
                      <a:pPr marL="0" algn="l" defTabSz="914400" rtl="0" eaLnBrk="1" latinLnBrk="0" hangingPunct="1"/>
                      <a:endParaRPr lang="de-DE" sz="1800" kern="1200" dirty="0">
                        <a:solidFill>
                          <a:schemeClr val="dk1"/>
                        </a:solidFill>
                        <a:latin typeface="+mn-lt"/>
                        <a:ea typeface="+mn-ea"/>
                        <a:cs typeface="+mn-cs"/>
                      </a:endParaRPr>
                    </a:p>
                  </a:txBody>
                  <a:tcPr/>
                </a:tc>
                <a:tc>
                  <a:txBody>
                    <a:bodyPr/>
                    <a:lstStyle/>
                    <a:p>
                      <a:pPr marL="0" algn="l" defTabSz="914400" rtl="0" eaLnBrk="1" latinLnBrk="0" hangingPunct="1"/>
                      <a:endParaRPr lang="de-DE" sz="1800" kern="1200" dirty="0">
                        <a:solidFill>
                          <a:schemeClr val="dk1"/>
                        </a:solidFill>
                        <a:latin typeface="+mn-lt"/>
                        <a:ea typeface="+mn-ea"/>
                        <a:cs typeface="+mn-cs"/>
                      </a:endParaRPr>
                    </a:p>
                  </a:txBody>
                  <a:tcPr/>
                </a:tc>
                <a:extLst>
                  <a:ext uri="{0D108BD9-81ED-4DB2-BD59-A6C34878D82A}">
                    <a16:rowId xmlns:a16="http://schemas.microsoft.com/office/drawing/2014/main" val="2338946833"/>
                  </a:ext>
                </a:extLst>
              </a:tr>
              <a:tr h="565104">
                <a:tc>
                  <a:txBody>
                    <a:bodyPr/>
                    <a:lstStyle/>
                    <a:p>
                      <a:pPr marL="0" algn="l" defTabSz="914400" rtl="0" eaLnBrk="1" latinLnBrk="0" hangingPunct="1"/>
                      <a:r>
                        <a:rPr lang="de-DE" sz="1800" kern="1200" dirty="0">
                          <a:solidFill>
                            <a:schemeClr val="dk1"/>
                          </a:solidFill>
                          <a:latin typeface="+mn-lt"/>
                          <a:ea typeface="+mn-ea"/>
                          <a:cs typeface="+mn-cs"/>
                        </a:rPr>
                        <a:t>Verbeterde </a:t>
                      </a:r>
                      <a:r>
                        <a:rPr lang="de-DE" sz="1800" kern="1200" dirty="0" err="1">
                          <a:solidFill>
                            <a:schemeClr val="dk1"/>
                          </a:solidFill>
                          <a:latin typeface="+mn-lt"/>
                          <a:ea typeface="+mn-ea"/>
                          <a:cs typeface="+mn-cs"/>
                        </a:rPr>
                        <a:t>productkwaliteit</a:t>
                      </a:r>
                      <a:endParaRPr lang="de-DE" sz="1800" kern="1200" dirty="0">
                        <a:solidFill>
                          <a:schemeClr val="dk1"/>
                        </a:solidFill>
                        <a:latin typeface="+mn-lt"/>
                        <a:ea typeface="+mn-ea"/>
                        <a:cs typeface="+mn-cs"/>
                      </a:endParaRPr>
                    </a:p>
                  </a:txBody>
                  <a:tcPr/>
                </a:tc>
                <a:tc>
                  <a:txBody>
                    <a:bodyPr/>
                    <a:lstStyle/>
                    <a:p>
                      <a:pPr marL="0" algn="l" defTabSz="914400" rtl="0" eaLnBrk="1" latinLnBrk="0" hangingPunct="1"/>
                      <a:endParaRPr lang="de-DE" sz="1800" kern="1200" dirty="0">
                        <a:solidFill>
                          <a:schemeClr val="dk1"/>
                        </a:solidFill>
                        <a:latin typeface="+mn-lt"/>
                        <a:ea typeface="+mn-ea"/>
                        <a:cs typeface="+mn-cs"/>
                      </a:endParaRPr>
                    </a:p>
                  </a:txBody>
                  <a:tcPr/>
                </a:tc>
                <a:extLst>
                  <a:ext uri="{0D108BD9-81ED-4DB2-BD59-A6C34878D82A}">
                    <a16:rowId xmlns:a16="http://schemas.microsoft.com/office/drawing/2014/main" val="3388529706"/>
                  </a:ext>
                </a:extLst>
              </a:tr>
              <a:tr h="351157">
                <a:tc>
                  <a:txBody>
                    <a:bodyPr/>
                    <a:lstStyle/>
                    <a:p>
                      <a:pPr marL="0" lvl="0" algn="l" defTabSz="914400" rtl="0" eaLnBrk="1" fontAlgn="b" latinLnBrk="0" hangingPunct="1"/>
                      <a:r>
                        <a:rPr lang="de-DE" sz="1800" kern="1200" dirty="0">
                          <a:solidFill>
                            <a:schemeClr val="dk1"/>
                          </a:solidFill>
                          <a:latin typeface="+mn-lt"/>
                          <a:ea typeface="+mn-ea"/>
                          <a:cs typeface="+mn-cs"/>
                        </a:rPr>
                        <a:t>  Minder </a:t>
                      </a:r>
                      <a:r>
                        <a:rPr lang="de-DE" sz="1800" kern="1200" dirty="0" err="1">
                          <a:solidFill>
                            <a:schemeClr val="dk1"/>
                          </a:solidFill>
                          <a:latin typeface="+mn-lt"/>
                          <a:ea typeface="+mn-ea"/>
                          <a:cs typeface="+mn-cs"/>
                        </a:rPr>
                        <a:t>schadelijk</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afval</a:t>
                      </a:r>
                      <a:endParaRPr lang="de-DE" sz="1800" kern="1200" dirty="0">
                        <a:solidFill>
                          <a:schemeClr val="dk1"/>
                        </a:solidFill>
                        <a:latin typeface="+mn-lt"/>
                        <a:ea typeface="+mn-ea"/>
                        <a:cs typeface="+mn-cs"/>
                      </a:endParaRPr>
                    </a:p>
                  </a:txBody>
                  <a:tcPr marL="0" marR="0" marT="0" marB="0" anchor="b"/>
                </a:tc>
                <a:tc>
                  <a:txBody>
                    <a:bodyPr/>
                    <a:lstStyle/>
                    <a:p>
                      <a:pPr marL="0" algn="l" defTabSz="914400" rtl="0" eaLnBrk="1" fontAlgn="b" latinLnBrk="0" hangingPunct="1"/>
                      <a:endParaRPr lang="en-US" sz="1800" kern="1200" dirty="0">
                        <a:solidFill>
                          <a:schemeClr val="dk1"/>
                        </a:solidFill>
                        <a:latin typeface="+mn-lt"/>
                        <a:ea typeface="+mn-ea"/>
                        <a:cs typeface="+mn-cs"/>
                      </a:endParaRPr>
                    </a:p>
                  </a:txBody>
                  <a:tcPr marL="0" marR="0" marT="0" marB="0" anchor="b"/>
                </a:tc>
                <a:extLst>
                  <a:ext uri="{0D108BD9-81ED-4DB2-BD59-A6C34878D82A}">
                    <a16:rowId xmlns:a16="http://schemas.microsoft.com/office/drawing/2014/main" val="1784849152"/>
                  </a:ext>
                </a:extLst>
              </a:tr>
              <a:tr h="439451">
                <a:tc>
                  <a:txBody>
                    <a:bodyPr/>
                    <a:lstStyle/>
                    <a:p>
                      <a:pPr marL="0" lvl="0" algn="l" defTabSz="914400" rtl="0" eaLnBrk="1" fontAlgn="b" latinLnBrk="0" hangingPunct="1"/>
                      <a:r>
                        <a:rPr lang="de-DE" sz="1800" kern="1200" dirty="0">
                          <a:solidFill>
                            <a:schemeClr val="dk1"/>
                          </a:solidFill>
                          <a:latin typeface="+mn-lt"/>
                          <a:ea typeface="+mn-ea"/>
                          <a:cs typeface="+mn-cs"/>
                        </a:rPr>
                        <a:t>  Lagere </a:t>
                      </a:r>
                      <a:r>
                        <a:rPr lang="de-DE" sz="1800" kern="1200" dirty="0" err="1">
                          <a:solidFill>
                            <a:schemeClr val="dk1"/>
                          </a:solidFill>
                          <a:latin typeface="+mn-lt"/>
                          <a:ea typeface="+mn-ea"/>
                          <a:cs typeface="+mn-cs"/>
                        </a:rPr>
                        <a:t>onderhoudskosten</a:t>
                      </a:r>
                      <a:endParaRPr lang="de-DE" sz="1800" kern="1200" dirty="0">
                        <a:solidFill>
                          <a:schemeClr val="dk1"/>
                        </a:solidFill>
                        <a:latin typeface="+mn-lt"/>
                        <a:ea typeface="+mn-ea"/>
                        <a:cs typeface="+mn-cs"/>
                      </a:endParaRPr>
                    </a:p>
                  </a:txBody>
                  <a:tcPr marL="0" marR="0" marT="0" marB="0" anchor="b"/>
                </a:tc>
                <a:tc>
                  <a:txBody>
                    <a:bodyPr/>
                    <a:lstStyle/>
                    <a:p>
                      <a:pPr marL="0" algn="l" defTabSz="914400" rtl="0" eaLnBrk="1" fontAlgn="b" latinLnBrk="0" hangingPunct="1"/>
                      <a:endParaRPr lang="en-US" sz="1800" kern="1200" dirty="0">
                        <a:solidFill>
                          <a:schemeClr val="dk1"/>
                        </a:solidFill>
                        <a:latin typeface="+mn-lt"/>
                        <a:ea typeface="+mn-ea"/>
                        <a:cs typeface="+mn-cs"/>
                      </a:endParaRPr>
                    </a:p>
                  </a:txBody>
                  <a:tcPr marL="0" marR="0" marT="0" marB="0" anchor="b"/>
                </a:tc>
                <a:extLst>
                  <a:ext uri="{0D108BD9-81ED-4DB2-BD59-A6C34878D82A}">
                    <a16:rowId xmlns:a16="http://schemas.microsoft.com/office/drawing/2014/main" val="1252307961"/>
                  </a:ext>
                </a:extLst>
              </a:tr>
            </a:tbl>
          </a:graphicData>
        </a:graphic>
      </p:graphicFrame>
      <p:pic>
        <p:nvPicPr>
          <p:cNvPr id="9" name="Grafik 8" descr="Lupe mit einfarbiger Füllung">
            <a:extLst>
              <a:ext uri="{FF2B5EF4-FFF2-40B4-BE49-F238E27FC236}">
                <a16:creationId xmlns:a16="http://schemas.microsoft.com/office/drawing/2014/main" id="{4243A195-71A3-4B66-AB10-36368E72604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957838" y="1306145"/>
            <a:ext cx="914400" cy="914400"/>
          </a:xfrm>
          <a:prstGeom prst="rect">
            <a:avLst/>
          </a:prstGeom>
        </p:spPr>
      </p:pic>
      <p:grpSp>
        <p:nvGrpSpPr>
          <p:cNvPr id="8" name="Gruppieren 7">
            <a:extLst>
              <a:ext uri="{FF2B5EF4-FFF2-40B4-BE49-F238E27FC236}">
                <a16:creationId xmlns:a16="http://schemas.microsoft.com/office/drawing/2014/main" id="{8D8DD798-CEF3-442E-A73D-EC92EAF5EB19}"/>
              </a:ext>
            </a:extLst>
          </p:cNvPr>
          <p:cNvGrpSpPr/>
          <p:nvPr/>
        </p:nvGrpSpPr>
        <p:grpSpPr>
          <a:xfrm>
            <a:off x="135517" y="136525"/>
            <a:ext cx="761950" cy="761950"/>
            <a:chOff x="135517" y="136525"/>
            <a:chExt cx="761950" cy="761950"/>
          </a:xfrm>
        </p:grpSpPr>
        <p:sp>
          <p:nvSpPr>
            <p:cNvPr id="11" name="Ellipse 10">
              <a:extLst>
                <a:ext uri="{FF2B5EF4-FFF2-40B4-BE49-F238E27FC236}">
                  <a16:creationId xmlns:a16="http://schemas.microsoft.com/office/drawing/2014/main" id="{6850EEE1-8E38-4734-8E20-19EFFEACB142}"/>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Sprechblase: oval 11">
              <a:extLst>
                <a:ext uri="{FF2B5EF4-FFF2-40B4-BE49-F238E27FC236}">
                  <a16:creationId xmlns:a16="http://schemas.microsoft.com/office/drawing/2014/main" id="{6555E73E-4692-44D3-B62F-8D193516C43B}"/>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42602510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A117AD-F936-4622-9178-EA25A26564EF}"/>
              </a:ext>
            </a:extLst>
          </p:cNvPr>
          <p:cNvSpPr>
            <a:spLocks noGrp="1"/>
          </p:cNvSpPr>
          <p:nvPr>
            <p:ph type="title"/>
          </p:nvPr>
        </p:nvSpPr>
        <p:spPr>
          <a:xfrm>
            <a:off x="838201" y="1476952"/>
            <a:ext cx="10515600" cy="572608"/>
          </a:xfrm>
        </p:spPr>
        <p:txBody>
          <a:bodyPr/>
          <a:lstStyle/>
          <a:p>
            <a:r>
              <a:rPr lang="en-GB" noProof="0" dirty="0" err="1"/>
              <a:t>Voorbeeld</a:t>
            </a:r>
            <a:r>
              <a:rPr lang="en-GB" noProof="0" dirty="0"/>
              <a:t> van indicator</a:t>
            </a:r>
          </a:p>
        </p:txBody>
      </p:sp>
      <p:sp>
        <p:nvSpPr>
          <p:cNvPr id="3" name="Datumsplatzhalter 2">
            <a:extLst>
              <a:ext uri="{FF2B5EF4-FFF2-40B4-BE49-F238E27FC236}">
                <a16:creationId xmlns:a16="http://schemas.microsoft.com/office/drawing/2014/main" id="{8390AB7C-2838-408F-8F43-5AA105DD3D02}"/>
              </a:ext>
            </a:extLst>
          </p:cNvPr>
          <p:cNvSpPr>
            <a:spLocks noGrp="1"/>
          </p:cNvSpPr>
          <p:nvPr>
            <p:ph type="dt" sz="half" idx="10"/>
          </p:nvPr>
        </p:nvSpPr>
        <p:spPr/>
        <p:txBody>
          <a:bodyPr/>
          <a:lstStyle/>
          <a:p>
            <a:fld id="{3AF10FC8-4560-4E7A-B726-F12FFE1B1D55}" type="datetime1">
              <a:rPr lang="en-GB" smtClean="0"/>
              <a:t>24/05/2022</a:t>
            </a:fld>
            <a:endParaRPr lang="de-DE" dirty="0"/>
          </a:p>
        </p:txBody>
      </p:sp>
      <p:sp>
        <p:nvSpPr>
          <p:cNvPr id="4" name="Foliennummernplatzhalter 3">
            <a:extLst>
              <a:ext uri="{FF2B5EF4-FFF2-40B4-BE49-F238E27FC236}">
                <a16:creationId xmlns:a16="http://schemas.microsoft.com/office/drawing/2014/main" id="{F44BDC77-6138-4E60-A1BA-3959F38F26B9}"/>
              </a:ext>
            </a:extLst>
          </p:cNvPr>
          <p:cNvSpPr>
            <a:spLocks noGrp="1"/>
          </p:cNvSpPr>
          <p:nvPr>
            <p:ph type="sldNum" sz="quarter" idx="11"/>
          </p:nvPr>
        </p:nvSpPr>
        <p:spPr/>
        <p:txBody>
          <a:bodyPr/>
          <a:lstStyle/>
          <a:p>
            <a:fld id="{CD13C9F6-DA1F-4969-8B21-2E803A8A69C8}" type="slidenum">
              <a:rPr lang="de-DE" smtClean="0"/>
              <a:pPr/>
              <a:t>42</a:t>
            </a:fld>
            <a:endParaRPr lang="de-DE" dirty="0"/>
          </a:p>
        </p:txBody>
      </p:sp>
      <p:graphicFrame>
        <p:nvGraphicFramePr>
          <p:cNvPr id="7" name="Tabelle 7">
            <a:extLst>
              <a:ext uri="{FF2B5EF4-FFF2-40B4-BE49-F238E27FC236}">
                <a16:creationId xmlns:a16="http://schemas.microsoft.com/office/drawing/2014/main" id="{2E1BFA5A-6541-4500-8079-DE24278A5821}"/>
              </a:ext>
            </a:extLst>
          </p:cNvPr>
          <p:cNvGraphicFramePr>
            <a:graphicFrameLocks noGrp="1"/>
          </p:cNvGraphicFramePr>
          <p:nvPr>
            <p:extLst>
              <p:ext uri="{D42A27DB-BD31-4B8C-83A1-F6EECF244321}">
                <p14:modId xmlns:p14="http://schemas.microsoft.com/office/powerpoint/2010/main" val="3711065212"/>
              </p:ext>
            </p:extLst>
          </p:nvPr>
        </p:nvGraphicFramePr>
        <p:xfrm>
          <a:off x="876299" y="2156142"/>
          <a:ext cx="9105901" cy="3532938"/>
        </p:xfrm>
        <a:graphic>
          <a:graphicData uri="http://schemas.openxmlformats.org/drawingml/2006/table">
            <a:tbl>
              <a:tblPr firstRow="1" bandRow="1">
                <a:tableStyleId>{5C22544A-7EE6-4342-B048-85BDC9FD1C3A}</a:tableStyleId>
              </a:tblPr>
              <a:tblGrid>
                <a:gridCol w="4181669">
                  <a:extLst>
                    <a:ext uri="{9D8B030D-6E8A-4147-A177-3AD203B41FA5}">
                      <a16:colId xmlns:a16="http://schemas.microsoft.com/office/drawing/2014/main" val="676423699"/>
                    </a:ext>
                  </a:extLst>
                </a:gridCol>
                <a:gridCol w="4924232">
                  <a:extLst>
                    <a:ext uri="{9D8B030D-6E8A-4147-A177-3AD203B41FA5}">
                      <a16:colId xmlns:a16="http://schemas.microsoft.com/office/drawing/2014/main" val="346799379"/>
                    </a:ext>
                  </a:extLst>
                </a:gridCol>
              </a:tblGrid>
              <a:tr h="321018">
                <a:tc>
                  <a:txBody>
                    <a:bodyPr/>
                    <a:lstStyle/>
                    <a:p>
                      <a:endParaRPr lang="de-DE" dirty="0"/>
                    </a:p>
                  </a:txBody>
                  <a:tcPr/>
                </a:tc>
                <a:tc>
                  <a:txBody>
                    <a:bodyPr/>
                    <a:lstStyle/>
                    <a:p>
                      <a:r>
                        <a:rPr lang="de-DE" dirty="0" err="1"/>
                        <a:t>Maatregel</a:t>
                      </a:r>
                      <a:r>
                        <a:rPr lang="de-DE" dirty="0"/>
                        <a:t> </a:t>
                      </a:r>
                      <a:r>
                        <a:rPr lang="de-DE" dirty="0" err="1"/>
                        <a:t>geëvalueerd</a:t>
                      </a:r>
                      <a:r>
                        <a:rPr lang="de-DE" dirty="0"/>
                        <a:t> </a:t>
                      </a:r>
                      <a:r>
                        <a:rPr lang="de-DE" dirty="0" err="1"/>
                        <a:t>door</a:t>
                      </a:r>
                      <a:endParaRPr lang="de-DE" dirty="0"/>
                    </a:p>
                  </a:txBody>
                  <a:tcPr/>
                </a:tc>
                <a:extLst>
                  <a:ext uri="{0D108BD9-81ED-4DB2-BD59-A6C34878D82A}">
                    <a16:rowId xmlns:a16="http://schemas.microsoft.com/office/drawing/2014/main" val="2194081342"/>
                  </a:ext>
                </a:extLst>
              </a:tr>
              <a:tr h="641136">
                <a:tc>
                  <a:txBody>
                    <a:bodyPr/>
                    <a:lstStyle/>
                    <a:p>
                      <a:pPr marL="0" algn="l" defTabSz="914400" rtl="0" eaLnBrk="1" latinLnBrk="0" hangingPunct="1"/>
                      <a:r>
                        <a:rPr lang="nl-NL" sz="1800" kern="1200" dirty="0">
                          <a:solidFill>
                            <a:schemeClr val="dk1"/>
                          </a:solidFill>
                          <a:latin typeface="+mn-lt"/>
                          <a:ea typeface="+mn-ea"/>
                          <a:cs typeface="+mn-cs"/>
                        </a:rPr>
                        <a:t>Minder storingen of uitvallen van machines en uitrusting</a:t>
                      </a:r>
                      <a:endParaRPr lang="en-US" sz="1800" kern="1200" dirty="0">
                        <a:solidFill>
                          <a:schemeClr val="dk1"/>
                        </a:solidFill>
                        <a:latin typeface="+mn-lt"/>
                        <a:ea typeface="+mn-ea"/>
                        <a:cs typeface="+mn-cs"/>
                      </a:endParaRPr>
                    </a:p>
                  </a:txBody>
                  <a:tcPr/>
                </a:tc>
                <a:tc>
                  <a:txBody>
                    <a:bodyPr/>
                    <a:lstStyle/>
                    <a:p>
                      <a:pPr marL="0" algn="l" defTabSz="914400" rtl="0" eaLnBrk="1" latinLnBrk="0" hangingPunct="1"/>
                      <a:r>
                        <a:rPr lang="de-DE" sz="1800" kern="1200" dirty="0" err="1">
                          <a:solidFill>
                            <a:schemeClr val="dk1"/>
                          </a:solidFill>
                          <a:latin typeface="+mn-lt"/>
                          <a:ea typeface="+mn-ea"/>
                          <a:cs typeface="+mn-cs"/>
                        </a:rPr>
                        <a:t>Aantal</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storingen</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of</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defecten</a:t>
                      </a:r>
                      <a:endParaRPr lang="de-DE" sz="1800" kern="1200" dirty="0">
                        <a:solidFill>
                          <a:schemeClr val="dk1"/>
                        </a:solidFill>
                        <a:latin typeface="+mn-lt"/>
                        <a:ea typeface="+mn-ea"/>
                        <a:cs typeface="+mn-cs"/>
                      </a:endParaRPr>
                    </a:p>
                  </a:txBody>
                  <a:tcPr/>
                </a:tc>
                <a:extLst>
                  <a:ext uri="{0D108BD9-81ED-4DB2-BD59-A6C34878D82A}">
                    <a16:rowId xmlns:a16="http://schemas.microsoft.com/office/drawing/2014/main" val="702964620"/>
                  </a:ext>
                </a:extLst>
              </a:tr>
              <a:tr h="6668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err="1">
                          <a:solidFill>
                            <a:schemeClr val="dk1"/>
                          </a:solidFill>
                          <a:latin typeface="+mn-lt"/>
                          <a:ea typeface="+mn-ea"/>
                          <a:cs typeface="+mn-cs"/>
                        </a:rPr>
                        <a:t>Verhoogd</a:t>
                      </a:r>
                      <a:r>
                        <a:rPr lang="en-US" sz="1800" kern="1200" dirty="0">
                          <a:solidFill>
                            <a:schemeClr val="dk1"/>
                          </a:solidFill>
                          <a:latin typeface="+mn-lt"/>
                          <a:ea typeface="+mn-ea"/>
                          <a:cs typeface="+mn-cs"/>
                        </a:rPr>
                        <a:t> </a:t>
                      </a:r>
                      <a:r>
                        <a:rPr lang="en-US" sz="1800" kern="1200" dirty="0" err="1">
                          <a:solidFill>
                            <a:schemeClr val="dk1"/>
                          </a:solidFill>
                          <a:latin typeface="+mn-lt"/>
                          <a:ea typeface="+mn-ea"/>
                          <a:cs typeface="+mn-cs"/>
                        </a:rPr>
                        <a:t>productievolume</a:t>
                      </a:r>
                      <a:endParaRPr lang="en-US" sz="1800" kern="1200" dirty="0">
                        <a:solidFill>
                          <a:schemeClr val="dk1"/>
                        </a:solidFill>
                        <a:latin typeface="+mn-lt"/>
                        <a:ea typeface="+mn-ea"/>
                        <a:cs typeface="+mn-cs"/>
                      </a:endParaRPr>
                    </a:p>
                  </a:txBody>
                  <a:tcPr/>
                </a:tc>
                <a:tc>
                  <a:txBody>
                    <a:bodyPr/>
                    <a:lstStyle/>
                    <a:p>
                      <a:pPr marL="0" algn="l" defTabSz="914400" rtl="0" eaLnBrk="1" latinLnBrk="0" hangingPunct="1"/>
                      <a:r>
                        <a:rPr lang="de-DE" sz="1800" kern="1200" dirty="0" err="1">
                          <a:solidFill>
                            <a:schemeClr val="dk1"/>
                          </a:solidFill>
                          <a:latin typeface="+mn-lt"/>
                          <a:ea typeface="+mn-ea"/>
                          <a:cs typeface="+mn-cs"/>
                        </a:rPr>
                        <a:t>Verhoogde</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jaarlijkse</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hoeveelheid</a:t>
                      </a:r>
                      <a:r>
                        <a:rPr lang="de-DE" sz="1800" kern="1200" dirty="0">
                          <a:solidFill>
                            <a:schemeClr val="dk1"/>
                          </a:solidFill>
                          <a:latin typeface="+mn-lt"/>
                          <a:ea typeface="+mn-ea"/>
                          <a:cs typeface="+mn-cs"/>
                        </a:rPr>
                        <a:t> x </a:t>
                      </a:r>
                      <a:r>
                        <a:rPr lang="de-DE" sz="1800" kern="1200" dirty="0" err="1">
                          <a:solidFill>
                            <a:schemeClr val="dk1"/>
                          </a:solidFill>
                          <a:latin typeface="+mn-lt"/>
                          <a:ea typeface="+mn-ea"/>
                          <a:cs typeface="+mn-cs"/>
                        </a:rPr>
                        <a:t>prijs</a:t>
                      </a:r>
                      <a:r>
                        <a:rPr lang="de-DE" sz="1800" kern="1200" dirty="0">
                          <a:solidFill>
                            <a:schemeClr val="dk1"/>
                          </a:solidFill>
                          <a:latin typeface="+mn-lt"/>
                          <a:ea typeface="+mn-ea"/>
                          <a:cs typeface="+mn-cs"/>
                        </a:rPr>
                        <a:t> per </a:t>
                      </a:r>
                      <a:r>
                        <a:rPr lang="de-DE" sz="1800" kern="1200" dirty="0" err="1">
                          <a:solidFill>
                            <a:schemeClr val="dk1"/>
                          </a:solidFill>
                          <a:latin typeface="+mn-lt"/>
                          <a:ea typeface="+mn-ea"/>
                          <a:cs typeface="+mn-cs"/>
                        </a:rPr>
                        <a:t>eenheid</a:t>
                      </a:r>
                      <a:endParaRPr lang="de-DE" sz="1800" kern="1200" dirty="0">
                        <a:solidFill>
                          <a:schemeClr val="dk1"/>
                        </a:solidFill>
                        <a:latin typeface="+mn-lt"/>
                        <a:ea typeface="+mn-ea"/>
                        <a:cs typeface="+mn-cs"/>
                      </a:endParaRPr>
                    </a:p>
                  </a:txBody>
                  <a:tcPr/>
                </a:tc>
                <a:extLst>
                  <a:ext uri="{0D108BD9-81ED-4DB2-BD59-A6C34878D82A}">
                    <a16:rowId xmlns:a16="http://schemas.microsoft.com/office/drawing/2014/main" val="2338946833"/>
                  </a:ext>
                </a:extLst>
              </a:tr>
              <a:tr h="1043308">
                <a:tc>
                  <a:txBody>
                    <a:bodyPr/>
                    <a:lstStyle/>
                    <a:p>
                      <a:pPr marL="0" algn="l" defTabSz="914400" rtl="0" eaLnBrk="1" latinLnBrk="0" hangingPunct="1"/>
                      <a:r>
                        <a:rPr lang="de-DE" sz="1800" kern="1200" dirty="0">
                          <a:solidFill>
                            <a:schemeClr val="dk1"/>
                          </a:solidFill>
                          <a:latin typeface="+mn-lt"/>
                          <a:ea typeface="+mn-ea"/>
                          <a:cs typeface="+mn-cs"/>
                        </a:rPr>
                        <a:t>Verbeterde </a:t>
                      </a:r>
                      <a:r>
                        <a:rPr lang="de-DE" sz="1800" kern="1200" dirty="0" err="1">
                          <a:solidFill>
                            <a:schemeClr val="dk1"/>
                          </a:solidFill>
                          <a:latin typeface="+mn-lt"/>
                          <a:ea typeface="+mn-ea"/>
                          <a:cs typeface="+mn-cs"/>
                        </a:rPr>
                        <a:t>productkwaliteit</a:t>
                      </a:r>
                      <a:endParaRPr lang="de-DE" sz="1800" kern="1200" dirty="0">
                        <a:solidFill>
                          <a:schemeClr val="dk1"/>
                        </a:solidFill>
                        <a:latin typeface="+mn-lt"/>
                        <a:ea typeface="+mn-ea"/>
                        <a:cs typeface="+mn-cs"/>
                      </a:endParaRPr>
                    </a:p>
                  </a:txBody>
                  <a:tcPr/>
                </a:tc>
                <a:tc>
                  <a:txBody>
                    <a:bodyPr/>
                    <a:lstStyle/>
                    <a:p>
                      <a:pPr marL="0" algn="l" defTabSz="914400" rtl="0" eaLnBrk="1" latinLnBrk="0" hangingPunct="1"/>
                      <a:r>
                        <a:rPr lang="de-DE" sz="1800" kern="1200" dirty="0" err="1">
                          <a:solidFill>
                            <a:schemeClr val="dk1"/>
                          </a:solidFill>
                          <a:latin typeface="+mn-lt"/>
                          <a:ea typeface="+mn-ea"/>
                          <a:cs typeface="+mn-cs"/>
                        </a:rPr>
                        <a:t>Vermindering</a:t>
                      </a:r>
                      <a:r>
                        <a:rPr lang="de-DE" sz="1800" kern="1200" dirty="0">
                          <a:solidFill>
                            <a:schemeClr val="dk1"/>
                          </a:solidFill>
                          <a:latin typeface="+mn-lt"/>
                          <a:ea typeface="+mn-ea"/>
                          <a:cs typeface="+mn-cs"/>
                        </a:rPr>
                        <a:t> van </a:t>
                      </a:r>
                      <a:r>
                        <a:rPr lang="de-DE" sz="1800" kern="1200" dirty="0" err="1">
                          <a:solidFill>
                            <a:schemeClr val="dk1"/>
                          </a:solidFill>
                          <a:latin typeface="+mn-lt"/>
                          <a:ea typeface="+mn-ea"/>
                          <a:cs typeface="+mn-cs"/>
                        </a:rPr>
                        <a:t>materiaalkosten</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dankzij</a:t>
                      </a:r>
                      <a:r>
                        <a:rPr lang="de-DE" sz="1800" kern="1200" dirty="0">
                          <a:solidFill>
                            <a:schemeClr val="dk1"/>
                          </a:solidFill>
                          <a:latin typeface="+mn-lt"/>
                          <a:ea typeface="+mn-ea"/>
                          <a:cs typeface="+mn-cs"/>
                        </a:rPr>
                        <a:t> minder </a:t>
                      </a:r>
                      <a:r>
                        <a:rPr lang="de-DE" sz="1800" kern="1200" dirty="0" err="1">
                          <a:solidFill>
                            <a:schemeClr val="dk1"/>
                          </a:solidFill>
                          <a:latin typeface="+mn-lt"/>
                          <a:ea typeface="+mn-ea"/>
                          <a:cs typeface="+mn-cs"/>
                        </a:rPr>
                        <a:t>afgekeurde</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producten</a:t>
                      </a:r>
                      <a:endParaRPr lang="de-DE" sz="1800" kern="1200" dirty="0">
                        <a:solidFill>
                          <a:schemeClr val="dk1"/>
                        </a:solidFill>
                        <a:latin typeface="+mn-lt"/>
                        <a:ea typeface="+mn-ea"/>
                        <a:cs typeface="+mn-cs"/>
                      </a:endParaRPr>
                    </a:p>
                    <a:p>
                      <a:pPr marL="0" algn="l" defTabSz="914400" rtl="0" eaLnBrk="1" latinLnBrk="0" hangingPunct="1"/>
                      <a:r>
                        <a:rPr lang="de-DE" sz="1800" kern="1200" dirty="0" err="1">
                          <a:solidFill>
                            <a:schemeClr val="dk1"/>
                          </a:solidFill>
                          <a:latin typeface="+mn-lt"/>
                          <a:ea typeface="+mn-ea"/>
                          <a:cs typeface="+mn-cs"/>
                        </a:rPr>
                        <a:t>Aantal</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klachten</a:t>
                      </a:r>
                      <a:endParaRPr lang="de-DE" sz="1800" kern="1200" dirty="0">
                        <a:solidFill>
                          <a:schemeClr val="dk1"/>
                        </a:solidFill>
                        <a:latin typeface="+mn-lt"/>
                        <a:ea typeface="+mn-ea"/>
                        <a:cs typeface="+mn-cs"/>
                      </a:endParaRPr>
                    </a:p>
                    <a:p>
                      <a:pPr marL="0" algn="l" defTabSz="914400" rtl="0" eaLnBrk="1" latinLnBrk="0" hangingPunct="1"/>
                      <a:r>
                        <a:rPr lang="de-DE" sz="1800" kern="1200" dirty="0" err="1">
                          <a:solidFill>
                            <a:schemeClr val="dk1"/>
                          </a:solidFill>
                          <a:latin typeface="+mn-lt"/>
                          <a:ea typeface="+mn-ea"/>
                          <a:cs typeface="+mn-cs"/>
                        </a:rPr>
                        <a:t>Aantal</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retourzendingen</a:t>
                      </a:r>
                      <a:endParaRPr lang="de-DE" sz="1800" kern="1200" dirty="0">
                        <a:solidFill>
                          <a:schemeClr val="dk1"/>
                        </a:solidFill>
                        <a:latin typeface="+mn-lt"/>
                        <a:ea typeface="+mn-ea"/>
                        <a:cs typeface="+mn-cs"/>
                      </a:endParaRPr>
                    </a:p>
                  </a:txBody>
                  <a:tcPr/>
                </a:tc>
                <a:extLst>
                  <a:ext uri="{0D108BD9-81ED-4DB2-BD59-A6C34878D82A}">
                    <a16:rowId xmlns:a16="http://schemas.microsoft.com/office/drawing/2014/main" val="3388529706"/>
                  </a:ext>
                </a:extLst>
              </a:tr>
              <a:tr h="288180">
                <a:tc>
                  <a:txBody>
                    <a:bodyPr/>
                    <a:lstStyle/>
                    <a:p>
                      <a:pPr marL="0" lvl="0" algn="l" defTabSz="914400" rtl="0" eaLnBrk="1" fontAlgn="b" latinLnBrk="0" hangingPunct="1"/>
                      <a:r>
                        <a:rPr lang="de-DE" sz="1800" kern="1200" dirty="0">
                          <a:solidFill>
                            <a:schemeClr val="dk1"/>
                          </a:solidFill>
                          <a:latin typeface="+mn-lt"/>
                          <a:ea typeface="+mn-ea"/>
                          <a:cs typeface="+mn-cs"/>
                        </a:rPr>
                        <a:t>  Minder </a:t>
                      </a:r>
                      <a:r>
                        <a:rPr lang="de-DE" sz="1800" kern="1200" dirty="0" err="1">
                          <a:solidFill>
                            <a:schemeClr val="dk1"/>
                          </a:solidFill>
                          <a:latin typeface="+mn-lt"/>
                          <a:ea typeface="+mn-ea"/>
                          <a:cs typeface="+mn-cs"/>
                        </a:rPr>
                        <a:t>schadelijk</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afval</a:t>
                      </a:r>
                      <a:endParaRPr lang="de-DE" sz="1800" kern="1200" dirty="0">
                        <a:solidFill>
                          <a:schemeClr val="dk1"/>
                        </a:solidFill>
                        <a:latin typeface="+mn-lt"/>
                        <a:ea typeface="+mn-ea"/>
                        <a:cs typeface="+mn-cs"/>
                      </a:endParaRPr>
                    </a:p>
                  </a:txBody>
                  <a:tcPr marL="0" marR="0" marT="0" marB="0" anchor="b"/>
                </a:tc>
                <a:tc>
                  <a:txBody>
                    <a:bodyPr/>
                    <a:lstStyle/>
                    <a:p>
                      <a:pPr marL="0" algn="l" defTabSz="914400" rtl="0" eaLnBrk="1" fontAlgn="b" latinLnBrk="0" hangingPunct="1"/>
                      <a:r>
                        <a:rPr lang="en-US" sz="1800" kern="1200" dirty="0">
                          <a:solidFill>
                            <a:schemeClr val="dk1"/>
                          </a:solidFill>
                          <a:latin typeface="+mn-lt"/>
                          <a:ea typeface="+mn-ea"/>
                          <a:cs typeface="+mn-cs"/>
                        </a:rPr>
                        <a:t>  </a:t>
                      </a:r>
                      <a:r>
                        <a:rPr lang="en-US" sz="1800" kern="1200" dirty="0" err="1">
                          <a:solidFill>
                            <a:schemeClr val="dk1"/>
                          </a:solidFill>
                          <a:latin typeface="+mn-lt"/>
                          <a:ea typeface="+mn-ea"/>
                          <a:cs typeface="+mn-cs"/>
                        </a:rPr>
                        <a:t>Verwijderingskosten</a:t>
                      </a:r>
                      <a:endParaRPr lang="en-US" sz="1800" kern="1200" dirty="0">
                        <a:solidFill>
                          <a:schemeClr val="dk1"/>
                        </a:solidFill>
                        <a:latin typeface="+mn-lt"/>
                        <a:ea typeface="+mn-ea"/>
                        <a:cs typeface="+mn-cs"/>
                      </a:endParaRPr>
                    </a:p>
                  </a:txBody>
                  <a:tcPr marL="0" marR="0" marT="0" marB="0" anchor="b"/>
                </a:tc>
                <a:extLst>
                  <a:ext uri="{0D108BD9-81ED-4DB2-BD59-A6C34878D82A}">
                    <a16:rowId xmlns:a16="http://schemas.microsoft.com/office/drawing/2014/main" val="1784849152"/>
                  </a:ext>
                </a:extLst>
              </a:tr>
              <a:tr h="382249">
                <a:tc>
                  <a:txBody>
                    <a:bodyPr/>
                    <a:lstStyle/>
                    <a:p>
                      <a:pPr marL="0" lvl="0" algn="l" defTabSz="914400" rtl="0" eaLnBrk="1" fontAlgn="b" latinLnBrk="0" hangingPunct="1"/>
                      <a:r>
                        <a:rPr lang="de-DE" sz="1800" kern="1200" dirty="0">
                          <a:solidFill>
                            <a:schemeClr val="dk1"/>
                          </a:solidFill>
                          <a:latin typeface="+mn-lt"/>
                          <a:ea typeface="+mn-ea"/>
                          <a:cs typeface="+mn-cs"/>
                        </a:rPr>
                        <a:t>  Lagere </a:t>
                      </a:r>
                      <a:r>
                        <a:rPr lang="de-DE" sz="1800" kern="1200" dirty="0" err="1">
                          <a:solidFill>
                            <a:schemeClr val="dk1"/>
                          </a:solidFill>
                          <a:latin typeface="+mn-lt"/>
                          <a:ea typeface="+mn-ea"/>
                          <a:cs typeface="+mn-cs"/>
                        </a:rPr>
                        <a:t>onderhoudskosten</a:t>
                      </a:r>
                      <a:endParaRPr lang="de-DE" sz="1800" kern="1200" dirty="0">
                        <a:solidFill>
                          <a:schemeClr val="dk1"/>
                        </a:solidFill>
                        <a:latin typeface="+mn-lt"/>
                        <a:ea typeface="+mn-ea"/>
                        <a:cs typeface="+mn-cs"/>
                      </a:endParaRPr>
                    </a:p>
                  </a:txBody>
                  <a:tcPr marL="0" marR="0" marT="0" marB="0" anchor="b"/>
                </a:tc>
                <a:tc>
                  <a:txBody>
                    <a:bodyPr/>
                    <a:lstStyle/>
                    <a:p>
                      <a:pPr marL="0" algn="l" defTabSz="914400" rtl="0" eaLnBrk="1" fontAlgn="b" latinLnBrk="0" hangingPunct="1"/>
                      <a:r>
                        <a:rPr lang="en-US" sz="1800" kern="1200" dirty="0">
                          <a:solidFill>
                            <a:schemeClr val="dk1"/>
                          </a:solidFill>
                          <a:latin typeface="+mn-lt"/>
                          <a:ea typeface="+mn-ea"/>
                          <a:cs typeface="+mn-cs"/>
                        </a:rPr>
                        <a:t>  </a:t>
                      </a:r>
                      <a:r>
                        <a:rPr lang="en-US" sz="1800" kern="1200" dirty="0" err="1">
                          <a:solidFill>
                            <a:schemeClr val="dk1"/>
                          </a:solidFill>
                          <a:latin typeface="+mn-lt"/>
                          <a:ea typeface="+mn-ea"/>
                          <a:cs typeface="+mn-cs"/>
                        </a:rPr>
                        <a:t>Lonen</a:t>
                      </a:r>
                      <a:r>
                        <a:rPr lang="en-US" sz="1800" kern="1200" dirty="0">
                          <a:solidFill>
                            <a:schemeClr val="dk1"/>
                          </a:solidFill>
                          <a:latin typeface="+mn-lt"/>
                          <a:ea typeface="+mn-ea"/>
                          <a:cs typeface="+mn-cs"/>
                        </a:rPr>
                        <a:t> x minder </a:t>
                      </a:r>
                      <a:r>
                        <a:rPr lang="en-US" sz="1800" kern="1200" dirty="0" err="1">
                          <a:solidFill>
                            <a:schemeClr val="dk1"/>
                          </a:solidFill>
                          <a:latin typeface="+mn-lt"/>
                          <a:ea typeface="+mn-ea"/>
                          <a:cs typeface="+mn-cs"/>
                        </a:rPr>
                        <a:t>onderhoudsuren</a:t>
                      </a:r>
                      <a:endParaRPr lang="en-US" sz="1800" kern="1200" dirty="0">
                        <a:solidFill>
                          <a:schemeClr val="dk1"/>
                        </a:solidFill>
                        <a:latin typeface="+mn-lt"/>
                        <a:ea typeface="+mn-ea"/>
                        <a:cs typeface="+mn-cs"/>
                      </a:endParaRPr>
                    </a:p>
                  </a:txBody>
                  <a:tcPr marL="0" marR="0" marT="0" marB="0" anchor="b"/>
                </a:tc>
                <a:extLst>
                  <a:ext uri="{0D108BD9-81ED-4DB2-BD59-A6C34878D82A}">
                    <a16:rowId xmlns:a16="http://schemas.microsoft.com/office/drawing/2014/main" val="1252307961"/>
                  </a:ext>
                </a:extLst>
              </a:tr>
            </a:tbl>
          </a:graphicData>
        </a:graphic>
      </p:graphicFrame>
      <p:pic>
        <p:nvPicPr>
          <p:cNvPr id="9" name="Grafik 8" descr="Lupe mit einfarbiger Füllung">
            <a:extLst>
              <a:ext uri="{FF2B5EF4-FFF2-40B4-BE49-F238E27FC236}">
                <a16:creationId xmlns:a16="http://schemas.microsoft.com/office/drawing/2014/main" id="{4243A195-71A3-4B66-AB10-36368E72604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714800" y="1084915"/>
            <a:ext cx="914400" cy="914400"/>
          </a:xfrm>
          <a:prstGeom prst="rect">
            <a:avLst/>
          </a:prstGeom>
        </p:spPr>
      </p:pic>
      <p:sp>
        <p:nvSpPr>
          <p:cNvPr id="10" name="Textfeld 9">
            <a:extLst>
              <a:ext uri="{FF2B5EF4-FFF2-40B4-BE49-F238E27FC236}">
                <a16:creationId xmlns:a16="http://schemas.microsoft.com/office/drawing/2014/main" id="{21994CC2-DB6E-449D-B4C6-AF249B2E76A7}"/>
              </a:ext>
            </a:extLst>
          </p:cNvPr>
          <p:cNvSpPr txBox="1"/>
          <p:nvPr/>
        </p:nvSpPr>
        <p:spPr>
          <a:xfrm>
            <a:off x="838199" y="5795662"/>
            <a:ext cx="5731056" cy="246221"/>
          </a:xfrm>
          <a:prstGeom prst="rect">
            <a:avLst/>
          </a:prstGeom>
          <a:noFill/>
        </p:spPr>
        <p:txBody>
          <a:bodyPr wrap="none" rtlCol="0">
            <a:spAutoFit/>
          </a:bodyPr>
          <a:lstStyle/>
          <a:p>
            <a:r>
              <a:rPr lang="de-DE" sz="1000" dirty="0" err="1">
                <a:latin typeface="Noto Sans" panose="020B0502040504020204" pitchFamily="34" charset="0"/>
                <a:ea typeface="Noto Sans" panose="020B0502040504020204" pitchFamily="34" charset="0"/>
                <a:cs typeface="Noto Sans" panose="020B0502040504020204" pitchFamily="34" charset="0"/>
              </a:rPr>
              <a:t>Bron</a:t>
            </a:r>
            <a:r>
              <a:rPr lang="de-DE" sz="1000" dirty="0">
                <a:latin typeface="Noto Sans" panose="020B0502040504020204" pitchFamily="34" charset="0"/>
                <a:ea typeface="Noto Sans" panose="020B0502040504020204" pitchFamily="34" charset="0"/>
                <a:cs typeface="Noto Sans" panose="020B0502040504020204" pitchFamily="34" charset="0"/>
              </a:rPr>
              <a:t>: Multiple Benefits Webinar 1: Einführung und Überblick in die Mehrfachnutzen-Analyse</a:t>
            </a:r>
          </a:p>
        </p:txBody>
      </p:sp>
    </p:spTree>
    <p:extLst>
      <p:ext uri="{BB962C8B-B14F-4D97-AF65-F5344CB8AC3E}">
        <p14:creationId xmlns:p14="http://schemas.microsoft.com/office/powerpoint/2010/main" val="356416571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hteck 28">
            <a:extLst>
              <a:ext uri="{FF2B5EF4-FFF2-40B4-BE49-F238E27FC236}">
                <a16:creationId xmlns:a16="http://schemas.microsoft.com/office/drawing/2014/main" id="{C6F26555-D649-475C-B200-3AD6F57D05C2}"/>
              </a:ext>
            </a:extLst>
          </p:cNvPr>
          <p:cNvSpPr/>
          <p:nvPr/>
        </p:nvSpPr>
        <p:spPr>
          <a:xfrm>
            <a:off x="1008431" y="4412310"/>
            <a:ext cx="10822784" cy="1387800"/>
          </a:xfrm>
          <a:prstGeom prst="rect">
            <a:avLst/>
          </a:prstGeom>
          <a:solidFill>
            <a:srgbClr val="E8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Rechteck 30">
            <a:extLst>
              <a:ext uri="{FF2B5EF4-FFF2-40B4-BE49-F238E27FC236}">
                <a16:creationId xmlns:a16="http://schemas.microsoft.com/office/drawing/2014/main" id="{E8A82880-C4B1-4672-8D8E-66283EAF0957}"/>
              </a:ext>
            </a:extLst>
          </p:cNvPr>
          <p:cNvSpPr/>
          <p:nvPr/>
        </p:nvSpPr>
        <p:spPr>
          <a:xfrm>
            <a:off x="1008431" y="2945217"/>
            <a:ext cx="10822786" cy="1387800"/>
          </a:xfrm>
          <a:prstGeom prst="rect">
            <a:avLst/>
          </a:prstGeom>
          <a:solidFill>
            <a:srgbClr val="A3C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Rechteck 32">
            <a:extLst>
              <a:ext uri="{FF2B5EF4-FFF2-40B4-BE49-F238E27FC236}">
                <a16:creationId xmlns:a16="http://schemas.microsoft.com/office/drawing/2014/main" id="{9CA20D47-DA6F-4125-B70D-3767FCBFE1CE}"/>
              </a:ext>
            </a:extLst>
          </p:cNvPr>
          <p:cNvSpPr/>
          <p:nvPr/>
        </p:nvSpPr>
        <p:spPr>
          <a:xfrm>
            <a:off x="1008428" y="1412223"/>
            <a:ext cx="10822790" cy="1387800"/>
          </a:xfrm>
          <a:prstGeom prst="rect">
            <a:avLst/>
          </a:prstGeom>
          <a:solidFill>
            <a:srgbClr val="2D76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41970331-8AD0-4A7E-A1A6-3D1C0B8EA0F9}"/>
              </a:ext>
            </a:extLst>
          </p:cNvPr>
          <p:cNvSpPr>
            <a:spLocks noGrp="1"/>
          </p:cNvSpPr>
          <p:nvPr>
            <p:ph type="title"/>
          </p:nvPr>
        </p:nvSpPr>
        <p:spPr>
          <a:xfrm>
            <a:off x="921559" y="611889"/>
            <a:ext cx="10515600" cy="572608"/>
          </a:xfrm>
        </p:spPr>
        <p:txBody>
          <a:bodyPr>
            <a:normAutofit/>
          </a:bodyPr>
          <a:lstStyle/>
          <a:p>
            <a:r>
              <a:rPr lang="de-DE" dirty="0" err="1"/>
              <a:t>Kwantificeerbaarheid</a:t>
            </a:r>
            <a:r>
              <a:rPr lang="de-DE" dirty="0"/>
              <a:t> van NEB</a:t>
            </a:r>
          </a:p>
        </p:txBody>
      </p:sp>
      <p:sp>
        <p:nvSpPr>
          <p:cNvPr id="4" name="Datumsplatzhalter 3">
            <a:extLst>
              <a:ext uri="{FF2B5EF4-FFF2-40B4-BE49-F238E27FC236}">
                <a16:creationId xmlns:a16="http://schemas.microsoft.com/office/drawing/2014/main" id="{600CEC08-758F-400F-90A0-C9EFE802C1EC}"/>
              </a:ext>
            </a:extLst>
          </p:cNvPr>
          <p:cNvSpPr>
            <a:spLocks noGrp="1"/>
          </p:cNvSpPr>
          <p:nvPr>
            <p:ph type="dt" sz="half" idx="10"/>
          </p:nvPr>
        </p:nvSpPr>
        <p:spPr/>
        <p:txBody>
          <a:bodyPr/>
          <a:lstStyle/>
          <a:p>
            <a:fld id="{A6CB4597-0716-4FF4-8B7E-734A07CA8C1E}" type="datetime1">
              <a:rPr lang="en-GB" smtClean="0"/>
              <a:t>24/05/2022</a:t>
            </a:fld>
            <a:endParaRPr lang="de-DE"/>
          </a:p>
        </p:txBody>
      </p:sp>
      <p:sp>
        <p:nvSpPr>
          <p:cNvPr id="5" name="Foliennummernplatzhalter 4">
            <a:extLst>
              <a:ext uri="{FF2B5EF4-FFF2-40B4-BE49-F238E27FC236}">
                <a16:creationId xmlns:a16="http://schemas.microsoft.com/office/drawing/2014/main" id="{7CE51108-482A-4933-B88E-D11CA4922BC9}"/>
              </a:ext>
            </a:extLst>
          </p:cNvPr>
          <p:cNvSpPr>
            <a:spLocks noGrp="1"/>
          </p:cNvSpPr>
          <p:nvPr>
            <p:ph type="sldNum" sz="quarter" idx="11"/>
          </p:nvPr>
        </p:nvSpPr>
        <p:spPr/>
        <p:txBody>
          <a:bodyPr/>
          <a:lstStyle/>
          <a:p>
            <a:fld id="{CD13C9F6-DA1F-4969-8B21-2E803A8A69C8}" type="slidenum">
              <a:rPr lang="de-DE" smtClean="0"/>
              <a:t>43</a:t>
            </a:fld>
            <a:endParaRPr lang="de-DE" dirty="0"/>
          </a:p>
        </p:txBody>
      </p:sp>
      <p:sp>
        <p:nvSpPr>
          <p:cNvPr id="12" name="Textfeld 11">
            <a:extLst>
              <a:ext uri="{FF2B5EF4-FFF2-40B4-BE49-F238E27FC236}">
                <a16:creationId xmlns:a16="http://schemas.microsoft.com/office/drawing/2014/main" id="{65A42B8F-E145-4378-AEED-017DAAAF41DC}"/>
              </a:ext>
            </a:extLst>
          </p:cNvPr>
          <p:cNvSpPr txBox="1"/>
          <p:nvPr/>
        </p:nvSpPr>
        <p:spPr>
          <a:xfrm>
            <a:off x="176451" y="4966308"/>
            <a:ext cx="591829" cy="307777"/>
          </a:xfrm>
          <a:prstGeom prst="rect">
            <a:avLst/>
          </a:prstGeom>
          <a:noFill/>
        </p:spPr>
        <p:txBody>
          <a:bodyPr wrap="none" rtlCol="0">
            <a:spAutoFit/>
          </a:bodyPr>
          <a:lstStyle/>
          <a:p>
            <a:r>
              <a:rPr lang="de-DE" sz="1400" dirty="0">
                <a:solidFill>
                  <a:srgbClr val="034EA8"/>
                </a:solidFill>
                <a:latin typeface="Noto Sans" panose="020B0502040504020204" pitchFamily="34" charset="0"/>
                <a:ea typeface="Noto Sans" panose="020B0502040504020204" pitchFamily="34" charset="0"/>
                <a:cs typeface="Noto Sans" panose="020B0502040504020204" pitchFamily="34" charset="0"/>
              </a:rPr>
              <a:t>Laag</a:t>
            </a:r>
          </a:p>
        </p:txBody>
      </p:sp>
      <p:sp>
        <p:nvSpPr>
          <p:cNvPr id="17" name="Textfeld 16">
            <a:extLst>
              <a:ext uri="{FF2B5EF4-FFF2-40B4-BE49-F238E27FC236}">
                <a16:creationId xmlns:a16="http://schemas.microsoft.com/office/drawing/2014/main" id="{BB728362-35EF-4C75-B04F-1698A7707BE5}"/>
              </a:ext>
            </a:extLst>
          </p:cNvPr>
          <p:cNvSpPr txBox="1"/>
          <p:nvPr/>
        </p:nvSpPr>
        <p:spPr>
          <a:xfrm>
            <a:off x="119546" y="1905099"/>
            <a:ext cx="646331" cy="307777"/>
          </a:xfrm>
          <a:prstGeom prst="rect">
            <a:avLst/>
          </a:prstGeom>
          <a:noFill/>
        </p:spPr>
        <p:txBody>
          <a:bodyPr wrap="none" rtlCol="0">
            <a:spAutoFit/>
          </a:bodyPr>
          <a:lstStyle/>
          <a:p>
            <a:r>
              <a:rPr lang="de-DE" sz="1400" dirty="0">
                <a:solidFill>
                  <a:srgbClr val="034EA8"/>
                </a:solidFill>
                <a:latin typeface="Noto Sans" panose="020B0502040504020204" pitchFamily="34" charset="0"/>
                <a:ea typeface="Noto Sans" panose="020B0502040504020204" pitchFamily="34" charset="0"/>
                <a:cs typeface="Noto Sans" panose="020B0502040504020204" pitchFamily="34" charset="0"/>
              </a:rPr>
              <a:t>Hoog</a:t>
            </a:r>
          </a:p>
        </p:txBody>
      </p:sp>
      <p:sp>
        <p:nvSpPr>
          <p:cNvPr id="13" name="Textfeld 12">
            <a:extLst>
              <a:ext uri="{FF2B5EF4-FFF2-40B4-BE49-F238E27FC236}">
                <a16:creationId xmlns:a16="http://schemas.microsoft.com/office/drawing/2014/main" id="{9E6556D7-79EC-46FD-B8A6-BC5ED1FC99A6}"/>
              </a:ext>
            </a:extLst>
          </p:cNvPr>
          <p:cNvSpPr txBox="1"/>
          <p:nvPr/>
        </p:nvSpPr>
        <p:spPr>
          <a:xfrm>
            <a:off x="1071661" y="1602080"/>
            <a:ext cx="4804483" cy="1077218"/>
          </a:xfrm>
          <a:prstGeom prst="rect">
            <a:avLst/>
          </a:prstGeom>
          <a:noFill/>
        </p:spPr>
        <p:txBody>
          <a:bodyPr wrap="square" rtlCol="0">
            <a:spAutoFit/>
          </a:bodyPr>
          <a:lstStyle/>
          <a:p>
            <a:r>
              <a:rPr lang="nl-NL"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Hogere productie, Kortere bedrijfstijd, Betere prestaties van apparatuur, Kortere procescyclustijden, Lagere operationele kosten, Lagere hoeveelheid grondstof</a:t>
            </a:r>
            <a:endPar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endParaRPr>
          </a:p>
        </p:txBody>
      </p:sp>
      <p:sp>
        <p:nvSpPr>
          <p:cNvPr id="18" name="Textfeld 17">
            <a:extLst>
              <a:ext uri="{FF2B5EF4-FFF2-40B4-BE49-F238E27FC236}">
                <a16:creationId xmlns:a16="http://schemas.microsoft.com/office/drawing/2014/main" id="{8DA15814-2561-4468-BBAE-FE23EAC942B2}"/>
              </a:ext>
            </a:extLst>
          </p:cNvPr>
          <p:cNvSpPr txBox="1"/>
          <p:nvPr/>
        </p:nvSpPr>
        <p:spPr>
          <a:xfrm>
            <a:off x="1071661" y="2988533"/>
            <a:ext cx="4804483" cy="1323439"/>
          </a:xfrm>
          <a:prstGeom prst="rect">
            <a:avLst/>
          </a:prstGeom>
          <a:noFill/>
        </p:spPr>
        <p:txBody>
          <a:bodyPr wrap="square" rtlCol="0">
            <a:spAutoFit/>
          </a:bodyPr>
          <a:lstStyle/>
          <a:p>
            <a:r>
              <a:rPr lang="nl-NL" sz="1600" dirty="0">
                <a:latin typeface="Noto Sans" panose="020B0502040504020204" pitchFamily="34" charset="0"/>
                <a:ea typeface="Noto Sans" panose="020B0502040504020204" pitchFamily="34" charset="0"/>
                <a:cs typeface="Noto Sans" panose="020B0502040504020204" pitchFamily="34" charset="0"/>
              </a:rPr>
              <a:t>Productiviteitswinst, verbeterde efficiëntie, verbeterde productkwaliteit, verhoogde capaciteit, betere benutting van de capaciteit, verbeterde temperatuurbeheersing, lagere koelbehoeften</a:t>
            </a:r>
            <a:endParaRPr lang="de-DE" sz="1600" dirty="0">
              <a:latin typeface="Noto Sans" panose="020B0502040504020204" pitchFamily="34" charset="0"/>
              <a:ea typeface="Noto Sans" panose="020B0502040504020204" pitchFamily="34" charset="0"/>
              <a:cs typeface="Noto Sans" panose="020B0502040504020204" pitchFamily="34" charset="0"/>
            </a:endParaRPr>
          </a:p>
        </p:txBody>
      </p:sp>
      <p:sp>
        <p:nvSpPr>
          <p:cNvPr id="19" name="Textfeld 18">
            <a:extLst>
              <a:ext uri="{FF2B5EF4-FFF2-40B4-BE49-F238E27FC236}">
                <a16:creationId xmlns:a16="http://schemas.microsoft.com/office/drawing/2014/main" id="{15C1234A-2C0E-4AB3-A44B-B0EA14ED40E0}"/>
              </a:ext>
            </a:extLst>
          </p:cNvPr>
          <p:cNvSpPr txBox="1"/>
          <p:nvPr/>
        </p:nvSpPr>
        <p:spPr>
          <a:xfrm>
            <a:off x="1055493" y="4517027"/>
            <a:ext cx="4839266" cy="1323439"/>
          </a:xfrm>
          <a:prstGeom prst="rect">
            <a:avLst/>
          </a:prstGeom>
          <a:noFill/>
        </p:spPr>
        <p:txBody>
          <a:bodyPr wrap="square" rtlCol="0">
            <a:spAutoFit/>
          </a:bodyPr>
          <a:lstStyle/>
          <a:p>
            <a:r>
              <a:rPr lang="nl-NL" sz="1600" dirty="0">
                <a:latin typeface="Noto Sans" panose="020B0502040504020204" pitchFamily="34" charset="0"/>
                <a:ea typeface="Noto Sans" panose="020B0502040504020204" pitchFamily="34" charset="0"/>
                <a:cs typeface="Noto Sans" panose="020B0502040504020204" pitchFamily="34" charset="0"/>
              </a:rPr>
              <a:t>Grotere veiligheid van de werknemers, betere werkomgeving, minder lawaai, betere verlichting, meer ruimte, minder behoefte aan persoonlijke beschermingsmiddelen, betere luchtkwaliteit</a:t>
            </a:r>
            <a:endParaRPr lang="de-DE" sz="1600" dirty="0">
              <a:latin typeface="Noto Sans" panose="020B0502040504020204" pitchFamily="34" charset="0"/>
              <a:ea typeface="Noto Sans" panose="020B0502040504020204" pitchFamily="34" charset="0"/>
              <a:cs typeface="Noto Sans" panose="020B0502040504020204" pitchFamily="34" charset="0"/>
            </a:endParaRPr>
          </a:p>
        </p:txBody>
      </p:sp>
      <p:sp>
        <p:nvSpPr>
          <p:cNvPr id="20" name="Textfeld 19">
            <a:extLst>
              <a:ext uri="{FF2B5EF4-FFF2-40B4-BE49-F238E27FC236}">
                <a16:creationId xmlns:a16="http://schemas.microsoft.com/office/drawing/2014/main" id="{8D828E85-3313-4CC8-8E0A-3FECDF6ECE11}"/>
              </a:ext>
            </a:extLst>
          </p:cNvPr>
          <p:cNvSpPr txBox="1"/>
          <p:nvPr/>
        </p:nvSpPr>
        <p:spPr>
          <a:xfrm>
            <a:off x="5876144" y="1602080"/>
            <a:ext cx="5750707" cy="1077218"/>
          </a:xfrm>
          <a:prstGeom prst="rect">
            <a:avLst/>
          </a:prstGeom>
          <a:noFill/>
        </p:spPr>
        <p:txBody>
          <a:bodyPr wrap="square" rtlCol="0">
            <a:spAutoFit/>
          </a:bodyPr>
          <a:lstStyle/>
          <a:p>
            <a:r>
              <a:rPr lang="nl-NL"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Lagere arbeidskosten, lagere onderhoudskosten, minder slijtage aan apparatuur en machines, langere levensduur van apparatuur, lagere kosten voor schroot/reparatie, grotere betrouwbaarheid</a:t>
            </a:r>
            <a:endPar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1" name="Textfeld 20">
            <a:extLst>
              <a:ext uri="{FF2B5EF4-FFF2-40B4-BE49-F238E27FC236}">
                <a16:creationId xmlns:a16="http://schemas.microsoft.com/office/drawing/2014/main" id="{43EBF632-D187-474D-A963-D18759511FFD}"/>
              </a:ext>
            </a:extLst>
          </p:cNvPr>
          <p:cNvSpPr txBox="1"/>
          <p:nvPr/>
        </p:nvSpPr>
        <p:spPr>
          <a:xfrm>
            <a:off x="5845519" y="2977397"/>
            <a:ext cx="6024606" cy="1323439"/>
          </a:xfrm>
          <a:prstGeom prst="rect">
            <a:avLst/>
          </a:prstGeom>
          <a:noFill/>
        </p:spPr>
        <p:txBody>
          <a:bodyPr wrap="square" rtlCol="0">
            <a:spAutoFit/>
          </a:bodyPr>
          <a:lstStyle/>
          <a:p>
            <a:r>
              <a:rPr lang="nl-NL" sz="1600" dirty="0">
                <a:latin typeface="Noto Sans" panose="020B0502040504020204" pitchFamily="34" charset="0"/>
                <a:ea typeface="Noto Sans" panose="020B0502040504020204" pitchFamily="34" charset="0"/>
                <a:cs typeface="Noto Sans" panose="020B0502040504020204" pitchFamily="34" charset="0"/>
              </a:rPr>
              <a:t>Minder afval en afvalkosten, minder emissies, minder kosten voor de naleving van de milieuwetgeving, minder behoefte aan technische controles waardoor kapitaaluitgaven worden uitgesteld of beperkt, minder aansprakelijkheid, hogere waarde van activa, betere procesbeheersing</a:t>
            </a:r>
            <a:endParaRPr lang="de-DE" sz="1600" dirty="0">
              <a:latin typeface="Noto Sans" panose="020B0502040504020204" pitchFamily="34" charset="0"/>
              <a:ea typeface="Noto Sans" panose="020B0502040504020204" pitchFamily="34" charset="0"/>
              <a:cs typeface="Noto Sans" panose="020B0502040504020204" pitchFamily="34" charset="0"/>
            </a:endParaRPr>
          </a:p>
        </p:txBody>
      </p:sp>
      <p:sp>
        <p:nvSpPr>
          <p:cNvPr id="22" name="Textfeld 21">
            <a:extLst>
              <a:ext uri="{FF2B5EF4-FFF2-40B4-BE49-F238E27FC236}">
                <a16:creationId xmlns:a16="http://schemas.microsoft.com/office/drawing/2014/main" id="{E022CBE8-0987-4D50-A9CE-8EB35DDF8E07}"/>
              </a:ext>
            </a:extLst>
          </p:cNvPr>
          <p:cNvSpPr txBox="1"/>
          <p:nvPr/>
        </p:nvSpPr>
        <p:spPr>
          <a:xfrm>
            <a:off x="5850417" y="4442780"/>
            <a:ext cx="5980798" cy="1323439"/>
          </a:xfrm>
          <a:prstGeom prst="rect">
            <a:avLst/>
          </a:prstGeom>
          <a:noFill/>
        </p:spPr>
        <p:txBody>
          <a:bodyPr wrap="square" rtlCol="0">
            <a:spAutoFit/>
          </a:bodyPr>
          <a:lstStyle/>
          <a:p>
            <a:r>
              <a:rPr lang="nl-NL" sz="1600" dirty="0">
                <a:latin typeface="Noto Sans" panose="020B0502040504020204" pitchFamily="34" charset="0"/>
                <a:ea typeface="Noto Sans" panose="020B0502040504020204" pitchFamily="34" charset="0"/>
                <a:cs typeface="Noto Sans" panose="020B0502040504020204" pitchFamily="34" charset="0"/>
              </a:rPr>
              <a:t>Verbetering van het imago van het publiek, grotere arbeidssatisfactie, verbetering van het moreel van de werknemers, concurrentievoordeel, grotere tevredenheid van de klanten, verminderde risico's (juridisch, energieprijs, energievoorziening, commercieel), gezondheidsvoordelen</a:t>
            </a:r>
            <a:endParaRPr lang="de-DE" sz="1600" dirty="0">
              <a:latin typeface="Noto Sans" panose="020B0502040504020204" pitchFamily="34" charset="0"/>
              <a:ea typeface="Noto Sans" panose="020B0502040504020204" pitchFamily="34" charset="0"/>
              <a:cs typeface="Noto Sans" panose="020B0502040504020204" pitchFamily="34" charset="0"/>
            </a:endParaRPr>
          </a:p>
        </p:txBody>
      </p:sp>
      <p:sp>
        <p:nvSpPr>
          <p:cNvPr id="23" name="Textfeld 22">
            <a:extLst>
              <a:ext uri="{FF2B5EF4-FFF2-40B4-BE49-F238E27FC236}">
                <a16:creationId xmlns:a16="http://schemas.microsoft.com/office/drawing/2014/main" id="{E2FBD1B4-457E-4105-9778-012371DFF213}"/>
              </a:ext>
            </a:extLst>
          </p:cNvPr>
          <p:cNvSpPr txBox="1"/>
          <p:nvPr/>
        </p:nvSpPr>
        <p:spPr>
          <a:xfrm>
            <a:off x="838200" y="6183466"/>
            <a:ext cx="9444135" cy="282858"/>
          </a:xfrm>
          <a:prstGeom prst="rect">
            <a:avLst/>
          </a:prstGeom>
          <a:noFill/>
        </p:spPr>
        <p:txBody>
          <a:bodyPr wrap="square" rtlCol="0">
            <a:spAutoFit/>
          </a:bodyPr>
          <a:lstStyle/>
          <a:p>
            <a:r>
              <a:rPr lang="de-DE" sz="1200" dirty="0" err="1">
                <a:latin typeface="Noto Sans" panose="020B0502040504020204" pitchFamily="34" charset="0"/>
                <a:ea typeface="Noto Sans" panose="020B0502040504020204" pitchFamily="34" charset="0"/>
                <a:cs typeface="Noto Sans" panose="020B0502040504020204" pitchFamily="34" charset="0"/>
              </a:rPr>
              <a:t>Bron</a:t>
            </a:r>
            <a:r>
              <a:rPr lang="de-DE" sz="1200" dirty="0">
                <a:latin typeface="Noto Sans" panose="020B0502040504020204" pitchFamily="34" charset="0"/>
                <a:ea typeface="Noto Sans" panose="020B0502040504020204" pitchFamily="34" charset="0"/>
                <a:cs typeface="Noto Sans" panose="020B0502040504020204" pitchFamily="34" charset="0"/>
              </a:rPr>
              <a:t>: Rasmussen, J (2014). ‘Energy-efficiency investments and </a:t>
            </a:r>
            <a:r>
              <a:rPr lang="de-DE" sz="1200" dirty="0" err="1">
                <a:latin typeface="Noto Sans" panose="020B0502040504020204" pitchFamily="34" charset="0"/>
                <a:ea typeface="Noto Sans" panose="020B0502040504020204" pitchFamily="34" charset="0"/>
                <a:cs typeface="Noto Sans" panose="020B0502040504020204" pitchFamily="34" charset="0"/>
              </a:rPr>
              <a:t>the</a:t>
            </a:r>
            <a:r>
              <a:rPr lang="de-DE" sz="1200" dirty="0">
                <a:latin typeface="Noto Sans" panose="020B0502040504020204" pitchFamily="34" charset="0"/>
                <a:ea typeface="Noto Sans" panose="020B0502040504020204" pitchFamily="34" charset="0"/>
                <a:cs typeface="Noto Sans" panose="020B0502040504020204" pitchFamily="34" charset="0"/>
              </a:rPr>
              <a:t> </a:t>
            </a:r>
            <a:r>
              <a:rPr lang="de-DE" sz="1200" dirty="0" err="1">
                <a:latin typeface="Noto Sans" panose="020B0502040504020204" pitchFamily="34" charset="0"/>
                <a:ea typeface="Noto Sans" panose="020B0502040504020204" pitchFamily="34" charset="0"/>
                <a:cs typeface="Noto Sans" panose="020B0502040504020204" pitchFamily="34" charset="0"/>
              </a:rPr>
              <a:t>concepts</a:t>
            </a:r>
            <a:r>
              <a:rPr lang="de-DE" sz="1200" dirty="0">
                <a:latin typeface="Noto Sans" panose="020B0502040504020204" pitchFamily="34" charset="0"/>
                <a:ea typeface="Noto Sans" panose="020B0502040504020204" pitchFamily="34" charset="0"/>
                <a:cs typeface="Noto Sans" panose="020B0502040504020204" pitchFamily="34" charset="0"/>
              </a:rPr>
              <a:t> </a:t>
            </a:r>
            <a:r>
              <a:rPr lang="de-DE" sz="1200" dirty="0" err="1">
                <a:latin typeface="Noto Sans" panose="020B0502040504020204" pitchFamily="34" charset="0"/>
                <a:ea typeface="Noto Sans" panose="020B0502040504020204" pitchFamily="34" charset="0"/>
                <a:cs typeface="Noto Sans" panose="020B0502040504020204" pitchFamily="34" charset="0"/>
              </a:rPr>
              <a:t>of</a:t>
            </a:r>
            <a:r>
              <a:rPr lang="de-DE" sz="1200" dirty="0">
                <a:latin typeface="Noto Sans" panose="020B0502040504020204" pitchFamily="34" charset="0"/>
                <a:ea typeface="Noto Sans" panose="020B0502040504020204" pitchFamily="34" charset="0"/>
                <a:cs typeface="Noto Sans" panose="020B0502040504020204" pitchFamily="34" charset="0"/>
              </a:rPr>
              <a:t> Non-Energy Benefits and </a:t>
            </a:r>
            <a:r>
              <a:rPr lang="de-DE" sz="1200" dirty="0" err="1">
                <a:latin typeface="Noto Sans" panose="020B0502040504020204" pitchFamily="34" charset="0"/>
                <a:ea typeface="Noto Sans" panose="020B0502040504020204" pitchFamily="34" charset="0"/>
                <a:cs typeface="Noto Sans" panose="020B0502040504020204" pitchFamily="34" charset="0"/>
              </a:rPr>
              <a:t>investment</a:t>
            </a:r>
            <a:r>
              <a:rPr lang="de-DE" sz="1200" dirty="0">
                <a:latin typeface="Noto Sans" panose="020B0502040504020204" pitchFamily="34" charset="0"/>
                <a:ea typeface="Noto Sans" panose="020B0502040504020204" pitchFamily="34" charset="0"/>
                <a:cs typeface="Noto Sans" panose="020B0502040504020204" pitchFamily="34" charset="0"/>
              </a:rPr>
              <a:t> behaviour‘</a:t>
            </a:r>
          </a:p>
        </p:txBody>
      </p:sp>
      <p:cxnSp>
        <p:nvCxnSpPr>
          <p:cNvPr id="24" name="Gerade Verbindung mit Pfeil 23">
            <a:extLst>
              <a:ext uri="{FF2B5EF4-FFF2-40B4-BE49-F238E27FC236}">
                <a16:creationId xmlns:a16="http://schemas.microsoft.com/office/drawing/2014/main" id="{FFAACE17-FE00-4220-A233-FA92759EC862}"/>
              </a:ext>
            </a:extLst>
          </p:cNvPr>
          <p:cNvCxnSpPr>
            <a:cxnSpLocks/>
          </p:cNvCxnSpPr>
          <p:nvPr/>
        </p:nvCxnSpPr>
        <p:spPr>
          <a:xfrm>
            <a:off x="969521" y="5803349"/>
            <a:ext cx="1069556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E1CCC490-D471-4D2C-A725-CBFD46DDFA51}"/>
              </a:ext>
            </a:extLst>
          </p:cNvPr>
          <p:cNvCxnSpPr>
            <a:cxnSpLocks/>
          </p:cNvCxnSpPr>
          <p:nvPr/>
        </p:nvCxnSpPr>
        <p:spPr>
          <a:xfrm flipV="1">
            <a:off x="969521" y="1362075"/>
            <a:ext cx="0" cy="44380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feld 34">
            <a:extLst>
              <a:ext uri="{FF2B5EF4-FFF2-40B4-BE49-F238E27FC236}">
                <a16:creationId xmlns:a16="http://schemas.microsoft.com/office/drawing/2014/main" id="{B83F8BF7-A356-4137-B876-F04F924A698B}"/>
              </a:ext>
            </a:extLst>
          </p:cNvPr>
          <p:cNvSpPr txBox="1"/>
          <p:nvPr/>
        </p:nvSpPr>
        <p:spPr>
          <a:xfrm>
            <a:off x="119546" y="3265532"/>
            <a:ext cx="885179" cy="307777"/>
          </a:xfrm>
          <a:prstGeom prst="rect">
            <a:avLst/>
          </a:prstGeom>
          <a:noFill/>
        </p:spPr>
        <p:txBody>
          <a:bodyPr wrap="none" rtlCol="0">
            <a:spAutoFit/>
          </a:bodyPr>
          <a:lstStyle/>
          <a:p>
            <a:r>
              <a:rPr lang="de-DE" sz="1400" dirty="0">
                <a:solidFill>
                  <a:srgbClr val="034EA8"/>
                </a:solidFill>
                <a:latin typeface="Noto Sans" panose="020B0502040504020204" pitchFamily="34" charset="0"/>
                <a:ea typeface="Noto Sans" panose="020B0502040504020204" pitchFamily="34" charset="0"/>
                <a:cs typeface="Noto Sans" panose="020B0502040504020204" pitchFamily="34" charset="0"/>
              </a:rPr>
              <a:t>Medium</a:t>
            </a:r>
          </a:p>
        </p:txBody>
      </p:sp>
      <p:sp>
        <p:nvSpPr>
          <p:cNvPr id="36" name="Textfeld 35">
            <a:extLst>
              <a:ext uri="{FF2B5EF4-FFF2-40B4-BE49-F238E27FC236}">
                <a16:creationId xmlns:a16="http://schemas.microsoft.com/office/drawing/2014/main" id="{57AA0BB6-7B56-400A-9C07-F84777ADB5A4}"/>
              </a:ext>
            </a:extLst>
          </p:cNvPr>
          <p:cNvSpPr txBox="1"/>
          <p:nvPr/>
        </p:nvSpPr>
        <p:spPr>
          <a:xfrm>
            <a:off x="10426162" y="5913113"/>
            <a:ext cx="487634" cy="307777"/>
          </a:xfrm>
          <a:prstGeom prst="rect">
            <a:avLst/>
          </a:prstGeom>
          <a:noFill/>
        </p:spPr>
        <p:txBody>
          <a:bodyPr wrap="none" rtlCol="0">
            <a:spAutoFit/>
          </a:bodyPr>
          <a:lstStyle/>
          <a:p>
            <a:r>
              <a:rPr lang="de-DE" sz="1400"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Tijd</a:t>
            </a:r>
            <a:endParaRPr lang="de-DE" sz="1400" dirty="0">
              <a:solidFill>
                <a:srgbClr val="034EA8"/>
              </a:solidFill>
              <a:latin typeface="Noto Sans" panose="020B0502040504020204" pitchFamily="34" charset="0"/>
              <a:ea typeface="Noto Sans" panose="020B0502040504020204" pitchFamily="34" charset="0"/>
              <a:cs typeface="Noto Sans" panose="020B0502040504020204" pitchFamily="34" charset="0"/>
            </a:endParaRPr>
          </a:p>
        </p:txBody>
      </p:sp>
      <p:sp>
        <p:nvSpPr>
          <p:cNvPr id="37" name="Textfeld 36">
            <a:extLst>
              <a:ext uri="{FF2B5EF4-FFF2-40B4-BE49-F238E27FC236}">
                <a16:creationId xmlns:a16="http://schemas.microsoft.com/office/drawing/2014/main" id="{56018313-F6CE-4B9B-8A94-9B6B7C0444F0}"/>
              </a:ext>
            </a:extLst>
          </p:cNvPr>
          <p:cNvSpPr txBox="1"/>
          <p:nvPr/>
        </p:nvSpPr>
        <p:spPr>
          <a:xfrm>
            <a:off x="3145453" y="5891311"/>
            <a:ext cx="1300356" cy="307777"/>
          </a:xfrm>
          <a:prstGeom prst="rect">
            <a:avLst/>
          </a:prstGeom>
          <a:noFill/>
        </p:spPr>
        <p:txBody>
          <a:bodyPr wrap="none" rtlCol="0">
            <a:spAutoFit/>
          </a:bodyPr>
          <a:lstStyle/>
          <a:p>
            <a:r>
              <a:rPr lang="de-DE" sz="1400" dirty="0">
                <a:solidFill>
                  <a:srgbClr val="034EA8"/>
                </a:solidFill>
                <a:latin typeface="Noto Sans" panose="020B0502040504020204" pitchFamily="34" charset="0"/>
                <a:ea typeface="Noto Sans" panose="020B0502040504020204" pitchFamily="34" charset="0"/>
                <a:cs typeface="Noto Sans" panose="020B0502040504020204" pitchFamily="34" charset="0"/>
              </a:rPr>
              <a:t>Korte </a:t>
            </a:r>
            <a:r>
              <a:rPr lang="de-DE" sz="1400"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termijn</a:t>
            </a:r>
            <a:endParaRPr lang="de-DE" sz="1400" dirty="0">
              <a:solidFill>
                <a:srgbClr val="034EA8"/>
              </a:solidFill>
              <a:latin typeface="Noto Sans" panose="020B0502040504020204" pitchFamily="34" charset="0"/>
              <a:ea typeface="Noto Sans" panose="020B0502040504020204" pitchFamily="34" charset="0"/>
              <a:cs typeface="Noto Sans" panose="020B0502040504020204" pitchFamily="34" charset="0"/>
            </a:endParaRPr>
          </a:p>
        </p:txBody>
      </p:sp>
      <p:sp>
        <p:nvSpPr>
          <p:cNvPr id="38" name="Textfeld 37">
            <a:extLst>
              <a:ext uri="{FF2B5EF4-FFF2-40B4-BE49-F238E27FC236}">
                <a16:creationId xmlns:a16="http://schemas.microsoft.com/office/drawing/2014/main" id="{2FB6D39C-BDA9-4BB7-A638-09BFABF94802}"/>
              </a:ext>
            </a:extLst>
          </p:cNvPr>
          <p:cNvSpPr txBox="1"/>
          <p:nvPr/>
        </p:nvSpPr>
        <p:spPr>
          <a:xfrm>
            <a:off x="8269692" y="5888336"/>
            <a:ext cx="1359668" cy="307777"/>
          </a:xfrm>
          <a:prstGeom prst="rect">
            <a:avLst/>
          </a:prstGeom>
          <a:noFill/>
        </p:spPr>
        <p:txBody>
          <a:bodyPr wrap="none" rtlCol="0">
            <a:spAutoFit/>
          </a:bodyPr>
          <a:lstStyle/>
          <a:p>
            <a:r>
              <a:rPr lang="de-DE" sz="1400" dirty="0">
                <a:solidFill>
                  <a:srgbClr val="034EA8"/>
                </a:solidFill>
                <a:latin typeface="Noto Sans" panose="020B0502040504020204" pitchFamily="34" charset="0"/>
                <a:ea typeface="Noto Sans" panose="020B0502040504020204" pitchFamily="34" charset="0"/>
                <a:cs typeface="Noto Sans" panose="020B0502040504020204" pitchFamily="34" charset="0"/>
              </a:rPr>
              <a:t>Lange </a:t>
            </a:r>
            <a:r>
              <a:rPr lang="de-DE" sz="1400"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termijn</a:t>
            </a:r>
            <a:endParaRPr lang="de-DE" sz="1400" dirty="0">
              <a:solidFill>
                <a:srgbClr val="034EA8"/>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6" name="Rectangle 25">
            <a:extLst>
              <a:ext uri="{FF2B5EF4-FFF2-40B4-BE49-F238E27FC236}">
                <a16:creationId xmlns:a16="http://schemas.microsoft.com/office/drawing/2014/main" id="{0C7376C2-3CF5-4849-9251-C3200FEA9007}"/>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554687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BE8736-3786-4002-AF6E-4C8C0F91DFCA}"/>
              </a:ext>
            </a:extLst>
          </p:cNvPr>
          <p:cNvSpPr>
            <a:spLocks noGrp="1"/>
          </p:cNvSpPr>
          <p:nvPr>
            <p:ph type="title"/>
          </p:nvPr>
        </p:nvSpPr>
        <p:spPr/>
        <p:txBody>
          <a:bodyPr/>
          <a:lstStyle/>
          <a:p>
            <a:r>
              <a:rPr lang="de-DE" dirty="0" err="1"/>
              <a:t>Inleiding</a:t>
            </a:r>
            <a:r>
              <a:rPr lang="de-DE" dirty="0"/>
              <a:t> GEAR@SME - Business Case Tool</a:t>
            </a:r>
          </a:p>
        </p:txBody>
      </p:sp>
      <p:pic>
        <p:nvPicPr>
          <p:cNvPr id="8" name="Inhaltsplatzhalter 7">
            <a:extLst>
              <a:ext uri="{FF2B5EF4-FFF2-40B4-BE49-F238E27FC236}">
                <a16:creationId xmlns:a16="http://schemas.microsoft.com/office/drawing/2014/main" id="{1825D346-4E8C-4133-B347-C647088610EC}"/>
              </a:ext>
            </a:extLst>
          </p:cNvPr>
          <p:cNvPicPr>
            <a:picLocks noGrp="1" noChangeAspect="1"/>
          </p:cNvPicPr>
          <p:nvPr>
            <p:ph idx="1"/>
          </p:nvPr>
        </p:nvPicPr>
        <p:blipFill>
          <a:blip r:embed="rId3"/>
          <a:stretch>
            <a:fillRect/>
          </a:stretch>
        </p:blipFill>
        <p:spPr>
          <a:xfrm>
            <a:off x="838200" y="2019654"/>
            <a:ext cx="11232762" cy="4151379"/>
          </a:xfrm>
        </p:spPr>
      </p:pic>
      <p:sp>
        <p:nvSpPr>
          <p:cNvPr id="4" name="Datumsplatzhalter 3">
            <a:extLst>
              <a:ext uri="{FF2B5EF4-FFF2-40B4-BE49-F238E27FC236}">
                <a16:creationId xmlns:a16="http://schemas.microsoft.com/office/drawing/2014/main" id="{056E5319-3414-4B96-95A9-117BD1A3D788}"/>
              </a:ext>
            </a:extLst>
          </p:cNvPr>
          <p:cNvSpPr>
            <a:spLocks noGrp="1"/>
          </p:cNvSpPr>
          <p:nvPr>
            <p:ph type="dt" sz="half" idx="10"/>
          </p:nvPr>
        </p:nvSpPr>
        <p:spPr/>
        <p:txBody>
          <a:bodyPr/>
          <a:lstStyle/>
          <a:p>
            <a:fld id="{A7E5F99B-CB64-4B77-AE2C-AEB6D3B5B3F3}" type="datetime1">
              <a:rPr lang="en-GB" smtClean="0"/>
              <a:t>24/05/2022</a:t>
            </a:fld>
            <a:endParaRPr lang="de-DE"/>
          </a:p>
        </p:txBody>
      </p:sp>
      <p:sp>
        <p:nvSpPr>
          <p:cNvPr id="5" name="Foliennummernplatzhalter 4">
            <a:extLst>
              <a:ext uri="{FF2B5EF4-FFF2-40B4-BE49-F238E27FC236}">
                <a16:creationId xmlns:a16="http://schemas.microsoft.com/office/drawing/2014/main" id="{3B907DC1-5C58-48CE-BD97-5E1FA3E7EF57}"/>
              </a:ext>
            </a:extLst>
          </p:cNvPr>
          <p:cNvSpPr>
            <a:spLocks noGrp="1"/>
          </p:cNvSpPr>
          <p:nvPr>
            <p:ph type="sldNum" sz="quarter" idx="11"/>
          </p:nvPr>
        </p:nvSpPr>
        <p:spPr/>
        <p:txBody>
          <a:bodyPr/>
          <a:lstStyle/>
          <a:p>
            <a:fld id="{CD13C9F6-DA1F-4969-8B21-2E803A8A69C8}" type="slidenum">
              <a:rPr lang="de-DE" smtClean="0"/>
              <a:t>44</a:t>
            </a:fld>
            <a:endParaRPr lang="de-DE" dirty="0"/>
          </a:p>
        </p:txBody>
      </p:sp>
      <p:sp>
        <p:nvSpPr>
          <p:cNvPr id="6" name="Rectangle 5">
            <a:extLst>
              <a:ext uri="{FF2B5EF4-FFF2-40B4-BE49-F238E27FC236}">
                <a16:creationId xmlns:a16="http://schemas.microsoft.com/office/drawing/2014/main" id="{CCB0BCF9-BE14-4760-92AA-DF4E83790DE8}"/>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0622278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BE8736-3786-4002-AF6E-4C8C0F91DFCA}"/>
              </a:ext>
            </a:extLst>
          </p:cNvPr>
          <p:cNvSpPr>
            <a:spLocks noGrp="1"/>
          </p:cNvSpPr>
          <p:nvPr>
            <p:ph type="title"/>
          </p:nvPr>
        </p:nvSpPr>
        <p:spPr>
          <a:xfrm>
            <a:off x="726232" y="1140050"/>
            <a:ext cx="10515600" cy="572608"/>
          </a:xfrm>
        </p:spPr>
        <p:txBody>
          <a:bodyPr/>
          <a:lstStyle/>
          <a:p>
            <a:r>
              <a:rPr lang="de-DE" dirty="0" err="1"/>
              <a:t>Introductie</a:t>
            </a:r>
            <a:r>
              <a:rPr lang="de-DE" dirty="0"/>
              <a:t> GEAR@SME - Business Tool Case</a:t>
            </a:r>
          </a:p>
        </p:txBody>
      </p:sp>
      <p:pic>
        <p:nvPicPr>
          <p:cNvPr id="8" name="Inhaltsplatzhalter 7">
            <a:extLst>
              <a:ext uri="{FF2B5EF4-FFF2-40B4-BE49-F238E27FC236}">
                <a16:creationId xmlns:a16="http://schemas.microsoft.com/office/drawing/2014/main" id="{1825D346-4E8C-4133-B347-C647088610EC}"/>
              </a:ext>
            </a:extLst>
          </p:cNvPr>
          <p:cNvPicPr>
            <a:picLocks noGrp="1" noChangeAspect="1"/>
          </p:cNvPicPr>
          <p:nvPr>
            <p:ph idx="1"/>
          </p:nvPr>
        </p:nvPicPr>
        <p:blipFill rotWithShape="1">
          <a:blip r:embed="rId3"/>
          <a:srcRect t="482"/>
          <a:stretch/>
        </p:blipFill>
        <p:spPr>
          <a:xfrm>
            <a:off x="838200" y="2366682"/>
            <a:ext cx="10515600" cy="3867576"/>
          </a:xfrm>
        </p:spPr>
      </p:pic>
      <p:sp>
        <p:nvSpPr>
          <p:cNvPr id="4" name="Datumsplatzhalter 3">
            <a:extLst>
              <a:ext uri="{FF2B5EF4-FFF2-40B4-BE49-F238E27FC236}">
                <a16:creationId xmlns:a16="http://schemas.microsoft.com/office/drawing/2014/main" id="{056E5319-3414-4B96-95A9-117BD1A3D788}"/>
              </a:ext>
            </a:extLst>
          </p:cNvPr>
          <p:cNvSpPr>
            <a:spLocks noGrp="1"/>
          </p:cNvSpPr>
          <p:nvPr>
            <p:ph type="dt" sz="half" idx="10"/>
          </p:nvPr>
        </p:nvSpPr>
        <p:spPr/>
        <p:txBody>
          <a:bodyPr/>
          <a:lstStyle/>
          <a:p>
            <a:fld id="{2B71EEA4-4A19-4D1F-B1A3-BC8E7FBBD669}" type="datetime1">
              <a:rPr lang="en-GB" smtClean="0"/>
              <a:t>24/05/2022</a:t>
            </a:fld>
            <a:endParaRPr lang="de-DE"/>
          </a:p>
        </p:txBody>
      </p:sp>
      <p:sp>
        <p:nvSpPr>
          <p:cNvPr id="5" name="Foliennummernplatzhalter 4">
            <a:extLst>
              <a:ext uri="{FF2B5EF4-FFF2-40B4-BE49-F238E27FC236}">
                <a16:creationId xmlns:a16="http://schemas.microsoft.com/office/drawing/2014/main" id="{3B907DC1-5C58-48CE-BD97-5E1FA3E7EF57}"/>
              </a:ext>
            </a:extLst>
          </p:cNvPr>
          <p:cNvSpPr>
            <a:spLocks noGrp="1"/>
          </p:cNvSpPr>
          <p:nvPr>
            <p:ph type="sldNum" sz="quarter" idx="11"/>
          </p:nvPr>
        </p:nvSpPr>
        <p:spPr/>
        <p:txBody>
          <a:bodyPr/>
          <a:lstStyle/>
          <a:p>
            <a:fld id="{CD13C9F6-DA1F-4969-8B21-2E803A8A69C8}" type="slidenum">
              <a:rPr lang="de-DE" smtClean="0"/>
              <a:t>45</a:t>
            </a:fld>
            <a:endParaRPr lang="de-DE" dirty="0"/>
          </a:p>
        </p:txBody>
      </p:sp>
      <p:sp>
        <p:nvSpPr>
          <p:cNvPr id="10" name="Rechteck 9">
            <a:extLst>
              <a:ext uri="{FF2B5EF4-FFF2-40B4-BE49-F238E27FC236}">
                <a16:creationId xmlns:a16="http://schemas.microsoft.com/office/drawing/2014/main" id="{035B0C8F-2016-4A60-9FDD-8DC280AA7A67}"/>
              </a:ext>
            </a:extLst>
          </p:cNvPr>
          <p:cNvSpPr/>
          <p:nvPr/>
        </p:nvSpPr>
        <p:spPr>
          <a:xfrm>
            <a:off x="7180729" y="2471612"/>
            <a:ext cx="1801906" cy="3867576"/>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Textfeld 10">
            <a:extLst>
              <a:ext uri="{FF2B5EF4-FFF2-40B4-BE49-F238E27FC236}">
                <a16:creationId xmlns:a16="http://schemas.microsoft.com/office/drawing/2014/main" id="{850E9248-B7D4-4A9A-8D4B-2B55581E3DE0}"/>
              </a:ext>
            </a:extLst>
          </p:cNvPr>
          <p:cNvSpPr txBox="1"/>
          <p:nvPr/>
        </p:nvSpPr>
        <p:spPr>
          <a:xfrm>
            <a:off x="5621311" y="1778060"/>
            <a:ext cx="4512040" cy="523220"/>
          </a:xfrm>
          <a:prstGeom prst="rect">
            <a:avLst/>
          </a:prstGeom>
          <a:noFill/>
        </p:spPr>
        <p:txBody>
          <a:bodyPr wrap="square">
            <a:spAutoFit/>
          </a:bodyPr>
          <a:lstStyle/>
          <a:p>
            <a:r>
              <a:rPr lang="de-DE" sz="2800" dirty="0" err="1">
                <a:latin typeface="Noto Sans" panose="020B0502040504020204" pitchFamily="34" charset="0"/>
                <a:ea typeface="Noto Sans" panose="020B0502040504020204" pitchFamily="34" charset="0"/>
                <a:cs typeface="Noto Sans" panose="020B0502040504020204" pitchFamily="34" charset="0"/>
              </a:rPr>
              <a:t>Hulp</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bij</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kwantificeren</a:t>
            </a:r>
            <a:endParaRPr lang="de-DE" sz="2800" dirty="0">
              <a:latin typeface="Noto Sans" panose="020B0502040504020204" pitchFamily="34" charset="0"/>
              <a:ea typeface="Noto Sans" panose="020B0502040504020204" pitchFamily="34" charset="0"/>
              <a:cs typeface="Noto Sans" panose="020B0502040504020204" pitchFamily="34" charset="0"/>
            </a:endParaRPr>
          </a:p>
        </p:txBody>
      </p:sp>
      <p:sp>
        <p:nvSpPr>
          <p:cNvPr id="9" name="Rectangle 8">
            <a:extLst>
              <a:ext uri="{FF2B5EF4-FFF2-40B4-BE49-F238E27FC236}">
                <a16:creationId xmlns:a16="http://schemas.microsoft.com/office/drawing/2014/main" id="{432C5881-8D27-46EE-B450-AF2BDA70BAF2}"/>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4605034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BE8736-3786-4002-AF6E-4C8C0F91DFCA}"/>
              </a:ext>
            </a:extLst>
          </p:cNvPr>
          <p:cNvSpPr>
            <a:spLocks noGrp="1"/>
          </p:cNvSpPr>
          <p:nvPr>
            <p:ph type="title"/>
          </p:nvPr>
        </p:nvSpPr>
        <p:spPr>
          <a:xfrm>
            <a:off x="707571" y="1131587"/>
            <a:ext cx="10515600" cy="572608"/>
          </a:xfrm>
        </p:spPr>
        <p:txBody>
          <a:bodyPr/>
          <a:lstStyle/>
          <a:p>
            <a:r>
              <a:rPr lang="de-DE" dirty="0" err="1"/>
              <a:t>Introductie</a:t>
            </a:r>
            <a:r>
              <a:rPr lang="de-DE" dirty="0"/>
              <a:t> GEAR@SME - Business Tool Case</a:t>
            </a:r>
          </a:p>
        </p:txBody>
      </p:sp>
      <p:pic>
        <p:nvPicPr>
          <p:cNvPr id="8" name="Inhaltsplatzhalter 7">
            <a:extLst>
              <a:ext uri="{FF2B5EF4-FFF2-40B4-BE49-F238E27FC236}">
                <a16:creationId xmlns:a16="http://schemas.microsoft.com/office/drawing/2014/main" id="{1825D346-4E8C-4133-B347-C647088610EC}"/>
              </a:ext>
            </a:extLst>
          </p:cNvPr>
          <p:cNvPicPr>
            <a:picLocks noGrp="1" noChangeAspect="1"/>
          </p:cNvPicPr>
          <p:nvPr>
            <p:ph idx="1"/>
          </p:nvPr>
        </p:nvPicPr>
        <p:blipFill rotWithShape="1">
          <a:blip r:embed="rId3"/>
          <a:srcRect t="1425" b="-1"/>
          <a:stretch/>
        </p:blipFill>
        <p:spPr>
          <a:xfrm>
            <a:off x="838200" y="2146040"/>
            <a:ext cx="10515600" cy="3830963"/>
          </a:xfrm>
        </p:spPr>
      </p:pic>
      <p:sp>
        <p:nvSpPr>
          <p:cNvPr id="4" name="Datumsplatzhalter 3">
            <a:extLst>
              <a:ext uri="{FF2B5EF4-FFF2-40B4-BE49-F238E27FC236}">
                <a16:creationId xmlns:a16="http://schemas.microsoft.com/office/drawing/2014/main" id="{056E5319-3414-4B96-95A9-117BD1A3D788}"/>
              </a:ext>
            </a:extLst>
          </p:cNvPr>
          <p:cNvSpPr>
            <a:spLocks noGrp="1"/>
          </p:cNvSpPr>
          <p:nvPr>
            <p:ph type="dt" sz="half" idx="10"/>
          </p:nvPr>
        </p:nvSpPr>
        <p:spPr/>
        <p:txBody>
          <a:bodyPr/>
          <a:lstStyle/>
          <a:p>
            <a:fld id="{3742F2B6-9E94-4289-8AC5-046A08B4C6E4}" type="datetime1">
              <a:rPr lang="en-GB" smtClean="0"/>
              <a:t>24/05/2022</a:t>
            </a:fld>
            <a:endParaRPr lang="de-DE"/>
          </a:p>
        </p:txBody>
      </p:sp>
      <p:sp>
        <p:nvSpPr>
          <p:cNvPr id="5" name="Foliennummernplatzhalter 4">
            <a:extLst>
              <a:ext uri="{FF2B5EF4-FFF2-40B4-BE49-F238E27FC236}">
                <a16:creationId xmlns:a16="http://schemas.microsoft.com/office/drawing/2014/main" id="{3B907DC1-5C58-48CE-BD97-5E1FA3E7EF57}"/>
              </a:ext>
            </a:extLst>
          </p:cNvPr>
          <p:cNvSpPr>
            <a:spLocks noGrp="1"/>
          </p:cNvSpPr>
          <p:nvPr>
            <p:ph type="sldNum" sz="quarter" idx="11"/>
          </p:nvPr>
        </p:nvSpPr>
        <p:spPr/>
        <p:txBody>
          <a:bodyPr/>
          <a:lstStyle/>
          <a:p>
            <a:fld id="{CD13C9F6-DA1F-4969-8B21-2E803A8A69C8}" type="slidenum">
              <a:rPr lang="de-DE" smtClean="0"/>
              <a:t>46</a:t>
            </a:fld>
            <a:endParaRPr lang="de-DE" dirty="0"/>
          </a:p>
        </p:txBody>
      </p:sp>
      <p:sp>
        <p:nvSpPr>
          <p:cNvPr id="10" name="Rechteck 9">
            <a:extLst>
              <a:ext uri="{FF2B5EF4-FFF2-40B4-BE49-F238E27FC236}">
                <a16:creationId xmlns:a16="http://schemas.microsoft.com/office/drawing/2014/main" id="{035B0C8F-2016-4A60-9FDD-8DC280AA7A67}"/>
              </a:ext>
            </a:extLst>
          </p:cNvPr>
          <p:cNvSpPr/>
          <p:nvPr/>
        </p:nvSpPr>
        <p:spPr>
          <a:xfrm>
            <a:off x="8982634" y="2612570"/>
            <a:ext cx="1990165" cy="3364433"/>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Textfeld 10">
            <a:extLst>
              <a:ext uri="{FF2B5EF4-FFF2-40B4-BE49-F238E27FC236}">
                <a16:creationId xmlns:a16="http://schemas.microsoft.com/office/drawing/2014/main" id="{850E9248-B7D4-4A9A-8D4B-2B55581E3DE0}"/>
              </a:ext>
            </a:extLst>
          </p:cNvPr>
          <p:cNvSpPr txBox="1"/>
          <p:nvPr/>
        </p:nvSpPr>
        <p:spPr>
          <a:xfrm>
            <a:off x="7600012" y="1962900"/>
            <a:ext cx="3957403" cy="523220"/>
          </a:xfrm>
          <a:prstGeom prst="rect">
            <a:avLst/>
          </a:prstGeom>
          <a:noFill/>
        </p:spPr>
        <p:txBody>
          <a:bodyPr wrap="square">
            <a:spAutoFit/>
          </a:bodyPr>
          <a:lstStyle/>
          <a:p>
            <a:r>
              <a:rPr lang="de-DE" sz="2800" dirty="0" err="1">
                <a:latin typeface="Noto Sans" panose="020B0502040504020204" pitchFamily="34" charset="0"/>
                <a:ea typeface="Noto Sans" panose="020B0502040504020204" pitchFamily="34" charset="0"/>
                <a:cs typeface="Noto Sans" panose="020B0502040504020204" pitchFamily="34" charset="0"/>
              </a:rPr>
              <a:t>Hulp</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bij</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monetiseren</a:t>
            </a:r>
            <a:endParaRPr lang="de-DE" sz="2800" dirty="0">
              <a:latin typeface="Noto Sans" panose="020B0502040504020204" pitchFamily="34" charset="0"/>
              <a:ea typeface="Noto Sans" panose="020B0502040504020204" pitchFamily="34" charset="0"/>
              <a:cs typeface="Noto Sans" panose="020B0502040504020204" pitchFamily="34" charset="0"/>
            </a:endParaRPr>
          </a:p>
        </p:txBody>
      </p:sp>
      <p:sp>
        <p:nvSpPr>
          <p:cNvPr id="9" name="Rectangle 8">
            <a:extLst>
              <a:ext uri="{FF2B5EF4-FFF2-40B4-BE49-F238E27FC236}">
                <a16:creationId xmlns:a16="http://schemas.microsoft.com/office/drawing/2014/main" id="{09A28DF5-9634-4020-8E85-ED9C1BDAE6A8}"/>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59303517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BA7A88-FC23-45B9-87ED-A42B79AF0BCD}"/>
              </a:ext>
            </a:extLst>
          </p:cNvPr>
          <p:cNvSpPr>
            <a:spLocks noGrp="1"/>
          </p:cNvSpPr>
          <p:nvPr>
            <p:ph type="title"/>
          </p:nvPr>
        </p:nvSpPr>
        <p:spPr/>
        <p:txBody>
          <a:bodyPr/>
          <a:lstStyle/>
          <a:p>
            <a:r>
              <a:rPr lang="de-DE" dirty="0" err="1"/>
              <a:t>Voorbeelden</a:t>
            </a:r>
            <a:endParaRPr lang="de-DE" dirty="0"/>
          </a:p>
        </p:txBody>
      </p:sp>
      <p:sp>
        <p:nvSpPr>
          <p:cNvPr id="3" name="Textplatzhalter 2">
            <a:extLst>
              <a:ext uri="{FF2B5EF4-FFF2-40B4-BE49-F238E27FC236}">
                <a16:creationId xmlns:a16="http://schemas.microsoft.com/office/drawing/2014/main" id="{1A609D92-548F-404F-8C46-A0044382E2BE}"/>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E9B15D59-2170-4933-A01C-7C0C9CC9897C}"/>
              </a:ext>
            </a:extLst>
          </p:cNvPr>
          <p:cNvSpPr>
            <a:spLocks noGrp="1"/>
          </p:cNvSpPr>
          <p:nvPr>
            <p:ph type="dt" sz="half" idx="10"/>
          </p:nvPr>
        </p:nvSpPr>
        <p:spPr/>
        <p:txBody>
          <a:bodyPr/>
          <a:lstStyle/>
          <a:p>
            <a:fld id="{0DB0157D-B2C2-4DBE-B5EA-2492BCCC26A0}" type="datetime1">
              <a:rPr lang="en-GB" smtClean="0"/>
              <a:t>24/05/2022</a:t>
            </a:fld>
            <a:endParaRPr lang="de-DE"/>
          </a:p>
        </p:txBody>
      </p:sp>
      <p:sp>
        <p:nvSpPr>
          <p:cNvPr id="5" name="Foliennummernplatzhalter 4">
            <a:extLst>
              <a:ext uri="{FF2B5EF4-FFF2-40B4-BE49-F238E27FC236}">
                <a16:creationId xmlns:a16="http://schemas.microsoft.com/office/drawing/2014/main" id="{7BF0A80E-CDB7-499E-8B31-D9B4D53C79D1}"/>
              </a:ext>
            </a:extLst>
          </p:cNvPr>
          <p:cNvSpPr>
            <a:spLocks noGrp="1"/>
          </p:cNvSpPr>
          <p:nvPr>
            <p:ph type="sldNum" sz="quarter" idx="11"/>
          </p:nvPr>
        </p:nvSpPr>
        <p:spPr/>
        <p:txBody>
          <a:bodyPr/>
          <a:lstStyle/>
          <a:p>
            <a:fld id="{CD13C9F6-DA1F-4969-8B21-2E803A8A69C8}" type="slidenum">
              <a:rPr lang="de-DE" smtClean="0"/>
              <a:t>47</a:t>
            </a:fld>
            <a:endParaRPr lang="de-DE" dirty="0"/>
          </a:p>
        </p:txBody>
      </p:sp>
      <p:sp>
        <p:nvSpPr>
          <p:cNvPr id="6" name="Rectangle 5">
            <a:extLst>
              <a:ext uri="{FF2B5EF4-FFF2-40B4-BE49-F238E27FC236}">
                <a16:creationId xmlns:a16="http://schemas.microsoft.com/office/drawing/2014/main" id="{00EEB533-2C55-4C0E-8F72-F47BC2D21F02}"/>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54332663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183465-BF68-48AC-B7B2-0B0CF4B72524}"/>
              </a:ext>
            </a:extLst>
          </p:cNvPr>
          <p:cNvSpPr>
            <a:spLocks noGrp="1"/>
          </p:cNvSpPr>
          <p:nvPr>
            <p:ph type="title"/>
          </p:nvPr>
        </p:nvSpPr>
        <p:spPr/>
        <p:txBody>
          <a:bodyPr>
            <a:normAutofit fontScale="90000"/>
          </a:bodyPr>
          <a:lstStyle/>
          <a:p>
            <a:r>
              <a:rPr lang="nl-NL" dirty="0"/>
              <a:t>Zonne-energie op het dak, warmtewisselaar om </a:t>
            </a:r>
            <a:br>
              <a:rPr lang="nl-NL" dirty="0"/>
            </a:br>
            <a:r>
              <a:rPr lang="nl-NL" dirty="0"/>
              <a:t>de duurzaamheidsambities van de supermarktketen waar te maken</a:t>
            </a:r>
            <a:endParaRPr lang="de-DE" dirty="0"/>
          </a:p>
        </p:txBody>
      </p:sp>
      <p:graphicFrame>
        <p:nvGraphicFramePr>
          <p:cNvPr id="6" name="Tabelle 6">
            <a:extLst>
              <a:ext uri="{FF2B5EF4-FFF2-40B4-BE49-F238E27FC236}">
                <a16:creationId xmlns:a16="http://schemas.microsoft.com/office/drawing/2014/main" id="{ED5472BE-588B-4E88-98F1-450F602588A3}"/>
              </a:ext>
            </a:extLst>
          </p:cNvPr>
          <p:cNvGraphicFramePr>
            <a:graphicFrameLocks noGrp="1"/>
          </p:cNvGraphicFramePr>
          <p:nvPr>
            <p:ph idx="1"/>
            <p:extLst>
              <p:ext uri="{D42A27DB-BD31-4B8C-83A1-F6EECF244321}">
                <p14:modId xmlns:p14="http://schemas.microsoft.com/office/powerpoint/2010/main" val="1297850822"/>
              </p:ext>
            </p:extLst>
          </p:nvPr>
        </p:nvGraphicFramePr>
        <p:xfrm>
          <a:off x="5141262" y="2952724"/>
          <a:ext cx="6311150" cy="1483360"/>
        </p:xfrm>
        <a:graphic>
          <a:graphicData uri="http://schemas.openxmlformats.org/drawingml/2006/table">
            <a:tbl>
              <a:tblPr firstRow="1" bandRow="1">
                <a:tableStyleId>{5C22544A-7EE6-4342-B048-85BDC9FD1C3A}</a:tableStyleId>
              </a:tblPr>
              <a:tblGrid>
                <a:gridCol w="2398790">
                  <a:extLst>
                    <a:ext uri="{9D8B030D-6E8A-4147-A177-3AD203B41FA5}">
                      <a16:colId xmlns:a16="http://schemas.microsoft.com/office/drawing/2014/main" val="2610550370"/>
                    </a:ext>
                  </a:extLst>
                </a:gridCol>
                <a:gridCol w="1708879">
                  <a:extLst>
                    <a:ext uri="{9D8B030D-6E8A-4147-A177-3AD203B41FA5}">
                      <a16:colId xmlns:a16="http://schemas.microsoft.com/office/drawing/2014/main" val="1809071596"/>
                    </a:ext>
                  </a:extLst>
                </a:gridCol>
                <a:gridCol w="2203481">
                  <a:extLst>
                    <a:ext uri="{9D8B030D-6E8A-4147-A177-3AD203B41FA5}">
                      <a16:colId xmlns:a16="http://schemas.microsoft.com/office/drawing/2014/main" val="1250721328"/>
                    </a:ext>
                  </a:extLst>
                </a:gridCol>
              </a:tblGrid>
              <a:tr h="370840">
                <a:tc>
                  <a:txBody>
                    <a:bodyPr/>
                    <a:lstStyle/>
                    <a:p>
                      <a:endParaRPr lang="de-DE" dirty="0"/>
                    </a:p>
                  </a:txBody>
                  <a:tcPr/>
                </a:tc>
                <a:tc>
                  <a:txBody>
                    <a:bodyPr/>
                    <a:lstStyle/>
                    <a:p>
                      <a:pPr algn="ctr"/>
                      <a:r>
                        <a:rPr lang="de-DE" dirty="0"/>
                        <a:t>Alle </a:t>
                      </a:r>
                      <a:r>
                        <a:rPr lang="de-DE" dirty="0" err="1"/>
                        <a:t>benefits</a:t>
                      </a:r>
                      <a:endParaRPr lang="de-DE" dirty="0"/>
                    </a:p>
                  </a:txBody>
                  <a:tcPr/>
                </a:tc>
                <a:tc>
                  <a:txBody>
                    <a:bodyPr/>
                    <a:lstStyle/>
                    <a:p>
                      <a:pPr algn="ctr"/>
                      <a:r>
                        <a:rPr lang="de-DE" dirty="0"/>
                        <a:t>Energy-</a:t>
                      </a:r>
                      <a:r>
                        <a:rPr lang="de-DE" dirty="0" err="1"/>
                        <a:t>only</a:t>
                      </a:r>
                      <a:r>
                        <a:rPr lang="de-DE" dirty="0"/>
                        <a:t> </a:t>
                      </a:r>
                      <a:r>
                        <a:rPr lang="de-DE" dirty="0" err="1"/>
                        <a:t>benefits</a:t>
                      </a:r>
                      <a:endParaRPr lang="de-DE" dirty="0"/>
                    </a:p>
                  </a:txBody>
                  <a:tcPr/>
                </a:tc>
                <a:extLst>
                  <a:ext uri="{0D108BD9-81ED-4DB2-BD59-A6C34878D82A}">
                    <a16:rowId xmlns:a16="http://schemas.microsoft.com/office/drawing/2014/main" val="695036798"/>
                  </a:ext>
                </a:extLst>
              </a:tr>
              <a:tr h="370840">
                <a:tc>
                  <a:txBody>
                    <a:bodyPr/>
                    <a:lstStyle/>
                    <a:p>
                      <a:r>
                        <a:rPr lang="de-DE" dirty="0"/>
                        <a:t>Netto </a:t>
                      </a:r>
                      <a:r>
                        <a:rPr lang="de-DE" dirty="0" err="1"/>
                        <a:t>Contante</a:t>
                      </a:r>
                      <a:r>
                        <a:rPr lang="de-DE" dirty="0"/>
                        <a:t> </a:t>
                      </a:r>
                      <a:r>
                        <a:rPr lang="de-DE" dirty="0" err="1"/>
                        <a:t>Waarde</a:t>
                      </a:r>
                      <a:endParaRPr lang="de-DE" dirty="0"/>
                    </a:p>
                  </a:txBody>
                  <a:tcPr/>
                </a:tc>
                <a:tc>
                  <a:txBody>
                    <a:bodyPr/>
                    <a:lstStyle/>
                    <a:p>
                      <a:pPr algn="ctr"/>
                      <a:r>
                        <a:rPr lang="de-DE" dirty="0"/>
                        <a:t>291.408 €</a:t>
                      </a:r>
                    </a:p>
                  </a:txBody>
                  <a:tcPr/>
                </a:tc>
                <a:tc>
                  <a:txBody>
                    <a:bodyPr/>
                    <a:lstStyle/>
                    <a:p>
                      <a:pPr algn="ctr"/>
                      <a:r>
                        <a:rPr lang="de-DE" dirty="0"/>
                        <a:t>18.314 €</a:t>
                      </a:r>
                    </a:p>
                  </a:txBody>
                  <a:tcPr/>
                </a:tc>
                <a:extLst>
                  <a:ext uri="{0D108BD9-81ED-4DB2-BD59-A6C34878D82A}">
                    <a16:rowId xmlns:a16="http://schemas.microsoft.com/office/drawing/2014/main" val="1171138372"/>
                  </a:ext>
                </a:extLst>
              </a:tr>
              <a:tr h="370840">
                <a:tc>
                  <a:txBody>
                    <a:bodyPr/>
                    <a:lstStyle/>
                    <a:p>
                      <a:r>
                        <a:rPr lang="de-DE" dirty="0"/>
                        <a:t>Interne </a:t>
                      </a:r>
                      <a:r>
                        <a:rPr lang="de-DE" dirty="0" err="1"/>
                        <a:t>rentabiliteit</a:t>
                      </a:r>
                      <a:endParaRPr lang="de-DE" dirty="0"/>
                    </a:p>
                  </a:txBody>
                  <a:tcPr/>
                </a:tc>
                <a:tc>
                  <a:txBody>
                    <a:bodyPr/>
                    <a:lstStyle/>
                    <a:p>
                      <a:pPr algn="ctr"/>
                      <a:r>
                        <a:rPr lang="de-DE" dirty="0"/>
                        <a:t>17,0%</a:t>
                      </a:r>
                    </a:p>
                  </a:txBody>
                  <a:tcPr/>
                </a:tc>
                <a:tc>
                  <a:txBody>
                    <a:bodyPr/>
                    <a:lstStyle/>
                    <a:p>
                      <a:pPr algn="ctr"/>
                      <a:r>
                        <a:rPr lang="de-DE" dirty="0"/>
                        <a:t>10,5%</a:t>
                      </a:r>
                    </a:p>
                  </a:txBody>
                  <a:tcPr/>
                </a:tc>
                <a:extLst>
                  <a:ext uri="{0D108BD9-81ED-4DB2-BD59-A6C34878D82A}">
                    <a16:rowId xmlns:a16="http://schemas.microsoft.com/office/drawing/2014/main" val="764549004"/>
                  </a:ext>
                </a:extLst>
              </a:tr>
              <a:tr h="370840">
                <a:tc>
                  <a:txBody>
                    <a:bodyPr/>
                    <a:lstStyle/>
                    <a:p>
                      <a:r>
                        <a:rPr lang="de-DE" dirty="0" err="1"/>
                        <a:t>Terugverdientijd</a:t>
                      </a:r>
                      <a:endParaRPr lang="de-DE" dirty="0"/>
                    </a:p>
                  </a:txBody>
                  <a:tcPr/>
                </a:tc>
                <a:tc>
                  <a:txBody>
                    <a:bodyPr/>
                    <a:lstStyle/>
                    <a:p>
                      <a:pPr algn="ctr"/>
                      <a:r>
                        <a:rPr lang="de-DE" dirty="0"/>
                        <a:t>3,6 </a:t>
                      </a:r>
                      <a:r>
                        <a:rPr lang="de-DE" dirty="0" err="1"/>
                        <a:t>jaar</a:t>
                      </a:r>
                      <a:endParaRPr lang="de-DE" dirty="0"/>
                    </a:p>
                  </a:txBody>
                  <a:tcPr/>
                </a:tc>
                <a:tc>
                  <a:txBody>
                    <a:bodyPr/>
                    <a:lstStyle/>
                    <a:p>
                      <a:pPr algn="ctr"/>
                      <a:r>
                        <a:rPr lang="de-DE" dirty="0"/>
                        <a:t>4,8 </a:t>
                      </a:r>
                      <a:r>
                        <a:rPr lang="de-DE" dirty="0" err="1"/>
                        <a:t>jaar</a:t>
                      </a:r>
                      <a:endParaRPr lang="de-DE" dirty="0"/>
                    </a:p>
                  </a:txBody>
                  <a:tcPr/>
                </a:tc>
                <a:extLst>
                  <a:ext uri="{0D108BD9-81ED-4DB2-BD59-A6C34878D82A}">
                    <a16:rowId xmlns:a16="http://schemas.microsoft.com/office/drawing/2014/main" val="2124484875"/>
                  </a:ext>
                </a:extLst>
              </a:tr>
            </a:tbl>
          </a:graphicData>
        </a:graphic>
      </p:graphicFrame>
      <p:sp>
        <p:nvSpPr>
          <p:cNvPr id="4" name="Datumsplatzhalter 3">
            <a:extLst>
              <a:ext uri="{FF2B5EF4-FFF2-40B4-BE49-F238E27FC236}">
                <a16:creationId xmlns:a16="http://schemas.microsoft.com/office/drawing/2014/main" id="{DDA17F69-AF06-4A8F-8994-A8D10007A095}"/>
              </a:ext>
            </a:extLst>
          </p:cNvPr>
          <p:cNvSpPr>
            <a:spLocks noGrp="1"/>
          </p:cNvSpPr>
          <p:nvPr>
            <p:ph type="dt" sz="half" idx="10"/>
          </p:nvPr>
        </p:nvSpPr>
        <p:spPr/>
        <p:txBody>
          <a:bodyPr/>
          <a:lstStyle/>
          <a:p>
            <a:fld id="{718EE0F8-2C44-4FDB-813B-63C8BBD62811}" type="datetime1">
              <a:rPr lang="en-GB" smtClean="0"/>
              <a:t>24/05/2022</a:t>
            </a:fld>
            <a:endParaRPr lang="de-DE"/>
          </a:p>
        </p:txBody>
      </p:sp>
      <p:sp>
        <p:nvSpPr>
          <p:cNvPr id="5" name="Foliennummernplatzhalter 4">
            <a:extLst>
              <a:ext uri="{FF2B5EF4-FFF2-40B4-BE49-F238E27FC236}">
                <a16:creationId xmlns:a16="http://schemas.microsoft.com/office/drawing/2014/main" id="{37FA38D5-5825-48CB-9D39-8D00EE725E00}"/>
              </a:ext>
            </a:extLst>
          </p:cNvPr>
          <p:cNvSpPr>
            <a:spLocks noGrp="1"/>
          </p:cNvSpPr>
          <p:nvPr>
            <p:ph type="sldNum" sz="quarter" idx="11"/>
          </p:nvPr>
        </p:nvSpPr>
        <p:spPr/>
        <p:txBody>
          <a:bodyPr/>
          <a:lstStyle/>
          <a:p>
            <a:fld id="{CD13C9F6-DA1F-4969-8B21-2E803A8A69C8}" type="slidenum">
              <a:rPr lang="de-DE" smtClean="0"/>
              <a:t>48</a:t>
            </a:fld>
            <a:endParaRPr lang="de-DE" dirty="0"/>
          </a:p>
        </p:txBody>
      </p:sp>
      <p:sp>
        <p:nvSpPr>
          <p:cNvPr id="7" name="Textfeld 6">
            <a:extLst>
              <a:ext uri="{FF2B5EF4-FFF2-40B4-BE49-F238E27FC236}">
                <a16:creationId xmlns:a16="http://schemas.microsoft.com/office/drawing/2014/main" id="{49E72567-AD30-42D4-BB93-40A943AAFDA9}"/>
              </a:ext>
            </a:extLst>
          </p:cNvPr>
          <p:cNvSpPr txBox="1"/>
          <p:nvPr/>
        </p:nvSpPr>
        <p:spPr>
          <a:xfrm>
            <a:off x="272413" y="246463"/>
            <a:ext cx="2218236" cy="523220"/>
          </a:xfrm>
          <a:prstGeom prst="rect">
            <a:avLst/>
          </a:prstGeom>
          <a:noFill/>
        </p:spPr>
        <p:txBody>
          <a:bodyPr wrap="none" rtlCol="0">
            <a:spAutoFit/>
          </a:bodyPr>
          <a:lstStyle/>
          <a:p>
            <a:r>
              <a:rPr lang="de-DE" sz="2800" dirty="0" err="1">
                <a:solidFill>
                  <a:srgbClr val="9499FE"/>
                </a:solidFill>
              </a:rPr>
              <a:t>Voorbeeld</a:t>
            </a:r>
            <a:r>
              <a:rPr lang="de-DE" sz="2800" dirty="0">
                <a:solidFill>
                  <a:srgbClr val="9499FE"/>
                </a:solidFill>
              </a:rPr>
              <a:t> #1 </a:t>
            </a:r>
          </a:p>
        </p:txBody>
      </p:sp>
      <p:sp>
        <p:nvSpPr>
          <p:cNvPr id="8" name="Rechteck: abgerundete Ecken 7">
            <a:extLst>
              <a:ext uri="{FF2B5EF4-FFF2-40B4-BE49-F238E27FC236}">
                <a16:creationId xmlns:a16="http://schemas.microsoft.com/office/drawing/2014/main" id="{B68C0C31-29AA-4892-A56E-607C20E2A4F6}"/>
              </a:ext>
            </a:extLst>
          </p:cNvPr>
          <p:cNvSpPr/>
          <p:nvPr/>
        </p:nvSpPr>
        <p:spPr>
          <a:xfrm>
            <a:off x="739588" y="2308959"/>
            <a:ext cx="3980330" cy="396673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b="1" dirty="0" err="1">
                <a:solidFill>
                  <a:schemeClr val="accent5"/>
                </a:solidFill>
              </a:rPr>
              <a:t>Sector</a:t>
            </a:r>
            <a:r>
              <a:rPr lang="de-DE" b="1" dirty="0">
                <a:solidFill>
                  <a:schemeClr val="accent5"/>
                </a:solidFill>
              </a:rPr>
              <a:t>: </a:t>
            </a:r>
            <a:r>
              <a:rPr lang="de-DE" dirty="0">
                <a:solidFill>
                  <a:schemeClr val="tx1"/>
                </a:solidFill>
              </a:rPr>
              <a:t>Detailhandel (</a:t>
            </a:r>
            <a:r>
              <a:rPr lang="de-DE" dirty="0" err="1">
                <a:solidFill>
                  <a:schemeClr val="tx1"/>
                </a:solidFill>
              </a:rPr>
              <a:t>magazijn</a:t>
            </a:r>
            <a:r>
              <a:rPr lang="de-DE" dirty="0">
                <a:solidFill>
                  <a:schemeClr val="tx1"/>
                </a:solidFill>
              </a:rPr>
              <a:t> voor </a:t>
            </a:r>
            <a:r>
              <a:rPr lang="de-DE" dirty="0" err="1">
                <a:solidFill>
                  <a:schemeClr val="tx1"/>
                </a:solidFill>
              </a:rPr>
              <a:t>supermarktketen</a:t>
            </a:r>
            <a:r>
              <a:rPr lang="de-DE" dirty="0">
                <a:solidFill>
                  <a:schemeClr val="tx1"/>
                </a:solidFill>
              </a:rPr>
              <a:t>)</a:t>
            </a:r>
          </a:p>
          <a:p>
            <a:r>
              <a:rPr lang="de-DE" b="1" dirty="0" err="1">
                <a:solidFill>
                  <a:schemeClr val="accent5"/>
                </a:solidFill>
              </a:rPr>
              <a:t>Omvang</a:t>
            </a:r>
            <a:r>
              <a:rPr lang="de-DE" b="1" dirty="0">
                <a:solidFill>
                  <a:schemeClr val="accent5"/>
                </a:solidFill>
              </a:rPr>
              <a:t>: </a:t>
            </a:r>
            <a:r>
              <a:rPr lang="de-DE" dirty="0">
                <a:solidFill>
                  <a:schemeClr val="tx1"/>
                </a:solidFill>
              </a:rPr>
              <a:t>230 </a:t>
            </a:r>
            <a:r>
              <a:rPr lang="de-DE" dirty="0" err="1">
                <a:solidFill>
                  <a:schemeClr val="tx1"/>
                </a:solidFill>
              </a:rPr>
              <a:t>werknemers</a:t>
            </a:r>
            <a:endParaRPr lang="de-DE" dirty="0">
              <a:solidFill>
                <a:schemeClr val="tx1"/>
              </a:solidFill>
            </a:endParaRPr>
          </a:p>
          <a:p>
            <a:r>
              <a:rPr lang="de-DE" b="1" dirty="0">
                <a:solidFill>
                  <a:schemeClr val="accent5"/>
                </a:solidFill>
              </a:rPr>
              <a:t>Locatie: </a:t>
            </a:r>
            <a:r>
              <a:rPr lang="de-DE" dirty="0" err="1">
                <a:solidFill>
                  <a:schemeClr val="tx1"/>
                </a:solidFill>
              </a:rPr>
              <a:t>Griekenland</a:t>
            </a:r>
            <a:endParaRPr lang="de-DE" dirty="0">
              <a:solidFill>
                <a:schemeClr val="tx1"/>
              </a:solidFill>
            </a:endParaRPr>
          </a:p>
          <a:p>
            <a:r>
              <a:rPr lang="de-DE" b="1" dirty="0" err="1">
                <a:solidFill>
                  <a:schemeClr val="accent5"/>
                </a:solidFill>
              </a:rPr>
              <a:t>Maatregel</a:t>
            </a:r>
            <a:r>
              <a:rPr lang="de-DE" b="1" dirty="0">
                <a:solidFill>
                  <a:schemeClr val="accent5"/>
                </a:solidFill>
              </a:rPr>
              <a:t>: </a:t>
            </a:r>
            <a:r>
              <a:rPr lang="de-DE" dirty="0" err="1">
                <a:solidFill>
                  <a:schemeClr val="tx1"/>
                </a:solidFill>
              </a:rPr>
              <a:t>Installeren</a:t>
            </a:r>
            <a:r>
              <a:rPr lang="de-DE" dirty="0">
                <a:solidFill>
                  <a:schemeClr val="tx1"/>
                </a:solidFill>
              </a:rPr>
              <a:t> PV-</a:t>
            </a:r>
            <a:r>
              <a:rPr lang="de-DE" dirty="0" err="1">
                <a:solidFill>
                  <a:schemeClr val="tx1"/>
                </a:solidFill>
              </a:rPr>
              <a:t>systeem</a:t>
            </a:r>
            <a:r>
              <a:rPr lang="de-DE" dirty="0">
                <a:solidFill>
                  <a:schemeClr val="tx1"/>
                </a:solidFill>
              </a:rPr>
              <a:t> </a:t>
            </a:r>
            <a:r>
              <a:rPr lang="de-DE" dirty="0" err="1">
                <a:solidFill>
                  <a:schemeClr val="tx1"/>
                </a:solidFill>
              </a:rPr>
              <a:t>op</a:t>
            </a:r>
            <a:r>
              <a:rPr lang="de-DE" dirty="0">
                <a:solidFill>
                  <a:schemeClr val="tx1"/>
                </a:solidFill>
              </a:rPr>
              <a:t> </a:t>
            </a:r>
            <a:r>
              <a:rPr lang="de-DE" dirty="0" err="1">
                <a:solidFill>
                  <a:schemeClr val="tx1"/>
                </a:solidFill>
              </a:rPr>
              <a:t>dak</a:t>
            </a:r>
            <a:r>
              <a:rPr lang="de-DE" dirty="0">
                <a:solidFill>
                  <a:schemeClr val="tx1"/>
                </a:solidFill>
              </a:rPr>
              <a:t> en </a:t>
            </a:r>
            <a:r>
              <a:rPr lang="de-DE" dirty="0" err="1">
                <a:solidFill>
                  <a:schemeClr val="tx1"/>
                </a:solidFill>
              </a:rPr>
              <a:t>warmtewisselaar</a:t>
            </a:r>
            <a:endParaRPr lang="de-DE" dirty="0">
              <a:solidFill>
                <a:schemeClr val="tx1"/>
              </a:solidFill>
            </a:endParaRPr>
          </a:p>
          <a:p>
            <a:r>
              <a:rPr lang="de-DE" b="1" dirty="0" err="1">
                <a:solidFill>
                  <a:schemeClr val="accent5"/>
                </a:solidFill>
              </a:rPr>
              <a:t>Gekwantificeerde</a:t>
            </a:r>
            <a:r>
              <a:rPr lang="de-DE" b="1" dirty="0">
                <a:solidFill>
                  <a:schemeClr val="accent5"/>
                </a:solidFill>
              </a:rPr>
              <a:t> NEB: </a:t>
            </a:r>
            <a:r>
              <a:rPr lang="de-DE" dirty="0" err="1">
                <a:solidFill>
                  <a:schemeClr val="tx1"/>
                </a:solidFill>
              </a:rPr>
              <a:t>verhoogde</a:t>
            </a:r>
            <a:r>
              <a:rPr lang="de-DE" dirty="0">
                <a:solidFill>
                  <a:schemeClr val="tx1"/>
                </a:solidFill>
              </a:rPr>
              <a:t> </a:t>
            </a:r>
            <a:r>
              <a:rPr lang="de-DE" dirty="0" err="1">
                <a:solidFill>
                  <a:schemeClr val="tx1"/>
                </a:solidFill>
              </a:rPr>
              <a:t>economische</a:t>
            </a:r>
            <a:r>
              <a:rPr lang="de-DE" dirty="0">
                <a:solidFill>
                  <a:schemeClr val="tx1"/>
                </a:solidFill>
              </a:rPr>
              <a:t>, </a:t>
            </a:r>
            <a:r>
              <a:rPr lang="de-DE" dirty="0" err="1">
                <a:solidFill>
                  <a:schemeClr val="tx1"/>
                </a:solidFill>
              </a:rPr>
              <a:t>sociale</a:t>
            </a:r>
            <a:r>
              <a:rPr lang="de-DE" dirty="0">
                <a:solidFill>
                  <a:schemeClr val="tx1"/>
                </a:solidFill>
              </a:rPr>
              <a:t> en </a:t>
            </a:r>
            <a:r>
              <a:rPr lang="de-DE" dirty="0" err="1">
                <a:solidFill>
                  <a:schemeClr val="tx1"/>
                </a:solidFill>
              </a:rPr>
              <a:t>milieuwaarde</a:t>
            </a:r>
            <a:r>
              <a:rPr lang="de-DE" dirty="0">
                <a:solidFill>
                  <a:schemeClr val="tx1"/>
                </a:solidFill>
              </a:rPr>
              <a:t> in de </a:t>
            </a:r>
            <a:r>
              <a:rPr lang="de-DE" dirty="0" err="1">
                <a:solidFill>
                  <a:schemeClr val="tx1"/>
                </a:solidFill>
              </a:rPr>
              <a:t>gehele</a:t>
            </a:r>
            <a:r>
              <a:rPr lang="de-DE" dirty="0">
                <a:solidFill>
                  <a:schemeClr val="tx1"/>
                </a:solidFill>
              </a:rPr>
              <a:t> </a:t>
            </a:r>
            <a:r>
              <a:rPr lang="de-DE" dirty="0" err="1">
                <a:solidFill>
                  <a:schemeClr val="tx1"/>
                </a:solidFill>
              </a:rPr>
              <a:t>toeleveringsketen</a:t>
            </a:r>
            <a:r>
              <a:rPr lang="de-DE" dirty="0">
                <a:solidFill>
                  <a:schemeClr val="tx1"/>
                </a:solidFill>
              </a:rPr>
              <a:t>; </a:t>
            </a:r>
            <a:r>
              <a:rPr lang="de-DE" dirty="0" err="1">
                <a:solidFill>
                  <a:schemeClr val="tx1"/>
                </a:solidFill>
              </a:rPr>
              <a:t>vermeden</a:t>
            </a:r>
            <a:r>
              <a:rPr lang="de-DE" dirty="0">
                <a:solidFill>
                  <a:schemeClr val="tx1"/>
                </a:solidFill>
              </a:rPr>
              <a:t> kosten voor de </a:t>
            </a:r>
            <a:r>
              <a:rPr lang="de-DE" dirty="0" err="1">
                <a:solidFill>
                  <a:schemeClr val="tx1"/>
                </a:solidFill>
              </a:rPr>
              <a:t>naleving</a:t>
            </a:r>
            <a:r>
              <a:rPr lang="de-DE" dirty="0">
                <a:solidFill>
                  <a:schemeClr val="tx1"/>
                </a:solidFill>
              </a:rPr>
              <a:t> van </a:t>
            </a:r>
            <a:r>
              <a:rPr lang="de-DE" dirty="0" err="1">
                <a:solidFill>
                  <a:schemeClr val="tx1"/>
                </a:solidFill>
              </a:rPr>
              <a:t>regelgeving</a:t>
            </a:r>
            <a:r>
              <a:rPr lang="de-DE" dirty="0">
                <a:solidFill>
                  <a:schemeClr val="tx1"/>
                </a:solidFill>
              </a:rPr>
              <a:t>; </a:t>
            </a:r>
            <a:r>
              <a:rPr lang="de-DE" dirty="0" err="1">
                <a:solidFill>
                  <a:schemeClr val="tx1"/>
                </a:solidFill>
              </a:rPr>
              <a:t>emissiereductie</a:t>
            </a:r>
            <a:r>
              <a:rPr lang="de-DE" dirty="0">
                <a:solidFill>
                  <a:schemeClr val="tx1"/>
                </a:solidFill>
              </a:rPr>
              <a:t>; </a:t>
            </a:r>
            <a:r>
              <a:rPr lang="de-DE" dirty="0" err="1">
                <a:solidFill>
                  <a:schemeClr val="tx1"/>
                </a:solidFill>
              </a:rPr>
              <a:t>verminderd</a:t>
            </a:r>
            <a:r>
              <a:rPr lang="de-DE" dirty="0">
                <a:solidFill>
                  <a:schemeClr val="tx1"/>
                </a:solidFill>
              </a:rPr>
              <a:t> </a:t>
            </a:r>
            <a:r>
              <a:rPr lang="de-DE" dirty="0" err="1">
                <a:solidFill>
                  <a:schemeClr val="tx1"/>
                </a:solidFill>
              </a:rPr>
              <a:t>regelgevingsrisico</a:t>
            </a:r>
            <a:endParaRPr lang="de-DE" dirty="0">
              <a:solidFill>
                <a:schemeClr val="tx1"/>
              </a:solidFill>
            </a:endParaRPr>
          </a:p>
        </p:txBody>
      </p:sp>
      <p:sp>
        <p:nvSpPr>
          <p:cNvPr id="9" name="Textfeld 8">
            <a:extLst>
              <a:ext uri="{FF2B5EF4-FFF2-40B4-BE49-F238E27FC236}">
                <a16:creationId xmlns:a16="http://schemas.microsoft.com/office/drawing/2014/main" id="{844F8A4B-A14A-4EA3-B5A1-48C23073C617}"/>
              </a:ext>
            </a:extLst>
          </p:cNvPr>
          <p:cNvSpPr txBox="1"/>
          <p:nvPr/>
        </p:nvSpPr>
        <p:spPr>
          <a:xfrm>
            <a:off x="5141262" y="2217021"/>
            <a:ext cx="6098240" cy="646331"/>
          </a:xfrm>
          <a:prstGeom prst="rect">
            <a:avLst/>
          </a:prstGeom>
          <a:noFill/>
        </p:spPr>
        <p:txBody>
          <a:bodyPr wrap="square">
            <a:spAutoFit/>
          </a:bodyPr>
          <a:lstStyle/>
          <a:p>
            <a:r>
              <a:rPr lang="de-DE" b="1" dirty="0" err="1">
                <a:solidFill>
                  <a:schemeClr val="accent5"/>
                </a:solidFill>
              </a:rPr>
              <a:t>Duur</a:t>
            </a:r>
            <a:r>
              <a:rPr lang="de-DE" b="1" dirty="0">
                <a:solidFill>
                  <a:schemeClr val="accent5"/>
                </a:solidFill>
              </a:rPr>
              <a:t> van de </a:t>
            </a:r>
            <a:r>
              <a:rPr lang="de-DE" b="1" dirty="0" err="1">
                <a:solidFill>
                  <a:schemeClr val="accent5"/>
                </a:solidFill>
              </a:rPr>
              <a:t>investering</a:t>
            </a:r>
            <a:r>
              <a:rPr lang="de-DE" b="1" dirty="0">
                <a:solidFill>
                  <a:schemeClr val="accent5"/>
                </a:solidFill>
              </a:rPr>
              <a:t> </a:t>
            </a:r>
            <a:r>
              <a:rPr lang="de-DE" dirty="0"/>
              <a:t>(NPV, IRR): 10 </a:t>
            </a:r>
            <a:r>
              <a:rPr lang="de-DE" dirty="0" err="1"/>
              <a:t>jaar</a:t>
            </a:r>
            <a:endParaRPr lang="de-DE" dirty="0"/>
          </a:p>
          <a:p>
            <a:r>
              <a:rPr lang="de-DE" b="1" dirty="0">
                <a:solidFill>
                  <a:schemeClr val="accent5"/>
                </a:solidFill>
              </a:rPr>
              <a:t>CAPEX: </a:t>
            </a:r>
            <a:r>
              <a:rPr lang="de-DE" dirty="0"/>
              <a:t>797.538 € (PV-</a:t>
            </a:r>
            <a:r>
              <a:rPr lang="de-DE" dirty="0" err="1"/>
              <a:t>panelen</a:t>
            </a:r>
            <a:r>
              <a:rPr lang="de-DE" dirty="0"/>
              <a:t> </a:t>
            </a:r>
            <a:r>
              <a:rPr lang="de-DE" dirty="0" err="1"/>
              <a:t>op</a:t>
            </a:r>
            <a:r>
              <a:rPr lang="de-DE" dirty="0"/>
              <a:t> </a:t>
            </a:r>
            <a:r>
              <a:rPr lang="de-DE" dirty="0" err="1"/>
              <a:t>het</a:t>
            </a:r>
            <a:r>
              <a:rPr lang="de-DE" dirty="0"/>
              <a:t> </a:t>
            </a:r>
            <a:r>
              <a:rPr lang="de-DE" dirty="0" err="1"/>
              <a:t>dak</a:t>
            </a:r>
            <a:r>
              <a:rPr lang="de-DE" dirty="0"/>
              <a:t>)</a:t>
            </a:r>
          </a:p>
        </p:txBody>
      </p:sp>
      <p:graphicFrame>
        <p:nvGraphicFramePr>
          <p:cNvPr id="10" name="Tabelle 6">
            <a:extLst>
              <a:ext uri="{FF2B5EF4-FFF2-40B4-BE49-F238E27FC236}">
                <a16:creationId xmlns:a16="http://schemas.microsoft.com/office/drawing/2014/main" id="{604E79E8-D42E-4585-A12C-38AA4790E2E8}"/>
              </a:ext>
            </a:extLst>
          </p:cNvPr>
          <p:cNvGraphicFramePr>
            <a:graphicFrameLocks/>
          </p:cNvGraphicFramePr>
          <p:nvPr>
            <p:extLst>
              <p:ext uri="{D42A27DB-BD31-4B8C-83A1-F6EECF244321}">
                <p14:modId xmlns:p14="http://schemas.microsoft.com/office/powerpoint/2010/main" val="3006664592"/>
              </p:ext>
            </p:extLst>
          </p:nvPr>
        </p:nvGraphicFramePr>
        <p:xfrm>
          <a:off x="5141262" y="4792331"/>
          <a:ext cx="6311150" cy="1483360"/>
        </p:xfrm>
        <a:graphic>
          <a:graphicData uri="http://schemas.openxmlformats.org/drawingml/2006/table">
            <a:tbl>
              <a:tblPr firstRow="1" bandRow="1">
                <a:tableStyleId>{5C22544A-7EE6-4342-B048-85BDC9FD1C3A}</a:tableStyleId>
              </a:tblPr>
              <a:tblGrid>
                <a:gridCol w="2413781">
                  <a:extLst>
                    <a:ext uri="{9D8B030D-6E8A-4147-A177-3AD203B41FA5}">
                      <a16:colId xmlns:a16="http://schemas.microsoft.com/office/drawing/2014/main" val="2610550370"/>
                    </a:ext>
                  </a:extLst>
                </a:gridCol>
                <a:gridCol w="1663908">
                  <a:extLst>
                    <a:ext uri="{9D8B030D-6E8A-4147-A177-3AD203B41FA5}">
                      <a16:colId xmlns:a16="http://schemas.microsoft.com/office/drawing/2014/main" val="1809071596"/>
                    </a:ext>
                  </a:extLst>
                </a:gridCol>
                <a:gridCol w="2233461">
                  <a:extLst>
                    <a:ext uri="{9D8B030D-6E8A-4147-A177-3AD203B41FA5}">
                      <a16:colId xmlns:a16="http://schemas.microsoft.com/office/drawing/2014/main" val="1250721328"/>
                    </a:ext>
                  </a:extLst>
                </a:gridCol>
              </a:tblGrid>
              <a:tr h="370840">
                <a:tc>
                  <a:txBody>
                    <a:bodyPr/>
                    <a:lstStyle/>
                    <a:p>
                      <a:endParaRPr lang="de-DE" dirty="0"/>
                    </a:p>
                  </a:txBody>
                  <a:tcPr/>
                </a:tc>
                <a:tc>
                  <a:txBody>
                    <a:bodyPr/>
                    <a:lstStyle/>
                    <a:p>
                      <a:pPr algn="ctr"/>
                      <a:r>
                        <a:rPr lang="de-DE" dirty="0"/>
                        <a:t>Alle </a:t>
                      </a:r>
                      <a:r>
                        <a:rPr lang="de-DE" dirty="0" err="1"/>
                        <a:t>benefits</a:t>
                      </a:r>
                      <a:endParaRPr lang="de-DE" dirty="0"/>
                    </a:p>
                  </a:txBody>
                  <a:tcPr/>
                </a:tc>
                <a:tc>
                  <a:txBody>
                    <a:bodyPr/>
                    <a:lstStyle/>
                    <a:p>
                      <a:pPr algn="ctr"/>
                      <a:r>
                        <a:rPr lang="de-DE" dirty="0"/>
                        <a:t>Energy-</a:t>
                      </a:r>
                      <a:r>
                        <a:rPr lang="de-DE" dirty="0" err="1"/>
                        <a:t>only</a:t>
                      </a:r>
                      <a:r>
                        <a:rPr lang="de-DE" dirty="0"/>
                        <a:t> </a:t>
                      </a:r>
                      <a:r>
                        <a:rPr lang="de-DE" dirty="0" err="1"/>
                        <a:t>benefits</a:t>
                      </a:r>
                      <a:endParaRPr lang="de-DE" dirty="0"/>
                    </a:p>
                  </a:txBody>
                  <a:tcPr/>
                </a:tc>
                <a:extLst>
                  <a:ext uri="{0D108BD9-81ED-4DB2-BD59-A6C34878D82A}">
                    <a16:rowId xmlns:a16="http://schemas.microsoft.com/office/drawing/2014/main" val="695036798"/>
                  </a:ext>
                </a:extLst>
              </a:tr>
              <a:tr h="370840">
                <a:tc>
                  <a:txBody>
                    <a:bodyPr/>
                    <a:lstStyle/>
                    <a:p>
                      <a:r>
                        <a:rPr lang="de-DE" dirty="0"/>
                        <a:t>Netto </a:t>
                      </a:r>
                      <a:r>
                        <a:rPr lang="de-DE" dirty="0" err="1"/>
                        <a:t>Contante</a:t>
                      </a:r>
                      <a:r>
                        <a:rPr lang="de-DE" dirty="0"/>
                        <a:t> </a:t>
                      </a:r>
                      <a:r>
                        <a:rPr lang="de-DE" dirty="0" err="1"/>
                        <a:t>Waarde</a:t>
                      </a:r>
                      <a:endParaRPr lang="de-DE" dirty="0"/>
                    </a:p>
                  </a:txBody>
                  <a:tcPr/>
                </a:tc>
                <a:tc>
                  <a:txBody>
                    <a:bodyPr/>
                    <a:lstStyle/>
                    <a:p>
                      <a:pPr algn="ctr"/>
                      <a:r>
                        <a:rPr lang="de-DE" dirty="0"/>
                        <a:t>48.575 €</a:t>
                      </a:r>
                    </a:p>
                  </a:txBody>
                  <a:tcPr/>
                </a:tc>
                <a:tc>
                  <a:txBody>
                    <a:bodyPr/>
                    <a:lstStyle/>
                    <a:p>
                      <a:pPr algn="ctr"/>
                      <a:r>
                        <a:rPr lang="de-DE" dirty="0"/>
                        <a:t>29.662 €</a:t>
                      </a:r>
                    </a:p>
                  </a:txBody>
                  <a:tcPr/>
                </a:tc>
                <a:extLst>
                  <a:ext uri="{0D108BD9-81ED-4DB2-BD59-A6C34878D82A}">
                    <a16:rowId xmlns:a16="http://schemas.microsoft.com/office/drawing/2014/main" val="1171138372"/>
                  </a:ext>
                </a:extLst>
              </a:tr>
              <a:tr h="370840">
                <a:tc>
                  <a:txBody>
                    <a:bodyPr/>
                    <a:lstStyle/>
                    <a:p>
                      <a:r>
                        <a:rPr lang="de-DE" dirty="0"/>
                        <a:t>Interne </a:t>
                      </a:r>
                      <a:r>
                        <a:rPr lang="de-DE" dirty="0" err="1"/>
                        <a:t>rentabiliteit</a:t>
                      </a:r>
                      <a:endParaRPr lang="de-DE" dirty="0"/>
                    </a:p>
                  </a:txBody>
                  <a:tcPr/>
                </a:tc>
                <a:tc>
                  <a:txBody>
                    <a:bodyPr/>
                    <a:lstStyle/>
                    <a:p>
                      <a:pPr algn="ctr"/>
                      <a:r>
                        <a:rPr lang="de-DE" dirty="0"/>
                        <a:t>28,3%</a:t>
                      </a:r>
                    </a:p>
                  </a:txBody>
                  <a:tcPr/>
                </a:tc>
                <a:tc>
                  <a:txBody>
                    <a:bodyPr/>
                    <a:lstStyle/>
                    <a:p>
                      <a:pPr algn="ctr"/>
                      <a:r>
                        <a:rPr lang="de-DE" dirty="0"/>
                        <a:t>21,6%</a:t>
                      </a:r>
                    </a:p>
                  </a:txBody>
                  <a:tcPr/>
                </a:tc>
                <a:extLst>
                  <a:ext uri="{0D108BD9-81ED-4DB2-BD59-A6C34878D82A}">
                    <a16:rowId xmlns:a16="http://schemas.microsoft.com/office/drawing/2014/main" val="764549004"/>
                  </a:ext>
                </a:extLst>
              </a:tr>
              <a:tr h="370840">
                <a:tc>
                  <a:txBody>
                    <a:bodyPr/>
                    <a:lstStyle/>
                    <a:p>
                      <a:r>
                        <a:rPr lang="de-DE" dirty="0" err="1"/>
                        <a:t>Terugverdientijd</a:t>
                      </a:r>
                      <a:endParaRPr lang="de-DE" dirty="0"/>
                    </a:p>
                  </a:txBody>
                  <a:tcPr/>
                </a:tc>
                <a:tc>
                  <a:txBody>
                    <a:bodyPr/>
                    <a:lstStyle/>
                    <a:p>
                      <a:pPr algn="ctr"/>
                      <a:r>
                        <a:rPr lang="de-DE" dirty="0"/>
                        <a:t>2,8 </a:t>
                      </a:r>
                      <a:r>
                        <a:rPr lang="de-DE" dirty="0" err="1"/>
                        <a:t>jaar</a:t>
                      </a:r>
                      <a:endParaRPr lang="de-DE" dirty="0"/>
                    </a:p>
                  </a:txBody>
                  <a:tcPr/>
                </a:tc>
                <a:tc>
                  <a:txBody>
                    <a:bodyPr/>
                    <a:lstStyle/>
                    <a:p>
                      <a:pPr algn="ctr"/>
                      <a:r>
                        <a:rPr lang="de-DE" dirty="0"/>
                        <a:t>3,1 </a:t>
                      </a:r>
                      <a:r>
                        <a:rPr lang="de-DE" dirty="0" err="1"/>
                        <a:t>jaar</a:t>
                      </a:r>
                      <a:endParaRPr lang="de-DE" dirty="0"/>
                    </a:p>
                  </a:txBody>
                  <a:tcPr/>
                </a:tc>
                <a:extLst>
                  <a:ext uri="{0D108BD9-81ED-4DB2-BD59-A6C34878D82A}">
                    <a16:rowId xmlns:a16="http://schemas.microsoft.com/office/drawing/2014/main" val="2124484875"/>
                  </a:ext>
                </a:extLst>
              </a:tr>
            </a:tbl>
          </a:graphicData>
        </a:graphic>
      </p:graphicFrame>
      <p:sp>
        <p:nvSpPr>
          <p:cNvPr id="12" name="Textfeld 11">
            <a:extLst>
              <a:ext uri="{FF2B5EF4-FFF2-40B4-BE49-F238E27FC236}">
                <a16:creationId xmlns:a16="http://schemas.microsoft.com/office/drawing/2014/main" id="{CF309AC4-4806-4CC4-9531-14A038B43B0B}"/>
              </a:ext>
            </a:extLst>
          </p:cNvPr>
          <p:cNvSpPr txBox="1"/>
          <p:nvPr/>
        </p:nvSpPr>
        <p:spPr>
          <a:xfrm>
            <a:off x="5141262" y="4422999"/>
            <a:ext cx="6098240" cy="369332"/>
          </a:xfrm>
          <a:prstGeom prst="rect">
            <a:avLst/>
          </a:prstGeom>
          <a:noFill/>
        </p:spPr>
        <p:txBody>
          <a:bodyPr wrap="square">
            <a:spAutoFit/>
          </a:bodyPr>
          <a:lstStyle/>
          <a:p>
            <a:r>
              <a:rPr lang="de-DE" b="1" dirty="0">
                <a:solidFill>
                  <a:schemeClr val="accent5"/>
                </a:solidFill>
              </a:rPr>
              <a:t>CAPEX: </a:t>
            </a:r>
            <a:r>
              <a:rPr lang="de-DE" dirty="0"/>
              <a:t>58.828 € (</a:t>
            </a:r>
            <a:r>
              <a:rPr lang="de-DE" dirty="0" err="1"/>
              <a:t>Warmtewisselaar</a:t>
            </a:r>
            <a:r>
              <a:rPr lang="de-DE" dirty="0"/>
              <a:t>)</a:t>
            </a:r>
          </a:p>
        </p:txBody>
      </p:sp>
      <p:sp>
        <p:nvSpPr>
          <p:cNvPr id="11" name="Rectangle 10">
            <a:extLst>
              <a:ext uri="{FF2B5EF4-FFF2-40B4-BE49-F238E27FC236}">
                <a16:creationId xmlns:a16="http://schemas.microsoft.com/office/drawing/2014/main" id="{2991EBE1-7D7A-4CB9-8F0C-714A99FD4F87}"/>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21137298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183465-BF68-48AC-B7B2-0B0CF4B72524}"/>
              </a:ext>
            </a:extLst>
          </p:cNvPr>
          <p:cNvSpPr>
            <a:spLocks noGrp="1"/>
          </p:cNvSpPr>
          <p:nvPr>
            <p:ph type="title"/>
          </p:nvPr>
        </p:nvSpPr>
        <p:spPr/>
        <p:txBody>
          <a:bodyPr>
            <a:normAutofit/>
          </a:bodyPr>
          <a:lstStyle/>
          <a:p>
            <a:r>
              <a:rPr lang="en-US" dirty="0"/>
              <a:t>Complete </a:t>
            </a:r>
            <a:r>
              <a:rPr lang="en-US" dirty="0" err="1"/>
              <a:t>renovatie</a:t>
            </a:r>
            <a:r>
              <a:rPr lang="en-US" dirty="0"/>
              <a:t> van </a:t>
            </a:r>
            <a:r>
              <a:rPr lang="en-US" dirty="0" err="1"/>
              <a:t>een</a:t>
            </a:r>
            <a:r>
              <a:rPr lang="en-US" dirty="0"/>
              <a:t> </a:t>
            </a:r>
            <a:r>
              <a:rPr lang="en-US" dirty="0" err="1"/>
              <a:t>kantoorgebouw</a:t>
            </a:r>
            <a:endParaRPr lang="de-DE" dirty="0"/>
          </a:p>
        </p:txBody>
      </p:sp>
      <p:graphicFrame>
        <p:nvGraphicFramePr>
          <p:cNvPr id="6" name="Tabelle 6">
            <a:extLst>
              <a:ext uri="{FF2B5EF4-FFF2-40B4-BE49-F238E27FC236}">
                <a16:creationId xmlns:a16="http://schemas.microsoft.com/office/drawing/2014/main" id="{ED5472BE-588B-4E88-98F1-450F602588A3}"/>
              </a:ext>
            </a:extLst>
          </p:cNvPr>
          <p:cNvGraphicFramePr>
            <a:graphicFrameLocks noGrp="1"/>
          </p:cNvGraphicFramePr>
          <p:nvPr>
            <p:ph idx="1"/>
            <p:extLst>
              <p:ext uri="{D42A27DB-BD31-4B8C-83A1-F6EECF244321}">
                <p14:modId xmlns:p14="http://schemas.microsoft.com/office/powerpoint/2010/main" val="3757002851"/>
              </p:ext>
            </p:extLst>
          </p:nvPr>
        </p:nvGraphicFramePr>
        <p:xfrm>
          <a:off x="5232739" y="3887396"/>
          <a:ext cx="6311150" cy="2123440"/>
        </p:xfrm>
        <a:graphic>
          <a:graphicData uri="http://schemas.openxmlformats.org/drawingml/2006/table">
            <a:tbl>
              <a:tblPr firstRow="1" bandRow="1">
                <a:tableStyleId>{5C22544A-7EE6-4342-B048-85BDC9FD1C3A}</a:tableStyleId>
              </a:tblPr>
              <a:tblGrid>
                <a:gridCol w="2442225">
                  <a:extLst>
                    <a:ext uri="{9D8B030D-6E8A-4147-A177-3AD203B41FA5}">
                      <a16:colId xmlns:a16="http://schemas.microsoft.com/office/drawing/2014/main" val="2610550370"/>
                    </a:ext>
                  </a:extLst>
                </a:gridCol>
                <a:gridCol w="1618938">
                  <a:extLst>
                    <a:ext uri="{9D8B030D-6E8A-4147-A177-3AD203B41FA5}">
                      <a16:colId xmlns:a16="http://schemas.microsoft.com/office/drawing/2014/main" val="1809071596"/>
                    </a:ext>
                  </a:extLst>
                </a:gridCol>
                <a:gridCol w="2249987">
                  <a:extLst>
                    <a:ext uri="{9D8B030D-6E8A-4147-A177-3AD203B41FA5}">
                      <a16:colId xmlns:a16="http://schemas.microsoft.com/office/drawing/2014/main" val="1250721328"/>
                    </a:ext>
                  </a:extLst>
                </a:gridCol>
              </a:tblGrid>
              <a:tr h="370840">
                <a:tc>
                  <a:txBody>
                    <a:bodyPr/>
                    <a:lstStyle/>
                    <a:p>
                      <a:endParaRPr lang="de-DE" dirty="0"/>
                    </a:p>
                  </a:txBody>
                  <a:tcPr/>
                </a:tc>
                <a:tc>
                  <a:txBody>
                    <a:bodyPr/>
                    <a:lstStyle/>
                    <a:p>
                      <a:pPr algn="ctr"/>
                      <a:r>
                        <a:rPr lang="de-DE" dirty="0"/>
                        <a:t>Alle </a:t>
                      </a:r>
                      <a:r>
                        <a:rPr lang="de-DE" dirty="0" err="1"/>
                        <a:t>benefits</a:t>
                      </a:r>
                      <a:endParaRPr lang="de-DE" dirty="0"/>
                    </a:p>
                  </a:txBody>
                  <a:tcPr/>
                </a:tc>
                <a:tc>
                  <a:txBody>
                    <a:bodyPr/>
                    <a:lstStyle/>
                    <a:p>
                      <a:pPr algn="ctr"/>
                      <a:r>
                        <a:rPr lang="de-DE" dirty="0"/>
                        <a:t>Energy-</a:t>
                      </a:r>
                      <a:r>
                        <a:rPr lang="de-DE" dirty="0" err="1"/>
                        <a:t>only</a:t>
                      </a:r>
                      <a:r>
                        <a:rPr lang="de-DE" dirty="0"/>
                        <a:t> </a:t>
                      </a:r>
                      <a:r>
                        <a:rPr lang="de-DE" dirty="0" err="1"/>
                        <a:t>benefits</a:t>
                      </a:r>
                      <a:endParaRPr lang="de-DE" dirty="0"/>
                    </a:p>
                  </a:txBody>
                  <a:tcPr/>
                </a:tc>
                <a:extLst>
                  <a:ext uri="{0D108BD9-81ED-4DB2-BD59-A6C34878D82A}">
                    <a16:rowId xmlns:a16="http://schemas.microsoft.com/office/drawing/2014/main" val="695036798"/>
                  </a:ext>
                </a:extLst>
              </a:tr>
              <a:tr h="370840">
                <a:tc>
                  <a:txBody>
                    <a:bodyPr/>
                    <a:lstStyle/>
                    <a:p>
                      <a:r>
                        <a:rPr lang="de-DE" dirty="0" err="1"/>
                        <a:t>Bruto</a:t>
                      </a:r>
                      <a:r>
                        <a:rPr lang="de-DE" dirty="0"/>
                        <a:t> </a:t>
                      </a:r>
                      <a:r>
                        <a:rPr lang="de-DE" dirty="0" err="1"/>
                        <a:t>beleggingsopbrengsten</a:t>
                      </a:r>
                      <a:endParaRPr lang="de-DE" dirty="0"/>
                    </a:p>
                  </a:txBody>
                  <a:tcPr/>
                </a:tc>
                <a:tc>
                  <a:txBody>
                    <a:bodyPr/>
                    <a:lstStyle/>
                    <a:p>
                      <a:pPr algn="ctr"/>
                      <a:r>
                        <a:rPr lang="de-DE" dirty="0"/>
                        <a:t>3.390.000 CHF</a:t>
                      </a:r>
                    </a:p>
                  </a:txBody>
                  <a:tcPr/>
                </a:tc>
                <a:tc>
                  <a:txBody>
                    <a:bodyPr/>
                    <a:lstStyle/>
                    <a:p>
                      <a:pPr algn="ctr"/>
                      <a:r>
                        <a:rPr lang="de-DE" dirty="0"/>
                        <a:t>380.000 CHF</a:t>
                      </a:r>
                    </a:p>
                  </a:txBody>
                  <a:tcPr/>
                </a:tc>
                <a:extLst>
                  <a:ext uri="{0D108BD9-81ED-4DB2-BD59-A6C34878D82A}">
                    <a16:rowId xmlns:a16="http://schemas.microsoft.com/office/drawing/2014/main" val="323360992"/>
                  </a:ext>
                </a:extLst>
              </a:tr>
              <a:tr h="370840">
                <a:tc>
                  <a:txBody>
                    <a:bodyPr/>
                    <a:lstStyle/>
                    <a:p>
                      <a:r>
                        <a:rPr lang="de-DE" dirty="0"/>
                        <a:t>Netto </a:t>
                      </a:r>
                      <a:r>
                        <a:rPr lang="de-DE" dirty="0" err="1"/>
                        <a:t>Contante</a:t>
                      </a:r>
                      <a:r>
                        <a:rPr lang="de-DE" dirty="0"/>
                        <a:t> </a:t>
                      </a:r>
                      <a:r>
                        <a:rPr lang="de-DE" dirty="0" err="1"/>
                        <a:t>Waarde</a:t>
                      </a:r>
                      <a:endParaRPr lang="de-DE" dirty="0"/>
                    </a:p>
                  </a:txBody>
                  <a:tcPr/>
                </a:tc>
                <a:tc>
                  <a:txBody>
                    <a:bodyPr/>
                    <a:lstStyle/>
                    <a:p>
                      <a:pPr algn="ctr"/>
                      <a:r>
                        <a:rPr lang="de-DE" dirty="0"/>
                        <a:t>4.840.000 CHF</a:t>
                      </a:r>
                    </a:p>
                  </a:txBody>
                  <a:tcPr/>
                </a:tc>
                <a:tc>
                  <a:txBody>
                    <a:bodyPr/>
                    <a:lstStyle/>
                    <a:p>
                      <a:pPr algn="ctr"/>
                      <a:r>
                        <a:rPr lang="de-DE" dirty="0"/>
                        <a:t>-20.170.000 CHF</a:t>
                      </a:r>
                    </a:p>
                  </a:txBody>
                  <a:tcPr/>
                </a:tc>
                <a:extLst>
                  <a:ext uri="{0D108BD9-81ED-4DB2-BD59-A6C34878D82A}">
                    <a16:rowId xmlns:a16="http://schemas.microsoft.com/office/drawing/2014/main" val="1171138372"/>
                  </a:ext>
                </a:extLst>
              </a:tr>
              <a:tr h="370840">
                <a:tc>
                  <a:txBody>
                    <a:bodyPr/>
                    <a:lstStyle/>
                    <a:p>
                      <a:r>
                        <a:rPr lang="de-DE" dirty="0"/>
                        <a:t>Interne </a:t>
                      </a:r>
                      <a:r>
                        <a:rPr lang="de-DE" dirty="0" err="1"/>
                        <a:t>rentabiliteit</a:t>
                      </a:r>
                      <a:endParaRPr lang="de-DE" dirty="0"/>
                    </a:p>
                  </a:txBody>
                  <a:tcPr/>
                </a:tc>
                <a:tc>
                  <a:txBody>
                    <a:bodyPr/>
                    <a:lstStyle/>
                    <a:p>
                      <a:pPr algn="ctr"/>
                      <a:r>
                        <a:rPr lang="de-DE" dirty="0"/>
                        <a:t>11,0%</a:t>
                      </a:r>
                    </a:p>
                  </a:txBody>
                  <a:tcPr/>
                </a:tc>
                <a:tc>
                  <a:txBody>
                    <a:bodyPr/>
                    <a:lstStyle/>
                    <a:p>
                      <a:pPr algn="ctr"/>
                      <a:r>
                        <a:rPr lang="de-DE" dirty="0"/>
                        <a:t>-11,7%</a:t>
                      </a:r>
                    </a:p>
                  </a:txBody>
                  <a:tcPr/>
                </a:tc>
                <a:extLst>
                  <a:ext uri="{0D108BD9-81ED-4DB2-BD59-A6C34878D82A}">
                    <a16:rowId xmlns:a16="http://schemas.microsoft.com/office/drawing/2014/main" val="764549004"/>
                  </a:ext>
                </a:extLst>
              </a:tr>
              <a:tr h="370840">
                <a:tc>
                  <a:txBody>
                    <a:bodyPr/>
                    <a:lstStyle/>
                    <a:p>
                      <a:r>
                        <a:rPr lang="de-DE" dirty="0" err="1"/>
                        <a:t>Terugverdientijd</a:t>
                      </a:r>
                      <a:endParaRPr lang="de-DE" dirty="0"/>
                    </a:p>
                  </a:txBody>
                  <a:tcPr/>
                </a:tc>
                <a:tc>
                  <a:txBody>
                    <a:bodyPr/>
                    <a:lstStyle/>
                    <a:p>
                      <a:pPr algn="ctr"/>
                      <a:r>
                        <a:rPr lang="de-DE" dirty="0"/>
                        <a:t>8 </a:t>
                      </a:r>
                      <a:r>
                        <a:rPr lang="de-DE" dirty="0" err="1"/>
                        <a:t>jaar</a:t>
                      </a:r>
                      <a:endParaRPr lang="de-DE" dirty="0"/>
                    </a:p>
                  </a:txBody>
                  <a:tcPr/>
                </a:tc>
                <a:tc>
                  <a:txBody>
                    <a:bodyPr/>
                    <a:lstStyle/>
                    <a:p>
                      <a:pPr algn="ctr"/>
                      <a:r>
                        <a:rPr lang="de-DE" dirty="0"/>
                        <a:t>49 </a:t>
                      </a:r>
                      <a:r>
                        <a:rPr lang="de-DE" dirty="0" err="1"/>
                        <a:t>jaar</a:t>
                      </a:r>
                      <a:endParaRPr lang="de-DE" dirty="0"/>
                    </a:p>
                  </a:txBody>
                  <a:tcPr/>
                </a:tc>
                <a:extLst>
                  <a:ext uri="{0D108BD9-81ED-4DB2-BD59-A6C34878D82A}">
                    <a16:rowId xmlns:a16="http://schemas.microsoft.com/office/drawing/2014/main" val="2124484875"/>
                  </a:ext>
                </a:extLst>
              </a:tr>
            </a:tbl>
          </a:graphicData>
        </a:graphic>
      </p:graphicFrame>
      <p:sp>
        <p:nvSpPr>
          <p:cNvPr id="4" name="Datumsplatzhalter 3">
            <a:extLst>
              <a:ext uri="{FF2B5EF4-FFF2-40B4-BE49-F238E27FC236}">
                <a16:creationId xmlns:a16="http://schemas.microsoft.com/office/drawing/2014/main" id="{DDA17F69-AF06-4A8F-8994-A8D10007A095}"/>
              </a:ext>
            </a:extLst>
          </p:cNvPr>
          <p:cNvSpPr>
            <a:spLocks noGrp="1"/>
          </p:cNvSpPr>
          <p:nvPr>
            <p:ph type="dt" sz="half" idx="10"/>
          </p:nvPr>
        </p:nvSpPr>
        <p:spPr/>
        <p:txBody>
          <a:bodyPr/>
          <a:lstStyle/>
          <a:p>
            <a:fld id="{83FFB3CB-2A21-4874-ABDF-EE42EBB7F679}" type="datetime1">
              <a:rPr lang="en-GB" smtClean="0"/>
              <a:t>24/05/2022</a:t>
            </a:fld>
            <a:endParaRPr lang="de-DE"/>
          </a:p>
        </p:txBody>
      </p:sp>
      <p:sp>
        <p:nvSpPr>
          <p:cNvPr id="5" name="Foliennummernplatzhalter 4">
            <a:extLst>
              <a:ext uri="{FF2B5EF4-FFF2-40B4-BE49-F238E27FC236}">
                <a16:creationId xmlns:a16="http://schemas.microsoft.com/office/drawing/2014/main" id="{37FA38D5-5825-48CB-9D39-8D00EE725E00}"/>
              </a:ext>
            </a:extLst>
          </p:cNvPr>
          <p:cNvSpPr>
            <a:spLocks noGrp="1"/>
          </p:cNvSpPr>
          <p:nvPr>
            <p:ph type="sldNum" sz="quarter" idx="11"/>
          </p:nvPr>
        </p:nvSpPr>
        <p:spPr/>
        <p:txBody>
          <a:bodyPr/>
          <a:lstStyle/>
          <a:p>
            <a:fld id="{CD13C9F6-DA1F-4969-8B21-2E803A8A69C8}" type="slidenum">
              <a:rPr lang="de-DE" smtClean="0"/>
              <a:t>49</a:t>
            </a:fld>
            <a:endParaRPr lang="de-DE" dirty="0"/>
          </a:p>
        </p:txBody>
      </p:sp>
      <p:sp>
        <p:nvSpPr>
          <p:cNvPr id="7" name="Textfeld 6">
            <a:extLst>
              <a:ext uri="{FF2B5EF4-FFF2-40B4-BE49-F238E27FC236}">
                <a16:creationId xmlns:a16="http://schemas.microsoft.com/office/drawing/2014/main" id="{49E72567-AD30-42D4-BB93-40A943AAFDA9}"/>
              </a:ext>
            </a:extLst>
          </p:cNvPr>
          <p:cNvSpPr txBox="1"/>
          <p:nvPr/>
        </p:nvSpPr>
        <p:spPr>
          <a:xfrm>
            <a:off x="272413" y="246463"/>
            <a:ext cx="2218236" cy="523220"/>
          </a:xfrm>
          <a:prstGeom prst="rect">
            <a:avLst/>
          </a:prstGeom>
          <a:noFill/>
        </p:spPr>
        <p:txBody>
          <a:bodyPr wrap="none" rtlCol="0">
            <a:spAutoFit/>
          </a:bodyPr>
          <a:lstStyle/>
          <a:p>
            <a:r>
              <a:rPr lang="de-DE" sz="2800" dirty="0" err="1">
                <a:solidFill>
                  <a:srgbClr val="9499FE"/>
                </a:solidFill>
              </a:rPr>
              <a:t>Voorbeeld</a:t>
            </a:r>
            <a:r>
              <a:rPr lang="de-DE" sz="2800" dirty="0">
                <a:solidFill>
                  <a:srgbClr val="9499FE"/>
                </a:solidFill>
              </a:rPr>
              <a:t> #2 </a:t>
            </a:r>
          </a:p>
        </p:txBody>
      </p:sp>
      <p:sp>
        <p:nvSpPr>
          <p:cNvPr id="8" name="Rechteck: abgerundete Ecken 7">
            <a:extLst>
              <a:ext uri="{FF2B5EF4-FFF2-40B4-BE49-F238E27FC236}">
                <a16:creationId xmlns:a16="http://schemas.microsoft.com/office/drawing/2014/main" id="{B68C0C31-29AA-4892-A56E-607C20E2A4F6}"/>
              </a:ext>
            </a:extLst>
          </p:cNvPr>
          <p:cNvSpPr/>
          <p:nvPr/>
        </p:nvSpPr>
        <p:spPr>
          <a:xfrm>
            <a:off x="838200" y="2151529"/>
            <a:ext cx="3980330" cy="385930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b="1" dirty="0" err="1">
                <a:solidFill>
                  <a:schemeClr val="accent5"/>
                </a:solidFill>
              </a:rPr>
              <a:t>Sector</a:t>
            </a:r>
            <a:r>
              <a:rPr lang="de-DE" b="1" dirty="0">
                <a:solidFill>
                  <a:schemeClr val="accent5"/>
                </a:solidFill>
              </a:rPr>
              <a:t>: </a:t>
            </a:r>
            <a:r>
              <a:rPr lang="de-DE" b="1" dirty="0" err="1">
                <a:solidFill>
                  <a:schemeClr val="tx1"/>
                </a:solidFill>
              </a:rPr>
              <a:t>K</a:t>
            </a:r>
            <a:r>
              <a:rPr lang="de-DE" dirty="0" err="1">
                <a:solidFill>
                  <a:schemeClr val="tx1"/>
                </a:solidFill>
              </a:rPr>
              <a:t>antoorgebouw</a:t>
            </a:r>
            <a:r>
              <a:rPr lang="de-DE" dirty="0">
                <a:solidFill>
                  <a:schemeClr val="tx1"/>
                </a:solidFill>
              </a:rPr>
              <a:t> </a:t>
            </a:r>
          </a:p>
          <a:p>
            <a:r>
              <a:rPr lang="de-DE" b="1" dirty="0" err="1">
                <a:solidFill>
                  <a:schemeClr val="accent5"/>
                </a:solidFill>
              </a:rPr>
              <a:t>Omvang</a:t>
            </a:r>
            <a:r>
              <a:rPr lang="de-DE" b="1" dirty="0">
                <a:solidFill>
                  <a:schemeClr val="accent5"/>
                </a:solidFill>
              </a:rPr>
              <a:t>: </a:t>
            </a:r>
            <a:r>
              <a:rPr lang="de-DE" dirty="0" err="1">
                <a:solidFill>
                  <a:schemeClr val="tx1"/>
                </a:solidFill>
              </a:rPr>
              <a:t>grote</a:t>
            </a:r>
            <a:r>
              <a:rPr lang="de-DE" dirty="0">
                <a:solidFill>
                  <a:schemeClr val="tx1"/>
                </a:solidFill>
              </a:rPr>
              <a:t> </a:t>
            </a:r>
            <a:r>
              <a:rPr lang="de-DE" dirty="0" err="1">
                <a:solidFill>
                  <a:schemeClr val="tx1"/>
                </a:solidFill>
              </a:rPr>
              <a:t>onderneming</a:t>
            </a:r>
            <a:endParaRPr lang="de-DE" dirty="0">
              <a:solidFill>
                <a:schemeClr val="tx1"/>
              </a:solidFill>
            </a:endParaRPr>
          </a:p>
          <a:p>
            <a:r>
              <a:rPr lang="de-DE" b="1" dirty="0">
                <a:solidFill>
                  <a:schemeClr val="accent5"/>
                </a:solidFill>
              </a:rPr>
              <a:t>Locatie: </a:t>
            </a:r>
            <a:r>
              <a:rPr lang="de-DE" dirty="0" err="1">
                <a:solidFill>
                  <a:schemeClr val="tx1"/>
                </a:solidFill>
              </a:rPr>
              <a:t>Zwitserland</a:t>
            </a:r>
            <a:endParaRPr lang="de-DE" dirty="0">
              <a:solidFill>
                <a:schemeClr val="tx1"/>
              </a:solidFill>
            </a:endParaRPr>
          </a:p>
          <a:p>
            <a:r>
              <a:rPr lang="de-DE" b="1" dirty="0" err="1">
                <a:solidFill>
                  <a:schemeClr val="accent5"/>
                </a:solidFill>
              </a:rPr>
              <a:t>Maatregel</a:t>
            </a:r>
            <a:r>
              <a:rPr lang="de-DE" b="1" dirty="0">
                <a:solidFill>
                  <a:schemeClr val="accent5"/>
                </a:solidFill>
              </a:rPr>
              <a:t>: </a:t>
            </a:r>
            <a:r>
              <a:rPr lang="de-DE" dirty="0" err="1">
                <a:solidFill>
                  <a:schemeClr val="tx1"/>
                </a:solidFill>
              </a:rPr>
              <a:t>Complete</a:t>
            </a:r>
            <a:r>
              <a:rPr lang="de-DE" dirty="0">
                <a:solidFill>
                  <a:schemeClr val="tx1"/>
                </a:solidFill>
              </a:rPr>
              <a:t> </a:t>
            </a:r>
            <a:r>
              <a:rPr lang="de-DE" dirty="0" err="1">
                <a:solidFill>
                  <a:schemeClr val="tx1"/>
                </a:solidFill>
              </a:rPr>
              <a:t>renovatie</a:t>
            </a:r>
            <a:endParaRPr lang="de-DE" dirty="0">
              <a:solidFill>
                <a:schemeClr val="tx1"/>
              </a:solidFill>
            </a:endParaRPr>
          </a:p>
          <a:p>
            <a:pPr algn="l"/>
            <a:r>
              <a:rPr lang="de-DE" b="1" dirty="0">
                <a:solidFill>
                  <a:schemeClr val="accent5"/>
                </a:solidFill>
              </a:rPr>
              <a:t>NEB-</a:t>
            </a:r>
            <a:r>
              <a:rPr lang="de-DE" b="1" dirty="0" err="1">
                <a:solidFill>
                  <a:schemeClr val="accent5"/>
                </a:solidFill>
              </a:rPr>
              <a:t>gekwantificeerd</a:t>
            </a:r>
            <a:r>
              <a:rPr lang="de-DE" b="1" dirty="0">
                <a:solidFill>
                  <a:schemeClr val="accent5"/>
                </a:solidFill>
              </a:rPr>
              <a:t>: </a:t>
            </a:r>
            <a:r>
              <a:rPr lang="de-DE" dirty="0">
                <a:solidFill>
                  <a:schemeClr val="tx1"/>
                </a:solidFill>
              </a:rPr>
              <a:t>B</a:t>
            </a:r>
            <a:r>
              <a:rPr lang="nl-NL" dirty="0">
                <a:solidFill>
                  <a:schemeClr val="tx1"/>
                </a:solidFill>
              </a:rPr>
              <a:t>eter ruimtegebruik; vermindering van onderhoudskosten; vermindering van CO</a:t>
            </a:r>
            <a:r>
              <a:rPr lang="nl-NL" baseline="-25000" dirty="0">
                <a:solidFill>
                  <a:schemeClr val="tx1"/>
                </a:solidFill>
              </a:rPr>
              <a:t>2</a:t>
            </a:r>
            <a:r>
              <a:rPr lang="nl-NL" dirty="0">
                <a:solidFill>
                  <a:schemeClr val="tx1"/>
                </a:solidFill>
              </a:rPr>
              <a:t>-kosten; vermindering van slijtage van machines en apparatuur; vermindering van kosten voor klachtenbeheer en aanpassingen; verbeterde productiviteit van werknemers</a:t>
            </a:r>
            <a:endParaRPr lang="en-US" dirty="0">
              <a:solidFill>
                <a:schemeClr val="tx1"/>
              </a:solidFill>
            </a:endParaRPr>
          </a:p>
        </p:txBody>
      </p:sp>
      <p:sp>
        <p:nvSpPr>
          <p:cNvPr id="9" name="Textfeld 8">
            <a:extLst>
              <a:ext uri="{FF2B5EF4-FFF2-40B4-BE49-F238E27FC236}">
                <a16:creationId xmlns:a16="http://schemas.microsoft.com/office/drawing/2014/main" id="{844F8A4B-A14A-4EA3-B5A1-48C23073C617}"/>
              </a:ext>
            </a:extLst>
          </p:cNvPr>
          <p:cNvSpPr txBox="1"/>
          <p:nvPr/>
        </p:nvSpPr>
        <p:spPr>
          <a:xfrm>
            <a:off x="5232739" y="2686662"/>
            <a:ext cx="6098240" cy="923330"/>
          </a:xfrm>
          <a:prstGeom prst="rect">
            <a:avLst/>
          </a:prstGeom>
          <a:noFill/>
        </p:spPr>
        <p:txBody>
          <a:bodyPr wrap="square">
            <a:spAutoFit/>
          </a:bodyPr>
          <a:lstStyle/>
          <a:p>
            <a:r>
              <a:rPr lang="de-DE" b="1" dirty="0" err="1">
                <a:solidFill>
                  <a:schemeClr val="accent5"/>
                </a:solidFill>
              </a:rPr>
              <a:t>Duur</a:t>
            </a:r>
            <a:r>
              <a:rPr lang="de-DE" b="1" dirty="0">
                <a:solidFill>
                  <a:schemeClr val="accent5"/>
                </a:solidFill>
              </a:rPr>
              <a:t> van de </a:t>
            </a:r>
            <a:r>
              <a:rPr lang="de-DE" b="1" dirty="0" err="1">
                <a:solidFill>
                  <a:schemeClr val="accent5"/>
                </a:solidFill>
              </a:rPr>
              <a:t>investering</a:t>
            </a:r>
            <a:r>
              <a:rPr lang="de-DE" b="1" dirty="0">
                <a:solidFill>
                  <a:schemeClr val="accent5"/>
                </a:solidFill>
              </a:rPr>
              <a:t> </a:t>
            </a:r>
            <a:r>
              <a:rPr lang="de-DE" dirty="0"/>
              <a:t>(NPV, IRR): 15 </a:t>
            </a:r>
            <a:r>
              <a:rPr lang="de-DE" dirty="0" err="1"/>
              <a:t>jaar</a:t>
            </a:r>
            <a:endParaRPr lang="de-DE" dirty="0"/>
          </a:p>
          <a:p>
            <a:r>
              <a:rPr lang="de-DE" b="1" dirty="0">
                <a:solidFill>
                  <a:schemeClr val="accent5"/>
                </a:solidFill>
              </a:rPr>
              <a:t>CAPEX: </a:t>
            </a:r>
            <a:r>
              <a:rPr lang="de-DE" dirty="0"/>
              <a:t>24.000.000 CHF  (± 22.700.000 €)</a:t>
            </a:r>
          </a:p>
          <a:p>
            <a:r>
              <a:rPr lang="de-DE" b="1" dirty="0" err="1">
                <a:solidFill>
                  <a:schemeClr val="accent5"/>
                </a:solidFill>
              </a:rPr>
              <a:t>Disconteringsvoet</a:t>
            </a:r>
            <a:r>
              <a:rPr lang="de-DE" b="1" dirty="0">
                <a:solidFill>
                  <a:schemeClr val="accent5"/>
                </a:solidFill>
              </a:rPr>
              <a:t>: </a:t>
            </a:r>
            <a:r>
              <a:rPr lang="de-DE" dirty="0"/>
              <a:t>8%</a:t>
            </a:r>
          </a:p>
        </p:txBody>
      </p:sp>
      <p:sp>
        <p:nvSpPr>
          <p:cNvPr id="10" name="Rectangle 9">
            <a:extLst>
              <a:ext uri="{FF2B5EF4-FFF2-40B4-BE49-F238E27FC236}">
                <a16:creationId xmlns:a16="http://schemas.microsoft.com/office/drawing/2014/main" id="{02924B7E-9999-4179-BDFD-8F50F88B2AF0}"/>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41495393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C6D20B-9BB9-4E20-B57E-95C022634738}"/>
              </a:ext>
            </a:extLst>
          </p:cNvPr>
          <p:cNvSpPr>
            <a:spLocks noGrp="1"/>
          </p:cNvSpPr>
          <p:nvPr>
            <p:ph type="title"/>
          </p:nvPr>
        </p:nvSpPr>
        <p:spPr>
          <a:xfrm>
            <a:off x="838200" y="991760"/>
            <a:ext cx="10515600" cy="572608"/>
          </a:xfrm>
        </p:spPr>
        <p:txBody>
          <a:bodyPr/>
          <a:lstStyle/>
          <a:p>
            <a:r>
              <a:rPr lang="de-DE" dirty="0" err="1"/>
              <a:t>Inhoud</a:t>
            </a:r>
            <a:endParaRPr lang="de-DE" dirty="0"/>
          </a:p>
        </p:txBody>
      </p:sp>
      <p:sp>
        <p:nvSpPr>
          <p:cNvPr id="4" name="Datumsplatzhalter 3">
            <a:extLst>
              <a:ext uri="{FF2B5EF4-FFF2-40B4-BE49-F238E27FC236}">
                <a16:creationId xmlns:a16="http://schemas.microsoft.com/office/drawing/2014/main" id="{04F26D76-19D0-45C8-A8A3-3135904C4EC3}"/>
              </a:ext>
            </a:extLst>
          </p:cNvPr>
          <p:cNvSpPr>
            <a:spLocks noGrp="1"/>
          </p:cNvSpPr>
          <p:nvPr>
            <p:ph type="dt" sz="half" idx="10"/>
          </p:nvPr>
        </p:nvSpPr>
        <p:spPr/>
        <p:txBody>
          <a:bodyPr/>
          <a:lstStyle/>
          <a:p>
            <a:fld id="{4A9CF9DE-5080-4C93-A65B-376B7D1F1A53}" type="datetime1">
              <a:rPr lang="en-GB" smtClean="0"/>
              <a:t>24/05/2022</a:t>
            </a:fld>
            <a:endParaRPr lang="de-DE"/>
          </a:p>
        </p:txBody>
      </p:sp>
      <p:sp>
        <p:nvSpPr>
          <p:cNvPr id="5" name="Foliennummernplatzhalter 4">
            <a:extLst>
              <a:ext uri="{FF2B5EF4-FFF2-40B4-BE49-F238E27FC236}">
                <a16:creationId xmlns:a16="http://schemas.microsoft.com/office/drawing/2014/main" id="{12011776-29FD-4DC0-9131-49E7A0D56223}"/>
              </a:ext>
            </a:extLst>
          </p:cNvPr>
          <p:cNvSpPr>
            <a:spLocks noGrp="1"/>
          </p:cNvSpPr>
          <p:nvPr>
            <p:ph type="sldNum" sz="quarter" idx="11"/>
          </p:nvPr>
        </p:nvSpPr>
        <p:spPr/>
        <p:txBody>
          <a:bodyPr/>
          <a:lstStyle/>
          <a:p>
            <a:fld id="{CD13C9F6-DA1F-4969-8B21-2E803A8A69C8}" type="slidenum">
              <a:rPr lang="de-DE" smtClean="0"/>
              <a:t>5</a:t>
            </a:fld>
            <a:endParaRPr lang="de-DE" dirty="0"/>
          </a:p>
        </p:txBody>
      </p:sp>
      <p:graphicFrame>
        <p:nvGraphicFramePr>
          <p:cNvPr id="6" name="Diagramm 5">
            <a:extLst>
              <a:ext uri="{FF2B5EF4-FFF2-40B4-BE49-F238E27FC236}">
                <a16:creationId xmlns:a16="http://schemas.microsoft.com/office/drawing/2014/main" id="{C0B19F5E-7328-470A-9DD2-A8B0971007CB}"/>
              </a:ext>
            </a:extLst>
          </p:cNvPr>
          <p:cNvGraphicFramePr/>
          <p:nvPr>
            <p:extLst>
              <p:ext uri="{D42A27DB-BD31-4B8C-83A1-F6EECF244321}">
                <p14:modId xmlns:p14="http://schemas.microsoft.com/office/powerpoint/2010/main" val="1372328172"/>
              </p:ext>
            </p:extLst>
          </p:nvPr>
        </p:nvGraphicFramePr>
        <p:xfrm>
          <a:off x="2048354" y="1855641"/>
          <a:ext cx="7584162" cy="37095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hteck 6">
            <a:extLst>
              <a:ext uri="{FF2B5EF4-FFF2-40B4-BE49-F238E27FC236}">
                <a16:creationId xmlns:a16="http://schemas.microsoft.com/office/drawing/2014/main" id="{3B840ED9-1A3D-444B-A17A-E6974EAE2899}"/>
              </a:ext>
            </a:extLst>
          </p:cNvPr>
          <p:cNvSpPr/>
          <p:nvPr/>
        </p:nvSpPr>
        <p:spPr>
          <a:xfrm>
            <a:off x="1432650" y="1564368"/>
            <a:ext cx="8566484" cy="1754263"/>
          </a:xfrm>
          <a:prstGeom prst="rect">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8" name="Rectangle 7">
            <a:extLst>
              <a:ext uri="{FF2B5EF4-FFF2-40B4-BE49-F238E27FC236}">
                <a16:creationId xmlns:a16="http://schemas.microsoft.com/office/drawing/2014/main" id="{3EE427C0-DC08-4710-A7C6-35A9F1CE990B}"/>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22780098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183465-BF68-48AC-B7B2-0B0CF4B72524}"/>
              </a:ext>
            </a:extLst>
          </p:cNvPr>
          <p:cNvSpPr>
            <a:spLocks noGrp="1"/>
          </p:cNvSpPr>
          <p:nvPr>
            <p:ph type="title"/>
          </p:nvPr>
        </p:nvSpPr>
        <p:spPr/>
        <p:txBody>
          <a:bodyPr>
            <a:normAutofit/>
          </a:bodyPr>
          <a:lstStyle/>
          <a:p>
            <a:r>
              <a:rPr lang="en-US" dirty="0" err="1"/>
              <a:t>Vervanging</a:t>
            </a:r>
            <a:r>
              <a:rPr lang="en-US" dirty="0"/>
              <a:t> van </a:t>
            </a:r>
            <a:r>
              <a:rPr lang="en-US" dirty="0" err="1"/>
              <a:t>gelijkrichters</a:t>
            </a:r>
            <a:endParaRPr lang="de-DE" dirty="0"/>
          </a:p>
        </p:txBody>
      </p:sp>
      <p:graphicFrame>
        <p:nvGraphicFramePr>
          <p:cNvPr id="6" name="Tabelle 6">
            <a:extLst>
              <a:ext uri="{FF2B5EF4-FFF2-40B4-BE49-F238E27FC236}">
                <a16:creationId xmlns:a16="http://schemas.microsoft.com/office/drawing/2014/main" id="{ED5472BE-588B-4E88-98F1-450F602588A3}"/>
              </a:ext>
            </a:extLst>
          </p:cNvPr>
          <p:cNvGraphicFramePr>
            <a:graphicFrameLocks noGrp="1"/>
          </p:cNvGraphicFramePr>
          <p:nvPr>
            <p:ph idx="1"/>
            <p:extLst>
              <p:ext uri="{D42A27DB-BD31-4B8C-83A1-F6EECF244321}">
                <p14:modId xmlns:p14="http://schemas.microsoft.com/office/powerpoint/2010/main" val="4095282782"/>
              </p:ext>
            </p:extLst>
          </p:nvPr>
        </p:nvGraphicFramePr>
        <p:xfrm>
          <a:off x="5710769" y="4241190"/>
          <a:ext cx="6101786" cy="1752600"/>
        </p:xfrm>
        <a:graphic>
          <a:graphicData uri="http://schemas.openxmlformats.org/drawingml/2006/table">
            <a:tbl>
              <a:tblPr firstRow="1" bandRow="1">
                <a:tableStyleId>{5C22544A-7EE6-4342-B048-85BDC9FD1C3A}</a:tableStyleId>
              </a:tblPr>
              <a:tblGrid>
                <a:gridCol w="2503841">
                  <a:extLst>
                    <a:ext uri="{9D8B030D-6E8A-4147-A177-3AD203B41FA5}">
                      <a16:colId xmlns:a16="http://schemas.microsoft.com/office/drawing/2014/main" val="2610550370"/>
                    </a:ext>
                  </a:extLst>
                </a:gridCol>
                <a:gridCol w="1573967">
                  <a:extLst>
                    <a:ext uri="{9D8B030D-6E8A-4147-A177-3AD203B41FA5}">
                      <a16:colId xmlns:a16="http://schemas.microsoft.com/office/drawing/2014/main" val="1809071596"/>
                    </a:ext>
                  </a:extLst>
                </a:gridCol>
                <a:gridCol w="2023978">
                  <a:extLst>
                    <a:ext uri="{9D8B030D-6E8A-4147-A177-3AD203B41FA5}">
                      <a16:colId xmlns:a16="http://schemas.microsoft.com/office/drawing/2014/main" val="1250721328"/>
                    </a:ext>
                  </a:extLst>
                </a:gridCol>
              </a:tblGrid>
              <a:tr h="370840">
                <a:tc>
                  <a:txBody>
                    <a:bodyPr/>
                    <a:lstStyle/>
                    <a:p>
                      <a:endParaRPr lang="de-DE" dirty="0"/>
                    </a:p>
                  </a:txBody>
                  <a:tcPr/>
                </a:tc>
                <a:tc>
                  <a:txBody>
                    <a:bodyPr/>
                    <a:lstStyle/>
                    <a:p>
                      <a:pPr algn="ctr"/>
                      <a:r>
                        <a:rPr lang="de-DE" dirty="0"/>
                        <a:t>Alle</a:t>
                      </a:r>
                      <a:br>
                        <a:rPr lang="de-DE" dirty="0"/>
                      </a:br>
                      <a:r>
                        <a:rPr lang="de-DE" dirty="0" err="1"/>
                        <a:t>benefits</a:t>
                      </a:r>
                      <a:endParaRPr lang="de-DE" dirty="0"/>
                    </a:p>
                  </a:txBody>
                  <a:tcPr/>
                </a:tc>
                <a:tc>
                  <a:txBody>
                    <a:bodyPr/>
                    <a:lstStyle/>
                    <a:p>
                      <a:pPr algn="ctr"/>
                      <a:r>
                        <a:rPr lang="de-DE" dirty="0"/>
                        <a:t>Energy-</a:t>
                      </a:r>
                      <a:r>
                        <a:rPr lang="de-DE" dirty="0" err="1"/>
                        <a:t>only</a:t>
                      </a:r>
                      <a:r>
                        <a:rPr lang="de-DE" dirty="0"/>
                        <a:t> </a:t>
                      </a:r>
                      <a:r>
                        <a:rPr lang="de-DE" dirty="0" err="1"/>
                        <a:t>benefits</a:t>
                      </a:r>
                      <a:endParaRPr lang="de-DE" dirty="0"/>
                    </a:p>
                  </a:txBody>
                  <a:tcPr/>
                </a:tc>
                <a:extLst>
                  <a:ext uri="{0D108BD9-81ED-4DB2-BD59-A6C34878D82A}">
                    <a16:rowId xmlns:a16="http://schemas.microsoft.com/office/drawing/2014/main" val="695036798"/>
                  </a:ext>
                </a:extLst>
              </a:tr>
              <a:tr h="370840">
                <a:tc>
                  <a:txBody>
                    <a:bodyPr/>
                    <a:lstStyle/>
                    <a:p>
                      <a:r>
                        <a:rPr lang="de-DE" dirty="0"/>
                        <a:t>Netto </a:t>
                      </a:r>
                      <a:r>
                        <a:rPr lang="de-DE" dirty="0" err="1"/>
                        <a:t>Contante</a:t>
                      </a:r>
                      <a:r>
                        <a:rPr lang="de-DE" dirty="0"/>
                        <a:t> </a:t>
                      </a:r>
                      <a:r>
                        <a:rPr lang="de-DE" dirty="0" err="1"/>
                        <a:t>Waarde</a:t>
                      </a:r>
                      <a:endParaRPr lang="de-DE" dirty="0"/>
                    </a:p>
                  </a:txBody>
                  <a:tcPr/>
                </a:tc>
                <a:tc>
                  <a:txBody>
                    <a:bodyPr/>
                    <a:lstStyle/>
                    <a:p>
                      <a:pPr algn="ctr"/>
                      <a:r>
                        <a:rPr lang="de-DE" dirty="0"/>
                        <a:t>1.904.476 CHF</a:t>
                      </a:r>
                    </a:p>
                  </a:txBody>
                  <a:tcPr/>
                </a:tc>
                <a:tc>
                  <a:txBody>
                    <a:bodyPr/>
                    <a:lstStyle/>
                    <a:p>
                      <a:pPr algn="ctr"/>
                      <a:r>
                        <a:rPr lang="de-DE" dirty="0"/>
                        <a:t>10.489 CHF</a:t>
                      </a:r>
                    </a:p>
                  </a:txBody>
                  <a:tcPr/>
                </a:tc>
                <a:extLst>
                  <a:ext uri="{0D108BD9-81ED-4DB2-BD59-A6C34878D82A}">
                    <a16:rowId xmlns:a16="http://schemas.microsoft.com/office/drawing/2014/main" val="1171138372"/>
                  </a:ext>
                </a:extLst>
              </a:tr>
              <a:tr h="370840">
                <a:tc>
                  <a:txBody>
                    <a:bodyPr/>
                    <a:lstStyle/>
                    <a:p>
                      <a:r>
                        <a:rPr lang="de-DE" dirty="0"/>
                        <a:t>Internal </a:t>
                      </a:r>
                      <a:r>
                        <a:rPr lang="de-DE" dirty="0" err="1"/>
                        <a:t>rentabiliteit</a:t>
                      </a:r>
                      <a:endParaRPr lang="de-DE" dirty="0"/>
                    </a:p>
                  </a:txBody>
                  <a:tcPr/>
                </a:tc>
                <a:tc>
                  <a:txBody>
                    <a:bodyPr/>
                    <a:lstStyle/>
                    <a:p>
                      <a:pPr algn="ctr"/>
                      <a:r>
                        <a:rPr lang="de-DE" dirty="0"/>
                        <a:t>118%</a:t>
                      </a:r>
                    </a:p>
                  </a:txBody>
                  <a:tcPr/>
                </a:tc>
                <a:tc>
                  <a:txBody>
                    <a:bodyPr/>
                    <a:lstStyle/>
                    <a:p>
                      <a:pPr algn="ctr"/>
                      <a:r>
                        <a:rPr lang="de-DE" dirty="0"/>
                        <a:t>6,9%</a:t>
                      </a:r>
                    </a:p>
                  </a:txBody>
                  <a:tcPr/>
                </a:tc>
                <a:extLst>
                  <a:ext uri="{0D108BD9-81ED-4DB2-BD59-A6C34878D82A}">
                    <a16:rowId xmlns:a16="http://schemas.microsoft.com/office/drawing/2014/main" val="764549004"/>
                  </a:ext>
                </a:extLst>
              </a:tr>
              <a:tr h="370840">
                <a:tc>
                  <a:txBody>
                    <a:bodyPr/>
                    <a:lstStyle/>
                    <a:p>
                      <a:r>
                        <a:rPr lang="de-DE" dirty="0" err="1"/>
                        <a:t>Terugverdientijd</a:t>
                      </a:r>
                      <a:endParaRPr lang="de-DE" dirty="0"/>
                    </a:p>
                  </a:txBody>
                  <a:tcPr/>
                </a:tc>
                <a:tc>
                  <a:txBody>
                    <a:bodyPr/>
                    <a:lstStyle/>
                    <a:p>
                      <a:pPr algn="ctr"/>
                      <a:r>
                        <a:rPr lang="de-DE" dirty="0"/>
                        <a:t>0,85 </a:t>
                      </a:r>
                      <a:r>
                        <a:rPr lang="de-DE" dirty="0" err="1"/>
                        <a:t>jaar</a:t>
                      </a:r>
                      <a:endParaRPr lang="de-DE" dirty="0"/>
                    </a:p>
                  </a:txBody>
                  <a:tcPr/>
                </a:tc>
                <a:tc>
                  <a:txBody>
                    <a:bodyPr/>
                    <a:lstStyle/>
                    <a:p>
                      <a:pPr algn="ctr"/>
                      <a:r>
                        <a:rPr lang="de-DE" dirty="0"/>
                        <a:t>6 </a:t>
                      </a:r>
                      <a:r>
                        <a:rPr lang="de-DE" dirty="0" err="1"/>
                        <a:t>jaar</a:t>
                      </a:r>
                      <a:endParaRPr lang="de-DE" dirty="0"/>
                    </a:p>
                  </a:txBody>
                  <a:tcPr/>
                </a:tc>
                <a:extLst>
                  <a:ext uri="{0D108BD9-81ED-4DB2-BD59-A6C34878D82A}">
                    <a16:rowId xmlns:a16="http://schemas.microsoft.com/office/drawing/2014/main" val="2124484875"/>
                  </a:ext>
                </a:extLst>
              </a:tr>
            </a:tbl>
          </a:graphicData>
        </a:graphic>
      </p:graphicFrame>
      <p:sp>
        <p:nvSpPr>
          <p:cNvPr id="4" name="Datumsplatzhalter 3">
            <a:extLst>
              <a:ext uri="{FF2B5EF4-FFF2-40B4-BE49-F238E27FC236}">
                <a16:creationId xmlns:a16="http://schemas.microsoft.com/office/drawing/2014/main" id="{DDA17F69-AF06-4A8F-8994-A8D10007A095}"/>
              </a:ext>
            </a:extLst>
          </p:cNvPr>
          <p:cNvSpPr>
            <a:spLocks noGrp="1"/>
          </p:cNvSpPr>
          <p:nvPr>
            <p:ph type="dt" sz="half" idx="10"/>
          </p:nvPr>
        </p:nvSpPr>
        <p:spPr/>
        <p:txBody>
          <a:bodyPr/>
          <a:lstStyle/>
          <a:p>
            <a:fld id="{DDBDBDE6-DF77-459C-A343-929AD049B0A5}" type="datetime1">
              <a:rPr lang="en-GB" smtClean="0"/>
              <a:t>24/05/2022</a:t>
            </a:fld>
            <a:endParaRPr lang="de-DE"/>
          </a:p>
        </p:txBody>
      </p:sp>
      <p:sp>
        <p:nvSpPr>
          <p:cNvPr id="5" name="Foliennummernplatzhalter 4">
            <a:extLst>
              <a:ext uri="{FF2B5EF4-FFF2-40B4-BE49-F238E27FC236}">
                <a16:creationId xmlns:a16="http://schemas.microsoft.com/office/drawing/2014/main" id="{37FA38D5-5825-48CB-9D39-8D00EE725E00}"/>
              </a:ext>
            </a:extLst>
          </p:cNvPr>
          <p:cNvSpPr>
            <a:spLocks noGrp="1"/>
          </p:cNvSpPr>
          <p:nvPr>
            <p:ph type="sldNum" sz="quarter" idx="11"/>
          </p:nvPr>
        </p:nvSpPr>
        <p:spPr/>
        <p:txBody>
          <a:bodyPr/>
          <a:lstStyle/>
          <a:p>
            <a:fld id="{CD13C9F6-DA1F-4969-8B21-2E803A8A69C8}" type="slidenum">
              <a:rPr lang="de-DE" smtClean="0"/>
              <a:t>50</a:t>
            </a:fld>
            <a:endParaRPr lang="de-DE" dirty="0"/>
          </a:p>
        </p:txBody>
      </p:sp>
      <p:sp>
        <p:nvSpPr>
          <p:cNvPr id="7" name="Textfeld 6">
            <a:extLst>
              <a:ext uri="{FF2B5EF4-FFF2-40B4-BE49-F238E27FC236}">
                <a16:creationId xmlns:a16="http://schemas.microsoft.com/office/drawing/2014/main" id="{49E72567-AD30-42D4-BB93-40A943AAFDA9}"/>
              </a:ext>
            </a:extLst>
          </p:cNvPr>
          <p:cNvSpPr txBox="1"/>
          <p:nvPr/>
        </p:nvSpPr>
        <p:spPr>
          <a:xfrm>
            <a:off x="272413" y="246463"/>
            <a:ext cx="2218236" cy="523220"/>
          </a:xfrm>
          <a:prstGeom prst="rect">
            <a:avLst/>
          </a:prstGeom>
          <a:noFill/>
        </p:spPr>
        <p:txBody>
          <a:bodyPr wrap="none" rtlCol="0">
            <a:spAutoFit/>
          </a:bodyPr>
          <a:lstStyle/>
          <a:p>
            <a:r>
              <a:rPr lang="de-DE" sz="2800" dirty="0" err="1">
                <a:solidFill>
                  <a:srgbClr val="9499FE"/>
                </a:solidFill>
              </a:rPr>
              <a:t>Voorbeeld</a:t>
            </a:r>
            <a:r>
              <a:rPr lang="de-DE" sz="2800" dirty="0">
                <a:solidFill>
                  <a:srgbClr val="9499FE"/>
                </a:solidFill>
              </a:rPr>
              <a:t> #3 </a:t>
            </a:r>
          </a:p>
        </p:txBody>
      </p:sp>
      <p:sp>
        <p:nvSpPr>
          <p:cNvPr id="8" name="Rechteck: abgerundete Ecken 7">
            <a:extLst>
              <a:ext uri="{FF2B5EF4-FFF2-40B4-BE49-F238E27FC236}">
                <a16:creationId xmlns:a16="http://schemas.microsoft.com/office/drawing/2014/main" id="{B68C0C31-29AA-4892-A56E-607C20E2A4F6}"/>
              </a:ext>
            </a:extLst>
          </p:cNvPr>
          <p:cNvSpPr/>
          <p:nvPr/>
        </p:nvSpPr>
        <p:spPr>
          <a:xfrm>
            <a:off x="689549" y="2938440"/>
            <a:ext cx="4826832" cy="341790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b="1" dirty="0" err="1">
                <a:solidFill>
                  <a:schemeClr val="accent5"/>
                </a:solidFill>
              </a:rPr>
              <a:t>Sector</a:t>
            </a:r>
            <a:r>
              <a:rPr lang="de-DE" b="1" dirty="0">
                <a:solidFill>
                  <a:schemeClr val="accent5"/>
                </a:solidFill>
              </a:rPr>
              <a:t>: </a:t>
            </a:r>
            <a:r>
              <a:rPr lang="de-DE" dirty="0" err="1">
                <a:solidFill>
                  <a:schemeClr val="tx1"/>
                </a:solidFill>
              </a:rPr>
              <a:t>Oppervlaktebehandeling</a:t>
            </a:r>
            <a:r>
              <a:rPr lang="de-DE" dirty="0">
                <a:solidFill>
                  <a:schemeClr val="tx1"/>
                </a:solidFill>
              </a:rPr>
              <a:t> van </a:t>
            </a:r>
            <a:r>
              <a:rPr lang="de-DE" dirty="0" err="1">
                <a:solidFill>
                  <a:schemeClr val="tx1"/>
                </a:solidFill>
              </a:rPr>
              <a:t>metalen</a:t>
            </a:r>
            <a:r>
              <a:rPr lang="de-DE" dirty="0">
                <a:solidFill>
                  <a:schemeClr val="tx1"/>
                </a:solidFill>
              </a:rPr>
              <a:t> </a:t>
            </a:r>
            <a:r>
              <a:rPr lang="de-DE" dirty="0" err="1">
                <a:solidFill>
                  <a:schemeClr val="tx1"/>
                </a:solidFill>
              </a:rPr>
              <a:t>onderdelen</a:t>
            </a:r>
            <a:endParaRPr lang="de-DE" dirty="0">
              <a:solidFill>
                <a:schemeClr val="tx1"/>
              </a:solidFill>
            </a:endParaRPr>
          </a:p>
          <a:p>
            <a:r>
              <a:rPr lang="de-DE" b="1" dirty="0" err="1">
                <a:solidFill>
                  <a:schemeClr val="accent5"/>
                </a:solidFill>
              </a:rPr>
              <a:t>Omvang</a:t>
            </a:r>
            <a:r>
              <a:rPr lang="de-DE" b="1" dirty="0">
                <a:solidFill>
                  <a:schemeClr val="accent5"/>
                </a:solidFill>
              </a:rPr>
              <a:t>: </a:t>
            </a:r>
            <a:r>
              <a:rPr lang="de-DE" dirty="0">
                <a:solidFill>
                  <a:schemeClr val="tx1"/>
                </a:solidFill>
              </a:rPr>
              <a:t>SME</a:t>
            </a:r>
          </a:p>
          <a:p>
            <a:r>
              <a:rPr lang="de-DE" b="1" dirty="0">
                <a:solidFill>
                  <a:schemeClr val="accent5"/>
                </a:solidFill>
              </a:rPr>
              <a:t>Locatie: </a:t>
            </a:r>
            <a:r>
              <a:rPr lang="de-DE" dirty="0" err="1">
                <a:solidFill>
                  <a:schemeClr val="tx1"/>
                </a:solidFill>
              </a:rPr>
              <a:t>Zwitserland</a:t>
            </a:r>
            <a:endParaRPr lang="de-DE" dirty="0">
              <a:solidFill>
                <a:schemeClr val="tx1"/>
              </a:solidFill>
            </a:endParaRPr>
          </a:p>
          <a:p>
            <a:r>
              <a:rPr lang="de-DE" b="1" dirty="0" err="1">
                <a:solidFill>
                  <a:schemeClr val="accent5"/>
                </a:solidFill>
              </a:rPr>
              <a:t>Maatregel</a:t>
            </a:r>
            <a:r>
              <a:rPr lang="de-DE" b="1" dirty="0">
                <a:solidFill>
                  <a:schemeClr val="accent5"/>
                </a:solidFill>
              </a:rPr>
              <a:t>: </a:t>
            </a:r>
            <a:r>
              <a:rPr lang="nl-NL" dirty="0">
                <a:solidFill>
                  <a:schemeClr val="tx1"/>
                </a:solidFill>
              </a:rPr>
              <a:t>vervanging van gelijkrichters (hoog vermogen)</a:t>
            </a:r>
          </a:p>
          <a:p>
            <a:r>
              <a:rPr lang="de-DE" b="1" dirty="0">
                <a:solidFill>
                  <a:schemeClr val="accent5"/>
                </a:solidFill>
              </a:rPr>
              <a:t>NEB-</a:t>
            </a:r>
            <a:r>
              <a:rPr lang="de-DE" b="1" dirty="0" err="1">
                <a:solidFill>
                  <a:schemeClr val="accent5"/>
                </a:solidFill>
              </a:rPr>
              <a:t>gekwantificeerd</a:t>
            </a:r>
            <a:r>
              <a:rPr lang="de-DE" b="1" dirty="0">
                <a:solidFill>
                  <a:schemeClr val="accent5"/>
                </a:solidFill>
              </a:rPr>
              <a:t>: </a:t>
            </a:r>
            <a:r>
              <a:rPr lang="nl-NL" dirty="0">
                <a:solidFill>
                  <a:schemeClr val="tx1"/>
                </a:solidFill>
              </a:rPr>
              <a:t>lagere arbeidskosten (minder overuren, minder stukken die opnieuw moeten worden gemaakt), lagere koelwaterkosten, minder materiaalverspilling, hogere productiecapaciteit</a:t>
            </a:r>
            <a:endParaRPr lang="en-US" dirty="0">
              <a:solidFill>
                <a:schemeClr val="tx1"/>
              </a:solidFill>
            </a:endParaRPr>
          </a:p>
        </p:txBody>
      </p:sp>
      <p:sp>
        <p:nvSpPr>
          <p:cNvPr id="9" name="Textfeld 8">
            <a:extLst>
              <a:ext uri="{FF2B5EF4-FFF2-40B4-BE49-F238E27FC236}">
                <a16:creationId xmlns:a16="http://schemas.microsoft.com/office/drawing/2014/main" id="{844F8A4B-A14A-4EA3-B5A1-48C23073C617}"/>
              </a:ext>
            </a:extLst>
          </p:cNvPr>
          <p:cNvSpPr txBox="1"/>
          <p:nvPr/>
        </p:nvSpPr>
        <p:spPr>
          <a:xfrm>
            <a:off x="5794310" y="3303167"/>
            <a:ext cx="5865410" cy="646331"/>
          </a:xfrm>
          <a:prstGeom prst="rect">
            <a:avLst/>
          </a:prstGeom>
          <a:noFill/>
        </p:spPr>
        <p:txBody>
          <a:bodyPr wrap="square">
            <a:spAutoFit/>
          </a:bodyPr>
          <a:lstStyle/>
          <a:p>
            <a:r>
              <a:rPr lang="de-DE" b="1" dirty="0" err="1">
                <a:solidFill>
                  <a:schemeClr val="accent5"/>
                </a:solidFill>
              </a:rPr>
              <a:t>Duur</a:t>
            </a:r>
            <a:r>
              <a:rPr lang="de-DE" b="1" dirty="0">
                <a:solidFill>
                  <a:schemeClr val="accent5"/>
                </a:solidFill>
              </a:rPr>
              <a:t> van de </a:t>
            </a:r>
            <a:r>
              <a:rPr lang="de-DE" b="1" dirty="0" err="1">
                <a:solidFill>
                  <a:schemeClr val="accent5"/>
                </a:solidFill>
              </a:rPr>
              <a:t>investering</a:t>
            </a:r>
            <a:r>
              <a:rPr lang="de-DE" b="1" dirty="0">
                <a:solidFill>
                  <a:schemeClr val="accent5"/>
                </a:solidFill>
              </a:rPr>
              <a:t>: </a:t>
            </a:r>
            <a:r>
              <a:rPr lang="de-DE" dirty="0"/>
              <a:t>(NPV, IRR): 8 </a:t>
            </a:r>
            <a:r>
              <a:rPr lang="de-DE" dirty="0" err="1"/>
              <a:t>jaar</a:t>
            </a:r>
            <a:endParaRPr lang="de-DE" dirty="0"/>
          </a:p>
          <a:p>
            <a:r>
              <a:rPr lang="de-DE" b="1" dirty="0" err="1">
                <a:solidFill>
                  <a:schemeClr val="accent5"/>
                </a:solidFill>
              </a:rPr>
              <a:t>Disconteringsvoet</a:t>
            </a:r>
            <a:r>
              <a:rPr lang="de-DE" b="1" dirty="0">
                <a:solidFill>
                  <a:schemeClr val="accent5"/>
                </a:solidFill>
              </a:rPr>
              <a:t>: </a:t>
            </a:r>
            <a:r>
              <a:rPr lang="de-DE" dirty="0"/>
              <a:t>6%</a:t>
            </a:r>
          </a:p>
        </p:txBody>
      </p:sp>
      <p:sp>
        <p:nvSpPr>
          <p:cNvPr id="10" name="Textfeld 9">
            <a:extLst>
              <a:ext uri="{FF2B5EF4-FFF2-40B4-BE49-F238E27FC236}">
                <a16:creationId xmlns:a16="http://schemas.microsoft.com/office/drawing/2014/main" id="{757E4A29-81F7-4E47-B405-930F29E39E93}"/>
              </a:ext>
            </a:extLst>
          </p:cNvPr>
          <p:cNvSpPr txBox="1"/>
          <p:nvPr/>
        </p:nvSpPr>
        <p:spPr>
          <a:xfrm>
            <a:off x="838199" y="1882499"/>
            <a:ext cx="6956685" cy="923330"/>
          </a:xfrm>
          <a:prstGeom prst="rect">
            <a:avLst/>
          </a:prstGeom>
          <a:noFill/>
        </p:spPr>
        <p:txBody>
          <a:bodyPr wrap="square">
            <a:spAutoFit/>
          </a:bodyPr>
          <a:lstStyle/>
          <a:p>
            <a:r>
              <a:rPr lang="nl-NL" dirty="0"/>
              <a:t>Gelijkrichters verouderd (&gt; 35 jaar), lage prestaties (50-60%), onvoldoende capaciteit waardoor het aantal en de grootte van de gelijktijdig verwerkte stukken beperkt is, moeilijk en duur te herstellen.</a:t>
            </a:r>
            <a:endParaRPr lang="de-DE" dirty="0"/>
          </a:p>
        </p:txBody>
      </p:sp>
      <p:sp>
        <p:nvSpPr>
          <p:cNvPr id="11" name="Rectangle 10">
            <a:extLst>
              <a:ext uri="{FF2B5EF4-FFF2-40B4-BE49-F238E27FC236}">
                <a16:creationId xmlns:a16="http://schemas.microsoft.com/office/drawing/2014/main" id="{951945B8-FF9F-443F-8857-E05B5A64CCF3}"/>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8829941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183465-BF68-48AC-B7B2-0B0CF4B72524}"/>
              </a:ext>
            </a:extLst>
          </p:cNvPr>
          <p:cNvSpPr>
            <a:spLocks noGrp="1"/>
          </p:cNvSpPr>
          <p:nvPr>
            <p:ph type="title"/>
          </p:nvPr>
        </p:nvSpPr>
        <p:spPr>
          <a:xfrm>
            <a:off x="838200" y="1521050"/>
            <a:ext cx="10515600" cy="725744"/>
          </a:xfrm>
        </p:spPr>
        <p:txBody>
          <a:bodyPr>
            <a:normAutofit fontScale="90000"/>
          </a:bodyPr>
          <a:lstStyle/>
          <a:p>
            <a:r>
              <a:rPr lang="nl-NL" dirty="0"/>
              <a:t>Nieuwe batterijen met moderne laders om tijd te besparen en kosten te drukken bij magazijnwerkzaamheden</a:t>
            </a:r>
            <a:endParaRPr lang="de-DE" dirty="0"/>
          </a:p>
        </p:txBody>
      </p:sp>
      <p:graphicFrame>
        <p:nvGraphicFramePr>
          <p:cNvPr id="6" name="Tabelle 6">
            <a:extLst>
              <a:ext uri="{FF2B5EF4-FFF2-40B4-BE49-F238E27FC236}">
                <a16:creationId xmlns:a16="http://schemas.microsoft.com/office/drawing/2014/main" id="{ED5472BE-588B-4E88-98F1-450F602588A3}"/>
              </a:ext>
            </a:extLst>
          </p:cNvPr>
          <p:cNvGraphicFramePr>
            <a:graphicFrameLocks noGrp="1"/>
          </p:cNvGraphicFramePr>
          <p:nvPr>
            <p:ph idx="1"/>
            <p:extLst>
              <p:ext uri="{D42A27DB-BD31-4B8C-83A1-F6EECF244321}">
                <p14:modId xmlns:p14="http://schemas.microsoft.com/office/powerpoint/2010/main" val="3281093183"/>
              </p:ext>
            </p:extLst>
          </p:nvPr>
        </p:nvGraphicFramePr>
        <p:xfrm>
          <a:off x="5141262" y="4022663"/>
          <a:ext cx="6311150" cy="1483360"/>
        </p:xfrm>
        <a:graphic>
          <a:graphicData uri="http://schemas.openxmlformats.org/drawingml/2006/table">
            <a:tbl>
              <a:tblPr firstRow="1" bandRow="1">
                <a:tableStyleId>{5C22544A-7EE6-4342-B048-85BDC9FD1C3A}</a:tableStyleId>
              </a:tblPr>
              <a:tblGrid>
                <a:gridCol w="2443761">
                  <a:extLst>
                    <a:ext uri="{9D8B030D-6E8A-4147-A177-3AD203B41FA5}">
                      <a16:colId xmlns:a16="http://schemas.microsoft.com/office/drawing/2014/main" val="2610550370"/>
                    </a:ext>
                  </a:extLst>
                </a:gridCol>
                <a:gridCol w="1528997">
                  <a:extLst>
                    <a:ext uri="{9D8B030D-6E8A-4147-A177-3AD203B41FA5}">
                      <a16:colId xmlns:a16="http://schemas.microsoft.com/office/drawing/2014/main" val="1809071596"/>
                    </a:ext>
                  </a:extLst>
                </a:gridCol>
                <a:gridCol w="2338392">
                  <a:extLst>
                    <a:ext uri="{9D8B030D-6E8A-4147-A177-3AD203B41FA5}">
                      <a16:colId xmlns:a16="http://schemas.microsoft.com/office/drawing/2014/main" val="1250721328"/>
                    </a:ext>
                  </a:extLst>
                </a:gridCol>
              </a:tblGrid>
              <a:tr h="370840">
                <a:tc>
                  <a:txBody>
                    <a:bodyPr/>
                    <a:lstStyle/>
                    <a:p>
                      <a:endParaRPr lang="de-DE" dirty="0"/>
                    </a:p>
                  </a:txBody>
                  <a:tcPr/>
                </a:tc>
                <a:tc>
                  <a:txBody>
                    <a:bodyPr/>
                    <a:lstStyle/>
                    <a:p>
                      <a:pPr algn="ctr"/>
                      <a:r>
                        <a:rPr lang="de-DE" dirty="0"/>
                        <a:t>Alle </a:t>
                      </a:r>
                      <a:r>
                        <a:rPr lang="de-DE" dirty="0" err="1"/>
                        <a:t>benefits</a:t>
                      </a:r>
                      <a:endParaRPr lang="de-DE" dirty="0"/>
                    </a:p>
                  </a:txBody>
                  <a:tcPr/>
                </a:tc>
                <a:tc>
                  <a:txBody>
                    <a:bodyPr/>
                    <a:lstStyle/>
                    <a:p>
                      <a:pPr algn="ctr"/>
                      <a:r>
                        <a:rPr lang="de-DE" dirty="0"/>
                        <a:t>Energy-</a:t>
                      </a:r>
                      <a:r>
                        <a:rPr lang="de-DE" dirty="0" err="1"/>
                        <a:t>only</a:t>
                      </a:r>
                      <a:r>
                        <a:rPr lang="de-DE" dirty="0"/>
                        <a:t> </a:t>
                      </a:r>
                      <a:r>
                        <a:rPr lang="de-DE" dirty="0" err="1"/>
                        <a:t>benefits</a:t>
                      </a:r>
                      <a:endParaRPr lang="de-DE" dirty="0"/>
                    </a:p>
                  </a:txBody>
                  <a:tcPr/>
                </a:tc>
                <a:extLst>
                  <a:ext uri="{0D108BD9-81ED-4DB2-BD59-A6C34878D82A}">
                    <a16:rowId xmlns:a16="http://schemas.microsoft.com/office/drawing/2014/main" val="695036798"/>
                  </a:ext>
                </a:extLst>
              </a:tr>
              <a:tr h="370840">
                <a:tc>
                  <a:txBody>
                    <a:bodyPr/>
                    <a:lstStyle/>
                    <a:p>
                      <a:r>
                        <a:rPr lang="de-DE" dirty="0"/>
                        <a:t>Netto </a:t>
                      </a:r>
                      <a:r>
                        <a:rPr lang="de-DE" dirty="0" err="1"/>
                        <a:t>Contante</a:t>
                      </a:r>
                      <a:r>
                        <a:rPr lang="de-DE" dirty="0"/>
                        <a:t> </a:t>
                      </a:r>
                      <a:r>
                        <a:rPr lang="de-DE" dirty="0" err="1"/>
                        <a:t>Waarde</a:t>
                      </a:r>
                      <a:endParaRPr lang="de-DE" dirty="0"/>
                    </a:p>
                  </a:txBody>
                  <a:tcPr/>
                </a:tc>
                <a:tc>
                  <a:txBody>
                    <a:bodyPr/>
                    <a:lstStyle/>
                    <a:p>
                      <a:pPr algn="ctr"/>
                      <a:r>
                        <a:rPr lang="de-DE" dirty="0"/>
                        <a:t>340.011 €</a:t>
                      </a:r>
                    </a:p>
                  </a:txBody>
                  <a:tcPr/>
                </a:tc>
                <a:tc>
                  <a:txBody>
                    <a:bodyPr/>
                    <a:lstStyle/>
                    <a:p>
                      <a:pPr algn="ctr"/>
                      <a:r>
                        <a:rPr lang="de-DE" dirty="0"/>
                        <a:t>11.864 €</a:t>
                      </a:r>
                    </a:p>
                  </a:txBody>
                  <a:tcPr/>
                </a:tc>
                <a:extLst>
                  <a:ext uri="{0D108BD9-81ED-4DB2-BD59-A6C34878D82A}">
                    <a16:rowId xmlns:a16="http://schemas.microsoft.com/office/drawing/2014/main" val="1171138372"/>
                  </a:ext>
                </a:extLst>
              </a:tr>
              <a:tr h="370840">
                <a:tc>
                  <a:txBody>
                    <a:bodyPr/>
                    <a:lstStyle/>
                    <a:p>
                      <a:r>
                        <a:rPr lang="de-DE" dirty="0"/>
                        <a:t>Interne </a:t>
                      </a:r>
                      <a:r>
                        <a:rPr lang="de-DE" dirty="0" err="1"/>
                        <a:t>rentabiliteit</a:t>
                      </a:r>
                      <a:endParaRPr lang="de-DE" dirty="0"/>
                    </a:p>
                  </a:txBody>
                  <a:tcPr/>
                </a:tc>
                <a:tc>
                  <a:txBody>
                    <a:bodyPr/>
                    <a:lstStyle/>
                    <a:p>
                      <a:pPr algn="ctr"/>
                      <a:r>
                        <a:rPr lang="de-DE" dirty="0"/>
                        <a:t>20,4 %</a:t>
                      </a:r>
                    </a:p>
                  </a:txBody>
                  <a:tcPr/>
                </a:tc>
                <a:tc>
                  <a:txBody>
                    <a:bodyPr/>
                    <a:lstStyle/>
                    <a:p>
                      <a:pPr algn="ctr"/>
                      <a:r>
                        <a:rPr lang="de-DE" dirty="0"/>
                        <a:t>10,4%</a:t>
                      </a:r>
                    </a:p>
                  </a:txBody>
                  <a:tcPr/>
                </a:tc>
                <a:extLst>
                  <a:ext uri="{0D108BD9-81ED-4DB2-BD59-A6C34878D82A}">
                    <a16:rowId xmlns:a16="http://schemas.microsoft.com/office/drawing/2014/main" val="764549004"/>
                  </a:ext>
                </a:extLst>
              </a:tr>
              <a:tr h="370840">
                <a:tc>
                  <a:txBody>
                    <a:bodyPr/>
                    <a:lstStyle/>
                    <a:p>
                      <a:r>
                        <a:rPr lang="de-DE" dirty="0" err="1"/>
                        <a:t>Terugverdientijd</a:t>
                      </a:r>
                      <a:endParaRPr lang="de-DE" dirty="0"/>
                    </a:p>
                  </a:txBody>
                  <a:tcPr/>
                </a:tc>
                <a:tc>
                  <a:txBody>
                    <a:bodyPr/>
                    <a:lstStyle/>
                    <a:p>
                      <a:pPr algn="ctr"/>
                      <a:r>
                        <a:rPr lang="de-DE" dirty="0"/>
                        <a:t>5,8 </a:t>
                      </a:r>
                      <a:r>
                        <a:rPr lang="de-DE" dirty="0" err="1"/>
                        <a:t>jaar</a:t>
                      </a:r>
                      <a:endParaRPr lang="de-DE" dirty="0"/>
                    </a:p>
                  </a:txBody>
                  <a:tcPr/>
                </a:tc>
                <a:tc>
                  <a:txBody>
                    <a:bodyPr/>
                    <a:lstStyle/>
                    <a:p>
                      <a:pPr algn="ctr"/>
                      <a:r>
                        <a:rPr lang="de-DE" dirty="0"/>
                        <a:t>9,9 </a:t>
                      </a:r>
                      <a:r>
                        <a:rPr lang="de-DE" dirty="0" err="1"/>
                        <a:t>jaar</a:t>
                      </a:r>
                      <a:endParaRPr lang="de-DE" dirty="0"/>
                    </a:p>
                  </a:txBody>
                  <a:tcPr/>
                </a:tc>
                <a:extLst>
                  <a:ext uri="{0D108BD9-81ED-4DB2-BD59-A6C34878D82A}">
                    <a16:rowId xmlns:a16="http://schemas.microsoft.com/office/drawing/2014/main" val="2124484875"/>
                  </a:ext>
                </a:extLst>
              </a:tr>
            </a:tbl>
          </a:graphicData>
        </a:graphic>
      </p:graphicFrame>
      <p:sp>
        <p:nvSpPr>
          <p:cNvPr id="4" name="Datumsplatzhalter 3">
            <a:extLst>
              <a:ext uri="{FF2B5EF4-FFF2-40B4-BE49-F238E27FC236}">
                <a16:creationId xmlns:a16="http://schemas.microsoft.com/office/drawing/2014/main" id="{DDA17F69-AF06-4A8F-8994-A8D10007A095}"/>
              </a:ext>
            </a:extLst>
          </p:cNvPr>
          <p:cNvSpPr>
            <a:spLocks noGrp="1"/>
          </p:cNvSpPr>
          <p:nvPr>
            <p:ph type="dt" sz="half" idx="10"/>
          </p:nvPr>
        </p:nvSpPr>
        <p:spPr/>
        <p:txBody>
          <a:bodyPr/>
          <a:lstStyle/>
          <a:p>
            <a:fld id="{E3A7EAB9-A66F-4926-B240-C29F817F6348}" type="datetime1">
              <a:rPr lang="en-GB" smtClean="0"/>
              <a:t>24/05/2022</a:t>
            </a:fld>
            <a:endParaRPr lang="de-DE"/>
          </a:p>
        </p:txBody>
      </p:sp>
      <p:sp>
        <p:nvSpPr>
          <p:cNvPr id="5" name="Foliennummernplatzhalter 4">
            <a:extLst>
              <a:ext uri="{FF2B5EF4-FFF2-40B4-BE49-F238E27FC236}">
                <a16:creationId xmlns:a16="http://schemas.microsoft.com/office/drawing/2014/main" id="{37FA38D5-5825-48CB-9D39-8D00EE725E00}"/>
              </a:ext>
            </a:extLst>
          </p:cNvPr>
          <p:cNvSpPr>
            <a:spLocks noGrp="1"/>
          </p:cNvSpPr>
          <p:nvPr>
            <p:ph type="sldNum" sz="quarter" idx="11"/>
          </p:nvPr>
        </p:nvSpPr>
        <p:spPr/>
        <p:txBody>
          <a:bodyPr/>
          <a:lstStyle/>
          <a:p>
            <a:fld id="{CD13C9F6-DA1F-4969-8B21-2E803A8A69C8}" type="slidenum">
              <a:rPr lang="de-DE" smtClean="0"/>
              <a:t>51</a:t>
            </a:fld>
            <a:endParaRPr lang="de-DE" dirty="0"/>
          </a:p>
        </p:txBody>
      </p:sp>
      <p:sp>
        <p:nvSpPr>
          <p:cNvPr id="7" name="Textfeld 6">
            <a:extLst>
              <a:ext uri="{FF2B5EF4-FFF2-40B4-BE49-F238E27FC236}">
                <a16:creationId xmlns:a16="http://schemas.microsoft.com/office/drawing/2014/main" id="{49E72567-AD30-42D4-BB93-40A943AAFDA9}"/>
              </a:ext>
            </a:extLst>
          </p:cNvPr>
          <p:cNvSpPr txBox="1"/>
          <p:nvPr/>
        </p:nvSpPr>
        <p:spPr>
          <a:xfrm>
            <a:off x="272413" y="246463"/>
            <a:ext cx="2218236" cy="523220"/>
          </a:xfrm>
          <a:prstGeom prst="rect">
            <a:avLst/>
          </a:prstGeom>
          <a:noFill/>
        </p:spPr>
        <p:txBody>
          <a:bodyPr wrap="none" rtlCol="0">
            <a:spAutoFit/>
          </a:bodyPr>
          <a:lstStyle/>
          <a:p>
            <a:r>
              <a:rPr lang="de-DE" sz="2800" dirty="0" err="1">
                <a:solidFill>
                  <a:srgbClr val="9499FE"/>
                </a:solidFill>
              </a:rPr>
              <a:t>Voorbeeld</a:t>
            </a:r>
            <a:r>
              <a:rPr lang="de-DE" sz="2800" dirty="0">
                <a:solidFill>
                  <a:srgbClr val="9499FE"/>
                </a:solidFill>
              </a:rPr>
              <a:t> #4 </a:t>
            </a:r>
          </a:p>
        </p:txBody>
      </p:sp>
      <p:sp>
        <p:nvSpPr>
          <p:cNvPr id="8" name="Rechteck: abgerundete Ecken 7">
            <a:extLst>
              <a:ext uri="{FF2B5EF4-FFF2-40B4-BE49-F238E27FC236}">
                <a16:creationId xmlns:a16="http://schemas.microsoft.com/office/drawing/2014/main" id="{B68C0C31-29AA-4892-A56E-607C20E2A4F6}"/>
              </a:ext>
            </a:extLst>
          </p:cNvPr>
          <p:cNvSpPr/>
          <p:nvPr/>
        </p:nvSpPr>
        <p:spPr>
          <a:xfrm>
            <a:off x="838199" y="2756647"/>
            <a:ext cx="4078575" cy="334435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b="1" dirty="0" err="1">
                <a:solidFill>
                  <a:schemeClr val="accent5"/>
                </a:solidFill>
              </a:rPr>
              <a:t>Sector</a:t>
            </a:r>
            <a:r>
              <a:rPr lang="de-DE" b="1" dirty="0">
                <a:solidFill>
                  <a:schemeClr val="accent5"/>
                </a:solidFill>
              </a:rPr>
              <a:t>: </a:t>
            </a:r>
            <a:r>
              <a:rPr lang="de-DE" dirty="0">
                <a:solidFill>
                  <a:schemeClr val="tx1"/>
                </a:solidFill>
              </a:rPr>
              <a:t>Detailhandel (</a:t>
            </a:r>
            <a:r>
              <a:rPr lang="de-DE" dirty="0" err="1">
                <a:solidFill>
                  <a:schemeClr val="tx1"/>
                </a:solidFill>
              </a:rPr>
              <a:t>magazijn</a:t>
            </a:r>
            <a:r>
              <a:rPr lang="de-DE" dirty="0">
                <a:solidFill>
                  <a:schemeClr val="tx1"/>
                </a:solidFill>
              </a:rPr>
              <a:t> voor </a:t>
            </a:r>
            <a:r>
              <a:rPr lang="de-DE" dirty="0" err="1">
                <a:solidFill>
                  <a:schemeClr val="tx1"/>
                </a:solidFill>
              </a:rPr>
              <a:t>supermarktketen</a:t>
            </a:r>
            <a:r>
              <a:rPr lang="de-DE" dirty="0">
                <a:solidFill>
                  <a:schemeClr val="tx1"/>
                </a:solidFill>
              </a:rPr>
              <a:t>)</a:t>
            </a:r>
          </a:p>
          <a:p>
            <a:r>
              <a:rPr lang="de-DE" b="1" dirty="0" err="1">
                <a:solidFill>
                  <a:schemeClr val="accent5"/>
                </a:solidFill>
              </a:rPr>
              <a:t>Omvang</a:t>
            </a:r>
            <a:r>
              <a:rPr lang="de-DE" b="1" dirty="0">
                <a:solidFill>
                  <a:schemeClr val="accent5"/>
                </a:solidFill>
              </a:rPr>
              <a:t>: </a:t>
            </a:r>
            <a:r>
              <a:rPr lang="de-DE" dirty="0">
                <a:solidFill>
                  <a:schemeClr val="tx1"/>
                </a:solidFill>
              </a:rPr>
              <a:t>230 </a:t>
            </a:r>
            <a:r>
              <a:rPr lang="de-DE" dirty="0" err="1">
                <a:solidFill>
                  <a:schemeClr val="tx1"/>
                </a:solidFill>
              </a:rPr>
              <a:t>werknemers</a:t>
            </a:r>
            <a:endParaRPr lang="de-DE" dirty="0">
              <a:solidFill>
                <a:schemeClr val="tx1"/>
              </a:solidFill>
            </a:endParaRPr>
          </a:p>
          <a:p>
            <a:r>
              <a:rPr lang="de-DE" b="1" dirty="0">
                <a:solidFill>
                  <a:schemeClr val="accent5"/>
                </a:solidFill>
              </a:rPr>
              <a:t>Locatie: </a:t>
            </a:r>
            <a:r>
              <a:rPr lang="de-DE" dirty="0" err="1">
                <a:solidFill>
                  <a:schemeClr val="tx1"/>
                </a:solidFill>
              </a:rPr>
              <a:t>Griekenland</a:t>
            </a:r>
            <a:endParaRPr lang="de-DE" dirty="0">
              <a:solidFill>
                <a:schemeClr val="tx1"/>
              </a:solidFill>
            </a:endParaRPr>
          </a:p>
          <a:p>
            <a:r>
              <a:rPr lang="de-DE" b="1" dirty="0" err="1">
                <a:solidFill>
                  <a:schemeClr val="accent5"/>
                </a:solidFill>
              </a:rPr>
              <a:t>Maatregel</a:t>
            </a:r>
            <a:r>
              <a:rPr lang="de-DE" b="1" dirty="0">
                <a:solidFill>
                  <a:schemeClr val="accent5"/>
                </a:solidFill>
              </a:rPr>
              <a:t>: </a:t>
            </a:r>
            <a:r>
              <a:rPr lang="de-DE" dirty="0" err="1">
                <a:solidFill>
                  <a:schemeClr val="tx1"/>
                </a:solidFill>
              </a:rPr>
              <a:t>Inzet</a:t>
            </a:r>
            <a:r>
              <a:rPr lang="de-DE" dirty="0">
                <a:solidFill>
                  <a:schemeClr val="tx1"/>
                </a:solidFill>
              </a:rPr>
              <a:t> van Li-</a:t>
            </a:r>
            <a:r>
              <a:rPr lang="de-DE" dirty="0" err="1">
                <a:solidFill>
                  <a:schemeClr val="tx1"/>
                </a:solidFill>
              </a:rPr>
              <a:t>ion</a:t>
            </a:r>
            <a:r>
              <a:rPr lang="de-DE" dirty="0">
                <a:solidFill>
                  <a:schemeClr val="tx1"/>
                </a:solidFill>
              </a:rPr>
              <a:t> </a:t>
            </a:r>
            <a:r>
              <a:rPr lang="de-DE" dirty="0" err="1">
                <a:solidFill>
                  <a:schemeClr val="tx1"/>
                </a:solidFill>
              </a:rPr>
              <a:t>batterijen</a:t>
            </a:r>
            <a:r>
              <a:rPr lang="de-DE" dirty="0">
                <a:solidFill>
                  <a:schemeClr val="tx1"/>
                </a:solidFill>
              </a:rPr>
              <a:t> en modern </a:t>
            </a:r>
            <a:r>
              <a:rPr lang="de-DE" dirty="0" err="1">
                <a:solidFill>
                  <a:schemeClr val="tx1"/>
                </a:solidFill>
              </a:rPr>
              <a:t>laadstation</a:t>
            </a:r>
            <a:endParaRPr lang="de-DE" dirty="0">
              <a:solidFill>
                <a:schemeClr val="tx1"/>
              </a:solidFill>
            </a:endParaRPr>
          </a:p>
          <a:p>
            <a:r>
              <a:rPr lang="de-DE" b="1" dirty="0">
                <a:solidFill>
                  <a:schemeClr val="accent5"/>
                </a:solidFill>
              </a:rPr>
              <a:t>NEB-</a:t>
            </a:r>
            <a:r>
              <a:rPr lang="de-DE" b="1" dirty="0" err="1">
                <a:solidFill>
                  <a:schemeClr val="accent5"/>
                </a:solidFill>
              </a:rPr>
              <a:t>gekwantificeerd</a:t>
            </a:r>
            <a:r>
              <a:rPr lang="de-DE" b="1" dirty="0">
                <a:solidFill>
                  <a:schemeClr val="accent5"/>
                </a:solidFill>
              </a:rPr>
              <a:t>: </a:t>
            </a:r>
            <a:r>
              <a:rPr lang="de-DE" dirty="0">
                <a:solidFill>
                  <a:schemeClr val="tx1"/>
                </a:solidFill>
              </a:rPr>
              <a:t>lagere </a:t>
            </a:r>
            <a:r>
              <a:rPr lang="de-DE" dirty="0" err="1">
                <a:solidFill>
                  <a:schemeClr val="tx1"/>
                </a:solidFill>
              </a:rPr>
              <a:t>onderhoudskosten</a:t>
            </a:r>
            <a:endParaRPr lang="de-DE" dirty="0">
              <a:solidFill>
                <a:schemeClr val="tx1"/>
              </a:solidFill>
            </a:endParaRPr>
          </a:p>
        </p:txBody>
      </p:sp>
      <p:sp>
        <p:nvSpPr>
          <p:cNvPr id="11" name="Textfeld 10">
            <a:extLst>
              <a:ext uri="{FF2B5EF4-FFF2-40B4-BE49-F238E27FC236}">
                <a16:creationId xmlns:a16="http://schemas.microsoft.com/office/drawing/2014/main" id="{649DC350-8108-45FB-B3C0-AEC8583D2BF6}"/>
              </a:ext>
            </a:extLst>
          </p:cNvPr>
          <p:cNvSpPr txBox="1"/>
          <p:nvPr/>
        </p:nvSpPr>
        <p:spPr>
          <a:xfrm>
            <a:off x="5141262" y="3105834"/>
            <a:ext cx="6098240" cy="646331"/>
          </a:xfrm>
          <a:prstGeom prst="rect">
            <a:avLst/>
          </a:prstGeom>
          <a:noFill/>
        </p:spPr>
        <p:txBody>
          <a:bodyPr wrap="square">
            <a:spAutoFit/>
          </a:bodyPr>
          <a:lstStyle/>
          <a:p>
            <a:r>
              <a:rPr lang="de-DE" b="1" dirty="0">
                <a:solidFill>
                  <a:schemeClr val="accent5"/>
                </a:solidFill>
              </a:rPr>
              <a:t>CAPEX: </a:t>
            </a:r>
            <a:r>
              <a:rPr lang="de-DE" dirty="0"/>
              <a:t>700.427 €</a:t>
            </a:r>
          </a:p>
          <a:p>
            <a:r>
              <a:rPr lang="de-DE" b="1" dirty="0" err="1">
                <a:solidFill>
                  <a:schemeClr val="accent5"/>
                </a:solidFill>
              </a:rPr>
              <a:t>Duur</a:t>
            </a:r>
            <a:r>
              <a:rPr lang="de-DE" b="1" dirty="0">
                <a:solidFill>
                  <a:schemeClr val="accent5"/>
                </a:solidFill>
              </a:rPr>
              <a:t> van de </a:t>
            </a:r>
            <a:r>
              <a:rPr lang="de-DE" b="1" dirty="0" err="1">
                <a:solidFill>
                  <a:schemeClr val="accent5"/>
                </a:solidFill>
              </a:rPr>
              <a:t>investering</a:t>
            </a:r>
            <a:r>
              <a:rPr lang="de-DE" b="1" dirty="0">
                <a:solidFill>
                  <a:schemeClr val="accent5"/>
                </a:solidFill>
              </a:rPr>
              <a:t>: </a:t>
            </a:r>
            <a:r>
              <a:rPr lang="de-DE" dirty="0"/>
              <a:t>(NPV, IRR): 10 </a:t>
            </a:r>
            <a:r>
              <a:rPr lang="de-DE" dirty="0" err="1"/>
              <a:t>jaar</a:t>
            </a:r>
            <a:endParaRPr lang="de-DE" dirty="0"/>
          </a:p>
        </p:txBody>
      </p:sp>
      <p:sp>
        <p:nvSpPr>
          <p:cNvPr id="9" name="Rectangle 8">
            <a:extLst>
              <a:ext uri="{FF2B5EF4-FFF2-40B4-BE49-F238E27FC236}">
                <a16:creationId xmlns:a16="http://schemas.microsoft.com/office/drawing/2014/main" id="{C095D929-2686-4E14-A62B-F94D0D01D11F}"/>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28066532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14B5D5-4E9C-41A5-AF8D-2BF1A5B956DA}"/>
              </a:ext>
            </a:extLst>
          </p:cNvPr>
          <p:cNvSpPr>
            <a:spLocks noGrp="1"/>
          </p:cNvSpPr>
          <p:nvPr>
            <p:ph type="title"/>
          </p:nvPr>
        </p:nvSpPr>
        <p:spPr>
          <a:xfrm>
            <a:off x="838200" y="1094282"/>
            <a:ext cx="10515600" cy="1124540"/>
          </a:xfrm>
        </p:spPr>
        <p:txBody>
          <a:bodyPr>
            <a:normAutofit fontScale="90000"/>
          </a:bodyPr>
          <a:lstStyle/>
          <a:p>
            <a:r>
              <a:rPr lang="nl-NL" dirty="0"/>
              <a:t>Belemmeringen voor de integratie van marktdeelnemers </a:t>
            </a:r>
            <a:br>
              <a:rPr lang="nl-NL" dirty="0"/>
            </a:br>
            <a:r>
              <a:rPr lang="nl-NL" dirty="0"/>
              <a:t>in de evaluatie van de EEM</a:t>
            </a:r>
            <a:endParaRPr lang="de-DE" dirty="0"/>
          </a:p>
        </p:txBody>
      </p:sp>
      <p:sp>
        <p:nvSpPr>
          <p:cNvPr id="3" name="Datumsplatzhalter 2">
            <a:extLst>
              <a:ext uri="{FF2B5EF4-FFF2-40B4-BE49-F238E27FC236}">
                <a16:creationId xmlns:a16="http://schemas.microsoft.com/office/drawing/2014/main" id="{8BB0544A-ED50-4472-8457-B05FDF534BAD}"/>
              </a:ext>
            </a:extLst>
          </p:cNvPr>
          <p:cNvSpPr>
            <a:spLocks noGrp="1"/>
          </p:cNvSpPr>
          <p:nvPr>
            <p:ph type="dt" sz="half" idx="10"/>
          </p:nvPr>
        </p:nvSpPr>
        <p:spPr/>
        <p:txBody>
          <a:bodyPr/>
          <a:lstStyle/>
          <a:p>
            <a:fld id="{5B48F7BD-A4A7-4970-A9C6-3AC6ADEDED24}" type="datetime1">
              <a:rPr lang="en-GB" smtClean="0"/>
              <a:t>24/05/2022</a:t>
            </a:fld>
            <a:endParaRPr lang="de-DE" dirty="0"/>
          </a:p>
        </p:txBody>
      </p:sp>
      <p:sp>
        <p:nvSpPr>
          <p:cNvPr id="4" name="Foliennummernplatzhalter 3">
            <a:extLst>
              <a:ext uri="{FF2B5EF4-FFF2-40B4-BE49-F238E27FC236}">
                <a16:creationId xmlns:a16="http://schemas.microsoft.com/office/drawing/2014/main" id="{86592787-D9FA-4A16-A404-5D25353AC5D7}"/>
              </a:ext>
            </a:extLst>
          </p:cNvPr>
          <p:cNvSpPr>
            <a:spLocks noGrp="1"/>
          </p:cNvSpPr>
          <p:nvPr>
            <p:ph type="sldNum" sz="quarter" idx="11"/>
          </p:nvPr>
        </p:nvSpPr>
        <p:spPr/>
        <p:txBody>
          <a:bodyPr/>
          <a:lstStyle/>
          <a:p>
            <a:fld id="{CD13C9F6-DA1F-4969-8B21-2E803A8A69C8}" type="slidenum">
              <a:rPr lang="de-DE" smtClean="0"/>
              <a:pPr/>
              <a:t>52</a:t>
            </a:fld>
            <a:endParaRPr lang="de-DE" dirty="0"/>
          </a:p>
        </p:txBody>
      </p:sp>
      <p:sp>
        <p:nvSpPr>
          <p:cNvPr id="5" name="Textplatzhalter 4">
            <a:extLst>
              <a:ext uri="{FF2B5EF4-FFF2-40B4-BE49-F238E27FC236}">
                <a16:creationId xmlns:a16="http://schemas.microsoft.com/office/drawing/2014/main" id="{92A2DC76-15EC-4FA3-8D1A-BBCC455C51D3}"/>
              </a:ext>
            </a:extLst>
          </p:cNvPr>
          <p:cNvSpPr>
            <a:spLocks noGrp="1"/>
          </p:cNvSpPr>
          <p:nvPr>
            <p:ph type="body" sz="quarter" idx="22"/>
          </p:nvPr>
        </p:nvSpPr>
        <p:spPr>
          <a:xfrm>
            <a:off x="824790" y="2323475"/>
            <a:ext cx="9738435" cy="3928222"/>
          </a:xfrm>
        </p:spPr>
        <p:txBody>
          <a:bodyPr>
            <a:normAutofit/>
          </a:bodyPr>
          <a:lstStyle/>
          <a:p>
            <a:pPr marL="457200" indent="-457200">
              <a:buFont typeface="Arial" panose="020B0604020202020204" pitchFamily="34" charset="0"/>
              <a:buChar char="•"/>
            </a:pPr>
            <a:r>
              <a:rPr lang="nl-NL" sz="2400" dirty="0">
                <a:solidFill>
                  <a:schemeClr val="tx1"/>
                </a:solidFill>
              </a:rPr>
              <a:t>Ontbrekende gegevens</a:t>
            </a:r>
          </a:p>
          <a:p>
            <a:pPr marL="457200" indent="-457200">
              <a:buFont typeface="Arial" panose="020B0604020202020204" pitchFamily="34" charset="0"/>
              <a:buChar char="•"/>
            </a:pPr>
            <a:r>
              <a:rPr lang="nl-NL" sz="2400" dirty="0">
                <a:solidFill>
                  <a:schemeClr val="tx1"/>
                </a:solidFill>
              </a:rPr>
              <a:t>Communicatie tussen diensten</a:t>
            </a:r>
          </a:p>
          <a:p>
            <a:pPr marL="457200" indent="-457200">
              <a:buFont typeface="Arial" panose="020B0604020202020204" pitchFamily="34" charset="0"/>
              <a:buChar char="•"/>
            </a:pPr>
            <a:r>
              <a:rPr lang="nl-NL" sz="2400" dirty="0">
                <a:solidFill>
                  <a:schemeClr val="tx1"/>
                </a:solidFill>
              </a:rPr>
              <a:t>Gemiddelde waarden moeilijk te bepalen</a:t>
            </a:r>
          </a:p>
          <a:p>
            <a:pPr marL="457200" indent="-457200">
              <a:buFont typeface="Arial" panose="020B0604020202020204" pitchFamily="34" charset="0"/>
              <a:buChar char="•"/>
            </a:pPr>
            <a:r>
              <a:rPr lang="nl-NL" sz="2400" dirty="0" err="1">
                <a:solidFill>
                  <a:schemeClr val="tx1"/>
                </a:solidFill>
              </a:rPr>
              <a:t>Locatiespecifieke</a:t>
            </a:r>
            <a:r>
              <a:rPr lang="nl-NL" sz="2400" dirty="0">
                <a:solidFill>
                  <a:schemeClr val="tx1"/>
                </a:solidFill>
              </a:rPr>
              <a:t> factoren</a:t>
            </a:r>
          </a:p>
          <a:p>
            <a:pPr marL="457200" indent="-457200">
              <a:buFont typeface="Arial" panose="020B0604020202020204" pitchFamily="34" charset="0"/>
              <a:buChar char="•"/>
            </a:pPr>
            <a:r>
              <a:rPr lang="nl-NL" sz="2400" dirty="0">
                <a:solidFill>
                  <a:schemeClr val="tx1"/>
                </a:solidFill>
              </a:rPr>
              <a:t>Tijd en capaciteit</a:t>
            </a:r>
          </a:p>
          <a:p>
            <a:pPr marL="457200" indent="-457200">
              <a:buFont typeface="Arial" panose="020B0604020202020204" pitchFamily="34" charset="0"/>
              <a:buChar char="•"/>
            </a:pPr>
            <a:r>
              <a:rPr lang="nl-NL" sz="2400" dirty="0">
                <a:solidFill>
                  <a:schemeClr val="tx1"/>
                </a:solidFill>
              </a:rPr>
              <a:t>Vaak negatieve risicobeoordeling van MB</a:t>
            </a:r>
          </a:p>
          <a:p>
            <a:pPr marL="457200" indent="-457200">
              <a:buFont typeface="Arial" panose="020B0604020202020204" pitchFamily="34" charset="0"/>
              <a:buChar char="•"/>
            </a:pPr>
            <a:r>
              <a:rPr lang="nl-NL" sz="2400" dirty="0">
                <a:solidFill>
                  <a:schemeClr val="tx1"/>
                </a:solidFill>
              </a:rPr>
              <a:t>Gebrekkig beheer en gebrekkige communicatie</a:t>
            </a:r>
          </a:p>
          <a:p>
            <a:pPr marL="457200" indent="-457200">
              <a:buFont typeface="Arial" panose="020B0604020202020204" pitchFamily="34" charset="0"/>
              <a:buChar char="•"/>
            </a:pPr>
            <a:r>
              <a:rPr lang="nl-NL" sz="2400" dirty="0">
                <a:solidFill>
                  <a:schemeClr val="tx1"/>
                </a:solidFill>
              </a:rPr>
              <a:t>Negatief effect mogelijk</a:t>
            </a:r>
            <a:endParaRPr lang="en-US" sz="2400" dirty="0">
              <a:solidFill>
                <a:schemeClr val="tx1"/>
              </a:solidFill>
            </a:endParaRPr>
          </a:p>
          <a:p>
            <a:pPr marL="457200" indent="-457200">
              <a:buFont typeface="Arial" panose="020B0604020202020204" pitchFamily="34" charset="0"/>
              <a:buChar char="•"/>
            </a:pPr>
            <a:endParaRPr lang="en-US" dirty="0">
              <a:solidFill>
                <a:schemeClr val="tx1"/>
              </a:solidFill>
            </a:endParaRPr>
          </a:p>
        </p:txBody>
      </p:sp>
    </p:spTree>
    <p:extLst>
      <p:ext uri="{BB962C8B-B14F-4D97-AF65-F5344CB8AC3E}">
        <p14:creationId xmlns:p14="http://schemas.microsoft.com/office/powerpoint/2010/main" val="60389192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A305E8-F196-4D56-9317-87434BD65B4B}"/>
              </a:ext>
            </a:extLst>
          </p:cNvPr>
          <p:cNvSpPr>
            <a:spLocks noGrp="1"/>
          </p:cNvSpPr>
          <p:nvPr>
            <p:ph type="title"/>
          </p:nvPr>
        </p:nvSpPr>
        <p:spPr>
          <a:xfrm>
            <a:off x="838200" y="937481"/>
            <a:ext cx="10515600" cy="572608"/>
          </a:xfrm>
        </p:spPr>
        <p:txBody>
          <a:bodyPr/>
          <a:lstStyle/>
          <a:p>
            <a:r>
              <a:rPr lang="de-DE" dirty="0" err="1"/>
              <a:t>Leerpunten</a:t>
            </a:r>
            <a:endParaRPr lang="de-DE" dirty="0"/>
          </a:p>
        </p:txBody>
      </p:sp>
      <p:sp>
        <p:nvSpPr>
          <p:cNvPr id="3" name="Inhaltsplatzhalter 2">
            <a:extLst>
              <a:ext uri="{FF2B5EF4-FFF2-40B4-BE49-F238E27FC236}">
                <a16:creationId xmlns:a16="http://schemas.microsoft.com/office/drawing/2014/main" id="{F717E5E5-0A8A-4B29-A4F0-4BE3B05B1B0D}"/>
              </a:ext>
            </a:extLst>
          </p:cNvPr>
          <p:cNvSpPr>
            <a:spLocks noGrp="1"/>
          </p:cNvSpPr>
          <p:nvPr>
            <p:ph idx="1"/>
          </p:nvPr>
        </p:nvSpPr>
        <p:spPr>
          <a:xfrm>
            <a:off x="838200" y="1634000"/>
            <a:ext cx="10515600" cy="4286519"/>
          </a:xfrm>
        </p:spPr>
        <p:txBody>
          <a:bodyPr>
            <a:noAutofit/>
          </a:bodyPr>
          <a:lstStyle/>
          <a:p>
            <a:pPr marL="457200" indent="-457200">
              <a:buFont typeface="Arial" panose="020B0604020202020204" pitchFamily="34" charset="0"/>
              <a:buChar char="•"/>
            </a:pPr>
            <a:r>
              <a:rPr lang="nl-NL" sz="2400" dirty="0"/>
              <a:t>Door het proces samen met de energie- en productiemedewerkers te analyseren kunnen </a:t>
            </a:r>
            <a:r>
              <a:rPr lang="nl-NL" sz="2400" dirty="0" err="1"/>
              <a:t>EEM's</a:t>
            </a:r>
            <a:r>
              <a:rPr lang="nl-NL" sz="2400" dirty="0"/>
              <a:t> worden geïdentificeerd die verband houden met de kernactiviteiten</a:t>
            </a:r>
          </a:p>
          <a:p>
            <a:pPr marL="457200" indent="-457200">
              <a:buFont typeface="Arial" panose="020B0604020202020204" pitchFamily="34" charset="0"/>
              <a:buChar char="•"/>
            </a:pPr>
            <a:r>
              <a:rPr lang="nl-NL" sz="2400" dirty="0"/>
              <a:t>Een investering kan als strategisch worden beschouwd als zij bijdraagt tot lagere kosten, meer </a:t>
            </a:r>
            <a:r>
              <a:rPr lang="nl-NL" sz="2400" dirty="0" err="1"/>
              <a:t>waardecreatie</a:t>
            </a:r>
            <a:r>
              <a:rPr lang="nl-NL" sz="2400" dirty="0"/>
              <a:t> en minder risico</a:t>
            </a:r>
          </a:p>
          <a:p>
            <a:pPr marL="457200" indent="-457200">
              <a:buFont typeface="Arial" panose="020B0604020202020204" pitchFamily="34" charset="0"/>
              <a:buChar char="•"/>
            </a:pPr>
            <a:r>
              <a:rPr lang="nl-NL" sz="2400" dirty="0" err="1"/>
              <a:t>NEBs</a:t>
            </a:r>
            <a:r>
              <a:rPr lang="nl-NL" sz="2400" dirty="0"/>
              <a:t> kunnen bijdragen aan deze drie aspecten en dus aan de strategische waarde van een EE-investering</a:t>
            </a:r>
          </a:p>
          <a:p>
            <a:pPr marL="457200" indent="-457200">
              <a:buFont typeface="Arial" panose="020B0604020202020204" pitchFamily="34" charset="0"/>
              <a:buChar char="•"/>
            </a:pPr>
            <a:r>
              <a:rPr lang="nl-NL" sz="2400" dirty="0"/>
              <a:t>Als een investering niet alleen (energie)kostenverlagingen oplevert, maar ook als een strategische investering kan worden gezien, is de kans groter dat zij prioriteit krijgt bij de uitvoering</a:t>
            </a:r>
          </a:p>
          <a:p>
            <a:pPr marL="457200" indent="-457200">
              <a:buFont typeface="Arial" panose="020B0604020202020204" pitchFamily="34" charset="0"/>
              <a:buChar char="•"/>
            </a:pPr>
            <a:r>
              <a:rPr lang="nl-NL" sz="2400" dirty="0" err="1"/>
              <a:t>NEB's</a:t>
            </a:r>
            <a:r>
              <a:rPr lang="nl-NL" sz="2400" dirty="0"/>
              <a:t> die verband houden met operationele uitmuntendheid zijn eenvoudiger te kwantificeren</a:t>
            </a:r>
            <a:endParaRPr lang="de-DE" sz="2400" dirty="0"/>
          </a:p>
        </p:txBody>
      </p:sp>
      <p:sp>
        <p:nvSpPr>
          <p:cNvPr id="4" name="Datumsplatzhalter 3">
            <a:extLst>
              <a:ext uri="{FF2B5EF4-FFF2-40B4-BE49-F238E27FC236}">
                <a16:creationId xmlns:a16="http://schemas.microsoft.com/office/drawing/2014/main" id="{8D4799CC-64DB-4337-816D-079D727DBD66}"/>
              </a:ext>
            </a:extLst>
          </p:cNvPr>
          <p:cNvSpPr>
            <a:spLocks noGrp="1"/>
          </p:cNvSpPr>
          <p:nvPr>
            <p:ph type="dt" sz="half" idx="10"/>
          </p:nvPr>
        </p:nvSpPr>
        <p:spPr/>
        <p:txBody>
          <a:bodyPr/>
          <a:lstStyle/>
          <a:p>
            <a:fld id="{5D8D6022-AE11-4403-AD11-CC055378703F}" type="datetime1">
              <a:rPr lang="en-GB" smtClean="0"/>
              <a:t>24/05/2022</a:t>
            </a:fld>
            <a:endParaRPr lang="de-DE"/>
          </a:p>
        </p:txBody>
      </p:sp>
      <p:sp>
        <p:nvSpPr>
          <p:cNvPr id="5" name="Foliennummernplatzhalter 4">
            <a:extLst>
              <a:ext uri="{FF2B5EF4-FFF2-40B4-BE49-F238E27FC236}">
                <a16:creationId xmlns:a16="http://schemas.microsoft.com/office/drawing/2014/main" id="{68085192-B0D6-46D6-B194-64F770132360}"/>
              </a:ext>
            </a:extLst>
          </p:cNvPr>
          <p:cNvSpPr>
            <a:spLocks noGrp="1"/>
          </p:cNvSpPr>
          <p:nvPr>
            <p:ph type="sldNum" sz="quarter" idx="11"/>
          </p:nvPr>
        </p:nvSpPr>
        <p:spPr/>
        <p:txBody>
          <a:bodyPr/>
          <a:lstStyle/>
          <a:p>
            <a:fld id="{CD13C9F6-DA1F-4969-8B21-2E803A8A69C8}" type="slidenum">
              <a:rPr lang="de-DE" smtClean="0"/>
              <a:t>53</a:t>
            </a:fld>
            <a:endParaRPr lang="de-DE" dirty="0"/>
          </a:p>
        </p:txBody>
      </p:sp>
      <p:sp>
        <p:nvSpPr>
          <p:cNvPr id="6" name="Rectangle 5">
            <a:extLst>
              <a:ext uri="{FF2B5EF4-FFF2-40B4-BE49-F238E27FC236}">
                <a16:creationId xmlns:a16="http://schemas.microsoft.com/office/drawing/2014/main" id="{929B5F85-2D06-494D-B2B1-10BFB9699956}"/>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89861858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2D02C1-C7C0-4811-8E16-F62470F806C2}"/>
              </a:ext>
            </a:extLst>
          </p:cNvPr>
          <p:cNvSpPr>
            <a:spLocks noGrp="1"/>
          </p:cNvSpPr>
          <p:nvPr>
            <p:ph type="title"/>
          </p:nvPr>
        </p:nvSpPr>
        <p:spPr/>
        <p:txBody>
          <a:bodyPr/>
          <a:lstStyle/>
          <a:p>
            <a:r>
              <a:rPr lang="de-DE" dirty="0" err="1"/>
              <a:t>Vragen</a:t>
            </a:r>
            <a:r>
              <a:rPr lang="de-DE" dirty="0"/>
              <a:t> &amp; Feedback</a:t>
            </a:r>
          </a:p>
        </p:txBody>
      </p:sp>
      <p:sp>
        <p:nvSpPr>
          <p:cNvPr id="3" name="Textplatzhalter 2">
            <a:extLst>
              <a:ext uri="{FF2B5EF4-FFF2-40B4-BE49-F238E27FC236}">
                <a16:creationId xmlns:a16="http://schemas.microsoft.com/office/drawing/2014/main" id="{0857CF78-26BC-44C8-A9B6-AF6FBB5AA537}"/>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26C7B74A-C5AA-4929-B3B1-7002793FF4E6}"/>
              </a:ext>
            </a:extLst>
          </p:cNvPr>
          <p:cNvSpPr>
            <a:spLocks noGrp="1"/>
          </p:cNvSpPr>
          <p:nvPr>
            <p:ph type="dt" sz="half" idx="10"/>
          </p:nvPr>
        </p:nvSpPr>
        <p:spPr/>
        <p:txBody>
          <a:bodyPr/>
          <a:lstStyle/>
          <a:p>
            <a:fld id="{DA803840-86C3-4FB3-9A88-45B686FDFA21}" type="datetime1">
              <a:rPr lang="en-GB" smtClean="0"/>
              <a:t>24/05/2022</a:t>
            </a:fld>
            <a:endParaRPr lang="de-DE"/>
          </a:p>
        </p:txBody>
      </p:sp>
      <p:sp>
        <p:nvSpPr>
          <p:cNvPr id="5" name="Foliennummernplatzhalter 4">
            <a:extLst>
              <a:ext uri="{FF2B5EF4-FFF2-40B4-BE49-F238E27FC236}">
                <a16:creationId xmlns:a16="http://schemas.microsoft.com/office/drawing/2014/main" id="{F3B97727-C030-46CB-AD8D-5576B3B6763A}"/>
              </a:ext>
            </a:extLst>
          </p:cNvPr>
          <p:cNvSpPr>
            <a:spLocks noGrp="1"/>
          </p:cNvSpPr>
          <p:nvPr>
            <p:ph type="sldNum" sz="quarter" idx="11"/>
          </p:nvPr>
        </p:nvSpPr>
        <p:spPr/>
        <p:txBody>
          <a:bodyPr/>
          <a:lstStyle/>
          <a:p>
            <a:fld id="{CD13C9F6-DA1F-4969-8B21-2E803A8A69C8}" type="slidenum">
              <a:rPr lang="de-DE" smtClean="0"/>
              <a:t>54</a:t>
            </a:fld>
            <a:endParaRPr lang="de-DE" dirty="0"/>
          </a:p>
        </p:txBody>
      </p:sp>
      <p:sp>
        <p:nvSpPr>
          <p:cNvPr id="6" name="Rectangle 5">
            <a:extLst>
              <a:ext uri="{FF2B5EF4-FFF2-40B4-BE49-F238E27FC236}">
                <a16:creationId xmlns:a16="http://schemas.microsoft.com/office/drawing/2014/main" id="{EC0A8CD2-2510-4FB6-B73C-8BDF3B2BB874}"/>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14865799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1"/>
          </p:nvPr>
        </p:nvSpPr>
        <p:spPr>
          <a:xfrm>
            <a:off x="8604106" y="6339526"/>
            <a:ext cx="2743200" cy="365125"/>
          </a:xfrm>
        </p:spPr>
        <p:txBody>
          <a:bodyPr/>
          <a:lstStyle/>
          <a:p>
            <a:fld id="{CD13C9F6-DA1F-4969-8B21-2E803A8A69C8}" type="slidenum">
              <a:rPr lang="de-DE" smtClean="0"/>
              <a:t>55</a:t>
            </a:fld>
            <a:endParaRPr lang="de-DE" dirty="0"/>
          </a:p>
        </p:txBody>
      </p:sp>
      <p:pic>
        <p:nvPicPr>
          <p:cNvPr id="18" name="Grafik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08252" y="1947772"/>
            <a:ext cx="3891516" cy="2994643"/>
          </a:xfrm>
          <a:prstGeom prst="rect">
            <a:avLst/>
          </a:prstGeom>
        </p:spPr>
      </p:pic>
      <p:sp>
        <p:nvSpPr>
          <p:cNvPr id="19" name="Textfeld 18"/>
          <p:cNvSpPr txBox="1"/>
          <p:nvPr/>
        </p:nvSpPr>
        <p:spPr>
          <a:xfrm>
            <a:off x="2625545" y="1022871"/>
            <a:ext cx="5944850" cy="523220"/>
          </a:xfrm>
          <a:prstGeom prst="rect">
            <a:avLst/>
          </a:prstGeom>
          <a:noFill/>
        </p:spPr>
        <p:txBody>
          <a:bodyPr wrap="square" rtlCol="0">
            <a:spAutoFit/>
          </a:bodyPr>
          <a:lstStyle/>
          <a:p>
            <a:pPr algn="ctr"/>
            <a:r>
              <a:rPr lang="de-DE" sz="2800" dirty="0">
                <a:latin typeface="Noto Sans" panose="020B0502040504020204" pitchFamily="34" charset="0"/>
                <a:ea typeface="Noto Sans" panose="020B0502040504020204" pitchFamily="34" charset="0"/>
                <a:cs typeface="Noto Sans" panose="020B0502040504020204" pitchFamily="34" charset="0"/>
              </a:rPr>
              <a:t>Dank voor </a:t>
            </a:r>
            <a:r>
              <a:rPr lang="de-DE" sz="2800" dirty="0" err="1">
                <a:latin typeface="Noto Sans" panose="020B0502040504020204" pitchFamily="34" charset="0"/>
                <a:ea typeface="Noto Sans" panose="020B0502040504020204" pitchFamily="34" charset="0"/>
                <a:cs typeface="Noto Sans" panose="020B0502040504020204" pitchFamily="34" charset="0"/>
              </a:rPr>
              <a:t>uw</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aandacht</a:t>
            </a:r>
            <a:r>
              <a:rPr lang="de-DE" sz="2800" dirty="0">
                <a:latin typeface="Noto Sans" panose="020B0502040504020204" pitchFamily="34" charset="0"/>
                <a:ea typeface="Noto Sans" panose="020B0502040504020204" pitchFamily="34" charset="0"/>
                <a:cs typeface="Noto Sans" panose="020B0502040504020204" pitchFamily="34" charset="0"/>
              </a:rPr>
              <a:t>!</a:t>
            </a:r>
          </a:p>
        </p:txBody>
      </p:sp>
      <p:sp>
        <p:nvSpPr>
          <p:cNvPr id="22" name="Datumsplatzhalter 3"/>
          <p:cNvSpPr>
            <a:spLocks noGrp="1"/>
          </p:cNvSpPr>
          <p:nvPr>
            <p:ph type="dt" sz="half" idx="10"/>
          </p:nvPr>
        </p:nvSpPr>
        <p:spPr>
          <a:xfrm>
            <a:off x="838200" y="6356350"/>
            <a:ext cx="2743200" cy="365125"/>
          </a:xfrm>
        </p:spPr>
        <p:txBody>
          <a:bodyPr/>
          <a:lstStyle/>
          <a:p>
            <a:fld id="{ED1BA4E2-E6CF-4480-9836-8D24D8B9E1A5}" type="datetime1">
              <a:rPr lang="en-GB" smtClean="0"/>
              <a:t>24/05/2022</a:t>
            </a:fld>
            <a:endParaRPr lang="de-DE"/>
          </a:p>
        </p:txBody>
      </p:sp>
      <p:pic>
        <p:nvPicPr>
          <p:cNvPr id="23" name="Immagine 2"/>
          <p:cNvPicPr/>
          <p:nvPr/>
        </p:nvPicPr>
        <p:blipFill>
          <a:blip r:embed="rId4">
            <a:extLst>
              <a:ext uri="{28A0092B-C50C-407E-A947-70E740481C1C}">
                <a14:useLocalDpi xmlns:a14="http://schemas.microsoft.com/office/drawing/2010/main" val="0"/>
              </a:ext>
            </a:extLst>
          </a:blip>
          <a:srcRect/>
          <a:stretch>
            <a:fillRect/>
          </a:stretch>
        </p:blipFill>
        <p:spPr bwMode="auto">
          <a:xfrm>
            <a:off x="10186520" y="5643825"/>
            <a:ext cx="463100" cy="546600"/>
          </a:xfrm>
          <a:prstGeom prst="rect">
            <a:avLst/>
          </a:prstGeom>
          <a:noFill/>
          <a:ln>
            <a:noFill/>
          </a:ln>
        </p:spPr>
      </p:pic>
      <p:pic>
        <p:nvPicPr>
          <p:cNvPr id="25" name="Afbeelding 16" descr="cidimage002.png@01D4FECE.D63D32C0"/>
          <p:cNvPicPr/>
          <p:nvPr/>
        </p:nvPicPr>
        <p:blipFill>
          <a:blip r:embed="rId5" r:link="rId6" cstate="print">
            <a:extLst>
              <a:ext uri="{28A0092B-C50C-407E-A947-70E740481C1C}">
                <a14:useLocalDpi xmlns:a14="http://schemas.microsoft.com/office/drawing/2010/main" val="0"/>
              </a:ext>
            </a:extLst>
          </a:blip>
          <a:srcRect/>
          <a:stretch>
            <a:fillRect/>
          </a:stretch>
        </p:blipFill>
        <p:spPr bwMode="auto">
          <a:xfrm>
            <a:off x="11266902" y="5674435"/>
            <a:ext cx="414671" cy="401685"/>
          </a:xfrm>
          <a:prstGeom prst="rect">
            <a:avLst/>
          </a:prstGeom>
          <a:noFill/>
          <a:ln>
            <a:noFill/>
          </a:ln>
        </p:spPr>
      </p:pic>
      <p:pic>
        <p:nvPicPr>
          <p:cNvPr id="26" name="Picture 1"/>
          <p:cNvPicPr/>
          <p:nvPr/>
        </p:nvPicPr>
        <p:blipFill rotWithShape="1">
          <a:blip r:embed="rId7" cstate="print">
            <a:extLst>
              <a:ext uri="{28A0092B-C50C-407E-A947-70E740481C1C}">
                <a14:useLocalDpi xmlns:a14="http://schemas.microsoft.com/office/drawing/2010/main" val="0"/>
              </a:ext>
            </a:extLst>
          </a:blip>
          <a:srcRect t="8773" b="16666"/>
          <a:stretch/>
        </p:blipFill>
        <p:spPr bwMode="auto">
          <a:xfrm>
            <a:off x="5016416" y="5675446"/>
            <a:ext cx="968118" cy="356046"/>
          </a:xfrm>
          <a:prstGeom prst="rect">
            <a:avLst/>
          </a:prstGeom>
          <a:noFill/>
          <a:ln>
            <a:noFill/>
          </a:ln>
          <a:extLst>
            <a:ext uri="{53640926-AAD7-44D8-BBD7-CCE9431645EC}">
              <a14:shadowObscured xmlns:a14="http://schemas.microsoft.com/office/drawing/2010/main"/>
            </a:ext>
          </a:extLst>
        </p:spPr>
      </p:pic>
      <p:pic>
        <p:nvPicPr>
          <p:cNvPr id="27" name="Picture 3"/>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496101" y="5662227"/>
            <a:ext cx="447505" cy="439814"/>
          </a:xfrm>
          <a:prstGeom prst="rect">
            <a:avLst/>
          </a:prstGeom>
          <a:noFill/>
          <a:ln>
            <a:noFill/>
          </a:ln>
        </p:spPr>
      </p:pic>
      <p:pic>
        <p:nvPicPr>
          <p:cNvPr id="28" name="Picture 24"/>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503002" y="5772902"/>
            <a:ext cx="520986" cy="240621"/>
          </a:xfrm>
          <a:prstGeom prst="rect">
            <a:avLst/>
          </a:prstGeom>
          <a:noFill/>
          <a:ln>
            <a:noFill/>
          </a:ln>
        </p:spPr>
      </p:pic>
      <p:pic>
        <p:nvPicPr>
          <p:cNvPr id="29" name="Picture 27" descr="header_E"/>
          <p:cNvPicPr/>
          <p:nvPr/>
        </p:nvPicPr>
        <p:blipFill>
          <a:blip r:embed="rId10" cstate="print">
            <a:extLst>
              <a:ext uri="{28A0092B-C50C-407E-A947-70E740481C1C}">
                <a14:useLocalDpi xmlns:a14="http://schemas.microsoft.com/office/drawing/2010/main" val="0"/>
              </a:ext>
            </a:extLst>
          </a:blip>
          <a:srcRect l="31882" r="31726"/>
          <a:stretch>
            <a:fillRect/>
          </a:stretch>
        </p:blipFill>
        <p:spPr bwMode="auto">
          <a:xfrm>
            <a:off x="8719343" y="5698491"/>
            <a:ext cx="786800" cy="367285"/>
          </a:xfrm>
          <a:prstGeom prst="rect">
            <a:avLst/>
          </a:prstGeom>
          <a:noFill/>
        </p:spPr>
      </p:pic>
      <p:pic>
        <p:nvPicPr>
          <p:cNvPr id="30" name="Immagine 2"/>
          <p:cNvPicPr/>
          <p:nvPr/>
        </p:nvPicPr>
        <p:blipFill>
          <a:blip r:embed="rId11" cstate="print">
            <a:extLst>
              <a:ext uri="{28A0092B-C50C-407E-A947-70E740481C1C}">
                <a14:useLocalDpi xmlns:a14="http://schemas.microsoft.com/office/drawing/2010/main" val="0"/>
              </a:ext>
            </a:extLst>
          </a:blip>
          <a:stretch>
            <a:fillRect/>
          </a:stretch>
        </p:blipFill>
        <p:spPr>
          <a:xfrm>
            <a:off x="3157236" y="5776812"/>
            <a:ext cx="722915" cy="271360"/>
          </a:xfrm>
          <a:prstGeom prst="rect">
            <a:avLst/>
          </a:prstGeom>
        </p:spPr>
      </p:pic>
      <p:pic>
        <p:nvPicPr>
          <p:cNvPr id="31" name="Grafik 30" descr="R:\PR\01_Unternehmenskommunikation\12_Corporate_Design\02_Logo\bea_logo_black_font\bea_logo_black_font_c4_transp.jpg"/>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244472" y="5789582"/>
            <a:ext cx="517496" cy="288447"/>
          </a:xfrm>
          <a:prstGeom prst="rect">
            <a:avLst/>
          </a:prstGeom>
          <a:noFill/>
          <a:ln>
            <a:noFill/>
          </a:ln>
        </p:spPr>
      </p:pic>
      <p:pic>
        <p:nvPicPr>
          <p:cNvPr id="32" name="Bildobjekt 2"/>
          <p:cNvPicPr/>
          <p:nvPr/>
        </p:nvPicPr>
        <p:blipFill>
          <a:blip r:embed="rId13" cstate="print">
            <a:extLst>
              <a:ext uri="{28A0092B-C50C-407E-A947-70E740481C1C}">
                <a14:useLocalDpi xmlns:a14="http://schemas.microsoft.com/office/drawing/2010/main" val="0"/>
              </a:ext>
            </a:extLst>
          </a:blip>
          <a:stretch>
            <a:fillRect/>
          </a:stretch>
        </p:blipFill>
        <p:spPr>
          <a:xfrm>
            <a:off x="1901797" y="5721421"/>
            <a:ext cx="919086" cy="354787"/>
          </a:xfrm>
          <a:prstGeom prst="rect">
            <a:avLst/>
          </a:prstGeom>
        </p:spPr>
      </p:pic>
      <p:pic>
        <p:nvPicPr>
          <p:cNvPr id="33" name="Picture 25" descr="https://365tno.sharepoint.com/sites/intranet/Organisation/CS/Marketing_Communications/Externe-profilering/Logos/426_1_TNO_ifl_zwart.png"/>
          <p:cNvPicPr/>
          <p:nvPr/>
        </p:nvPicPr>
        <p:blipFill rotWithShape="1">
          <a:blip r:embed="rId14" cstate="print">
            <a:extLst>
              <a:ext uri="{28A0092B-C50C-407E-A947-70E740481C1C}">
                <a14:useLocalDpi xmlns:a14="http://schemas.microsoft.com/office/drawing/2010/main" val="0"/>
              </a:ext>
            </a:extLst>
          </a:blip>
          <a:srcRect l="7704" t="16984" r="4714" b="21687"/>
          <a:stretch/>
        </p:blipFill>
        <p:spPr bwMode="auto">
          <a:xfrm>
            <a:off x="549536" y="5806262"/>
            <a:ext cx="1015908" cy="171393"/>
          </a:xfrm>
          <a:prstGeom prst="rect">
            <a:avLst/>
          </a:prstGeom>
          <a:noFill/>
          <a:ln>
            <a:noFill/>
          </a:ln>
          <a:extLst>
            <a:ext uri="{53640926-AAD7-44D8-BBD7-CCE9431645EC}">
              <a14:shadowObscured xmlns:a14="http://schemas.microsoft.com/office/drawing/2010/main"/>
            </a:ext>
          </a:extLst>
        </p:spPr>
      </p:pic>
      <p:sp>
        <p:nvSpPr>
          <p:cNvPr id="16" name="Rectangle 15">
            <a:extLst>
              <a:ext uri="{FF2B5EF4-FFF2-40B4-BE49-F238E27FC236}">
                <a16:creationId xmlns:a16="http://schemas.microsoft.com/office/drawing/2014/main" id="{495C062C-97BE-45F9-8522-5335EFB1CB64}"/>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3724215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F9DBBB-77F9-4FE2-96CF-1F32A31E0BE8}"/>
              </a:ext>
            </a:extLst>
          </p:cNvPr>
          <p:cNvSpPr>
            <a:spLocks noGrp="1"/>
          </p:cNvSpPr>
          <p:nvPr>
            <p:ph type="title"/>
          </p:nvPr>
        </p:nvSpPr>
        <p:spPr>
          <a:xfrm>
            <a:off x="968829" y="1282695"/>
            <a:ext cx="10515600" cy="572608"/>
          </a:xfrm>
        </p:spPr>
        <p:txBody>
          <a:bodyPr/>
          <a:lstStyle/>
          <a:p>
            <a:r>
              <a:rPr lang="de-DE" dirty="0" err="1"/>
              <a:t>Doelen</a:t>
            </a:r>
            <a:r>
              <a:rPr lang="de-DE" dirty="0"/>
              <a:t> van </a:t>
            </a:r>
            <a:r>
              <a:rPr lang="de-DE" dirty="0" err="1"/>
              <a:t>unit</a:t>
            </a:r>
            <a:r>
              <a:rPr lang="de-DE" dirty="0"/>
              <a:t> II</a:t>
            </a:r>
          </a:p>
        </p:txBody>
      </p:sp>
      <p:sp>
        <p:nvSpPr>
          <p:cNvPr id="3" name="Inhaltsplatzhalter 2">
            <a:extLst>
              <a:ext uri="{FF2B5EF4-FFF2-40B4-BE49-F238E27FC236}">
                <a16:creationId xmlns:a16="http://schemas.microsoft.com/office/drawing/2014/main" id="{0A428B1C-7CB8-427D-B6D9-4C8A53B2A689}"/>
              </a:ext>
            </a:extLst>
          </p:cNvPr>
          <p:cNvSpPr>
            <a:spLocks noGrp="1"/>
          </p:cNvSpPr>
          <p:nvPr>
            <p:ph idx="1"/>
          </p:nvPr>
        </p:nvSpPr>
        <p:spPr>
          <a:xfrm>
            <a:off x="968828" y="2043404"/>
            <a:ext cx="10384971" cy="4133558"/>
          </a:xfrm>
        </p:spPr>
        <p:txBody>
          <a:bodyPr>
            <a:normAutofit/>
          </a:bodyPr>
          <a:lstStyle/>
          <a:p>
            <a:pPr marL="457200" indent="-457200">
              <a:lnSpc>
                <a:spcPct val="110000"/>
              </a:lnSpc>
              <a:buFont typeface="Arial" panose="020B0604020202020204" pitchFamily="34" charset="0"/>
              <a:buChar char="•"/>
            </a:pPr>
            <a:r>
              <a:rPr lang="nl-NL" sz="2400" dirty="0"/>
              <a:t>U vindt argumenten om Energy Efficiency maatregelen te koppelen aan de kernactiviteiten van een onderneming</a:t>
            </a:r>
          </a:p>
          <a:p>
            <a:pPr marL="457200" indent="-457200">
              <a:lnSpc>
                <a:spcPct val="110000"/>
              </a:lnSpc>
              <a:buFont typeface="Arial" panose="020B0604020202020204" pitchFamily="34" charset="0"/>
              <a:buChar char="•"/>
            </a:pPr>
            <a:r>
              <a:rPr lang="nl-NL" sz="2400" dirty="0"/>
              <a:t>U kent de drie parameters van een strategische investering</a:t>
            </a:r>
          </a:p>
          <a:p>
            <a:pPr marL="457200" indent="-457200">
              <a:lnSpc>
                <a:spcPct val="110000"/>
              </a:lnSpc>
              <a:buFont typeface="Arial" panose="020B0604020202020204" pitchFamily="34" charset="0"/>
              <a:buChar char="•"/>
            </a:pPr>
            <a:r>
              <a:rPr lang="de-DE" sz="2400" dirty="0"/>
              <a:t>U </a:t>
            </a:r>
            <a:r>
              <a:rPr lang="de-DE" sz="2400" dirty="0" err="1"/>
              <a:t>begrijpt</a:t>
            </a:r>
            <a:r>
              <a:rPr lang="de-DE" sz="2400" dirty="0"/>
              <a:t> </a:t>
            </a:r>
            <a:r>
              <a:rPr lang="de-DE" sz="2400" dirty="0" err="1"/>
              <a:t>hoe</a:t>
            </a:r>
            <a:r>
              <a:rPr lang="de-DE" sz="2400" dirty="0"/>
              <a:t> u Non-Energy Benefits k</a:t>
            </a:r>
            <a:r>
              <a:rPr lang="nl-NL" sz="2400" dirty="0" err="1"/>
              <a:t>unt</a:t>
            </a:r>
            <a:r>
              <a:rPr lang="nl-NL" sz="2400" dirty="0"/>
              <a:t> verzamelen op proces- en bedrijfsniveau</a:t>
            </a:r>
            <a:endParaRPr lang="de-DE" sz="2400" dirty="0"/>
          </a:p>
          <a:p>
            <a:pPr marL="457200" indent="-457200">
              <a:lnSpc>
                <a:spcPct val="110000"/>
              </a:lnSpc>
              <a:buFont typeface="Arial" panose="020B0604020202020204" pitchFamily="34" charset="0"/>
              <a:buChar char="•"/>
            </a:pPr>
            <a:r>
              <a:rPr lang="nl-NL" sz="2400" dirty="0"/>
              <a:t>U kunt de strategische analyse toepassen op concrete voorbeelden</a:t>
            </a:r>
          </a:p>
          <a:p>
            <a:pPr marL="457200" indent="-457200">
              <a:lnSpc>
                <a:spcPct val="110000"/>
              </a:lnSpc>
              <a:buFont typeface="Arial" panose="020B0604020202020204" pitchFamily="34" charset="0"/>
              <a:buChar char="•"/>
            </a:pPr>
            <a:r>
              <a:rPr lang="nl-NL" sz="2400" dirty="0"/>
              <a:t>U kent de verschillende financiële indicatoren en bijbehorende grenzen</a:t>
            </a:r>
            <a:endParaRPr lang="de-DE" sz="2400" dirty="0"/>
          </a:p>
        </p:txBody>
      </p:sp>
      <p:sp>
        <p:nvSpPr>
          <p:cNvPr id="4" name="Datumsplatzhalter 3">
            <a:extLst>
              <a:ext uri="{FF2B5EF4-FFF2-40B4-BE49-F238E27FC236}">
                <a16:creationId xmlns:a16="http://schemas.microsoft.com/office/drawing/2014/main" id="{D0974FB2-4E32-463C-82BD-37B9896A1B3A}"/>
              </a:ext>
            </a:extLst>
          </p:cNvPr>
          <p:cNvSpPr>
            <a:spLocks noGrp="1"/>
          </p:cNvSpPr>
          <p:nvPr>
            <p:ph type="dt" sz="half" idx="10"/>
          </p:nvPr>
        </p:nvSpPr>
        <p:spPr/>
        <p:txBody>
          <a:bodyPr/>
          <a:lstStyle/>
          <a:p>
            <a:fld id="{3E116381-2F03-4F58-B028-B35860EF6740}" type="datetime1">
              <a:rPr lang="en-GB" smtClean="0"/>
              <a:t>24/05/2022</a:t>
            </a:fld>
            <a:endParaRPr lang="de-DE"/>
          </a:p>
        </p:txBody>
      </p:sp>
      <p:sp>
        <p:nvSpPr>
          <p:cNvPr id="5" name="Foliennummernplatzhalter 4">
            <a:extLst>
              <a:ext uri="{FF2B5EF4-FFF2-40B4-BE49-F238E27FC236}">
                <a16:creationId xmlns:a16="http://schemas.microsoft.com/office/drawing/2014/main" id="{03BAC77F-0AB2-4ED9-B9C8-7B78F81A5B17}"/>
              </a:ext>
            </a:extLst>
          </p:cNvPr>
          <p:cNvSpPr>
            <a:spLocks noGrp="1"/>
          </p:cNvSpPr>
          <p:nvPr>
            <p:ph type="sldNum" sz="quarter" idx="11"/>
          </p:nvPr>
        </p:nvSpPr>
        <p:spPr/>
        <p:txBody>
          <a:bodyPr/>
          <a:lstStyle/>
          <a:p>
            <a:fld id="{CD13C9F6-DA1F-4969-8B21-2E803A8A69C8}" type="slidenum">
              <a:rPr lang="de-DE" smtClean="0"/>
              <a:t>6</a:t>
            </a:fld>
            <a:endParaRPr lang="de-DE" dirty="0"/>
          </a:p>
        </p:txBody>
      </p:sp>
      <p:sp>
        <p:nvSpPr>
          <p:cNvPr id="6" name="Rectangle 5">
            <a:extLst>
              <a:ext uri="{FF2B5EF4-FFF2-40B4-BE49-F238E27FC236}">
                <a16:creationId xmlns:a16="http://schemas.microsoft.com/office/drawing/2014/main" id="{548793A9-CC43-4695-B816-981ED39D3CED}"/>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3527474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902489-4D49-4B61-8C9F-7248E15F438B}"/>
              </a:ext>
            </a:extLst>
          </p:cNvPr>
          <p:cNvSpPr>
            <a:spLocks noGrp="1"/>
          </p:cNvSpPr>
          <p:nvPr>
            <p:ph type="title"/>
          </p:nvPr>
        </p:nvSpPr>
        <p:spPr/>
        <p:txBody>
          <a:bodyPr/>
          <a:lstStyle/>
          <a:p>
            <a:r>
              <a:rPr lang="de-DE" dirty="0"/>
              <a:t>Kernelementen Unit I</a:t>
            </a:r>
          </a:p>
        </p:txBody>
      </p:sp>
      <p:sp>
        <p:nvSpPr>
          <p:cNvPr id="3" name="Textplatzhalter 2">
            <a:extLst>
              <a:ext uri="{FF2B5EF4-FFF2-40B4-BE49-F238E27FC236}">
                <a16:creationId xmlns:a16="http://schemas.microsoft.com/office/drawing/2014/main" id="{3B94FA99-78EF-4D0D-B397-1BF7178FA285}"/>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BE6DE1B6-24DA-4926-B6AA-15C6B142B35C}"/>
              </a:ext>
            </a:extLst>
          </p:cNvPr>
          <p:cNvSpPr>
            <a:spLocks noGrp="1"/>
          </p:cNvSpPr>
          <p:nvPr>
            <p:ph type="dt" sz="half" idx="10"/>
          </p:nvPr>
        </p:nvSpPr>
        <p:spPr/>
        <p:txBody>
          <a:bodyPr/>
          <a:lstStyle/>
          <a:p>
            <a:fld id="{04F6381F-7D6F-48D1-9C4B-A3FFAD583A6B}" type="datetime1">
              <a:rPr lang="en-GB" smtClean="0"/>
              <a:t>24/05/2022</a:t>
            </a:fld>
            <a:endParaRPr lang="de-DE"/>
          </a:p>
        </p:txBody>
      </p:sp>
      <p:sp>
        <p:nvSpPr>
          <p:cNvPr id="5" name="Foliennummernplatzhalter 4">
            <a:extLst>
              <a:ext uri="{FF2B5EF4-FFF2-40B4-BE49-F238E27FC236}">
                <a16:creationId xmlns:a16="http://schemas.microsoft.com/office/drawing/2014/main" id="{36D8B1F6-F1DB-4BA6-9752-4A66A1A95339}"/>
              </a:ext>
            </a:extLst>
          </p:cNvPr>
          <p:cNvSpPr>
            <a:spLocks noGrp="1"/>
          </p:cNvSpPr>
          <p:nvPr>
            <p:ph type="sldNum" sz="quarter" idx="11"/>
          </p:nvPr>
        </p:nvSpPr>
        <p:spPr/>
        <p:txBody>
          <a:bodyPr/>
          <a:lstStyle/>
          <a:p>
            <a:fld id="{CD13C9F6-DA1F-4969-8B21-2E803A8A69C8}" type="slidenum">
              <a:rPr lang="de-DE" smtClean="0"/>
              <a:t>7</a:t>
            </a:fld>
            <a:endParaRPr lang="de-DE" dirty="0"/>
          </a:p>
        </p:txBody>
      </p:sp>
      <p:sp>
        <p:nvSpPr>
          <p:cNvPr id="6" name="Rectangle 5">
            <a:extLst>
              <a:ext uri="{FF2B5EF4-FFF2-40B4-BE49-F238E27FC236}">
                <a16:creationId xmlns:a16="http://schemas.microsoft.com/office/drawing/2014/main" id="{967D57F9-EBC1-46EA-804A-2847EC9B71D0}"/>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6545919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D7E823-96D3-47B5-AE87-5129A8C5120C}"/>
              </a:ext>
            </a:extLst>
          </p:cNvPr>
          <p:cNvSpPr>
            <a:spLocks noGrp="1"/>
          </p:cNvSpPr>
          <p:nvPr>
            <p:ph type="title"/>
          </p:nvPr>
        </p:nvSpPr>
        <p:spPr>
          <a:xfrm>
            <a:off x="838200" y="1126558"/>
            <a:ext cx="10515600" cy="572608"/>
          </a:xfrm>
        </p:spPr>
        <p:txBody>
          <a:bodyPr/>
          <a:lstStyle/>
          <a:p>
            <a:r>
              <a:rPr lang="de-DE" dirty="0" err="1"/>
              <a:t>Definitie</a:t>
            </a:r>
            <a:r>
              <a:rPr lang="de-DE" dirty="0"/>
              <a:t> van Multiple Benefits</a:t>
            </a:r>
          </a:p>
        </p:txBody>
      </p:sp>
      <p:sp>
        <p:nvSpPr>
          <p:cNvPr id="4" name="Datumsplatzhalter 3">
            <a:extLst>
              <a:ext uri="{FF2B5EF4-FFF2-40B4-BE49-F238E27FC236}">
                <a16:creationId xmlns:a16="http://schemas.microsoft.com/office/drawing/2014/main" id="{DE15C218-3F87-41BE-B649-C4C5223B4C8B}"/>
              </a:ext>
            </a:extLst>
          </p:cNvPr>
          <p:cNvSpPr>
            <a:spLocks noGrp="1"/>
          </p:cNvSpPr>
          <p:nvPr>
            <p:ph type="dt" sz="half" idx="10"/>
          </p:nvPr>
        </p:nvSpPr>
        <p:spPr/>
        <p:txBody>
          <a:bodyPr/>
          <a:lstStyle/>
          <a:p>
            <a:fld id="{3FFEA962-F493-458F-A098-ECE02DF4116A}" type="datetime1">
              <a:rPr lang="en-GB" smtClean="0"/>
              <a:t>24/05/2022</a:t>
            </a:fld>
            <a:endParaRPr lang="de-DE"/>
          </a:p>
        </p:txBody>
      </p:sp>
      <p:sp>
        <p:nvSpPr>
          <p:cNvPr id="5" name="Foliennummernplatzhalter 4">
            <a:extLst>
              <a:ext uri="{FF2B5EF4-FFF2-40B4-BE49-F238E27FC236}">
                <a16:creationId xmlns:a16="http://schemas.microsoft.com/office/drawing/2014/main" id="{0FEA2C2D-359F-4535-9A83-8F43EDF46925}"/>
              </a:ext>
            </a:extLst>
          </p:cNvPr>
          <p:cNvSpPr>
            <a:spLocks noGrp="1"/>
          </p:cNvSpPr>
          <p:nvPr>
            <p:ph type="sldNum" sz="quarter" idx="11"/>
          </p:nvPr>
        </p:nvSpPr>
        <p:spPr/>
        <p:txBody>
          <a:bodyPr/>
          <a:lstStyle/>
          <a:p>
            <a:fld id="{CD13C9F6-DA1F-4969-8B21-2E803A8A69C8}" type="slidenum">
              <a:rPr lang="de-DE" smtClean="0"/>
              <a:t>8</a:t>
            </a:fld>
            <a:endParaRPr lang="de-DE" dirty="0"/>
          </a:p>
        </p:txBody>
      </p:sp>
      <p:sp>
        <p:nvSpPr>
          <p:cNvPr id="6" name="Inhaltsplatzhalter 2">
            <a:extLst>
              <a:ext uri="{FF2B5EF4-FFF2-40B4-BE49-F238E27FC236}">
                <a16:creationId xmlns:a16="http://schemas.microsoft.com/office/drawing/2014/main" id="{1A5467CE-AF20-49BE-81FD-0426C3E5EB6D}"/>
              </a:ext>
            </a:extLst>
          </p:cNvPr>
          <p:cNvSpPr txBox="1">
            <a:spLocks/>
          </p:cNvSpPr>
          <p:nvPr/>
        </p:nvSpPr>
        <p:spPr>
          <a:xfrm>
            <a:off x="578498" y="1825625"/>
            <a:ext cx="10870837"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endParaRPr lang="en-GB" dirty="0">
              <a:solidFill>
                <a:srgbClr val="034EA8"/>
              </a:solidFill>
            </a:endParaRPr>
          </a:p>
          <a:p>
            <a:pPr algn="ctr"/>
            <a:r>
              <a:rPr lang="en-GB" dirty="0">
                <a:solidFill>
                  <a:srgbClr val="034EA8"/>
                </a:solidFill>
              </a:rPr>
              <a:t>Energy Benefits: </a:t>
            </a:r>
            <a:r>
              <a:rPr lang="en-GB" dirty="0" err="1"/>
              <a:t>energie</a:t>
            </a:r>
            <a:r>
              <a:rPr lang="en-GB" dirty="0"/>
              <a:t>- en </a:t>
            </a:r>
            <a:r>
              <a:rPr lang="en-GB" dirty="0" err="1"/>
              <a:t>energiekostenbesparing</a:t>
            </a:r>
            <a:endParaRPr lang="en-GB" dirty="0"/>
          </a:p>
          <a:p>
            <a:pPr algn="ctr"/>
            <a:endParaRPr lang="en-GB" dirty="0"/>
          </a:p>
          <a:p>
            <a:pPr algn="ctr"/>
            <a:endParaRPr lang="en-GB" dirty="0"/>
          </a:p>
          <a:p>
            <a:pPr algn="ctr"/>
            <a:r>
              <a:rPr lang="en-GB" dirty="0">
                <a:solidFill>
                  <a:srgbClr val="034EA8"/>
                </a:solidFill>
              </a:rPr>
              <a:t>Non-Energy Benefits (NEBs): </a:t>
            </a:r>
            <a:r>
              <a:rPr lang="en-GB" dirty="0"/>
              <a:t>Alle </a:t>
            </a:r>
            <a:r>
              <a:rPr lang="en-GB" dirty="0" err="1"/>
              <a:t>soorten</a:t>
            </a:r>
            <a:r>
              <a:rPr lang="en-GB" dirty="0"/>
              <a:t> </a:t>
            </a:r>
            <a:r>
              <a:rPr lang="en-GB" b="1" dirty="0" err="1"/>
              <a:t>positieve</a:t>
            </a:r>
            <a:r>
              <a:rPr lang="en-GB" b="1" dirty="0"/>
              <a:t> milieu=, </a:t>
            </a:r>
            <a:r>
              <a:rPr lang="en-GB" b="1" dirty="0" err="1"/>
              <a:t>economische</a:t>
            </a:r>
            <a:r>
              <a:rPr lang="en-GB" b="1" dirty="0"/>
              <a:t> of </a:t>
            </a:r>
            <a:r>
              <a:rPr lang="en-GB" b="1" dirty="0" err="1"/>
              <a:t>sociale</a:t>
            </a:r>
            <a:r>
              <a:rPr lang="en-GB" b="1" dirty="0"/>
              <a:t> </a:t>
            </a:r>
            <a:r>
              <a:rPr lang="en-GB" b="1" dirty="0" err="1"/>
              <a:t>effecten</a:t>
            </a:r>
            <a:r>
              <a:rPr lang="en-GB" b="1" dirty="0"/>
              <a:t> </a:t>
            </a:r>
            <a:r>
              <a:rPr lang="en-GB" dirty="0"/>
              <a:t>die </a:t>
            </a:r>
            <a:r>
              <a:rPr lang="en-GB" dirty="0" err="1"/>
              <a:t>kunnen</a:t>
            </a:r>
            <a:r>
              <a:rPr lang="en-GB" dirty="0"/>
              <a:t> </a:t>
            </a:r>
            <a:r>
              <a:rPr lang="en-GB" dirty="0" err="1"/>
              <a:t>optreden</a:t>
            </a:r>
            <a:r>
              <a:rPr lang="en-GB" dirty="0"/>
              <a:t> </a:t>
            </a:r>
            <a:r>
              <a:rPr lang="en-GB" dirty="0" err="1"/>
              <a:t>naast</a:t>
            </a:r>
            <a:r>
              <a:rPr lang="en-GB" dirty="0"/>
              <a:t> de </a:t>
            </a:r>
            <a:r>
              <a:rPr lang="en-GB" dirty="0" err="1"/>
              <a:t>energiegerelateerde</a:t>
            </a:r>
            <a:r>
              <a:rPr lang="en-GB" dirty="0"/>
              <a:t> </a:t>
            </a:r>
            <a:r>
              <a:rPr lang="en-GB" dirty="0" err="1"/>
              <a:t>voordelen</a:t>
            </a:r>
            <a:endParaRPr lang="en-GB" dirty="0"/>
          </a:p>
        </p:txBody>
      </p:sp>
      <p:sp>
        <p:nvSpPr>
          <p:cNvPr id="7" name="Additionszeichen 6">
            <a:extLst>
              <a:ext uri="{FF2B5EF4-FFF2-40B4-BE49-F238E27FC236}">
                <a16:creationId xmlns:a16="http://schemas.microsoft.com/office/drawing/2014/main" id="{D5701B72-DF7F-4A87-86DC-849314139D5C}"/>
              </a:ext>
            </a:extLst>
          </p:cNvPr>
          <p:cNvSpPr/>
          <p:nvPr/>
        </p:nvSpPr>
        <p:spPr>
          <a:xfrm>
            <a:off x="5830290" y="2914984"/>
            <a:ext cx="722489" cy="790222"/>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Rectangle 7">
            <a:extLst>
              <a:ext uri="{FF2B5EF4-FFF2-40B4-BE49-F238E27FC236}">
                <a16:creationId xmlns:a16="http://schemas.microsoft.com/office/drawing/2014/main" id="{282CD3A4-895D-4B55-8C0B-169BEC4C9FE7}"/>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1749916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A305E8-F196-4D56-9317-87434BD65B4B}"/>
              </a:ext>
            </a:extLst>
          </p:cNvPr>
          <p:cNvSpPr>
            <a:spLocks noGrp="1"/>
          </p:cNvSpPr>
          <p:nvPr>
            <p:ph type="title"/>
          </p:nvPr>
        </p:nvSpPr>
        <p:spPr>
          <a:xfrm>
            <a:off x="838200" y="842470"/>
            <a:ext cx="10515600" cy="572608"/>
          </a:xfrm>
        </p:spPr>
        <p:txBody>
          <a:bodyPr/>
          <a:lstStyle/>
          <a:p>
            <a:r>
              <a:rPr lang="de-DE" dirty="0" err="1"/>
              <a:t>Leerpunten</a:t>
            </a:r>
            <a:endParaRPr lang="de-DE" dirty="0"/>
          </a:p>
        </p:txBody>
      </p:sp>
      <p:sp>
        <p:nvSpPr>
          <p:cNvPr id="3" name="Inhaltsplatzhalter 2">
            <a:extLst>
              <a:ext uri="{FF2B5EF4-FFF2-40B4-BE49-F238E27FC236}">
                <a16:creationId xmlns:a16="http://schemas.microsoft.com/office/drawing/2014/main" id="{F717E5E5-0A8A-4B29-A4F0-4BE3B05B1B0D}"/>
              </a:ext>
            </a:extLst>
          </p:cNvPr>
          <p:cNvSpPr>
            <a:spLocks noGrp="1"/>
          </p:cNvSpPr>
          <p:nvPr>
            <p:ph idx="1"/>
          </p:nvPr>
        </p:nvSpPr>
        <p:spPr>
          <a:xfrm>
            <a:off x="903515" y="1591864"/>
            <a:ext cx="10274558" cy="4286519"/>
          </a:xfrm>
        </p:spPr>
        <p:txBody>
          <a:bodyPr>
            <a:noAutofit/>
          </a:bodyPr>
          <a:lstStyle/>
          <a:p>
            <a:pPr marL="457200" indent="-457200">
              <a:lnSpc>
                <a:spcPct val="110000"/>
              </a:lnSpc>
              <a:buFont typeface="Arial" panose="020B0604020202020204" pitchFamily="34" charset="0"/>
              <a:buChar char="•"/>
            </a:pPr>
            <a:r>
              <a:rPr lang="nl-NL" sz="2200" dirty="0"/>
              <a:t>Een Energy Efficiency maatregel kan vaak bijkomende positieve effecten hebben op de productie, de exploitatie &amp; het onderhoud, de werkomgeving of het milieu of op het merkimago</a:t>
            </a:r>
            <a:r>
              <a:rPr lang="de-DE" sz="2200" dirty="0"/>
              <a:t>. </a:t>
            </a:r>
          </a:p>
          <a:p>
            <a:pPr marL="457200" indent="-457200">
              <a:lnSpc>
                <a:spcPct val="110000"/>
              </a:lnSpc>
              <a:buFont typeface="Arial" panose="020B0604020202020204" pitchFamily="34" charset="0"/>
              <a:buChar char="•"/>
            </a:pPr>
            <a:r>
              <a:rPr lang="de-DE" sz="2200" dirty="0"/>
              <a:t>De Non-Energy Benefits (NEB) worden </a:t>
            </a:r>
            <a:r>
              <a:rPr lang="de-DE" sz="2200" dirty="0" err="1"/>
              <a:t>vaak</a:t>
            </a:r>
            <a:r>
              <a:rPr lang="de-DE" sz="2200" dirty="0"/>
              <a:t> </a:t>
            </a:r>
            <a:r>
              <a:rPr lang="de-DE" sz="2200" dirty="0" err="1"/>
              <a:t>over</a:t>
            </a:r>
            <a:r>
              <a:rPr lang="de-DE" sz="2200" dirty="0"/>
              <a:t> </a:t>
            </a:r>
            <a:r>
              <a:rPr lang="de-DE" sz="2200" dirty="0" err="1"/>
              <a:t>het</a:t>
            </a:r>
            <a:r>
              <a:rPr lang="de-DE" sz="2200" dirty="0"/>
              <a:t> </a:t>
            </a:r>
            <a:r>
              <a:rPr lang="de-DE" sz="2200" dirty="0" err="1"/>
              <a:t>hoofd</a:t>
            </a:r>
            <a:r>
              <a:rPr lang="de-DE" sz="2200" dirty="0"/>
              <a:t> </a:t>
            </a:r>
            <a:r>
              <a:rPr lang="de-DE" sz="2200" dirty="0" err="1"/>
              <a:t>gezien</a:t>
            </a:r>
            <a:r>
              <a:rPr lang="de-DE" sz="2200" dirty="0"/>
              <a:t> in </a:t>
            </a:r>
            <a:r>
              <a:rPr lang="de-DE" sz="2200" dirty="0" err="1"/>
              <a:t>het</a:t>
            </a:r>
            <a:r>
              <a:rPr lang="de-DE" sz="2200" dirty="0"/>
              <a:t> </a:t>
            </a:r>
            <a:r>
              <a:rPr lang="de-DE" sz="2200" dirty="0" err="1"/>
              <a:t>besluitvormingsproces</a:t>
            </a:r>
            <a:r>
              <a:rPr lang="de-DE" sz="2200" dirty="0"/>
              <a:t>.</a:t>
            </a:r>
          </a:p>
          <a:p>
            <a:pPr marL="457200" indent="-457200">
              <a:lnSpc>
                <a:spcPct val="110000"/>
              </a:lnSpc>
              <a:buFont typeface="Arial" panose="020B0604020202020204" pitchFamily="34" charset="0"/>
              <a:buChar char="•"/>
            </a:pPr>
            <a:r>
              <a:rPr lang="de-DE" sz="2200" dirty="0"/>
              <a:t>NEBs </a:t>
            </a:r>
            <a:r>
              <a:rPr lang="nl-NL" sz="2200" dirty="0"/>
              <a:t>kunnen worden gebruikt om interne steun te krijgen om een Energy Efficiency Maatregel te implementeren (gerichte communicatie)</a:t>
            </a:r>
          </a:p>
          <a:p>
            <a:pPr marL="457200" indent="-457200">
              <a:lnSpc>
                <a:spcPct val="110000"/>
              </a:lnSpc>
              <a:buFont typeface="Arial" panose="020B0604020202020204" pitchFamily="34" charset="0"/>
              <a:buChar char="•"/>
            </a:pPr>
            <a:r>
              <a:rPr lang="en-US" sz="2200" dirty="0" err="1"/>
              <a:t>sommige</a:t>
            </a:r>
            <a:r>
              <a:rPr lang="en-US" sz="2200" dirty="0"/>
              <a:t> NEBs </a:t>
            </a:r>
            <a:r>
              <a:rPr lang="en-US" sz="2200" dirty="0" err="1"/>
              <a:t>zijn</a:t>
            </a:r>
            <a:r>
              <a:rPr lang="en-US" sz="2200" dirty="0"/>
              <a:t> </a:t>
            </a:r>
            <a:r>
              <a:rPr lang="en-US" sz="2200" dirty="0" err="1"/>
              <a:t>gemakkelijk</a:t>
            </a:r>
            <a:r>
              <a:rPr lang="en-US" sz="2200" dirty="0"/>
              <a:t> </a:t>
            </a:r>
            <a:r>
              <a:rPr lang="en-US" sz="2200" dirty="0" err="1"/>
              <a:t>te</a:t>
            </a:r>
            <a:r>
              <a:rPr lang="en-US" sz="2200" dirty="0"/>
              <a:t> </a:t>
            </a:r>
            <a:r>
              <a:rPr lang="en-US" sz="2200" dirty="0" err="1"/>
              <a:t>kwantificeren</a:t>
            </a:r>
            <a:r>
              <a:rPr lang="en-US" sz="2200" dirty="0"/>
              <a:t>/</a:t>
            </a:r>
            <a:r>
              <a:rPr lang="en-US" sz="2200" dirty="0" err="1"/>
              <a:t>monetariseren</a:t>
            </a:r>
            <a:r>
              <a:rPr lang="en-US" sz="2200" dirty="0"/>
              <a:t> </a:t>
            </a:r>
            <a:r>
              <a:rPr lang="en-US" sz="2200" dirty="0" err="1"/>
              <a:t>terwijl</a:t>
            </a:r>
            <a:r>
              <a:rPr lang="en-US" sz="2200" dirty="0"/>
              <a:t> </a:t>
            </a:r>
            <a:r>
              <a:rPr lang="en-US" sz="2200" dirty="0" err="1"/>
              <a:t>andere</a:t>
            </a:r>
            <a:r>
              <a:rPr lang="en-US" sz="2200" dirty="0"/>
              <a:t> </a:t>
            </a:r>
            <a:r>
              <a:rPr lang="en-US" sz="2200" dirty="0" err="1"/>
              <a:t>bijna</a:t>
            </a:r>
            <a:r>
              <a:rPr lang="en-US" sz="2200" dirty="0"/>
              <a:t> </a:t>
            </a:r>
            <a:r>
              <a:rPr lang="en-US" sz="2200" dirty="0" err="1"/>
              <a:t>onmogelijk</a:t>
            </a:r>
            <a:r>
              <a:rPr lang="en-US" sz="2200" dirty="0"/>
              <a:t> </a:t>
            </a:r>
            <a:r>
              <a:rPr lang="en-US" sz="2200" dirty="0" err="1"/>
              <a:t>zijn</a:t>
            </a:r>
            <a:endParaRPr lang="en-US" sz="2200" dirty="0"/>
          </a:p>
          <a:p>
            <a:pPr marL="457200" indent="-457200">
              <a:lnSpc>
                <a:spcPct val="110000"/>
              </a:lnSpc>
              <a:buFont typeface="Arial" panose="020B0604020202020204" pitchFamily="34" charset="0"/>
              <a:buChar char="•"/>
            </a:pPr>
            <a:r>
              <a:rPr lang="en-US" sz="2200" dirty="0"/>
              <a:t>Non-monetizable NEBs </a:t>
            </a:r>
            <a:r>
              <a:rPr lang="en-US" sz="2200" dirty="0" err="1"/>
              <a:t>kunnen</a:t>
            </a:r>
            <a:r>
              <a:rPr lang="en-US" sz="2200" dirty="0"/>
              <a:t> </a:t>
            </a:r>
            <a:r>
              <a:rPr lang="en-US" sz="2200" dirty="0" err="1"/>
              <a:t>bijdragen</a:t>
            </a:r>
            <a:r>
              <a:rPr lang="en-US" sz="2200" dirty="0"/>
              <a:t> tot </a:t>
            </a:r>
            <a:r>
              <a:rPr lang="en-US" sz="2200" dirty="0" err="1"/>
              <a:t>een</a:t>
            </a:r>
            <a:r>
              <a:rPr lang="en-US" sz="2200" dirty="0"/>
              <a:t> </a:t>
            </a:r>
            <a:r>
              <a:rPr lang="en-US" sz="2200" dirty="0" err="1"/>
              <a:t>positieve</a:t>
            </a:r>
            <a:r>
              <a:rPr lang="en-US" sz="2200" dirty="0"/>
              <a:t> </a:t>
            </a:r>
            <a:r>
              <a:rPr lang="en-US" sz="2200" dirty="0" err="1"/>
              <a:t>beslissing</a:t>
            </a:r>
            <a:r>
              <a:rPr lang="en-US" sz="2200" dirty="0"/>
              <a:t> in het </a:t>
            </a:r>
            <a:r>
              <a:rPr lang="en-US" sz="2200" dirty="0" err="1"/>
              <a:t>investeringsproces</a:t>
            </a:r>
            <a:r>
              <a:rPr lang="en-US" sz="2200" dirty="0"/>
              <a:t> </a:t>
            </a:r>
            <a:endParaRPr lang="de-DE" sz="2200" dirty="0"/>
          </a:p>
          <a:p>
            <a:pPr>
              <a:lnSpc>
                <a:spcPct val="110000"/>
              </a:lnSpc>
            </a:pPr>
            <a:endParaRPr lang="de-DE" sz="2200" dirty="0"/>
          </a:p>
        </p:txBody>
      </p:sp>
      <p:sp>
        <p:nvSpPr>
          <p:cNvPr id="4" name="Datumsplatzhalter 3">
            <a:extLst>
              <a:ext uri="{FF2B5EF4-FFF2-40B4-BE49-F238E27FC236}">
                <a16:creationId xmlns:a16="http://schemas.microsoft.com/office/drawing/2014/main" id="{8D4799CC-64DB-4337-816D-079D727DBD66}"/>
              </a:ext>
            </a:extLst>
          </p:cNvPr>
          <p:cNvSpPr>
            <a:spLocks noGrp="1"/>
          </p:cNvSpPr>
          <p:nvPr>
            <p:ph type="dt" sz="half" idx="10"/>
          </p:nvPr>
        </p:nvSpPr>
        <p:spPr/>
        <p:txBody>
          <a:bodyPr/>
          <a:lstStyle/>
          <a:p>
            <a:fld id="{873B7966-E012-4373-A1A8-D81A5CEC40F4}" type="datetime1">
              <a:rPr lang="en-GB" smtClean="0"/>
              <a:t>24/05/2022</a:t>
            </a:fld>
            <a:endParaRPr lang="de-DE"/>
          </a:p>
        </p:txBody>
      </p:sp>
      <p:sp>
        <p:nvSpPr>
          <p:cNvPr id="5" name="Foliennummernplatzhalter 4">
            <a:extLst>
              <a:ext uri="{FF2B5EF4-FFF2-40B4-BE49-F238E27FC236}">
                <a16:creationId xmlns:a16="http://schemas.microsoft.com/office/drawing/2014/main" id="{68085192-B0D6-46D6-B194-64F770132360}"/>
              </a:ext>
            </a:extLst>
          </p:cNvPr>
          <p:cNvSpPr>
            <a:spLocks noGrp="1"/>
          </p:cNvSpPr>
          <p:nvPr>
            <p:ph type="sldNum" sz="quarter" idx="11"/>
          </p:nvPr>
        </p:nvSpPr>
        <p:spPr/>
        <p:txBody>
          <a:bodyPr/>
          <a:lstStyle/>
          <a:p>
            <a:fld id="{CD13C9F6-DA1F-4969-8B21-2E803A8A69C8}" type="slidenum">
              <a:rPr lang="de-DE" smtClean="0"/>
              <a:t>9</a:t>
            </a:fld>
            <a:endParaRPr lang="de-DE" dirty="0"/>
          </a:p>
        </p:txBody>
      </p:sp>
      <p:sp>
        <p:nvSpPr>
          <p:cNvPr id="6" name="Rectangle 5">
            <a:extLst>
              <a:ext uri="{FF2B5EF4-FFF2-40B4-BE49-F238E27FC236}">
                <a16:creationId xmlns:a16="http://schemas.microsoft.com/office/drawing/2014/main" id="{A446D9D4-DB10-4664-8B3E-22D79D2EEAB5}"/>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346715425"/>
      </p:ext>
    </p:extLst>
  </p:cSld>
  <p:clrMapOvr>
    <a:masterClrMapping/>
  </p:clrMapOvr>
</p:sld>
</file>

<file path=ppt/theme/theme1.xml><?xml version="1.0" encoding="utf-8"?>
<a:theme xmlns:a="http://schemas.openxmlformats.org/drawingml/2006/main" name="Office Theme">
  <a:themeElements>
    <a:clrScheme name="Gear@SME">
      <a:dk1>
        <a:srgbClr val="000000"/>
      </a:dk1>
      <a:lt1>
        <a:srgbClr val="FFFFFF"/>
      </a:lt1>
      <a:dk2>
        <a:srgbClr val="D8D8D8"/>
      </a:dk2>
      <a:lt2>
        <a:srgbClr val="FFFFFF"/>
      </a:lt2>
      <a:accent1>
        <a:srgbClr val="034EA2"/>
      </a:accent1>
      <a:accent2>
        <a:srgbClr val="8DC63F"/>
      </a:accent2>
      <a:accent3>
        <a:srgbClr val="FFF200"/>
      </a:accent3>
      <a:accent4>
        <a:srgbClr val="D8D8D8"/>
      </a:accent4>
      <a:accent5>
        <a:srgbClr val="B0A6FC"/>
      </a:accent5>
      <a:accent6>
        <a:srgbClr val="000000"/>
      </a:accent6>
      <a:hlink>
        <a:srgbClr val="034EA2"/>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_Gear at SME.pptx" id="{2466CD2E-B096-4247-B2C9-C9529DD77C41}" vid="{8F670339-F07E-49FD-9FED-80AD3D761FB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TNOC_ClusterName xmlns="2f6a910d-138e-42c1-8e8a-320c1b7cf3f7">H2020 Gear @ SME</TNOC_ClusterName>
    <TNOC_ClusterId xmlns="2f6a910d-138e-42c1-8e8a-320c1b7cf3f7">060.39963</TNOC_ClusterId>
    <cf581d8792c646118aad2c2c4ecdfa8c xmlns="20fcec41-f85f-4e4a-baed-46c3f55a210f">
      <Terms xmlns="http://schemas.microsoft.com/office/infopath/2007/PartnerControls"/>
    </cf581d8792c646118aad2c2c4ecdfa8c>
    <TaxCatchAll xmlns="20fcec41-f85f-4e4a-baed-46c3f55a210f">
      <Value>5</Value>
      <Value>1</Value>
    </TaxCatchAll>
    <lca20d149a844688b6abf34073d5c21d xmlns="20fcec41-f85f-4e4a-baed-46c3f55a210f">
      <Terms xmlns="http://schemas.microsoft.com/office/infopath/2007/PartnerControls"/>
    </lca20d149a844688b6abf34073d5c21d>
    <bac4ab11065f4f6c809c820c57e320e5 xmlns="20fcec41-f85f-4e4a-baed-46c3f55a210f">
      <Terms xmlns="http://schemas.microsoft.com/office/infopath/2007/PartnerControls"/>
    </bac4ab11065f4f6c809c820c57e320e5>
    <h15fbb78f4cb41d290e72f301ea2865f xmlns="20fcec41-f85f-4e4a-baed-46c3f55a210f">
      <Terms xmlns="http://schemas.microsoft.com/office/infopath/2007/PartnerControls">
        <TermInfo xmlns="http://schemas.microsoft.com/office/infopath/2007/PartnerControls">
          <TermName xmlns="http://schemas.microsoft.com/office/infopath/2007/PartnerControls">Project</TermName>
          <TermId xmlns="http://schemas.microsoft.com/office/infopath/2007/PartnerControls">fa11c4c9-105f-402c-bb40-9a56b4989397</TermId>
        </TermInfo>
      </Terms>
    </h15fbb78f4cb41d290e72f301ea2865f>
    <n2a7a23bcc2241cb9261f9a914c7c1bb xmlns="20fcec41-f85f-4e4a-baed-46c3f55a210f">
      <Terms xmlns="http://schemas.microsoft.com/office/infopath/2007/PartnerControls">
        <TermInfo xmlns="http://schemas.microsoft.com/office/infopath/2007/PartnerControls">
          <TermName xmlns="http://schemas.microsoft.com/office/infopath/2007/PartnerControls">TNO Internal</TermName>
          <TermId xmlns="http://schemas.microsoft.com/office/infopath/2007/PartnerControls">1a23c89f-ef54-4907-86fd-8242403ff722</TermId>
        </TermInfo>
      </Terms>
    </n2a7a23bcc2241cb9261f9a914c7c1bb>
    <_dlc_DocId xmlns="20fcec41-f85f-4e4a-baed-46c3f55a210f">YTR3EE4ESRNX-1564339760-6065</_dlc_DocId>
    <_dlc_DocIdUrl xmlns="20fcec41-f85f-4e4a-baed-46c3f55a210f">
      <Url>https://365tno.sharepoint.com/teams/P060.39963/_layouts/15/DocIdRedir.aspx?ID=YTR3EE4ESRNX-1564339760-6065</Url>
      <Description>YTR3EE4ESRNX-1564339760-6065</Description>
    </_dlc_DocIdUrl>
  </documentManagement>
</p:properties>
</file>

<file path=customXml/item2.xml><?xml version="1.0" encoding="utf-8"?>
<ct:contentTypeSchema xmlns:ct="http://schemas.microsoft.com/office/2006/metadata/contentType" xmlns:ma="http://schemas.microsoft.com/office/2006/metadata/properties/metaAttributes" ct:_="" ma:_="" ma:contentTypeName="Team Document" ma:contentTypeID="0x010100A35317DCC28344A7B82488658A034A5C0100BB56C1FCB425E542A9558D1DA173B4CA" ma:contentTypeVersion="13" ma:contentTypeDescription=" " ma:contentTypeScope="" ma:versionID="6fe8e71d951c552dbebac3f3b55a111b">
  <xsd:schema xmlns:xsd="http://www.w3.org/2001/XMLSchema" xmlns:xs="http://www.w3.org/2001/XMLSchema" xmlns:p="http://schemas.microsoft.com/office/2006/metadata/properties" xmlns:ns2="20fcec41-f85f-4e4a-baed-46c3f55a210f" xmlns:ns3="2f6a910d-138e-42c1-8e8a-320c1b7cf3f7" xmlns:ns5="3e7e99e2-84f1-4bc6-ad05-842ea90814d1" targetNamespace="http://schemas.microsoft.com/office/2006/metadata/properties" ma:root="true" ma:fieldsID="ffc7ce3919f0c4a22686ef0e73f4e697" ns2:_="" ns3:_="" ns5:_="">
    <xsd:import namespace="20fcec41-f85f-4e4a-baed-46c3f55a210f"/>
    <xsd:import namespace="2f6a910d-138e-42c1-8e8a-320c1b7cf3f7"/>
    <xsd:import namespace="3e7e99e2-84f1-4bc6-ad05-842ea90814d1"/>
    <xsd:element name="properties">
      <xsd:complexType>
        <xsd:sequence>
          <xsd:element name="documentManagement">
            <xsd:complexType>
              <xsd:all>
                <xsd:element ref="ns2:_dlc_DocId" minOccurs="0"/>
                <xsd:element ref="ns2:_dlc_DocIdUrl" minOccurs="0"/>
                <xsd:element ref="ns2:_dlc_DocIdPersistId" minOccurs="0"/>
                <xsd:element ref="ns3:TNOC_ClusterName" minOccurs="0"/>
                <xsd:element ref="ns3:TNOC_ClusterId" minOccurs="0"/>
                <xsd:element ref="ns2:h15fbb78f4cb41d290e72f301ea2865f" minOccurs="0"/>
                <xsd:element ref="ns2:TaxCatchAll" minOccurs="0"/>
                <xsd:element ref="ns2:TaxCatchAllLabel" minOccurs="0"/>
                <xsd:element ref="ns2:n2a7a23bcc2241cb9261f9a914c7c1bb" minOccurs="0"/>
                <xsd:element ref="ns2:lca20d149a844688b6abf34073d5c21d" minOccurs="0"/>
                <xsd:element ref="ns2:cf581d8792c646118aad2c2c4ecdfa8c" minOccurs="0"/>
                <xsd:element ref="ns2:bac4ab11065f4f6c809c820c57e320e5" minOccurs="0"/>
                <xsd:element ref="ns5:MediaServiceMetadata" minOccurs="0"/>
                <xsd:element ref="ns5:MediaServiceFastMetadata" minOccurs="0"/>
                <xsd:element ref="ns2:SharedWithUsers" minOccurs="0"/>
                <xsd:element ref="ns2:SharedWithDetails" minOccurs="0"/>
                <xsd:element ref="ns5:MediaServiceAutoTags" minOccurs="0"/>
                <xsd:element ref="ns5:MediaServiceOCR" minOccurs="0"/>
                <xsd:element ref="ns5:MediaServiceGenerationTime" minOccurs="0"/>
                <xsd:element ref="ns5:MediaServiceEventHashCode" minOccurs="0"/>
                <xsd:element ref="ns5:MediaServiceAutoKeyPoints" minOccurs="0"/>
                <xsd:element ref="ns5:MediaServiceKeyPoints" minOccurs="0"/>
                <xsd:element ref="ns5:MediaServiceDateTaken" minOccurs="0"/>
                <xsd:element ref="ns5: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0fcec41-f85f-4e4a-baed-46c3f55a210f"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h15fbb78f4cb41d290e72f301ea2865f" ma:index="13" nillable="true" ma:taxonomy="true" ma:internalName="h15fbb78f4cb41d290e72f301ea2865f" ma:taxonomyFieldName="TNOC_ClusterType" ma:displayName="Cluster type" ma:default="1;#Project|fa11c4c9-105f-402c-bb40-9a56b4989397" ma:fieldId="{115fbb78-f4cb-41d2-90e7-2f301ea2865f}" ma:sspId="7378aa68-586f-4892-bb77-0985b40f41a6" ma:termSetId="e7feef8e-5ede-44cd-b7d5-7ed7dacef0b4" ma:anchorId="00000000-0000-0000-0000-000000000000" ma:open="false" ma:isKeyword="false">
      <xsd:complexType>
        <xsd:sequence>
          <xsd:element ref="pc:Terms" minOccurs="0" maxOccurs="1"/>
        </xsd:sequence>
      </xsd:complexType>
    </xsd:element>
    <xsd:element name="TaxCatchAll" ma:index="14" nillable="true" ma:displayName="Taxonomy Catch All Column" ma:hidden="true" ma:list="{a60bc039-3056-4f5a-b7d5-24b3fbca7ea4}" ma:internalName="TaxCatchAll" ma:showField="CatchAllData" ma:web="20fcec41-f85f-4e4a-baed-46c3f55a210f">
      <xsd:complexType>
        <xsd:complexContent>
          <xsd:extension base="dms:MultiChoiceLookup">
            <xsd:sequence>
              <xsd:element name="Value" type="dms:Lookup" maxOccurs="unbounded" minOccurs="0" nillable="true"/>
            </xsd:sequence>
          </xsd:extension>
        </xsd:complexContent>
      </xsd:complexType>
    </xsd:element>
    <xsd:element name="TaxCatchAllLabel" ma:index="15" nillable="true" ma:displayName="Taxonomy Catch All Column1" ma:hidden="true" ma:list="{a60bc039-3056-4f5a-b7d5-24b3fbca7ea4}" ma:internalName="TaxCatchAllLabel" ma:readOnly="true" ma:showField="CatchAllDataLabel" ma:web="20fcec41-f85f-4e4a-baed-46c3f55a210f">
      <xsd:complexType>
        <xsd:complexContent>
          <xsd:extension base="dms:MultiChoiceLookup">
            <xsd:sequence>
              <xsd:element name="Value" type="dms:Lookup" maxOccurs="unbounded" minOccurs="0" nillable="true"/>
            </xsd:sequence>
          </xsd:extension>
        </xsd:complexContent>
      </xsd:complexType>
    </xsd:element>
    <xsd:element name="n2a7a23bcc2241cb9261f9a914c7c1bb" ma:index="17" nillable="true" ma:taxonomy="true" ma:internalName="n2a7a23bcc2241cb9261f9a914c7c1bb" ma:taxonomyFieldName="TNOC_DocumentClassification" ma:displayName="Document classification" ma:default="5;#TNO Internal|1a23c89f-ef54-4907-86fd-8242403ff722" ma:fieldId="{72a7a23b-cc22-41cb-9261-f9a914c7c1bb}" ma:sspId="7378aa68-586f-4892-bb77-0985b40f41a6" ma:termSetId="ff8f31fd-7572-41dc-9fe4-bd4c6d280f39" ma:anchorId="00000000-0000-0000-0000-000000000000" ma:open="false" ma:isKeyword="false">
      <xsd:complexType>
        <xsd:sequence>
          <xsd:element ref="pc:Terms" minOccurs="0" maxOccurs="1"/>
        </xsd:sequence>
      </xsd:complexType>
    </xsd:element>
    <xsd:element name="lca20d149a844688b6abf34073d5c21d" ma:index="19" nillable="true" ma:taxonomy="true" ma:internalName="lca20d149a844688b6abf34073d5c21d" ma:taxonomyFieldName="TNOC_DocumentType" ma:displayName="Document type" ma:fieldId="{5ca20d14-9a84-4688-b6ab-f34073d5c21d}" ma:sspId="7378aa68-586f-4892-bb77-0985b40f41a6" ma:termSetId="e8a13a9e-c4f3-4184-b8d9-8210abad4948" ma:anchorId="00000000-0000-0000-0000-000000000000" ma:open="false" ma:isKeyword="false">
      <xsd:complexType>
        <xsd:sequence>
          <xsd:element ref="pc:Terms" minOccurs="0" maxOccurs="1"/>
        </xsd:sequence>
      </xsd:complexType>
    </xsd:element>
    <xsd:element name="cf581d8792c646118aad2c2c4ecdfa8c" ma:index="22" nillable="true" ma:taxonomy="true" ma:internalName="cf581d8792c646118aad2c2c4ecdfa8c" ma:taxonomyFieldName="TNOC_DocumentSetType" ma:displayName="Document set type" ma:readOnly="false" ma:fieldId="{cf581d87-92c6-4611-8aad-2c2c4ecdfa8c}" ma:sspId="7378aa68-586f-4892-bb77-0985b40f41a6" ma:termSetId="a8d4306b-62bf-468f-9587-ff078c864327" ma:anchorId="00000000-0000-0000-0000-000000000000" ma:open="false" ma:isKeyword="false">
      <xsd:complexType>
        <xsd:sequence>
          <xsd:element ref="pc:Terms" minOccurs="0" maxOccurs="1"/>
        </xsd:sequence>
      </xsd:complexType>
    </xsd:element>
    <xsd:element name="bac4ab11065f4f6c809c820c57e320e5" ma:index="24" nillable="true" ma:taxonomy="true" ma:internalName="bac4ab11065f4f6c809c820c57e320e5" ma:taxonomyFieldName="TNOC_DocumentCategory" ma:displayName="Document category" ma:fieldId="{bac4ab11-065f-4f6c-809c-820c57e320e5}" ma:sspId="7378aa68-586f-4892-bb77-0985b40f41a6" ma:termSetId="94d42b6a-4155-4fa6-95e9-087bc306ceb3" ma:anchorId="00000000-0000-0000-0000-000000000000" ma:open="false" ma:isKeyword="false">
      <xsd:complexType>
        <xsd:sequence>
          <xsd:element ref="pc:Terms" minOccurs="0" maxOccurs="1"/>
        </xsd:sequence>
      </xsd:complexType>
    </xsd:element>
    <xsd:element name="SharedWithUsers" ma:index="2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f6a910d-138e-42c1-8e8a-320c1b7cf3f7" elementFormDefault="qualified">
    <xsd:import namespace="http://schemas.microsoft.com/office/2006/documentManagement/types"/>
    <xsd:import namespace="http://schemas.microsoft.com/office/infopath/2007/PartnerControls"/>
    <xsd:element name="TNOC_ClusterName" ma:index="11" nillable="true" ma:displayName="Cluster name" ma:default="H2020 - EE8 SME Capacity Building" ma:internalName="TNOC_ClusterName">
      <xsd:simpleType>
        <xsd:restriction base="dms:Text">
          <xsd:maxLength value="255"/>
        </xsd:restriction>
      </xsd:simpleType>
    </xsd:element>
    <xsd:element name="TNOC_ClusterId" ma:index="12" nillable="true" ma:displayName="Cluster ID" ma:default="060.39963" ma:internalName="TNOC_ClusterId">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e7e99e2-84f1-4bc6-ad05-842ea90814d1" elementFormDefault="qualified">
    <xsd:import namespace="http://schemas.microsoft.com/office/2006/documentManagement/types"/>
    <xsd:import namespace="http://schemas.microsoft.com/office/infopath/2007/PartnerControls"/>
    <xsd:element name="MediaServiceMetadata" ma:index="26" nillable="true" ma:displayName="MediaServiceMetadata" ma:hidden="true" ma:internalName="MediaServiceMetadata" ma:readOnly="true">
      <xsd:simpleType>
        <xsd:restriction base="dms:Note"/>
      </xsd:simpleType>
    </xsd:element>
    <xsd:element name="MediaServiceFastMetadata" ma:index="27" nillable="true" ma:displayName="MediaServiceFastMetadata" ma:hidden="true" ma:internalName="MediaServiceFastMetadata" ma:readOnly="true">
      <xsd:simpleType>
        <xsd:restriction base="dms:Note"/>
      </xsd:simpleType>
    </xsd:element>
    <xsd:element name="MediaServiceAutoTags" ma:index="30" nillable="true" ma:displayName="Tags" ma:internalName="MediaServiceAutoTags" ma:readOnly="true">
      <xsd:simpleType>
        <xsd:restriction base="dms:Text"/>
      </xsd:simpleType>
    </xsd:element>
    <xsd:element name="MediaServiceOCR" ma:index="31" nillable="true" ma:displayName="Extracted Text" ma:internalName="MediaServiceOCR" ma:readOnly="true">
      <xsd:simpleType>
        <xsd:restriction base="dms:Note">
          <xsd:maxLength value="255"/>
        </xsd:restriction>
      </xsd:simpleType>
    </xsd:element>
    <xsd:element name="MediaServiceGenerationTime" ma:index="32" nillable="true" ma:displayName="MediaServiceGenerationTime" ma:hidden="true" ma:internalName="MediaServiceGenerationTime" ma:readOnly="true">
      <xsd:simpleType>
        <xsd:restriction base="dms:Text"/>
      </xsd:simpleType>
    </xsd:element>
    <xsd:element name="MediaServiceEventHashCode" ma:index="33" nillable="true" ma:displayName="MediaServiceEventHashCode" ma:hidden="true" ma:internalName="MediaServiceEventHashCode" ma:readOnly="true">
      <xsd:simpleType>
        <xsd:restriction base="dms:Text"/>
      </xsd:simpleType>
    </xsd:element>
    <xsd:element name="MediaServiceAutoKeyPoints" ma:index="34" nillable="true" ma:displayName="MediaServiceAutoKeyPoints" ma:hidden="true" ma:internalName="MediaServiceAutoKeyPoints" ma:readOnly="true">
      <xsd:simpleType>
        <xsd:restriction base="dms:Note"/>
      </xsd:simpleType>
    </xsd:element>
    <xsd:element name="MediaServiceKeyPoints" ma:index="35" nillable="true" ma:displayName="KeyPoints" ma:internalName="MediaServiceKeyPoints" ma:readOnly="true">
      <xsd:simpleType>
        <xsd:restriction base="dms:Note">
          <xsd:maxLength value="255"/>
        </xsd:restriction>
      </xsd:simpleType>
    </xsd:element>
    <xsd:element name="MediaServiceDateTaken" ma:index="36" nillable="true" ma:displayName="MediaServiceDateTaken" ma:hidden="true" ma:internalName="MediaServiceDateTaken" ma:readOnly="true">
      <xsd:simpleType>
        <xsd:restriction base="dms:Text"/>
      </xsd:simpleType>
    </xsd:element>
    <xsd:element name="MediaServiceLocation" ma:index="3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21" ma:displayName="Author"/>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286BB7B-4107-4FAB-8B86-D28BAF800D50}">
  <ds:schemaRefs>
    <ds:schemaRef ds:uri="http://schemas.microsoft.com/office/infopath/2007/PartnerControls"/>
    <ds:schemaRef ds:uri="20fcec41-f85f-4e4a-baed-46c3f55a210f"/>
    <ds:schemaRef ds:uri="http://schemas.microsoft.com/office/2006/metadata/properties"/>
    <ds:schemaRef ds:uri="http://purl.org/dc/terms/"/>
    <ds:schemaRef ds:uri="http://purl.org/dc/elements/1.1/"/>
    <ds:schemaRef ds:uri="http://www.w3.org/XML/1998/namespace"/>
    <ds:schemaRef ds:uri="http://purl.org/dc/dcmitype/"/>
    <ds:schemaRef ds:uri="http://schemas.microsoft.com/office/2006/documentManagement/types"/>
    <ds:schemaRef ds:uri="http://schemas.openxmlformats.org/package/2006/metadata/core-properties"/>
    <ds:schemaRef ds:uri="3e7e99e2-84f1-4bc6-ad05-842ea90814d1"/>
    <ds:schemaRef ds:uri="2f6a910d-138e-42c1-8e8a-320c1b7cf3f7"/>
  </ds:schemaRefs>
</ds:datastoreItem>
</file>

<file path=customXml/itemProps2.xml><?xml version="1.0" encoding="utf-8"?>
<ds:datastoreItem xmlns:ds="http://schemas.openxmlformats.org/officeDocument/2006/customXml" ds:itemID="{258F8217-B7DF-4D42-90D7-EB4A3D52C80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0fcec41-f85f-4e4a-baed-46c3f55a210f"/>
    <ds:schemaRef ds:uri="2f6a910d-138e-42c1-8e8a-320c1b7cf3f7"/>
    <ds:schemaRef ds:uri="3e7e99e2-84f1-4bc6-ad05-842ea90814d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7D7FEFF-E29C-4F6B-95CC-906B1C18A364}">
  <ds:schemaRefs>
    <ds:schemaRef ds:uri="http://schemas.microsoft.com/sharepoint/events"/>
  </ds:schemaRefs>
</ds:datastoreItem>
</file>

<file path=customXml/itemProps4.xml><?xml version="1.0" encoding="utf-8"?>
<ds:datastoreItem xmlns:ds="http://schemas.openxmlformats.org/officeDocument/2006/customXml" ds:itemID="{DBA128C0-F278-4270-86AA-D1ABE94389B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Presentation_Gear at SME</Template>
  <TotalTime>2855</TotalTime>
  <Words>9264</Words>
  <Application>Microsoft Office PowerPoint</Application>
  <PresentationFormat>Widescreen</PresentationFormat>
  <Paragraphs>983</Paragraphs>
  <Slides>55</Slides>
  <Notes>55</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55</vt:i4>
      </vt:variant>
    </vt:vector>
  </HeadingPairs>
  <TitlesOfParts>
    <vt:vector size="66" baseType="lpstr">
      <vt:lpstr>Arial</vt:lpstr>
      <vt:lpstr>Arial Narrow</vt:lpstr>
      <vt:lpstr>AvenirNext-Regular</vt:lpstr>
      <vt:lpstr>Calibri</vt:lpstr>
      <vt:lpstr>Calibri Light</vt:lpstr>
      <vt:lpstr>Cambria Math</vt:lpstr>
      <vt:lpstr>Courier New</vt:lpstr>
      <vt:lpstr>Georgia</vt:lpstr>
      <vt:lpstr>Noto Sans</vt:lpstr>
      <vt:lpstr>Wingdings</vt:lpstr>
      <vt:lpstr>Office Theme</vt:lpstr>
      <vt:lpstr>Instructie voor de Trainer (1/2)</vt:lpstr>
      <vt:lpstr>Instructie voor de Trainer (2/2)</vt:lpstr>
      <vt:lpstr>Module Multiple Benefits   Unit II Multiple Benefits integreren in de strategie van de onderneming</vt:lpstr>
      <vt:lpstr>Wie zijn wij?</vt:lpstr>
      <vt:lpstr>Inhoud</vt:lpstr>
      <vt:lpstr>Doelen van unit II</vt:lpstr>
      <vt:lpstr>Kernelementen Unit I</vt:lpstr>
      <vt:lpstr>Definitie van Multiple Benefits</vt:lpstr>
      <vt:lpstr>Leerpunten</vt:lpstr>
      <vt:lpstr>Unit II: Hoe MB te integreren in de strategie van de onderneming?</vt:lpstr>
      <vt:lpstr>Discussie</vt:lpstr>
      <vt:lpstr>Probleem</vt:lpstr>
      <vt:lpstr>Multiple Benefits benadering</vt:lpstr>
      <vt:lpstr>Stappen voor de Multiple Benefits analyse</vt:lpstr>
      <vt:lpstr>1. Identificeer MB op EEM-niveau</vt:lpstr>
      <vt:lpstr>2. Identificeer MB op procesniveau</vt:lpstr>
      <vt:lpstr>2. Identificeer MB op procesniveau</vt:lpstr>
      <vt:lpstr>Indicatoren voor operationele excellentie</vt:lpstr>
      <vt:lpstr>2. Identificeer MB op procesniveau</vt:lpstr>
      <vt:lpstr>2. Identify MB at process level</vt:lpstr>
      <vt:lpstr>2. Identificeer MB op procesniveau</vt:lpstr>
      <vt:lpstr>3. Identificeer MB op bedrijfsniveau</vt:lpstr>
      <vt:lpstr>3. Identificeer MB op bedrijfsniveau</vt:lpstr>
      <vt:lpstr>3. Identificeer MB op bedrijfsniveau</vt:lpstr>
      <vt:lpstr>Link tussen Energy Efficiency maatregel en  concurrentievoordeel</vt:lpstr>
      <vt:lpstr>Link tussen Energy Efficiency maatregel en concurrentievoordeel</vt:lpstr>
      <vt:lpstr>Link tussen Energy Efficiency maatregel en concurrentievoordeel</vt:lpstr>
      <vt:lpstr>Onderzoek hoe de EEM’s bijdragen tot het concurrentievoordeel</vt:lpstr>
      <vt:lpstr>Onderzoek hoe de EEM’s bijdragen aan het concurrentievoordeel</vt:lpstr>
      <vt:lpstr>PowerPoint Presentation</vt:lpstr>
      <vt:lpstr>Voorbeelden</vt:lpstr>
      <vt:lpstr>Nieuwe batterijen met moderne laders om tijd te besparen en kosten te drukken bij magazijnwerkzaamheden</vt:lpstr>
      <vt:lpstr>Zonne-energie op het dak, warmtewisselaar om de duurzaamheidsambities van de supermarktketen waar te maken</vt:lpstr>
      <vt:lpstr>Financiële achtergrond</vt:lpstr>
      <vt:lpstr>Parameter voor investeringen</vt:lpstr>
      <vt:lpstr>Cashflows van een investering</vt:lpstr>
      <vt:lpstr>Waarde van geld uitgedrukt in tijd</vt:lpstr>
      <vt:lpstr>Voorbeeld van actuele waarde met een disconteringsvoet van 7%</vt:lpstr>
      <vt:lpstr>Financiële evaluatiemethode</vt:lpstr>
      <vt:lpstr>Hoe kunnen Non-Energy Benefits worden geëvalueerd?</vt:lpstr>
      <vt:lpstr>Voorbeeld van indicator</vt:lpstr>
      <vt:lpstr>Voorbeeld van indicator</vt:lpstr>
      <vt:lpstr>Kwantificeerbaarheid van NEB</vt:lpstr>
      <vt:lpstr>Inleiding GEAR@SME - Business Case Tool</vt:lpstr>
      <vt:lpstr>Introductie GEAR@SME - Business Tool Case</vt:lpstr>
      <vt:lpstr>Introductie GEAR@SME - Business Tool Case</vt:lpstr>
      <vt:lpstr>Voorbeelden</vt:lpstr>
      <vt:lpstr>Zonne-energie op het dak, warmtewisselaar om  de duurzaamheidsambities van de supermarktketen waar te maken</vt:lpstr>
      <vt:lpstr>Complete renovatie van een kantoorgebouw</vt:lpstr>
      <vt:lpstr>Vervanging van gelijkrichters</vt:lpstr>
      <vt:lpstr>Nieuwe batterijen met moderne laders om tijd te besparen en kosten te drukken bij magazijnwerkzaamheden</vt:lpstr>
      <vt:lpstr>Belemmeringen voor de integratie van marktdeelnemers  in de evaluatie van de EEM</vt:lpstr>
      <vt:lpstr>Leerpunten</vt:lpstr>
      <vt:lpstr>Vragen &amp; Feedback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Brüning-Pfeiffer, Anna</dc:creator>
  <cp:lastModifiedBy>Cox, E.P. (Evie)</cp:lastModifiedBy>
  <cp:revision>84</cp:revision>
  <cp:lastPrinted>2022-01-31T08:26:53Z</cp:lastPrinted>
  <dcterms:created xsi:type="dcterms:W3CDTF">2020-12-02T13:23:48Z</dcterms:created>
  <dcterms:modified xsi:type="dcterms:W3CDTF">2022-05-24T15:03:47Z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0x010100A35317DCC28344A7B82488658A034A5C0100BB56C1FCB425E542A9558D1DA173B4CA</vt:lpwstr>
  </property>
  <property fmtid="{D5CDD505-2E9C-101B-9397-08002B2CF9AE}" pid="3" name="TNOC_DocumentClassification">
    <vt:lpwstr>5;#TNO Internal|1a23c89f-ef54-4907-86fd-8242403ff722</vt:lpwstr>
  </property>
  <property fmtid="{D5CDD505-2E9C-101B-9397-08002B2CF9AE}" pid="4" name="TNOC_DocumentType">
    <vt:lpwstr/>
  </property>
  <property fmtid="{D5CDD505-2E9C-101B-9397-08002B2CF9AE}" pid="5" name="TNOC_ClusterType">
    <vt:lpwstr>1;#Project|fa11c4c9-105f-402c-bb40-9a56b4989397</vt:lpwstr>
  </property>
  <property fmtid="{D5CDD505-2E9C-101B-9397-08002B2CF9AE}" pid="6" name="TNOC_DocumentCategory">
    <vt:lpwstr/>
  </property>
  <property fmtid="{D5CDD505-2E9C-101B-9397-08002B2CF9AE}" pid="7" name="TNOC_DocumentSetType">
    <vt:lpwstr/>
  </property>
  <property fmtid="{D5CDD505-2E9C-101B-9397-08002B2CF9AE}" pid="8" name="_dlc_DocIdItemGuid">
    <vt:lpwstr>28c7495f-efd6-4a7c-b942-31db710ee564</vt:lpwstr>
  </property>
</Properties>
</file>