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svg" ContentType="image/svg+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7.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38.xml" ContentType="application/vnd.openxmlformats-officedocument.presentationml.notesSlide+xml"/>
  <Override PartName="/ppt/notesSlides/notesSlide3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72" r:id="rId5"/>
  </p:sldMasterIdLst>
  <p:notesMasterIdLst>
    <p:notesMasterId r:id="rId59"/>
  </p:notesMasterIdLst>
  <p:sldIdLst>
    <p:sldId id="489" r:id="rId6"/>
    <p:sldId id="476" r:id="rId7"/>
    <p:sldId id="490" r:id="rId8"/>
    <p:sldId id="275" r:id="rId9"/>
    <p:sldId id="326" r:id="rId10"/>
    <p:sldId id="494" r:id="rId11"/>
    <p:sldId id="503" r:id="rId12"/>
    <p:sldId id="509" r:id="rId13"/>
    <p:sldId id="493" r:id="rId14"/>
    <p:sldId id="483" r:id="rId15"/>
    <p:sldId id="478" r:id="rId16"/>
    <p:sldId id="505" r:id="rId17"/>
    <p:sldId id="486" r:id="rId18"/>
    <p:sldId id="506" r:id="rId19"/>
    <p:sldId id="355" r:id="rId20"/>
    <p:sldId id="300" r:id="rId21"/>
    <p:sldId id="510" r:id="rId22"/>
    <p:sldId id="459" r:id="rId23"/>
    <p:sldId id="460" r:id="rId24"/>
    <p:sldId id="512" r:id="rId25"/>
    <p:sldId id="514" r:id="rId26"/>
    <p:sldId id="303" r:id="rId27"/>
    <p:sldId id="307" r:id="rId28"/>
    <p:sldId id="498" r:id="rId29"/>
    <p:sldId id="499" r:id="rId30"/>
    <p:sldId id="308" r:id="rId31"/>
    <p:sldId id="410" r:id="rId32"/>
    <p:sldId id="338" r:id="rId33"/>
    <p:sldId id="263" r:id="rId34"/>
    <p:sldId id="507" r:id="rId35"/>
    <p:sldId id="449" r:id="rId36"/>
    <p:sldId id="450" r:id="rId37"/>
    <p:sldId id="513" r:id="rId38"/>
    <p:sldId id="458" r:id="rId39"/>
    <p:sldId id="340" r:id="rId40"/>
    <p:sldId id="431" r:id="rId41"/>
    <p:sldId id="347" r:id="rId42"/>
    <p:sldId id="362" r:id="rId43"/>
    <p:sldId id="429" r:id="rId44"/>
    <p:sldId id="430" r:id="rId45"/>
    <p:sldId id="515" r:id="rId46"/>
    <p:sldId id="428" r:id="rId47"/>
    <p:sldId id="320" r:id="rId48"/>
    <p:sldId id="421" r:id="rId49"/>
    <p:sldId id="413" r:id="rId50"/>
    <p:sldId id="417" r:id="rId51"/>
    <p:sldId id="508" r:id="rId52"/>
    <p:sldId id="485" r:id="rId53"/>
    <p:sldId id="482" r:id="rId54"/>
    <p:sldId id="363" r:id="rId55"/>
    <p:sldId id="474" r:id="rId56"/>
    <p:sldId id="501" r:id="rId57"/>
    <p:sldId id="369" r:id="rId58"/>
  </p:sldIdLst>
  <p:sldSz cx="12192000" cy="6858000"/>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Information für Trainer:innen" id="{FC8F89A0-AB30-44F4-A4DA-D6D69ADB8A26}">
          <p14:sldIdLst>
            <p14:sldId id="489"/>
            <p14:sldId id="476"/>
            <p14:sldId id="490"/>
          </p14:sldIdLst>
        </p14:section>
        <p14:section name="Anfang" id="{3B383E4F-0D5B-496C-845F-5118FE4C6EFA}">
          <p14:sldIdLst>
            <p14:sldId id="275"/>
          </p14:sldIdLst>
        </p14:section>
        <p14:section name="Einleitung" id="{FDA3A8AC-7ADF-464B-AC07-20EFBD0537BD}">
          <p14:sldIdLst>
            <p14:sldId id="326"/>
            <p14:sldId id="494"/>
            <p14:sldId id="503"/>
            <p14:sldId id="509"/>
            <p14:sldId id="493"/>
            <p14:sldId id="483"/>
            <p14:sldId id="478"/>
          </p14:sldIdLst>
        </p14:section>
        <p14:section name="Teil 1" id="{6341D60D-C583-4705-B12D-CAA5643C239C}">
          <p14:sldIdLst>
            <p14:sldId id="505"/>
            <p14:sldId id="486"/>
            <p14:sldId id="506"/>
            <p14:sldId id="355"/>
            <p14:sldId id="300"/>
            <p14:sldId id="510"/>
            <p14:sldId id="459"/>
            <p14:sldId id="460"/>
            <p14:sldId id="512"/>
            <p14:sldId id="514"/>
            <p14:sldId id="303"/>
            <p14:sldId id="307"/>
            <p14:sldId id="498"/>
            <p14:sldId id="499"/>
            <p14:sldId id="308"/>
            <p14:sldId id="410"/>
            <p14:sldId id="338"/>
            <p14:sldId id="263"/>
          </p14:sldIdLst>
        </p14:section>
        <p14:section name="Teil 2" id="{2CB9C36C-A012-452B-A4AA-2AFE5E5AA5F8}">
          <p14:sldIdLst>
            <p14:sldId id="507"/>
            <p14:sldId id="449"/>
            <p14:sldId id="450"/>
            <p14:sldId id="513"/>
            <p14:sldId id="458"/>
            <p14:sldId id="340"/>
            <p14:sldId id="431"/>
          </p14:sldIdLst>
        </p14:section>
        <p14:section name="Bewertung" id="{DA98B08D-0A39-4D7C-9F87-34E65CC1E4EB}">
          <p14:sldIdLst>
            <p14:sldId id="347"/>
            <p14:sldId id="362"/>
            <p14:sldId id="429"/>
            <p14:sldId id="430"/>
            <p14:sldId id="515"/>
            <p14:sldId id="428"/>
            <p14:sldId id="320"/>
            <p14:sldId id="421"/>
            <p14:sldId id="413"/>
            <p14:sldId id="417"/>
          </p14:sldIdLst>
        </p14:section>
        <p14:section name="Zusammenfassung" id="{0CE8B45B-D502-4EAB-B6C2-10DBE0F7D726}">
          <p14:sldIdLst>
            <p14:sldId id="508"/>
            <p14:sldId id="485"/>
            <p14:sldId id="482"/>
            <p14:sldId id="363"/>
          </p14:sldIdLst>
        </p14:section>
        <p14:section name="Abschluss" id="{6565B712-060C-4630-93D7-31D957D220EC}">
          <p14:sldIdLst>
            <p14:sldId id="474"/>
            <p14:sldId id="501"/>
            <p14:sldId id="369"/>
          </p14:sldIdLst>
        </p14:section>
        <p14:section name="Einheit 2" id="{47E5763D-F652-4AF7-9573-AE9D7605DA3D}">
          <p14:sldIdLst/>
        </p14:section>
      </p14:sectionLst>
    </p:ex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Hermans, L.M. (Laurie)" initials="HL(" lastIdx="2" clrIdx="0">
    <p:extLst>
      <p:ext uri="{19B8F6BF-5375-455C-9EA6-DF929625EA0E}">
        <p15:presenceInfo xmlns:p15="http://schemas.microsoft.com/office/powerpoint/2012/main" userId="S::laurie.hermans@tno.nl::1770d95c-0f90-4c9b-8767-1d90d954d849" providerId="AD"/>
      </p:ext>
    </p:extLst>
  </p:cmAuthor>
  <p:cmAuthor id="2" name="Bijvoet, J. (Jaara)" initials="BJ(" lastIdx="22" clrIdx="1">
    <p:extLst>
      <p:ext uri="{19B8F6BF-5375-455C-9EA6-DF929625EA0E}">
        <p15:presenceInfo xmlns:p15="http://schemas.microsoft.com/office/powerpoint/2012/main" userId="S::jaara.bijvoet@tno.nl::1caf9a12-c36b-4b31-a5b5-ab89f180d05a" providerId="AD"/>
      </p:ext>
    </p:extLst>
  </p:cmAuthor>
  <p:cmAuthor id="3" name="Julie Silvestre" initials="JS" lastIdx="16" clrIdx="2">
    <p:extLst>
      <p:ext uri="{19B8F6BF-5375-455C-9EA6-DF929625EA0E}">
        <p15:presenceInfo xmlns:p15="http://schemas.microsoft.com/office/powerpoint/2012/main" userId="S::silvestre@berliner-e-agentur.de::7043f5ad-d543-4740-81de-5c83c6c51209" providerId="AD"/>
      </p:ext>
    </p:extLst>
  </p:cmAuthor>
  <p:cmAuthor id="4" name="Elin Svensson" initials="ES" lastIdx="92" clrIdx="3">
    <p:extLst>
      <p:ext uri="{19B8F6BF-5375-455C-9EA6-DF929625EA0E}">
        <p15:presenceInfo xmlns:p15="http://schemas.microsoft.com/office/powerpoint/2012/main" userId="Elin Svensson"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499FE"/>
    <a:srgbClr val="034EA2"/>
    <a:srgbClr val="034EA8"/>
    <a:srgbClr val="D8D8D8"/>
    <a:srgbClr val="8DC63F"/>
    <a:srgbClr val="BFBFBF"/>
    <a:srgbClr val="FFF200"/>
    <a:srgbClr val="A3CDFD"/>
    <a:srgbClr val="5AA1F1"/>
    <a:srgbClr val="E6E6E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BC89EF96-8CEA-46FF-86C4-4CE0E7609802}" styleName="Helle Formatvorlage 3 - Akz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8286" autoAdjust="0"/>
    <p:restoredTop sz="86514" autoAdjust="0"/>
  </p:normalViewPr>
  <p:slideViewPr>
    <p:cSldViewPr snapToGrid="0">
      <p:cViewPr>
        <p:scale>
          <a:sx n="50" d="100"/>
          <a:sy n="50" d="100"/>
        </p:scale>
        <p:origin x="1088" y="56"/>
      </p:cViewPr>
      <p:guideLst>
        <p:guide orient="horz" pos="2160"/>
        <p:guide pos="3840"/>
      </p:guideLst>
    </p:cSldViewPr>
  </p:slideViewPr>
  <p:outlineViewPr>
    <p:cViewPr>
      <p:scale>
        <a:sx n="33" d="100"/>
        <a:sy n="33" d="100"/>
      </p:scale>
      <p:origin x="0" y="-16818"/>
    </p:cViewPr>
  </p:outlineViewPr>
  <p:notesTextViewPr>
    <p:cViewPr>
      <p:scale>
        <a:sx n="75" d="100"/>
        <a:sy n="75" d="100"/>
      </p:scale>
      <p:origin x="0" y="0"/>
    </p:cViewPr>
  </p:notesTextViewPr>
  <p:sorterViewPr>
    <p:cViewPr varScale="1">
      <p:scale>
        <a:sx n="100" d="100"/>
        <a:sy n="100" d="100"/>
      </p:scale>
      <p:origin x="0" y="0"/>
    </p:cViewPr>
  </p:sorterViewPr>
  <p:notesViewPr>
    <p:cSldViewPr snapToGrid="0">
      <p:cViewPr varScale="1">
        <p:scale>
          <a:sx n="84" d="100"/>
          <a:sy n="84" d="100"/>
        </p:scale>
        <p:origin x="3828" y="90"/>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slide" Target="slides/slide34.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slide" Target="slides/slide37.xml"/><Relationship Id="rId47" Type="http://schemas.openxmlformats.org/officeDocument/2006/relationships/slide" Target="slides/slide42.xml"/><Relationship Id="rId50" Type="http://schemas.openxmlformats.org/officeDocument/2006/relationships/slide" Target="slides/slide45.xml"/><Relationship Id="rId55" Type="http://schemas.openxmlformats.org/officeDocument/2006/relationships/slide" Target="slides/slide50.xml"/><Relationship Id="rId63" Type="http://schemas.openxmlformats.org/officeDocument/2006/relationships/theme" Target="theme/theme1.xml"/><Relationship Id="rId7" Type="http://schemas.openxmlformats.org/officeDocument/2006/relationships/slide" Target="slides/slide2.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slide" Target="slides/slide24.xml"/><Relationship Id="rId41" Type="http://schemas.openxmlformats.org/officeDocument/2006/relationships/slide" Target="slides/slide36.xml"/><Relationship Id="rId54" Type="http://schemas.openxmlformats.org/officeDocument/2006/relationships/slide" Target="slides/slide49.xml"/><Relationship Id="rId62"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slide" Target="slides/slide35.xml"/><Relationship Id="rId45" Type="http://schemas.openxmlformats.org/officeDocument/2006/relationships/slide" Target="slides/slide40.xml"/><Relationship Id="rId53" Type="http://schemas.openxmlformats.org/officeDocument/2006/relationships/slide" Target="slides/slide48.xml"/><Relationship Id="rId58" Type="http://schemas.openxmlformats.org/officeDocument/2006/relationships/slide" Target="slides/slide53.xml"/><Relationship Id="rId5" Type="http://schemas.openxmlformats.org/officeDocument/2006/relationships/slideMaster" Target="slideMasters/slideMaster1.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49" Type="http://schemas.openxmlformats.org/officeDocument/2006/relationships/slide" Target="slides/slide44.xml"/><Relationship Id="rId57" Type="http://schemas.openxmlformats.org/officeDocument/2006/relationships/slide" Target="slides/slide52.xml"/><Relationship Id="rId61" Type="http://schemas.openxmlformats.org/officeDocument/2006/relationships/presProps" Target="presProps.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4" Type="http://schemas.openxmlformats.org/officeDocument/2006/relationships/slide" Target="slides/slide39.xml"/><Relationship Id="rId52" Type="http://schemas.openxmlformats.org/officeDocument/2006/relationships/slide" Target="slides/slide47.xml"/><Relationship Id="rId60" Type="http://schemas.openxmlformats.org/officeDocument/2006/relationships/commentAuthors" Target="commentAuthors.xml"/><Relationship Id="rId4" Type="http://schemas.openxmlformats.org/officeDocument/2006/relationships/customXml" Target="../customXml/item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slide" Target="slides/slide38.xml"/><Relationship Id="rId48" Type="http://schemas.openxmlformats.org/officeDocument/2006/relationships/slide" Target="slides/slide43.xml"/><Relationship Id="rId56" Type="http://schemas.openxmlformats.org/officeDocument/2006/relationships/slide" Target="slides/slide51.xml"/><Relationship Id="rId64" Type="http://schemas.openxmlformats.org/officeDocument/2006/relationships/tableStyles" Target="tableStyles.xml"/><Relationship Id="rId8" Type="http://schemas.openxmlformats.org/officeDocument/2006/relationships/slide" Target="slides/slide3.xml"/><Relationship Id="rId51" Type="http://schemas.openxmlformats.org/officeDocument/2006/relationships/slide" Target="slides/slide46.xml"/><Relationship Id="rId3" Type="http://schemas.openxmlformats.org/officeDocument/2006/relationships/customXml" Target="../customXml/item3.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46" Type="http://schemas.openxmlformats.org/officeDocument/2006/relationships/slide" Target="slides/slide41.xml"/><Relationship Id="rId59" Type="http://schemas.openxmlformats.org/officeDocument/2006/relationships/notesMaster" Target="notesMasters/notesMaster1.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package" Target="../embeddings/Microsoft_Excel_Worksheet3.xlsx"/><Relationship Id="rId2" Type="http://schemas.microsoft.com/office/2011/relationships/chartColorStyle" Target="colors4.xml"/><Relationship Id="rId1" Type="http://schemas.microsoft.com/office/2011/relationships/chartStyle" Target="style4.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title>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endParaRPr lang="de-DE"/>
        </a:p>
      </c:txPr>
    </c:title>
    <c:autoTitleDeleted val="0"/>
    <c:plotArea>
      <c:layout/>
      <c:barChart>
        <c:barDir val="col"/>
        <c:grouping val="clustered"/>
        <c:varyColors val="0"/>
        <c:ser>
          <c:idx val="0"/>
          <c:order val="0"/>
          <c:tx>
            <c:strRef>
              <c:f>Tabelle1!$B$1</c:f>
              <c:strCache>
                <c:ptCount val="1"/>
                <c:pt idx="0">
                  <c:v>Datenreihe 1</c:v>
                </c:pt>
              </c:strCache>
            </c:strRef>
          </c:tx>
          <c:spPr>
            <a:solidFill>
              <a:schemeClr val="accent1"/>
            </a:solidFill>
            <a:ln>
              <a:noFill/>
            </a:ln>
            <a:effectLst/>
          </c:spPr>
          <c:invertIfNegative val="0"/>
          <c:cat>
            <c:strRef>
              <c:f>Tabelle1!$A$2:$A$5</c:f>
              <c:strCache>
                <c:ptCount val="4"/>
                <c:pt idx="0">
                  <c:v>Kategorie 1</c:v>
                </c:pt>
                <c:pt idx="1">
                  <c:v>Kategorie 2</c:v>
                </c:pt>
                <c:pt idx="2">
                  <c:v>Kategorie 3</c:v>
                </c:pt>
                <c:pt idx="3">
                  <c:v>Kategorie 4</c:v>
                </c:pt>
              </c:strCache>
            </c:strRef>
          </c:cat>
          <c:val>
            <c:numRef>
              <c:f>Tabelle1!$B$2:$B$5</c:f>
              <c:numCache>
                <c:formatCode>General</c:formatCode>
                <c:ptCount val="4"/>
                <c:pt idx="0">
                  <c:v>4.3</c:v>
                </c:pt>
                <c:pt idx="1">
                  <c:v>2.5</c:v>
                </c:pt>
                <c:pt idx="2">
                  <c:v>3.5</c:v>
                </c:pt>
                <c:pt idx="3">
                  <c:v>4.5</c:v>
                </c:pt>
              </c:numCache>
            </c:numRef>
          </c:val>
          <c:extLst xmlns:mc="http://schemas.openxmlformats.org/markup-compatibility/2006" xmlns:c14="http://schemas.microsoft.com/office/drawing/2007/8/2/chart" xmlns:c16="http://schemas.microsoft.com/office/drawing/2014/chart">
            <c:ext xmlns:c16="http://schemas.microsoft.com/office/drawing/2014/chart" uri="{C3380CC4-5D6E-409C-BE32-E72D297353CC}">
              <c16:uniqueId val="{00000000-F67B-4106-846E-444AA095560F}"/>
            </c:ext>
          </c:extLst>
        </c:ser>
        <c:ser>
          <c:idx val="1"/>
          <c:order val="1"/>
          <c:tx>
            <c:strRef>
              <c:f>Tabelle1!$C$1</c:f>
              <c:strCache>
                <c:ptCount val="1"/>
                <c:pt idx="0">
                  <c:v>Datenreihe 2</c:v>
                </c:pt>
              </c:strCache>
            </c:strRef>
          </c:tx>
          <c:spPr>
            <a:solidFill>
              <a:schemeClr val="accent2"/>
            </a:solidFill>
            <a:ln>
              <a:noFill/>
            </a:ln>
            <a:effectLst/>
          </c:spPr>
          <c:invertIfNegative val="0"/>
          <c:cat>
            <c:strRef>
              <c:f>Tabelle1!$A$2:$A$5</c:f>
              <c:strCache>
                <c:ptCount val="4"/>
                <c:pt idx="0">
                  <c:v>Kategorie 1</c:v>
                </c:pt>
                <c:pt idx="1">
                  <c:v>Kategorie 2</c:v>
                </c:pt>
                <c:pt idx="2">
                  <c:v>Kategorie 3</c:v>
                </c:pt>
                <c:pt idx="3">
                  <c:v>Kategorie 4</c:v>
                </c:pt>
              </c:strCache>
            </c:strRef>
          </c:cat>
          <c:val>
            <c:numRef>
              <c:f>Tabelle1!$C$2:$C$5</c:f>
              <c:numCache>
                <c:formatCode>General</c:formatCode>
                <c:ptCount val="4"/>
                <c:pt idx="0">
                  <c:v>2.4</c:v>
                </c:pt>
                <c:pt idx="1">
                  <c:v>4.4000000000000004</c:v>
                </c:pt>
                <c:pt idx="2">
                  <c:v>1.8</c:v>
                </c:pt>
                <c:pt idx="3">
                  <c:v>2.8</c:v>
                </c:pt>
              </c:numCache>
            </c:numRef>
          </c:val>
          <c:extLst xmlns:mc="http://schemas.openxmlformats.org/markup-compatibility/2006" xmlns:c14="http://schemas.microsoft.com/office/drawing/2007/8/2/chart" xmlns:c16="http://schemas.microsoft.com/office/drawing/2014/chart">
            <c:ext xmlns:c16="http://schemas.microsoft.com/office/drawing/2014/chart" uri="{C3380CC4-5D6E-409C-BE32-E72D297353CC}">
              <c16:uniqueId val="{00000001-F67B-4106-846E-444AA095560F}"/>
            </c:ext>
          </c:extLst>
        </c:ser>
        <c:dLbls>
          <c:showLegendKey val="0"/>
          <c:showVal val="0"/>
          <c:showCatName val="0"/>
          <c:showSerName val="0"/>
          <c:showPercent val="0"/>
          <c:showBubbleSize val="0"/>
        </c:dLbls>
        <c:gapWidth val="219"/>
        <c:overlap val="-27"/>
        <c:axId val="359613648"/>
        <c:axId val="359612864"/>
      </c:barChart>
      <c:lineChart>
        <c:grouping val="standard"/>
        <c:varyColors val="0"/>
        <c:ser>
          <c:idx val="2"/>
          <c:order val="2"/>
          <c:tx>
            <c:strRef>
              <c:f>Tabelle1!$D$1</c:f>
              <c:strCache>
                <c:ptCount val="1"/>
                <c:pt idx="0">
                  <c:v>Datenreihe 3</c:v>
                </c:pt>
              </c:strCache>
            </c:strRef>
          </c:tx>
          <c:spPr>
            <a:ln w="28575" cap="rnd">
              <a:solidFill>
                <a:schemeClr val="accent3"/>
              </a:solidFill>
              <a:round/>
            </a:ln>
            <a:effectLst/>
          </c:spPr>
          <c:marker>
            <c:symbol val="none"/>
          </c:marker>
          <c:cat>
            <c:strRef>
              <c:f>Tabelle1!$A$2:$A$5</c:f>
              <c:strCache>
                <c:ptCount val="4"/>
                <c:pt idx="0">
                  <c:v>Kategorie 1</c:v>
                </c:pt>
                <c:pt idx="1">
                  <c:v>Kategorie 2</c:v>
                </c:pt>
                <c:pt idx="2">
                  <c:v>Kategorie 3</c:v>
                </c:pt>
                <c:pt idx="3">
                  <c:v>Kategorie 4</c:v>
                </c:pt>
              </c:strCache>
            </c:strRef>
          </c:cat>
          <c:val>
            <c:numRef>
              <c:f>Tabelle1!$D$2:$D$5</c:f>
              <c:numCache>
                <c:formatCode>General</c:formatCode>
                <c:ptCount val="4"/>
                <c:pt idx="0">
                  <c:v>2</c:v>
                </c:pt>
                <c:pt idx="1">
                  <c:v>2</c:v>
                </c:pt>
                <c:pt idx="2">
                  <c:v>3</c:v>
                </c:pt>
                <c:pt idx="3">
                  <c:v>5</c:v>
                </c:pt>
              </c:numCache>
            </c:numRef>
          </c:val>
          <c:smooth val="0"/>
          <c:extLst xmlns:mc="http://schemas.openxmlformats.org/markup-compatibility/2006" xmlns:c14="http://schemas.microsoft.com/office/drawing/2007/8/2/chart" xmlns:c16="http://schemas.microsoft.com/office/drawing/2014/chart">
            <c:ext xmlns:c16="http://schemas.microsoft.com/office/drawing/2014/chart" uri="{C3380CC4-5D6E-409C-BE32-E72D297353CC}">
              <c16:uniqueId val="{00000002-F67B-4106-846E-444AA095560F}"/>
            </c:ext>
          </c:extLst>
        </c:ser>
        <c:dLbls>
          <c:showLegendKey val="0"/>
          <c:showVal val="0"/>
          <c:showCatName val="0"/>
          <c:showSerName val="0"/>
          <c:showPercent val="0"/>
          <c:showBubbleSize val="0"/>
        </c:dLbls>
        <c:marker val="1"/>
        <c:smooth val="0"/>
        <c:axId val="359613648"/>
        <c:axId val="359612864"/>
      </c:lineChart>
      <c:catAx>
        <c:axId val="35961364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de-DE"/>
          </a:p>
        </c:txPr>
        <c:crossAx val="359612864"/>
        <c:crosses val="autoZero"/>
        <c:auto val="1"/>
        <c:lblAlgn val="ctr"/>
        <c:lblOffset val="100"/>
        <c:noMultiLvlLbl val="0"/>
      </c:catAx>
      <c:valAx>
        <c:axId val="359612864"/>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de-DE"/>
          </a:p>
        </c:txPr>
        <c:crossAx val="359613648"/>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de-DE"/>
        </a:p>
      </c:txPr>
    </c:legend>
    <c:plotVisOnly val="1"/>
    <c:dispBlanksAs val="gap"/>
    <c:showDLblsOverMax val="0"/>
  </c:chart>
  <c:spPr>
    <a:noFill/>
    <a:ln>
      <a:noFill/>
    </a:ln>
    <a:effectLst/>
  </c:spPr>
  <c:txPr>
    <a:bodyPr/>
    <a:lstStyle/>
    <a:p>
      <a:pPr>
        <a:defRPr/>
      </a:pPr>
      <a:endParaRPr lang="de-DE"/>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title>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endParaRPr lang="de-DE"/>
        </a:p>
      </c:txPr>
    </c:title>
    <c:autoTitleDeleted val="0"/>
    <c:plotArea>
      <c:layout/>
      <c:pieChart>
        <c:varyColors val="1"/>
        <c:ser>
          <c:idx val="0"/>
          <c:order val="0"/>
          <c:tx>
            <c:strRef>
              <c:f>Tabelle1!$B$1</c:f>
              <c:strCache>
                <c:ptCount val="1"/>
                <c:pt idx="0">
                  <c:v>Verkauf</c:v>
                </c:pt>
              </c:strCache>
            </c:strRef>
          </c:tx>
          <c:dPt>
            <c:idx val="0"/>
            <c:bubble3D val="0"/>
            <c:spPr>
              <a:solidFill>
                <a:schemeClr val="accent1"/>
              </a:solidFill>
              <a:ln w="19050">
                <a:solidFill>
                  <a:schemeClr val="lt1"/>
                </a:solidFill>
              </a:ln>
              <a:effectLst/>
            </c:spPr>
            <c:extLst xmlns:mc="http://schemas.openxmlformats.org/markup-compatibility/2006" xmlns:c14="http://schemas.microsoft.com/office/drawing/2007/8/2/chart" xmlns:c16="http://schemas.microsoft.com/office/drawing/2014/chart">
              <c:ext xmlns:c16="http://schemas.microsoft.com/office/drawing/2014/chart" uri="{C3380CC4-5D6E-409C-BE32-E72D297353CC}">
                <c16:uniqueId val="{00000001-F0C7-472B-BC09-7549A017EA53}"/>
              </c:ext>
            </c:extLst>
          </c:dPt>
          <c:dPt>
            <c:idx val="1"/>
            <c:bubble3D val="0"/>
            <c:spPr>
              <a:solidFill>
                <a:schemeClr val="accent2"/>
              </a:solidFill>
              <a:ln w="19050">
                <a:solidFill>
                  <a:schemeClr val="lt1"/>
                </a:solidFill>
              </a:ln>
              <a:effectLst/>
            </c:spPr>
            <c:extLst xmlns:mc="http://schemas.openxmlformats.org/markup-compatibility/2006" xmlns:c14="http://schemas.microsoft.com/office/drawing/2007/8/2/chart" xmlns:c16="http://schemas.microsoft.com/office/drawing/2014/chart">
              <c:ext xmlns:c16="http://schemas.microsoft.com/office/drawing/2014/chart" uri="{C3380CC4-5D6E-409C-BE32-E72D297353CC}">
                <c16:uniqueId val="{00000003-F0C7-472B-BC09-7549A017EA53}"/>
              </c:ext>
            </c:extLst>
          </c:dPt>
          <c:dPt>
            <c:idx val="2"/>
            <c:bubble3D val="0"/>
            <c:spPr>
              <a:solidFill>
                <a:schemeClr val="accent3"/>
              </a:solidFill>
              <a:ln w="19050">
                <a:solidFill>
                  <a:schemeClr val="lt1"/>
                </a:solidFill>
              </a:ln>
              <a:effectLst/>
            </c:spPr>
            <c:extLst xmlns:mc="http://schemas.openxmlformats.org/markup-compatibility/2006" xmlns:c14="http://schemas.microsoft.com/office/drawing/2007/8/2/chart" xmlns:c16="http://schemas.microsoft.com/office/drawing/2014/chart">
              <c:ext xmlns:c16="http://schemas.microsoft.com/office/drawing/2014/chart" uri="{C3380CC4-5D6E-409C-BE32-E72D297353CC}">
                <c16:uniqueId val="{00000005-F0C7-472B-BC09-7549A017EA53}"/>
              </c:ext>
            </c:extLst>
          </c:dPt>
          <c:dPt>
            <c:idx val="3"/>
            <c:bubble3D val="0"/>
            <c:spPr>
              <a:solidFill>
                <a:schemeClr val="accent4"/>
              </a:solidFill>
              <a:ln w="19050">
                <a:solidFill>
                  <a:schemeClr val="lt1"/>
                </a:solidFill>
              </a:ln>
              <a:effectLst/>
            </c:spPr>
            <c:extLst xmlns:mc="http://schemas.openxmlformats.org/markup-compatibility/2006" xmlns:c14="http://schemas.microsoft.com/office/drawing/2007/8/2/chart" xmlns:c16="http://schemas.microsoft.com/office/drawing/2014/chart">
              <c:ext xmlns:c16="http://schemas.microsoft.com/office/drawing/2014/chart" uri="{C3380CC4-5D6E-409C-BE32-E72D297353CC}">
                <c16:uniqueId val="{00000007-F0C7-472B-BC09-7549A017EA53}"/>
              </c:ext>
            </c:extLst>
          </c:dPt>
          <c:cat>
            <c:strRef>
              <c:f>Tabelle1!$A$2:$A$5</c:f>
              <c:strCache>
                <c:ptCount val="4"/>
                <c:pt idx="0">
                  <c:v>1. Quartal</c:v>
                </c:pt>
                <c:pt idx="1">
                  <c:v>2. Quartal</c:v>
                </c:pt>
                <c:pt idx="2">
                  <c:v>3. Quartal</c:v>
                </c:pt>
                <c:pt idx="3">
                  <c:v>4. Quartal</c:v>
                </c:pt>
              </c:strCache>
            </c:strRef>
          </c:cat>
          <c:val>
            <c:numRef>
              <c:f>Tabelle1!$B$2:$B$5</c:f>
              <c:numCache>
                <c:formatCode>General</c:formatCode>
                <c:ptCount val="4"/>
                <c:pt idx="0">
                  <c:v>8.1999999999999993</c:v>
                </c:pt>
                <c:pt idx="1">
                  <c:v>3.2</c:v>
                </c:pt>
                <c:pt idx="2">
                  <c:v>1.4</c:v>
                </c:pt>
                <c:pt idx="3">
                  <c:v>1.2</c:v>
                </c:pt>
              </c:numCache>
            </c:numRef>
          </c:val>
          <c:extLst xmlns:mc="http://schemas.openxmlformats.org/markup-compatibility/2006" xmlns:c14="http://schemas.microsoft.com/office/drawing/2007/8/2/chart" xmlns:c16="http://schemas.microsoft.com/office/drawing/2014/chart">
            <c:ext xmlns:c16="http://schemas.microsoft.com/office/drawing/2014/chart" uri="{C3380CC4-5D6E-409C-BE32-E72D297353CC}">
              <c16:uniqueId val="{00000008-F0C7-472B-BC09-7549A017EA53}"/>
            </c:ext>
          </c:extLst>
        </c:ser>
        <c:dLbls>
          <c:showLegendKey val="0"/>
          <c:showVal val="0"/>
          <c:showCatName val="0"/>
          <c:showSerName val="0"/>
          <c:showPercent val="0"/>
          <c:showBubbleSize val="0"/>
          <c:showLeaderLines val="1"/>
        </c:dLbls>
        <c:firstSliceAng val="0"/>
      </c:pieChart>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de-DE"/>
        </a:p>
      </c:txPr>
    </c:legend>
    <c:plotVisOnly val="1"/>
    <c:dispBlanksAs val="gap"/>
    <c:showDLblsOverMax val="0"/>
  </c:chart>
  <c:spPr>
    <a:noFill/>
    <a:ln>
      <a:noFill/>
    </a:ln>
    <a:effectLst/>
  </c:spPr>
  <c:txPr>
    <a:bodyPr/>
    <a:lstStyle/>
    <a:p>
      <a:pPr>
        <a:defRPr/>
      </a:pPr>
      <a:endParaRPr lang="de-DE"/>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title>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endParaRPr lang="de-DE"/>
        </a:p>
      </c:txPr>
    </c:title>
    <c:autoTitleDeleted val="0"/>
    <c:plotArea>
      <c:layout/>
      <c:lineChart>
        <c:grouping val="standard"/>
        <c:varyColors val="0"/>
        <c:ser>
          <c:idx val="0"/>
          <c:order val="0"/>
          <c:tx>
            <c:strRef>
              <c:f>Tabelle1!$B$1</c:f>
              <c:strCache>
                <c:ptCount val="1"/>
                <c:pt idx="0">
                  <c:v>Datenreihe 1</c:v>
                </c:pt>
              </c:strCache>
            </c:strRef>
          </c:tx>
          <c:spPr>
            <a:ln w="28575" cap="rnd">
              <a:solidFill>
                <a:schemeClr val="accent1"/>
              </a:solidFill>
              <a:round/>
            </a:ln>
            <a:effectLst/>
          </c:spPr>
          <c:marker>
            <c:symbol val="none"/>
          </c:marker>
          <c:cat>
            <c:strRef>
              <c:f>Tabelle1!$A$2:$A$5</c:f>
              <c:strCache>
                <c:ptCount val="4"/>
                <c:pt idx="0">
                  <c:v>Kategorie 1</c:v>
                </c:pt>
                <c:pt idx="1">
                  <c:v>Kategorie 2</c:v>
                </c:pt>
                <c:pt idx="2">
                  <c:v>Kategorie 3</c:v>
                </c:pt>
                <c:pt idx="3">
                  <c:v>Kategorie 4</c:v>
                </c:pt>
              </c:strCache>
            </c:strRef>
          </c:cat>
          <c:val>
            <c:numRef>
              <c:f>Tabelle1!$B$2:$B$5</c:f>
              <c:numCache>
                <c:formatCode>General</c:formatCode>
                <c:ptCount val="4"/>
                <c:pt idx="0">
                  <c:v>4.3</c:v>
                </c:pt>
                <c:pt idx="1">
                  <c:v>2.5</c:v>
                </c:pt>
                <c:pt idx="2">
                  <c:v>3.5</c:v>
                </c:pt>
                <c:pt idx="3">
                  <c:v>4.5</c:v>
                </c:pt>
              </c:numCache>
            </c:numRef>
          </c:val>
          <c:smooth val="0"/>
          <c:extLst xmlns:mc="http://schemas.openxmlformats.org/markup-compatibility/2006" xmlns:c14="http://schemas.microsoft.com/office/drawing/2007/8/2/chart" xmlns:c16="http://schemas.microsoft.com/office/drawing/2014/chart">
            <c:ext xmlns:c16="http://schemas.microsoft.com/office/drawing/2014/chart" uri="{C3380CC4-5D6E-409C-BE32-E72D297353CC}">
              <c16:uniqueId val="{00000000-3E9E-45A0-8EA2-CEC46ADC5236}"/>
            </c:ext>
          </c:extLst>
        </c:ser>
        <c:ser>
          <c:idx val="1"/>
          <c:order val="1"/>
          <c:tx>
            <c:strRef>
              <c:f>Tabelle1!$C$1</c:f>
              <c:strCache>
                <c:ptCount val="1"/>
                <c:pt idx="0">
                  <c:v>Datenreihe 2</c:v>
                </c:pt>
              </c:strCache>
            </c:strRef>
          </c:tx>
          <c:spPr>
            <a:ln w="28575" cap="rnd">
              <a:solidFill>
                <a:schemeClr val="accent2"/>
              </a:solidFill>
              <a:round/>
            </a:ln>
            <a:effectLst/>
          </c:spPr>
          <c:marker>
            <c:symbol val="none"/>
          </c:marker>
          <c:cat>
            <c:strRef>
              <c:f>Tabelle1!$A$2:$A$5</c:f>
              <c:strCache>
                <c:ptCount val="4"/>
                <c:pt idx="0">
                  <c:v>Kategorie 1</c:v>
                </c:pt>
                <c:pt idx="1">
                  <c:v>Kategorie 2</c:v>
                </c:pt>
                <c:pt idx="2">
                  <c:v>Kategorie 3</c:v>
                </c:pt>
                <c:pt idx="3">
                  <c:v>Kategorie 4</c:v>
                </c:pt>
              </c:strCache>
            </c:strRef>
          </c:cat>
          <c:val>
            <c:numRef>
              <c:f>Tabelle1!$C$2:$C$5</c:f>
              <c:numCache>
                <c:formatCode>General</c:formatCode>
                <c:ptCount val="4"/>
                <c:pt idx="0">
                  <c:v>2.4</c:v>
                </c:pt>
                <c:pt idx="1">
                  <c:v>4.4000000000000004</c:v>
                </c:pt>
                <c:pt idx="2">
                  <c:v>1.8</c:v>
                </c:pt>
                <c:pt idx="3">
                  <c:v>2.8</c:v>
                </c:pt>
              </c:numCache>
            </c:numRef>
          </c:val>
          <c:smooth val="0"/>
          <c:extLst xmlns:mc="http://schemas.openxmlformats.org/markup-compatibility/2006" xmlns:c14="http://schemas.microsoft.com/office/drawing/2007/8/2/chart" xmlns:c16="http://schemas.microsoft.com/office/drawing/2014/chart">
            <c:ext xmlns:c16="http://schemas.microsoft.com/office/drawing/2014/chart" uri="{C3380CC4-5D6E-409C-BE32-E72D297353CC}">
              <c16:uniqueId val="{00000001-3E9E-45A0-8EA2-CEC46ADC5236}"/>
            </c:ext>
          </c:extLst>
        </c:ser>
        <c:ser>
          <c:idx val="2"/>
          <c:order val="2"/>
          <c:tx>
            <c:strRef>
              <c:f>Tabelle1!$D$1</c:f>
              <c:strCache>
                <c:ptCount val="1"/>
                <c:pt idx="0">
                  <c:v>Datenreihe 3</c:v>
                </c:pt>
              </c:strCache>
            </c:strRef>
          </c:tx>
          <c:spPr>
            <a:ln w="28575" cap="rnd">
              <a:solidFill>
                <a:schemeClr val="accent3"/>
              </a:solidFill>
              <a:round/>
            </a:ln>
            <a:effectLst/>
          </c:spPr>
          <c:marker>
            <c:symbol val="none"/>
          </c:marker>
          <c:cat>
            <c:strRef>
              <c:f>Tabelle1!$A$2:$A$5</c:f>
              <c:strCache>
                <c:ptCount val="4"/>
                <c:pt idx="0">
                  <c:v>Kategorie 1</c:v>
                </c:pt>
                <c:pt idx="1">
                  <c:v>Kategorie 2</c:v>
                </c:pt>
                <c:pt idx="2">
                  <c:v>Kategorie 3</c:v>
                </c:pt>
                <c:pt idx="3">
                  <c:v>Kategorie 4</c:v>
                </c:pt>
              </c:strCache>
            </c:strRef>
          </c:cat>
          <c:val>
            <c:numRef>
              <c:f>Tabelle1!$D$2:$D$5</c:f>
              <c:numCache>
                <c:formatCode>General</c:formatCode>
                <c:ptCount val="4"/>
                <c:pt idx="0">
                  <c:v>2</c:v>
                </c:pt>
                <c:pt idx="1">
                  <c:v>2</c:v>
                </c:pt>
                <c:pt idx="2">
                  <c:v>3</c:v>
                </c:pt>
                <c:pt idx="3">
                  <c:v>5</c:v>
                </c:pt>
              </c:numCache>
            </c:numRef>
          </c:val>
          <c:smooth val="0"/>
          <c:extLst xmlns:mc="http://schemas.openxmlformats.org/markup-compatibility/2006" xmlns:c14="http://schemas.microsoft.com/office/drawing/2007/8/2/chart" xmlns:c16="http://schemas.microsoft.com/office/drawing/2014/chart">
            <c:ext xmlns:c16="http://schemas.microsoft.com/office/drawing/2014/chart" uri="{C3380CC4-5D6E-409C-BE32-E72D297353CC}">
              <c16:uniqueId val="{00000002-3E9E-45A0-8EA2-CEC46ADC5236}"/>
            </c:ext>
          </c:extLst>
        </c:ser>
        <c:dLbls>
          <c:showLegendKey val="0"/>
          <c:showVal val="0"/>
          <c:showCatName val="0"/>
          <c:showSerName val="0"/>
          <c:showPercent val="0"/>
          <c:showBubbleSize val="0"/>
        </c:dLbls>
        <c:smooth val="0"/>
        <c:axId val="418495224"/>
        <c:axId val="418492872"/>
      </c:lineChart>
      <c:catAx>
        <c:axId val="41849522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de-DE"/>
          </a:p>
        </c:txPr>
        <c:crossAx val="418492872"/>
        <c:crosses val="autoZero"/>
        <c:auto val="1"/>
        <c:lblAlgn val="ctr"/>
        <c:lblOffset val="100"/>
        <c:noMultiLvlLbl val="0"/>
      </c:catAx>
      <c:valAx>
        <c:axId val="418492872"/>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de-DE"/>
          </a:p>
        </c:txPr>
        <c:crossAx val="418495224"/>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de-DE"/>
        </a:p>
      </c:txPr>
    </c:legend>
    <c:plotVisOnly val="1"/>
    <c:dispBlanksAs val="gap"/>
    <c:showDLblsOverMax val="0"/>
  </c:chart>
  <c:spPr>
    <a:noFill/>
    <a:ln>
      <a:noFill/>
    </a:ln>
    <a:effectLst/>
  </c:spPr>
  <c:txPr>
    <a:bodyPr/>
    <a:lstStyle/>
    <a:p>
      <a:pPr>
        <a:defRPr/>
      </a:pPr>
      <a:endParaRPr lang="de-DE"/>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Tabelle1!$B$1</c:f>
              <c:strCache>
                <c:ptCount val="1"/>
                <c:pt idx="0">
                  <c:v>Datenreihe 1</c:v>
                </c:pt>
              </c:strCache>
            </c:strRef>
          </c:tx>
          <c:spPr>
            <a:solidFill>
              <a:schemeClr val="accent1"/>
            </a:solidFill>
            <a:ln>
              <a:noFill/>
            </a:ln>
            <a:effectLst/>
          </c:spPr>
          <c:invertIfNegative val="0"/>
          <c:cat>
            <c:strRef>
              <c:f>Tabelle1!$A$2:$A$12</c:f>
              <c:strCache>
                <c:ptCount val="11"/>
                <c:pt idx="0">
                  <c:v>Higher equipment security</c:v>
                </c:pt>
                <c:pt idx="1">
                  <c:v>Enhancement of product quality</c:v>
                </c:pt>
                <c:pt idx="2">
                  <c:v>Enhanced reliability of the production process</c:v>
                </c:pt>
                <c:pt idx="3">
                  <c:v>Productivity increase</c:v>
                </c:pt>
                <c:pt idx="4">
                  <c:v>Reduction of water consumption</c:v>
                </c:pt>
                <c:pt idx="5">
                  <c:v>Better performance of equipment</c:v>
                </c:pt>
                <c:pt idx="6">
                  <c:v>Lower CO, CO2, NOx, SOx emissions</c:v>
                </c:pt>
                <c:pt idx="7">
                  <c:v>Lower CO2 tax or tax exemption</c:v>
                </c:pt>
                <c:pt idx="8">
                  <c:v>Enhanced security and better working conditions for the staff</c:v>
                </c:pt>
                <c:pt idx="9">
                  <c:v>Better corporate image</c:v>
                </c:pt>
                <c:pt idx="10">
                  <c:v>Reduction of maintenance cost and technical control of equipment</c:v>
                </c:pt>
              </c:strCache>
            </c:strRef>
          </c:cat>
          <c:val>
            <c:numRef>
              <c:f>Tabelle1!$B$2:$B$12</c:f>
              <c:numCache>
                <c:formatCode>General</c:formatCode>
                <c:ptCount val="11"/>
                <c:pt idx="0">
                  <c:v>101</c:v>
                </c:pt>
                <c:pt idx="1">
                  <c:v>102</c:v>
                </c:pt>
                <c:pt idx="2">
                  <c:v>103</c:v>
                </c:pt>
                <c:pt idx="3">
                  <c:v>105</c:v>
                </c:pt>
                <c:pt idx="4">
                  <c:v>106</c:v>
                </c:pt>
                <c:pt idx="5">
                  <c:v>106</c:v>
                </c:pt>
                <c:pt idx="6">
                  <c:v>107</c:v>
                </c:pt>
                <c:pt idx="7">
                  <c:v>110</c:v>
                </c:pt>
                <c:pt idx="8">
                  <c:v>113</c:v>
                </c:pt>
                <c:pt idx="9">
                  <c:v>115</c:v>
                </c:pt>
                <c:pt idx="10">
                  <c:v>133</c:v>
                </c:pt>
              </c:numCache>
            </c:numRef>
          </c:val>
          <c:extLst xmlns:mc="http://schemas.openxmlformats.org/markup-compatibility/2006" xmlns:c14="http://schemas.microsoft.com/office/drawing/2007/8/2/chart" xmlns:c16="http://schemas.microsoft.com/office/drawing/2014/chart" xmlns:c16r3="http://schemas.microsoft.com/office/drawing/2017/03/chart">
            <c:ext xmlns:c16="http://schemas.microsoft.com/office/drawing/2014/chart" uri="{C3380CC4-5D6E-409C-BE32-E72D297353CC}">
              <c16:uniqueId val="{00000000-A71C-4EC2-8BB0-74CCDD42DEEC}"/>
            </c:ext>
          </c:extLst>
        </c:ser>
        <c:dLbls>
          <c:showLegendKey val="0"/>
          <c:showVal val="0"/>
          <c:showCatName val="0"/>
          <c:showSerName val="0"/>
          <c:showPercent val="0"/>
          <c:showBubbleSize val="0"/>
        </c:dLbls>
        <c:gapWidth val="182"/>
        <c:axId val="644975064"/>
        <c:axId val="644973752"/>
      </c:barChart>
      <c:catAx>
        <c:axId val="644975064"/>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de-DE"/>
          </a:p>
        </c:txPr>
        <c:crossAx val="644973752"/>
        <c:crosses val="autoZero"/>
        <c:auto val="1"/>
        <c:lblAlgn val="ctr"/>
        <c:lblOffset val="100"/>
        <c:noMultiLvlLbl val="0"/>
      </c:catAx>
      <c:valAx>
        <c:axId val="644973752"/>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de-DE"/>
          </a:p>
        </c:txPr>
        <c:crossAx val="644975064"/>
        <c:crosses val="autoZero"/>
        <c:crossBetween val="between"/>
      </c:valAx>
      <c:spPr>
        <a:noFill/>
        <a:ln>
          <a:noFill/>
        </a:ln>
        <a:effectLst/>
      </c:spPr>
    </c:plotArea>
    <c:plotVisOnly val="1"/>
    <c:dispBlanksAs val="gap"/>
    <c:extLst xmlns:mc="http://schemas.openxmlformats.org/markup-compatibility/2006" xmlns:c14="http://schemas.microsoft.com/office/drawing/2007/8/2/chart" xmlns:c16="http://schemas.microsoft.com/office/drawing/2014/chart" xmlns:c16r3="http://schemas.microsoft.com/office/drawing/2017/03/char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de-DE"/>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103BBC9-DFA7-4494-A7E7-D87C1F32AE96}" type="doc">
      <dgm:prSet loTypeId="urn:microsoft.com/office/officeart/2008/layout/VerticalCurvedList" loCatId="list" qsTypeId="urn:microsoft.com/office/officeart/2005/8/quickstyle/simple1" qsCatId="simple" csTypeId="urn:microsoft.com/office/officeart/2005/8/colors/colorful1" csCatId="colorful" phldr="1"/>
      <dgm:spPr/>
      <dgm:t>
        <a:bodyPr/>
        <a:lstStyle/>
        <a:p>
          <a:endParaRPr lang="en-GB"/>
        </a:p>
      </dgm:t>
    </dgm:pt>
    <dgm:pt modelId="{5694A8FE-881D-49B4-A9AE-684982F2B5A0}">
      <dgm:prSet phldrT="[Text]" custT="1"/>
      <dgm:spPr/>
      <dgm:t>
        <a:bodyPr/>
        <a:lstStyle/>
        <a:p>
          <a:r>
            <a:rPr lang="en-US" sz="1800" dirty="0" err="1">
              <a:solidFill>
                <a:schemeClr val="tx1"/>
              </a:solidFill>
              <a:effectLst/>
              <a:latin typeface="Noto Sans" panose="020B0502040504020204" pitchFamily="34" charset="0"/>
              <a:ea typeface="Noto Sans" panose="020B0502040504020204" pitchFamily="34" charset="0"/>
              <a:cs typeface="Noto Sans" panose="020B0502040504020204" pitchFamily="34" charset="0"/>
            </a:rPr>
            <a:t>Produktivität</a:t>
          </a:r>
          <a:r>
            <a:rPr lang="en-US" sz="1800" dirty="0">
              <a:solidFill>
                <a:schemeClr val="tx1"/>
              </a:solidFill>
              <a:effectLst/>
              <a:latin typeface="Noto Sans" panose="020B0502040504020204" pitchFamily="34" charset="0"/>
              <a:ea typeface="Noto Sans" panose="020B0502040504020204" pitchFamily="34" charset="0"/>
              <a:cs typeface="Noto Sans" panose="020B0502040504020204" pitchFamily="34" charset="0"/>
            </a:rPr>
            <a:t> und </a:t>
          </a:r>
          <a:r>
            <a:rPr lang="en-US" sz="1800" dirty="0" err="1">
              <a:solidFill>
                <a:schemeClr val="tx1"/>
              </a:solidFill>
              <a:effectLst/>
              <a:latin typeface="Noto Sans" panose="020B0502040504020204" pitchFamily="34" charset="0"/>
              <a:ea typeface="Noto Sans" panose="020B0502040504020204" pitchFamily="34" charset="0"/>
              <a:cs typeface="Noto Sans" panose="020B0502040504020204" pitchFamily="34" charset="0"/>
            </a:rPr>
            <a:t>Effizienz</a:t>
          </a:r>
          <a:r>
            <a:rPr lang="en-US" sz="1800" dirty="0">
              <a:solidFill>
                <a:schemeClr val="tx1"/>
              </a:solidFill>
              <a:effectLst/>
              <a:latin typeface="Noto Sans" panose="020B0502040504020204" pitchFamily="34" charset="0"/>
              <a:ea typeface="Noto Sans" panose="020B0502040504020204" pitchFamily="34" charset="0"/>
              <a:cs typeface="Noto Sans" panose="020B0502040504020204" pitchFamily="34" charset="0"/>
            </a:rPr>
            <a:t> des </a:t>
          </a:r>
          <a:r>
            <a:rPr lang="en-US" sz="1800" dirty="0" err="1">
              <a:solidFill>
                <a:schemeClr val="tx1"/>
              </a:solidFill>
              <a:effectLst/>
              <a:latin typeface="Noto Sans" panose="020B0502040504020204" pitchFamily="34" charset="0"/>
              <a:ea typeface="Noto Sans" panose="020B0502040504020204" pitchFamily="34" charset="0"/>
              <a:cs typeface="Noto Sans" panose="020B0502040504020204" pitchFamily="34" charset="0"/>
            </a:rPr>
            <a:t>Unternehmens</a:t>
          </a:r>
          <a:r>
            <a:rPr lang="en-US" sz="1800" dirty="0">
              <a:solidFill>
                <a:schemeClr val="tx1"/>
              </a:solidFill>
              <a:effectLst/>
              <a:latin typeface="Noto Sans" panose="020B0502040504020204" pitchFamily="34" charset="0"/>
              <a:ea typeface="Noto Sans" panose="020B0502040504020204" pitchFamily="34" charset="0"/>
              <a:cs typeface="Noto Sans" panose="020B0502040504020204" pitchFamily="34" charset="0"/>
            </a:rPr>
            <a:t> </a:t>
          </a:r>
          <a:r>
            <a:rPr lang="en-US" sz="1800" dirty="0" err="1">
              <a:solidFill>
                <a:schemeClr val="tx1"/>
              </a:solidFill>
              <a:effectLst/>
              <a:latin typeface="Noto Sans" panose="020B0502040504020204" pitchFamily="34" charset="0"/>
              <a:ea typeface="Noto Sans" panose="020B0502040504020204" pitchFamily="34" charset="0"/>
              <a:cs typeface="Noto Sans" panose="020B0502040504020204" pitchFamily="34" charset="0"/>
            </a:rPr>
            <a:t>steigern</a:t>
          </a:r>
          <a:endParaRPr lang="en-GB" sz="1800" dirty="0">
            <a:solidFill>
              <a:schemeClr val="tx1"/>
            </a:solidFill>
            <a:latin typeface="Noto Sans" panose="020B0502040504020204" pitchFamily="34" charset="0"/>
            <a:ea typeface="Noto Sans" panose="020B0502040504020204" pitchFamily="34" charset="0"/>
            <a:cs typeface="Noto Sans" panose="020B0502040504020204" pitchFamily="34" charset="0"/>
          </a:endParaRPr>
        </a:p>
      </dgm:t>
    </dgm:pt>
    <dgm:pt modelId="{6DC7B2B5-BAC2-44F1-AC84-E7C6EA75816E}" type="parTrans" cxnId="{AF40C294-3620-430A-A869-DE5A7938A1C0}">
      <dgm:prSet/>
      <dgm:spPr/>
      <dgm:t>
        <a:bodyPr/>
        <a:lstStyle/>
        <a:p>
          <a:endParaRPr lang="en-GB">
            <a:latin typeface="Noto Sans" panose="020B0502040504020204" pitchFamily="34" charset="0"/>
            <a:ea typeface="Noto Sans" panose="020B0502040504020204" pitchFamily="34" charset="0"/>
            <a:cs typeface="Noto Sans" panose="020B0502040504020204" pitchFamily="34" charset="0"/>
          </a:endParaRPr>
        </a:p>
      </dgm:t>
    </dgm:pt>
    <dgm:pt modelId="{330FE95A-361A-4C9D-9261-46DF7357C726}" type="sibTrans" cxnId="{AF40C294-3620-430A-A869-DE5A7938A1C0}">
      <dgm:prSet/>
      <dgm:spPr/>
      <dgm:t>
        <a:bodyPr/>
        <a:lstStyle/>
        <a:p>
          <a:endParaRPr lang="en-GB">
            <a:latin typeface="Noto Sans" panose="020B0502040504020204" pitchFamily="34" charset="0"/>
            <a:ea typeface="Noto Sans" panose="020B0502040504020204" pitchFamily="34" charset="0"/>
            <a:cs typeface="Noto Sans" panose="020B0502040504020204" pitchFamily="34" charset="0"/>
          </a:endParaRPr>
        </a:p>
      </dgm:t>
    </dgm:pt>
    <dgm:pt modelId="{4D78A35B-F962-4F56-AF86-BE074D74CEE9}">
      <dgm:prSet phldrT="[Text]" custT="1"/>
      <dgm:spPr/>
      <dgm:t>
        <a:bodyPr/>
        <a:lstStyle/>
        <a:p>
          <a:r>
            <a:rPr lang="en-US" sz="1800" dirty="0" err="1">
              <a:solidFill>
                <a:schemeClr val="tx1"/>
              </a:solidFill>
              <a:effectLst/>
              <a:latin typeface="Noto Sans" panose="020B0502040504020204" pitchFamily="34" charset="0"/>
              <a:ea typeface="Noto Sans" panose="020B0502040504020204" pitchFamily="34" charset="0"/>
              <a:cs typeface="Noto Sans" panose="020B0502040504020204" pitchFamily="34" charset="0"/>
            </a:rPr>
            <a:t>Soziale</a:t>
          </a:r>
          <a:r>
            <a:rPr lang="en-US" sz="1800" dirty="0">
              <a:solidFill>
                <a:schemeClr val="tx1"/>
              </a:solidFill>
              <a:effectLst/>
              <a:latin typeface="Noto Sans" panose="020B0502040504020204" pitchFamily="34" charset="0"/>
              <a:ea typeface="Noto Sans" panose="020B0502040504020204" pitchFamily="34" charset="0"/>
              <a:cs typeface="Noto Sans" panose="020B0502040504020204" pitchFamily="34" charset="0"/>
            </a:rPr>
            <a:t> </a:t>
          </a:r>
          <a:r>
            <a:rPr lang="en-US" sz="1800" dirty="0" err="1">
              <a:solidFill>
                <a:schemeClr val="tx1"/>
              </a:solidFill>
              <a:effectLst/>
              <a:latin typeface="Noto Sans" panose="020B0502040504020204" pitchFamily="34" charset="0"/>
              <a:ea typeface="Noto Sans" panose="020B0502040504020204" pitchFamily="34" charset="0"/>
              <a:cs typeface="Noto Sans" panose="020B0502040504020204" pitchFamily="34" charset="0"/>
            </a:rPr>
            <a:t>Verantwortung</a:t>
          </a:r>
          <a:r>
            <a:rPr lang="en-US" sz="1800" dirty="0">
              <a:solidFill>
                <a:schemeClr val="tx1"/>
              </a:solidFill>
              <a:effectLst/>
              <a:latin typeface="Noto Sans" panose="020B0502040504020204" pitchFamily="34" charset="0"/>
              <a:ea typeface="Noto Sans" panose="020B0502040504020204" pitchFamily="34" charset="0"/>
              <a:cs typeface="Noto Sans" panose="020B0502040504020204" pitchFamily="34" charset="0"/>
            </a:rPr>
            <a:t> des </a:t>
          </a:r>
          <a:r>
            <a:rPr lang="en-US" sz="1800" dirty="0" err="1">
              <a:solidFill>
                <a:schemeClr val="tx1"/>
              </a:solidFill>
              <a:effectLst/>
              <a:latin typeface="Noto Sans" panose="020B0502040504020204" pitchFamily="34" charset="0"/>
              <a:ea typeface="Noto Sans" panose="020B0502040504020204" pitchFamily="34" charset="0"/>
              <a:cs typeface="Noto Sans" panose="020B0502040504020204" pitchFamily="34" charset="0"/>
            </a:rPr>
            <a:t>Unternehmens</a:t>
          </a:r>
          <a:r>
            <a:rPr lang="en-US" sz="1800" dirty="0">
              <a:solidFill>
                <a:schemeClr val="tx1"/>
              </a:solidFill>
              <a:effectLst/>
              <a:latin typeface="Noto Sans" panose="020B0502040504020204" pitchFamily="34" charset="0"/>
              <a:ea typeface="Noto Sans" panose="020B0502040504020204" pitchFamily="34" charset="0"/>
              <a:cs typeface="Noto Sans" panose="020B0502040504020204" pitchFamily="34" charset="0"/>
            </a:rPr>
            <a:t> </a:t>
          </a:r>
          <a:r>
            <a:rPr lang="en-US" sz="1800" dirty="0" err="1">
              <a:solidFill>
                <a:schemeClr val="tx1"/>
              </a:solidFill>
              <a:effectLst/>
              <a:latin typeface="Noto Sans" panose="020B0502040504020204" pitchFamily="34" charset="0"/>
              <a:ea typeface="Noto Sans" panose="020B0502040504020204" pitchFamily="34" charset="0"/>
              <a:cs typeface="Noto Sans" panose="020B0502040504020204" pitchFamily="34" charset="0"/>
            </a:rPr>
            <a:t>stärken</a:t>
          </a:r>
          <a:r>
            <a:rPr lang="en-US" sz="1800" dirty="0">
              <a:solidFill>
                <a:schemeClr val="tx1"/>
              </a:solidFill>
              <a:effectLst/>
              <a:latin typeface="Noto Sans" panose="020B0502040504020204" pitchFamily="34" charset="0"/>
              <a:ea typeface="Noto Sans" panose="020B0502040504020204" pitchFamily="34" charset="0"/>
              <a:cs typeface="Noto Sans" panose="020B0502040504020204" pitchFamily="34" charset="0"/>
            </a:rPr>
            <a:t> und </a:t>
          </a:r>
          <a:r>
            <a:rPr lang="en-US" sz="1800" dirty="0" err="1">
              <a:solidFill>
                <a:schemeClr val="tx1"/>
              </a:solidFill>
              <a:effectLst/>
              <a:latin typeface="Noto Sans" panose="020B0502040504020204" pitchFamily="34" charset="0"/>
              <a:ea typeface="Noto Sans" panose="020B0502040504020204" pitchFamily="34" charset="0"/>
              <a:cs typeface="Noto Sans" panose="020B0502040504020204" pitchFamily="34" charset="0"/>
            </a:rPr>
            <a:t>Umweltauswirkungen</a:t>
          </a:r>
          <a:r>
            <a:rPr lang="en-US" sz="1800" dirty="0">
              <a:solidFill>
                <a:schemeClr val="tx1"/>
              </a:solidFill>
              <a:effectLst/>
              <a:latin typeface="Noto Sans" panose="020B0502040504020204" pitchFamily="34" charset="0"/>
              <a:ea typeface="Noto Sans" panose="020B0502040504020204" pitchFamily="34" charset="0"/>
              <a:cs typeface="Noto Sans" panose="020B0502040504020204" pitchFamily="34" charset="0"/>
            </a:rPr>
            <a:t> </a:t>
          </a:r>
          <a:r>
            <a:rPr lang="en-US" sz="1800" dirty="0" err="1">
              <a:solidFill>
                <a:schemeClr val="tx1"/>
              </a:solidFill>
              <a:effectLst/>
              <a:latin typeface="Noto Sans" panose="020B0502040504020204" pitchFamily="34" charset="0"/>
              <a:ea typeface="Noto Sans" panose="020B0502040504020204" pitchFamily="34" charset="0"/>
              <a:cs typeface="Noto Sans" panose="020B0502040504020204" pitchFamily="34" charset="0"/>
            </a:rPr>
            <a:t>verringern</a:t>
          </a:r>
          <a:endParaRPr lang="en-GB" sz="1800" dirty="0">
            <a:solidFill>
              <a:schemeClr val="tx1"/>
            </a:solidFill>
            <a:latin typeface="Noto Sans" panose="020B0502040504020204" pitchFamily="34" charset="0"/>
            <a:ea typeface="Noto Sans" panose="020B0502040504020204" pitchFamily="34" charset="0"/>
            <a:cs typeface="Noto Sans" panose="020B0502040504020204" pitchFamily="34" charset="0"/>
          </a:endParaRPr>
        </a:p>
      </dgm:t>
    </dgm:pt>
    <dgm:pt modelId="{AD7D9066-3314-40CA-9BA1-A10A04274EE5}" type="parTrans" cxnId="{DABA6095-C2E4-4513-88DE-B72CFDD7D047}">
      <dgm:prSet/>
      <dgm:spPr/>
      <dgm:t>
        <a:bodyPr/>
        <a:lstStyle/>
        <a:p>
          <a:endParaRPr lang="en-GB">
            <a:latin typeface="Noto Sans" panose="020B0502040504020204" pitchFamily="34" charset="0"/>
            <a:ea typeface="Noto Sans" panose="020B0502040504020204" pitchFamily="34" charset="0"/>
            <a:cs typeface="Noto Sans" panose="020B0502040504020204" pitchFamily="34" charset="0"/>
          </a:endParaRPr>
        </a:p>
      </dgm:t>
    </dgm:pt>
    <dgm:pt modelId="{2F52D36C-0522-4A2D-B36C-2F79DD45E46B}" type="sibTrans" cxnId="{DABA6095-C2E4-4513-88DE-B72CFDD7D047}">
      <dgm:prSet/>
      <dgm:spPr/>
      <dgm:t>
        <a:bodyPr/>
        <a:lstStyle/>
        <a:p>
          <a:endParaRPr lang="en-GB">
            <a:latin typeface="Noto Sans" panose="020B0502040504020204" pitchFamily="34" charset="0"/>
            <a:ea typeface="Noto Sans" panose="020B0502040504020204" pitchFamily="34" charset="0"/>
            <a:cs typeface="Noto Sans" panose="020B0502040504020204" pitchFamily="34" charset="0"/>
          </a:endParaRPr>
        </a:p>
      </dgm:t>
    </dgm:pt>
    <dgm:pt modelId="{501516B5-31CB-4544-9BB8-87E8D210A9E6}">
      <dgm:prSet phldrT="[Text]" custT="1"/>
      <dgm:spPr/>
      <dgm:t>
        <a:bodyPr/>
        <a:lstStyle/>
        <a:p>
          <a:r>
            <a:rPr lang="en-US" sz="1800" dirty="0" err="1">
              <a:solidFill>
                <a:prstClr val="black"/>
              </a:solidFill>
              <a:latin typeface="Noto Sans" panose="020B0502040504020204" pitchFamily="34" charset="0"/>
              <a:ea typeface="Noto Sans" panose="020B0502040504020204" pitchFamily="34" charset="0"/>
              <a:cs typeface="Noto Sans" panose="020B0502040504020204" pitchFamily="34" charset="0"/>
            </a:rPr>
            <a:t>Energiekosten</a:t>
          </a:r>
          <a:r>
            <a:rPr lang="en-US" sz="1800" dirty="0">
              <a:solidFill>
                <a:prstClr val="black"/>
              </a:solidFill>
              <a:latin typeface="Noto Sans" panose="020B0502040504020204" pitchFamily="34" charset="0"/>
              <a:ea typeface="Noto Sans" panose="020B0502040504020204" pitchFamily="34" charset="0"/>
              <a:cs typeface="Noto Sans" panose="020B0502040504020204" pitchFamily="34" charset="0"/>
            </a:rPr>
            <a:t> des </a:t>
          </a:r>
          <a:r>
            <a:rPr lang="en-US" sz="1800" dirty="0" err="1">
              <a:solidFill>
                <a:prstClr val="black"/>
              </a:solidFill>
              <a:latin typeface="Noto Sans" panose="020B0502040504020204" pitchFamily="34" charset="0"/>
              <a:ea typeface="Noto Sans" panose="020B0502040504020204" pitchFamily="34" charset="0"/>
              <a:cs typeface="Noto Sans" panose="020B0502040504020204" pitchFamily="34" charset="0"/>
            </a:rPr>
            <a:t>Unternehmens</a:t>
          </a:r>
          <a:r>
            <a:rPr lang="en-US" sz="1800" dirty="0">
              <a:solidFill>
                <a:prstClr val="black"/>
              </a:solidFill>
              <a:latin typeface="Noto Sans" panose="020B0502040504020204" pitchFamily="34" charset="0"/>
              <a:ea typeface="Noto Sans" panose="020B0502040504020204" pitchFamily="34" charset="0"/>
              <a:cs typeface="Noto Sans" panose="020B0502040504020204" pitchFamily="34" charset="0"/>
            </a:rPr>
            <a:t> </a:t>
          </a:r>
          <a:r>
            <a:rPr lang="en-US" sz="1800" dirty="0" err="1">
              <a:solidFill>
                <a:prstClr val="black"/>
              </a:solidFill>
              <a:latin typeface="Noto Sans" panose="020B0502040504020204" pitchFamily="34" charset="0"/>
              <a:ea typeface="Noto Sans" panose="020B0502040504020204" pitchFamily="34" charset="0"/>
              <a:cs typeface="Noto Sans" panose="020B0502040504020204" pitchFamily="34" charset="0"/>
            </a:rPr>
            <a:t>reduzieren</a:t>
          </a:r>
          <a:r>
            <a:rPr lang="en-US" sz="1800" dirty="0">
              <a:solidFill>
                <a:prstClr val="black"/>
              </a:solidFill>
              <a:latin typeface="Noto Sans" panose="020B0502040504020204" pitchFamily="34" charset="0"/>
              <a:ea typeface="Noto Sans" panose="020B0502040504020204" pitchFamily="34" charset="0"/>
              <a:cs typeface="Noto Sans" panose="020B0502040504020204" pitchFamily="34" charset="0"/>
            </a:rPr>
            <a:t> und </a:t>
          </a:r>
          <a:r>
            <a:rPr lang="en-US" sz="1800" dirty="0" err="1">
              <a:solidFill>
                <a:prstClr val="black"/>
              </a:solidFill>
              <a:latin typeface="Noto Sans" panose="020B0502040504020204" pitchFamily="34" charset="0"/>
              <a:ea typeface="Noto Sans" panose="020B0502040504020204" pitchFamily="34" charset="0"/>
              <a:cs typeface="Noto Sans" panose="020B0502040504020204" pitchFamily="34" charset="0"/>
            </a:rPr>
            <a:t>Wettbewerbsfähigkeit</a:t>
          </a:r>
          <a:r>
            <a:rPr lang="en-US" sz="1800" dirty="0">
              <a:solidFill>
                <a:prstClr val="black"/>
              </a:solidFill>
              <a:latin typeface="Noto Sans" panose="020B0502040504020204" pitchFamily="34" charset="0"/>
              <a:ea typeface="Noto Sans" panose="020B0502040504020204" pitchFamily="34" charset="0"/>
              <a:cs typeface="Noto Sans" panose="020B0502040504020204" pitchFamily="34" charset="0"/>
            </a:rPr>
            <a:t> </a:t>
          </a:r>
          <a:r>
            <a:rPr lang="en-US" sz="1800" dirty="0" err="1">
              <a:solidFill>
                <a:prstClr val="black"/>
              </a:solidFill>
              <a:latin typeface="Noto Sans" panose="020B0502040504020204" pitchFamily="34" charset="0"/>
              <a:ea typeface="Noto Sans" panose="020B0502040504020204" pitchFamily="34" charset="0"/>
              <a:cs typeface="Noto Sans" panose="020B0502040504020204" pitchFamily="34" charset="0"/>
            </a:rPr>
            <a:t>steigern</a:t>
          </a:r>
          <a:endParaRPr lang="en-GB" sz="1800" dirty="0">
            <a:solidFill>
              <a:schemeClr val="tx1"/>
            </a:solidFill>
            <a:latin typeface="Noto Sans" panose="020B0502040504020204" pitchFamily="34" charset="0"/>
            <a:ea typeface="Noto Sans" panose="020B0502040504020204" pitchFamily="34" charset="0"/>
            <a:cs typeface="Noto Sans" panose="020B0502040504020204" pitchFamily="34" charset="0"/>
          </a:endParaRPr>
        </a:p>
      </dgm:t>
    </dgm:pt>
    <dgm:pt modelId="{9FDF60FD-39F2-4269-8CC4-C6F084400605}" type="parTrans" cxnId="{EF2FB02E-3BD0-40A9-A131-0FA8FF07701B}">
      <dgm:prSet/>
      <dgm:spPr/>
      <dgm:t>
        <a:bodyPr/>
        <a:lstStyle/>
        <a:p>
          <a:endParaRPr lang="en-GB">
            <a:latin typeface="Noto Sans" panose="020B0502040504020204" pitchFamily="34" charset="0"/>
            <a:ea typeface="Noto Sans" panose="020B0502040504020204" pitchFamily="34" charset="0"/>
            <a:cs typeface="Noto Sans" panose="020B0502040504020204" pitchFamily="34" charset="0"/>
          </a:endParaRPr>
        </a:p>
      </dgm:t>
    </dgm:pt>
    <dgm:pt modelId="{56F77431-547C-41D6-B999-24FD1FE1B011}" type="sibTrans" cxnId="{EF2FB02E-3BD0-40A9-A131-0FA8FF07701B}">
      <dgm:prSet/>
      <dgm:spPr/>
      <dgm:t>
        <a:bodyPr/>
        <a:lstStyle/>
        <a:p>
          <a:endParaRPr lang="en-GB">
            <a:latin typeface="Noto Sans" panose="020B0502040504020204" pitchFamily="34" charset="0"/>
            <a:ea typeface="Noto Sans" panose="020B0502040504020204" pitchFamily="34" charset="0"/>
            <a:cs typeface="Noto Sans" panose="020B0502040504020204" pitchFamily="34" charset="0"/>
          </a:endParaRPr>
        </a:p>
      </dgm:t>
    </dgm:pt>
    <dgm:pt modelId="{906B3617-1898-4927-AEA0-ABB3B39BC98B}">
      <dgm:prSet phldrT="[Text]" custT="1"/>
      <dgm:spPr/>
      <dgm:t>
        <a:bodyPr/>
        <a:lstStyle/>
        <a:p>
          <a:r>
            <a:rPr lang="en-US" sz="1800" dirty="0" err="1">
              <a:solidFill>
                <a:schemeClr val="tx1"/>
              </a:solidFill>
              <a:latin typeface="Noto Sans" panose="020B0502040504020204" pitchFamily="34" charset="0"/>
              <a:ea typeface="Noto Sans" panose="020B0502040504020204" pitchFamily="34" charset="0"/>
              <a:cs typeface="Noto Sans" panose="020B0502040504020204" pitchFamily="34" charset="0"/>
            </a:rPr>
            <a:t>Marke</a:t>
          </a:r>
          <a:r>
            <a:rPr lang="en-US" sz="1800" dirty="0">
              <a:solidFill>
                <a:schemeClr val="tx1"/>
              </a:solidFill>
              <a:latin typeface="Noto Sans" panose="020B0502040504020204" pitchFamily="34" charset="0"/>
              <a:ea typeface="Noto Sans" panose="020B0502040504020204" pitchFamily="34" charset="0"/>
              <a:cs typeface="Noto Sans" panose="020B0502040504020204" pitchFamily="34" charset="0"/>
            </a:rPr>
            <a:t> des </a:t>
          </a:r>
          <a:r>
            <a:rPr lang="en-US" sz="1800" dirty="0" err="1">
              <a:solidFill>
                <a:schemeClr val="tx1"/>
              </a:solidFill>
              <a:latin typeface="Noto Sans" panose="020B0502040504020204" pitchFamily="34" charset="0"/>
              <a:ea typeface="Noto Sans" panose="020B0502040504020204" pitchFamily="34" charset="0"/>
              <a:cs typeface="Noto Sans" panose="020B0502040504020204" pitchFamily="34" charset="0"/>
            </a:rPr>
            <a:t>Unternehmens</a:t>
          </a:r>
          <a:r>
            <a:rPr lang="en-US" sz="1800" dirty="0">
              <a:solidFill>
                <a:schemeClr val="tx1"/>
              </a:solidFill>
              <a:latin typeface="Noto Sans" panose="020B0502040504020204" pitchFamily="34" charset="0"/>
              <a:ea typeface="Noto Sans" panose="020B0502040504020204" pitchFamily="34" charset="0"/>
              <a:cs typeface="Noto Sans" panose="020B0502040504020204" pitchFamily="34" charset="0"/>
            </a:rPr>
            <a:t> </a:t>
          </a:r>
          <a:r>
            <a:rPr lang="en-US" sz="1800" dirty="0" err="1">
              <a:solidFill>
                <a:schemeClr val="tx1"/>
              </a:solidFill>
              <a:latin typeface="Noto Sans" panose="020B0502040504020204" pitchFamily="34" charset="0"/>
              <a:ea typeface="Noto Sans" panose="020B0502040504020204" pitchFamily="34" charset="0"/>
              <a:cs typeface="Noto Sans" panose="020B0502040504020204" pitchFamily="34" charset="0"/>
            </a:rPr>
            <a:t>stärken</a:t>
          </a:r>
          <a:r>
            <a:rPr lang="en-US" sz="1800" dirty="0">
              <a:solidFill>
                <a:schemeClr val="tx1"/>
              </a:solidFill>
              <a:latin typeface="Noto Sans" panose="020B0502040504020204" pitchFamily="34" charset="0"/>
              <a:ea typeface="Noto Sans" panose="020B0502040504020204" pitchFamily="34" charset="0"/>
              <a:cs typeface="Noto Sans" panose="020B0502040504020204" pitchFamily="34" charset="0"/>
            </a:rPr>
            <a:t> und Image </a:t>
          </a:r>
          <a:r>
            <a:rPr lang="en-US" sz="1800" dirty="0" err="1">
              <a:solidFill>
                <a:schemeClr val="tx1"/>
              </a:solidFill>
              <a:latin typeface="Noto Sans" panose="020B0502040504020204" pitchFamily="34" charset="0"/>
              <a:ea typeface="Noto Sans" panose="020B0502040504020204" pitchFamily="34" charset="0"/>
              <a:cs typeface="Noto Sans" panose="020B0502040504020204" pitchFamily="34" charset="0"/>
            </a:rPr>
            <a:t>verbessern</a:t>
          </a:r>
          <a:endParaRPr lang="en-US" sz="1800" dirty="0">
            <a:solidFill>
              <a:schemeClr val="tx1"/>
            </a:solidFill>
            <a:latin typeface="Noto Sans" panose="020B0502040504020204" pitchFamily="34" charset="0"/>
            <a:ea typeface="Noto Sans" panose="020B0502040504020204" pitchFamily="34" charset="0"/>
            <a:cs typeface="Noto Sans" panose="020B0502040504020204" pitchFamily="34" charset="0"/>
          </a:endParaRPr>
        </a:p>
      </dgm:t>
    </dgm:pt>
    <dgm:pt modelId="{59C790C6-0CDC-4854-9D14-B8A20FF0079B}" type="parTrans" cxnId="{0CBC341C-7B8B-4A30-93E4-2F04133AAAEF}">
      <dgm:prSet/>
      <dgm:spPr/>
      <dgm:t>
        <a:bodyPr/>
        <a:lstStyle/>
        <a:p>
          <a:endParaRPr lang="en-GB">
            <a:latin typeface="Noto Sans" panose="020B0502040504020204" pitchFamily="34" charset="0"/>
            <a:ea typeface="Noto Sans" panose="020B0502040504020204" pitchFamily="34" charset="0"/>
            <a:cs typeface="Noto Sans" panose="020B0502040504020204" pitchFamily="34" charset="0"/>
          </a:endParaRPr>
        </a:p>
      </dgm:t>
    </dgm:pt>
    <dgm:pt modelId="{6DFFBD7B-9E93-453D-8BA4-798F8CBD8652}" type="sibTrans" cxnId="{0CBC341C-7B8B-4A30-93E4-2F04133AAAEF}">
      <dgm:prSet/>
      <dgm:spPr/>
      <dgm:t>
        <a:bodyPr/>
        <a:lstStyle/>
        <a:p>
          <a:endParaRPr lang="en-GB">
            <a:latin typeface="Noto Sans" panose="020B0502040504020204" pitchFamily="34" charset="0"/>
            <a:ea typeface="Noto Sans" panose="020B0502040504020204" pitchFamily="34" charset="0"/>
            <a:cs typeface="Noto Sans" panose="020B0502040504020204" pitchFamily="34" charset="0"/>
          </a:endParaRPr>
        </a:p>
      </dgm:t>
    </dgm:pt>
    <dgm:pt modelId="{3708E1AD-F8DA-4D97-980C-BE3967217804}" type="pres">
      <dgm:prSet presAssocID="{D103BBC9-DFA7-4494-A7E7-D87C1F32AE96}" presName="Name0" presStyleCnt="0">
        <dgm:presLayoutVars>
          <dgm:chMax val="7"/>
          <dgm:chPref val="7"/>
          <dgm:dir/>
        </dgm:presLayoutVars>
      </dgm:prSet>
      <dgm:spPr/>
    </dgm:pt>
    <dgm:pt modelId="{41821FAD-1CF2-455E-8895-05302780746C}" type="pres">
      <dgm:prSet presAssocID="{D103BBC9-DFA7-4494-A7E7-D87C1F32AE96}" presName="Name1" presStyleCnt="0"/>
      <dgm:spPr/>
    </dgm:pt>
    <dgm:pt modelId="{CCE05026-1E72-424D-8B43-90FA27D4F5B3}" type="pres">
      <dgm:prSet presAssocID="{D103BBC9-DFA7-4494-A7E7-D87C1F32AE96}" presName="cycle" presStyleCnt="0"/>
      <dgm:spPr/>
    </dgm:pt>
    <dgm:pt modelId="{3D2B27FA-2BB4-4EB1-BD0F-04D8CF2D7A2A}" type="pres">
      <dgm:prSet presAssocID="{D103BBC9-DFA7-4494-A7E7-D87C1F32AE96}" presName="srcNode" presStyleLbl="node1" presStyleIdx="0" presStyleCnt="4"/>
      <dgm:spPr/>
    </dgm:pt>
    <dgm:pt modelId="{6051F1EC-42E1-4896-9889-18C7359BBE05}" type="pres">
      <dgm:prSet presAssocID="{D103BBC9-DFA7-4494-A7E7-D87C1F32AE96}" presName="conn" presStyleLbl="parChTrans1D2" presStyleIdx="0" presStyleCnt="1"/>
      <dgm:spPr/>
    </dgm:pt>
    <dgm:pt modelId="{B2A2FD9A-63C2-4EB8-997B-3ED6DBADDB86}" type="pres">
      <dgm:prSet presAssocID="{D103BBC9-DFA7-4494-A7E7-D87C1F32AE96}" presName="extraNode" presStyleLbl="node1" presStyleIdx="0" presStyleCnt="4"/>
      <dgm:spPr/>
    </dgm:pt>
    <dgm:pt modelId="{74B9A75E-6B0A-4D17-874E-68A3569E8C46}" type="pres">
      <dgm:prSet presAssocID="{D103BBC9-DFA7-4494-A7E7-D87C1F32AE96}" presName="dstNode" presStyleLbl="node1" presStyleIdx="0" presStyleCnt="4"/>
      <dgm:spPr/>
    </dgm:pt>
    <dgm:pt modelId="{0F7FAED7-D48B-4692-B39B-57ADCC9E4055}" type="pres">
      <dgm:prSet presAssocID="{501516B5-31CB-4544-9BB8-87E8D210A9E6}" presName="text_1" presStyleLbl="node1" presStyleIdx="0" presStyleCnt="4">
        <dgm:presLayoutVars>
          <dgm:bulletEnabled val="1"/>
        </dgm:presLayoutVars>
      </dgm:prSet>
      <dgm:spPr/>
    </dgm:pt>
    <dgm:pt modelId="{080995FA-EE77-4387-A975-2BC4D56927BA}" type="pres">
      <dgm:prSet presAssocID="{501516B5-31CB-4544-9BB8-87E8D210A9E6}" presName="accent_1" presStyleCnt="0"/>
      <dgm:spPr/>
    </dgm:pt>
    <dgm:pt modelId="{6F35E291-1C51-4554-8D20-DE5FA662ABD0}" type="pres">
      <dgm:prSet presAssocID="{501516B5-31CB-4544-9BB8-87E8D210A9E6}" presName="accentRepeatNode" presStyleLbl="solidFgAcc1" presStyleIdx="0" presStyleCnt="4"/>
      <dgm:spPr/>
    </dgm:pt>
    <dgm:pt modelId="{42A56AAA-8437-45C0-BE0C-FCB5F9687AFF}" type="pres">
      <dgm:prSet presAssocID="{5694A8FE-881D-49B4-A9AE-684982F2B5A0}" presName="text_2" presStyleLbl="node1" presStyleIdx="1" presStyleCnt="4">
        <dgm:presLayoutVars>
          <dgm:bulletEnabled val="1"/>
        </dgm:presLayoutVars>
      </dgm:prSet>
      <dgm:spPr/>
    </dgm:pt>
    <dgm:pt modelId="{366BD2D4-8F95-4D22-9D39-A5B59FF9ABF3}" type="pres">
      <dgm:prSet presAssocID="{5694A8FE-881D-49B4-A9AE-684982F2B5A0}" presName="accent_2" presStyleCnt="0"/>
      <dgm:spPr/>
    </dgm:pt>
    <dgm:pt modelId="{09B06490-6923-4212-B2AB-EA6AEC4A419F}" type="pres">
      <dgm:prSet presAssocID="{5694A8FE-881D-49B4-A9AE-684982F2B5A0}" presName="accentRepeatNode" presStyleLbl="solidFgAcc1" presStyleIdx="1" presStyleCnt="4"/>
      <dgm:spPr/>
    </dgm:pt>
    <dgm:pt modelId="{2A9CD40C-0752-496F-98EC-CFDCA2FCF562}" type="pres">
      <dgm:prSet presAssocID="{4D78A35B-F962-4F56-AF86-BE074D74CEE9}" presName="text_3" presStyleLbl="node1" presStyleIdx="2" presStyleCnt="4">
        <dgm:presLayoutVars>
          <dgm:bulletEnabled val="1"/>
        </dgm:presLayoutVars>
      </dgm:prSet>
      <dgm:spPr/>
    </dgm:pt>
    <dgm:pt modelId="{387D3D57-BE21-4030-915E-E87A268F5E8E}" type="pres">
      <dgm:prSet presAssocID="{4D78A35B-F962-4F56-AF86-BE074D74CEE9}" presName="accent_3" presStyleCnt="0"/>
      <dgm:spPr/>
    </dgm:pt>
    <dgm:pt modelId="{44C36351-2F1F-4210-9B43-63A8FD8ABD21}" type="pres">
      <dgm:prSet presAssocID="{4D78A35B-F962-4F56-AF86-BE074D74CEE9}" presName="accentRepeatNode" presStyleLbl="solidFgAcc1" presStyleIdx="2" presStyleCnt="4"/>
      <dgm:spPr/>
    </dgm:pt>
    <dgm:pt modelId="{ADA98ACE-AC16-46E8-9EBA-F5566B026376}" type="pres">
      <dgm:prSet presAssocID="{906B3617-1898-4927-AEA0-ABB3B39BC98B}" presName="text_4" presStyleLbl="node1" presStyleIdx="3" presStyleCnt="4">
        <dgm:presLayoutVars>
          <dgm:bulletEnabled val="1"/>
        </dgm:presLayoutVars>
      </dgm:prSet>
      <dgm:spPr/>
    </dgm:pt>
    <dgm:pt modelId="{DF064500-B0ED-468B-9440-81026A95C85E}" type="pres">
      <dgm:prSet presAssocID="{906B3617-1898-4927-AEA0-ABB3B39BC98B}" presName="accent_4" presStyleCnt="0"/>
      <dgm:spPr/>
    </dgm:pt>
    <dgm:pt modelId="{F5666E99-1546-4A92-83AC-F0701F8C6A4D}" type="pres">
      <dgm:prSet presAssocID="{906B3617-1898-4927-AEA0-ABB3B39BC98B}" presName="accentRepeatNode" presStyleLbl="solidFgAcc1" presStyleIdx="3" presStyleCnt="4"/>
      <dgm:spPr/>
    </dgm:pt>
  </dgm:ptLst>
  <dgm:cxnLst>
    <dgm:cxn modelId="{D8443F0E-4184-426F-90F9-3EE7A4F2D545}" type="presOf" srcId="{4D78A35B-F962-4F56-AF86-BE074D74CEE9}" destId="{2A9CD40C-0752-496F-98EC-CFDCA2FCF562}" srcOrd="0" destOrd="0" presId="urn:microsoft.com/office/officeart/2008/layout/VerticalCurvedList"/>
    <dgm:cxn modelId="{0CBC341C-7B8B-4A30-93E4-2F04133AAAEF}" srcId="{D103BBC9-DFA7-4494-A7E7-D87C1F32AE96}" destId="{906B3617-1898-4927-AEA0-ABB3B39BC98B}" srcOrd="3" destOrd="0" parTransId="{59C790C6-0CDC-4854-9D14-B8A20FF0079B}" sibTransId="{6DFFBD7B-9E93-453D-8BA4-798F8CBD8652}"/>
    <dgm:cxn modelId="{EF2FB02E-3BD0-40A9-A131-0FA8FF07701B}" srcId="{D103BBC9-DFA7-4494-A7E7-D87C1F32AE96}" destId="{501516B5-31CB-4544-9BB8-87E8D210A9E6}" srcOrd="0" destOrd="0" parTransId="{9FDF60FD-39F2-4269-8CC4-C6F084400605}" sibTransId="{56F77431-547C-41D6-B999-24FD1FE1B011}"/>
    <dgm:cxn modelId="{D062C52F-9053-464D-8665-B3989E9B95CA}" type="presOf" srcId="{56F77431-547C-41D6-B999-24FD1FE1B011}" destId="{6051F1EC-42E1-4896-9889-18C7359BBE05}" srcOrd="0" destOrd="0" presId="urn:microsoft.com/office/officeart/2008/layout/VerticalCurvedList"/>
    <dgm:cxn modelId="{0A0AEE5F-7AC8-4C3E-9298-CF603F7ED5E9}" type="presOf" srcId="{501516B5-31CB-4544-9BB8-87E8D210A9E6}" destId="{0F7FAED7-D48B-4692-B39B-57ADCC9E4055}" srcOrd="0" destOrd="0" presId="urn:microsoft.com/office/officeart/2008/layout/VerticalCurvedList"/>
    <dgm:cxn modelId="{4F310C56-6420-4447-AE38-CD4F3D38ED38}" type="presOf" srcId="{D103BBC9-DFA7-4494-A7E7-D87C1F32AE96}" destId="{3708E1AD-F8DA-4D97-980C-BE3967217804}" srcOrd="0" destOrd="0" presId="urn:microsoft.com/office/officeart/2008/layout/VerticalCurvedList"/>
    <dgm:cxn modelId="{AF40C294-3620-430A-A869-DE5A7938A1C0}" srcId="{D103BBC9-DFA7-4494-A7E7-D87C1F32AE96}" destId="{5694A8FE-881D-49B4-A9AE-684982F2B5A0}" srcOrd="1" destOrd="0" parTransId="{6DC7B2B5-BAC2-44F1-AC84-E7C6EA75816E}" sibTransId="{330FE95A-361A-4C9D-9261-46DF7357C726}"/>
    <dgm:cxn modelId="{DABA6095-C2E4-4513-88DE-B72CFDD7D047}" srcId="{D103BBC9-DFA7-4494-A7E7-D87C1F32AE96}" destId="{4D78A35B-F962-4F56-AF86-BE074D74CEE9}" srcOrd="2" destOrd="0" parTransId="{AD7D9066-3314-40CA-9BA1-A10A04274EE5}" sibTransId="{2F52D36C-0522-4A2D-B36C-2F79DD45E46B}"/>
    <dgm:cxn modelId="{D2E78CDE-82A2-46A7-9AE0-44449F7EA742}" type="presOf" srcId="{906B3617-1898-4927-AEA0-ABB3B39BC98B}" destId="{ADA98ACE-AC16-46E8-9EBA-F5566B026376}" srcOrd="0" destOrd="0" presId="urn:microsoft.com/office/officeart/2008/layout/VerticalCurvedList"/>
    <dgm:cxn modelId="{6B13FEFB-BE54-4CF1-87A5-D5E615454FD9}" type="presOf" srcId="{5694A8FE-881D-49B4-A9AE-684982F2B5A0}" destId="{42A56AAA-8437-45C0-BE0C-FCB5F9687AFF}" srcOrd="0" destOrd="0" presId="urn:microsoft.com/office/officeart/2008/layout/VerticalCurvedList"/>
    <dgm:cxn modelId="{21E150D2-9317-456E-A01B-0D5497D5D75C}" type="presParOf" srcId="{3708E1AD-F8DA-4D97-980C-BE3967217804}" destId="{41821FAD-1CF2-455E-8895-05302780746C}" srcOrd="0" destOrd="0" presId="urn:microsoft.com/office/officeart/2008/layout/VerticalCurvedList"/>
    <dgm:cxn modelId="{51473B2E-0868-4AD5-B58D-18D132A11E25}" type="presParOf" srcId="{41821FAD-1CF2-455E-8895-05302780746C}" destId="{CCE05026-1E72-424D-8B43-90FA27D4F5B3}" srcOrd="0" destOrd="0" presId="urn:microsoft.com/office/officeart/2008/layout/VerticalCurvedList"/>
    <dgm:cxn modelId="{0F5E834B-4BB9-4F4D-992B-07F0E685C39F}" type="presParOf" srcId="{CCE05026-1E72-424D-8B43-90FA27D4F5B3}" destId="{3D2B27FA-2BB4-4EB1-BD0F-04D8CF2D7A2A}" srcOrd="0" destOrd="0" presId="urn:microsoft.com/office/officeart/2008/layout/VerticalCurvedList"/>
    <dgm:cxn modelId="{CC659F62-FCEE-4FEF-AB71-84B25F4B1375}" type="presParOf" srcId="{CCE05026-1E72-424D-8B43-90FA27D4F5B3}" destId="{6051F1EC-42E1-4896-9889-18C7359BBE05}" srcOrd="1" destOrd="0" presId="urn:microsoft.com/office/officeart/2008/layout/VerticalCurvedList"/>
    <dgm:cxn modelId="{6D33C27E-73A5-4188-A0CE-3981F03F6451}" type="presParOf" srcId="{CCE05026-1E72-424D-8B43-90FA27D4F5B3}" destId="{B2A2FD9A-63C2-4EB8-997B-3ED6DBADDB86}" srcOrd="2" destOrd="0" presId="urn:microsoft.com/office/officeart/2008/layout/VerticalCurvedList"/>
    <dgm:cxn modelId="{699AC208-23BE-48DF-ABE5-644742B319D6}" type="presParOf" srcId="{CCE05026-1E72-424D-8B43-90FA27D4F5B3}" destId="{74B9A75E-6B0A-4D17-874E-68A3569E8C46}" srcOrd="3" destOrd="0" presId="urn:microsoft.com/office/officeart/2008/layout/VerticalCurvedList"/>
    <dgm:cxn modelId="{9236673C-D9A2-42A2-BB44-4DB91707D4D0}" type="presParOf" srcId="{41821FAD-1CF2-455E-8895-05302780746C}" destId="{0F7FAED7-D48B-4692-B39B-57ADCC9E4055}" srcOrd="1" destOrd="0" presId="urn:microsoft.com/office/officeart/2008/layout/VerticalCurvedList"/>
    <dgm:cxn modelId="{8A16C0C0-612A-40E9-A584-EA00D67D7C29}" type="presParOf" srcId="{41821FAD-1CF2-455E-8895-05302780746C}" destId="{080995FA-EE77-4387-A975-2BC4D56927BA}" srcOrd="2" destOrd="0" presId="urn:microsoft.com/office/officeart/2008/layout/VerticalCurvedList"/>
    <dgm:cxn modelId="{269DC4DD-AD57-47B5-B3AC-047CDC1A33D1}" type="presParOf" srcId="{080995FA-EE77-4387-A975-2BC4D56927BA}" destId="{6F35E291-1C51-4554-8D20-DE5FA662ABD0}" srcOrd="0" destOrd="0" presId="urn:microsoft.com/office/officeart/2008/layout/VerticalCurvedList"/>
    <dgm:cxn modelId="{55573401-34E2-4587-B4A2-82ECA904F9C9}" type="presParOf" srcId="{41821FAD-1CF2-455E-8895-05302780746C}" destId="{42A56AAA-8437-45C0-BE0C-FCB5F9687AFF}" srcOrd="3" destOrd="0" presId="urn:microsoft.com/office/officeart/2008/layout/VerticalCurvedList"/>
    <dgm:cxn modelId="{D97FCBF7-EF5D-489A-9CAF-9377196DD397}" type="presParOf" srcId="{41821FAD-1CF2-455E-8895-05302780746C}" destId="{366BD2D4-8F95-4D22-9D39-A5B59FF9ABF3}" srcOrd="4" destOrd="0" presId="urn:microsoft.com/office/officeart/2008/layout/VerticalCurvedList"/>
    <dgm:cxn modelId="{35C1B2FD-43A9-48FB-929D-CE4DC4534A0A}" type="presParOf" srcId="{366BD2D4-8F95-4D22-9D39-A5B59FF9ABF3}" destId="{09B06490-6923-4212-B2AB-EA6AEC4A419F}" srcOrd="0" destOrd="0" presId="urn:microsoft.com/office/officeart/2008/layout/VerticalCurvedList"/>
    <dgm:cxn modelId="{2E35C850-865B-43DB-BAD8-9852BDD6C87D}" type="presParOf" srcId="{41821FAD-1CF2-455E-8895-05302780746C}" destId="{2A9CD40C-0752-496F-98EC-CFDCA2FCF562}" srcOrd="5" destOrd="0" presId="urn:microsoft.com/office/officeart/2008/layout/VerticalCurvedList"/>
    <dgm:cxn modelId="{C45BE170-00B7-44E9-BB57-4592DCFC1F3A}" type="presParOf" srcId="{41821FAD-1CF2-455E-8895-05302780746C}" destId="{387D3D57-BE21-4030-915E-E87A268F5E8E}" srcOrd="6" destOrd="0" presId="urn:microsoft.com/office/officeart/2008/layout/VerticalCurvedList"/>
    <dgm:cxn modelId="{5A8FF099-FD06-4F3C-B1E1-382E372D73C6}" type="presParOf" srcId="{387D3D57-BE21-4030-915E-E87A268F5E8E}" destId="{44C36351-2F1F-4210-9B43-63A8FD8ABD21}" srcOrd="0" destOrd="0" presId="urn:microsoft.com/office/officeart/2008/layout/VerticalCurvedList"/>
    <dgm:cxn modelId="{E21129D8-C58D-4FAF-8A3C-4C1CBB2B76C8}" type="presParOf" srcId="{41821FAD-1CF2-455E-8895-05302780746C}" destId="{ADA98ACE-AC16-46E8-9EBA-F5566B026376}" srcOrd="7" destOrd="0" presId="urn:microsoft.com/office/officeart/2008/layout/VerticalCurvedList"/>
    <dgm:cxn modelId="{5A9B1BE5-DF77-499E-AE59-031C0370936E}" type="presParOf" srcId="{41821FAD-1CF2-455E-8895-05302780746C}" destId="{DF064500-B0ED-468B-9440-81026A95C85E}" srcOrd="8" destOrd="0" presId="urn:microsoft.com/office/officeart/2008/layout/VerticalCurvedList"/>
    <dgm:cxn modelId="{1DBC49EE-3647-4512-8EA3-007984680455}" type="presParOf" srcId="{DF064500-B0ED-468B-9440-81026A95C85E}" destId="{F5666E99-1546-4A92-83AC-F0701F8C6A4D}" srcOrd="0" destOrd="0" presId="urn:microsoft.com/office/officeart/2008/layout/VerticalCurv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D103BBC9-DFA7-4494-A7E7-D87C1F32AE96}" type="doc">
      <dgm:prSet loTypeId="urn:microsoft.com/office/officeart/2008/layout/VerticalCurvedList" loCatId="list" qsTypeId="urn:microsoft.com/office/officeart/2005/8/quickstyle/simple1" qsCatId="simple" csTypeId="urn:microsoft.com/office/officeart/2005/8/colors/colorful1" csCatId="colorful" phldr="1"/>
      <dgm:spPr/>
      <dgm:t>
        <a:bodyPr/>
        <a:lstStyle/>
        <a:p>
          <a:endParaRPr lang="en-GB"/>
        </a:p>
      </dgm:t>
    </dgm:pt>
    <dgm:pt modelId="{5694A8FE-881D-49B4-A9AE-684982F2B5A0}">
      <dgm:prSet phldrT="[Text]" custT="1"/>
      <dgm:spPr/>
      <dgm:t>
        <a:bodyPr/>
        <a:lstStyle/>
        <a:p>
          <a:r>
            <a:rPr lang="sv-SE" sz="1400" dirty="0">
              <a:solidFill>
                <a:schemeClr val="tx1"/>
              </a:solidFill>
              <a:latin typeface="Noto Sans" panose="020B0502040504020204" pitchFamily="34" charset="0"/>
              <a:ea typeface="Noto Sans" panose="020B0502040504020204" pitchFamily="34" charset="0"/>
              <a:cs typeface="Noto Sans" panose="020B0502040504020204" pitchFamily="34" charset="0"/>
            </a:rPr>
            <a:t>Grünes/nachhaltiges Image für das Gewerbegebiet</a:t>
          </a:r>
          <a:endParaRPr lang="en-GB" sz="1400" dirty="0">
            <a:solidFill>
              <a:schemeClr val="tx1"/>
            </a:solidFill>
            <a:latin typeface="Noto Sans" panose="020B0502040504020204" pitchFamily="34" charset="0"/>
            <a:ea typeface="Noto Sans" panose="020B0502040504020204" pitchFamily="34" charset="0"/>
            <a:cs typeface="Noto Sans" panose="020B0502040504020204" pitchFamily="34" charset="0"/>
          </a:endParaRPr>
        </a:p>
      </dgm:t>
    </dgm:pt>
    <dgm:pt modelId="{6DC7B2B5-BAC2-44F1-AC84-E7C6EA75816E}" type="parTrans" cxnId="{AF40C294-3620-430A-A869-DE5A7938A1C0}">
      <dgm:prSet/>
      <dgm:spPr/>
      <dgm:t>
        <a:bodyPr/>
        <a:lstStyle/>
        <a:p>
          <a:endParaRPr lang="en-GB" sz="1400">
            <a:latin typeface="Noto Sans" panose="020B0502040504020204" pitchFamily="34" charset="0"/>
            <a:ea typeface="Noto Sans" panose="020B0502040504020204" pitchFamily="34" charset="0"/>
            <a:cs typeface="Noto Sans" panose="020B0502040504020204" pitchFamily="34" charset="0"/>
          </a:endParaRPr>
        </a:p>
      </dgm:t>
    </dgm:pt>
    <dgm:pt modelId="{330FE95A-361A-4C9D-9261-46DF7357C726}" type="sibTrans" cxnId="{AF40C294-3620-430A-A869-DE5A7938A1C0}">
      <dgm:prSet/>
      <dgm:spPr/>
      <dgm:t>
        <a:bodyPr/>
        <a:lstStyle/>
        <a:p>
          <a:endParaRPr lang="en-GB" sz="1400">
            <a:latin typeface="Noto Sans" panose="020B0502040504020204" pitchFamily="34" charset="0"/>
            <a:ea typeface="Noto Sans" panose="020B0502040504020204" pitchFamily="34" charset="0"/>
            <a:cs typeface="Noto Sans" panose="020B0502040504020204" pitchFamily="34" charset="0"/>
          </a:endParaRPr>
        </a:p>
      </dgm:t>
    </dgm:pt>
    <dgm:pt modelId="{4D78A35B-F962-4F56-AF86-BE074D74CEE9}">
      <dgm:prSet phldrT="[Text]" custT="1"/>
      <dgm:spPr/>
      <dgm:t>
        <a:bodyPr/>
        <a:lstStyle/>
        <a:p>
          <a:r>
            <a:rPr lang="sv-SE" sz="1400" dirty="0" err="1">
              <a:solidFill>
                <a:schemeClr val="tx1"/>
              </a:solidFill>
              <a:latin typeface="Noto Sans" panose="020B0502040504020204" pitchFamily="34" charset="0"/>
              <a:ea typeface="Noto Sans" panose="020B0502040504020204" pitchFamily="34" charset="0"/>
              <a:cs typeface="Noto Sans" panose="020B0502040504020204" pitchFamily="34" charset="0"/>
            </a:rPr>
            <a:t>Verbesserung der </a:t>
          </a:r>
          <a:r>
            <a:rPr lang="sv-SE" sz="1400" dirty="0">
              <a:solidFill>
                <a:schemeClr val="tx1"/>
              </a:solidFill>
              <a:latin typeface="Noto Sans" panose="020B0502040504020204" pitchFamily="34" charset="0"/>
              <a:ea typeface="Noto Sans" panose="020B0502040504020204" pitchFamily="34" charset="0"/>
              <a:cs typeface="Noto Sans" panose="020B0502040504020204" pitchFamily="34" charset="0"/>
            </a:rPr>
            <a:t>öffentlichen </a:t>
          </a:r>
          <a:r>
            <a:rPr lang="sv-SE" sz="1400" dirty="0" err="1">
              <a:solidFill>
                <a:schemeClr val="tx1"/>
              </a:solidFill>
              <a:latin typeface="Noto Sans" panose="020B0502040504020204" pitchFamily="34" charset="0"/>
              <a:ea typeface="Noto Sans" panose="020B0502040504020204" pitchFamily="34" charset="0"/>
              <a:cs typeface="Noto Sans" panose="020B0502040504020204" pitchFamily="34" charset="0"/>
            </a:rPr>
            <a:t>Gesundheit </a:t>
          </a:r>
          <a:r>
            <a:rPr lang="sv-SE" sz="1400" dirty="0">
              <a:solidFill>
                <a:schemeClr val="tx1"/>
              </a:solidFill>
              <a:latin typeface="Noto Sans" panose="020B0502040504020204" pitchFamily="34" charset="0"/>
              <a:ea typeface="Noto Sans" panose="020B0502040504020204" pitchFamily="34" charset="0"/>
              <a:cs typeface="Noto Sans" panose="020B0502040504020204" pitchFamily="34" charset="0"/>
            </a:rPr>
            <a:t>und des </a:t>
          </a:r>
          <a:r>
            <a:rPr lang="sv-SE" sz="1400" dirty="0" err="1">
              <a:solidFill>
                <a:schemeClr val="tx1"/>
              </a:solidFill>
              <a:latin typeface="Noto Sans" panose="020B0502040504020204" pitchFamily="34" charset="0"/>
              <a:ea typeface="Noto Sans" panose="020B0502040504020204" pitchFamily="34" charset="0"/>
              <a:cs typeface="Noto Sans" panose="020B0502040504020204" pitchFamily="34" charset="0"/>
            </a:rPr>
            <a:t>Wohlbefindens</a:t>
          </a:r>
          <a:r>
            <a:rPr lang="sv-SE" sz="1400" dirty="0">
              <a:solidFill>
                <a:schemeClr val="tx1"/>
              </a:solidFill>
              <a:latin typeface="Noto Sans" panose="020B0502040504020204" pitchFamily="34" charset="0"/>
              <a:ea typeface="Noto Sans" panose="020B0502040504020204" pitchFamily="34" charset="0"/>
              <a:cs typeface="Noto Sans" panose="020B0502040504020204" pitchFamily="34" charset="0"/>
            </a:rPr>
            <a:t>, z</a:t>
          </a:r>
          <a:r>
            <a:rPr lang="sv-SE" sz="1400" dirty="0" err="1">
              <a:solidFill>
                <a:schemeClr val="tx1"/>
              </a:solidFill>
              <a:latin typeface="Noto Sans" panose="020B0502040504020204" pitchFamily="34" charset="0"/>
              <a:ea typeface="Noto Sans" panose="020B0502040504020204" pitchFamily="34" charset="0"/>
              <a:cs typeface="Noto Sans" panose="020B0502040504020204" pitchFamily="34" charset="0"/>
            </a:rPr>
            <a:t>. B. </a:t>
          </a:r>
          <a:r>
            <a:rPr lang="sv-SE" sz="1400" dirty="0">
              <a:solidFill>
                <a:schemeClr val="tx1"/>
              </a:solidFill>
              <a:latin typeface="Noto Sans" panose="020B0502040504020204" pitchFamily="34" charset="0"/>
              <a:ea typeface="Noto Sans" panose="020B0502040504020204" pitchFamily="34" charset="0"/>
              <a:cs typeface="Noto Sans" panose="020B0502040504020204" pitchFamily="34" charset="0"/>
            </a:rPr>
            <a:t>durch geringere Umweltverschmutzung, </a:t>
          </a:r>
          <a:r>
            <a:rPr lang="sv-SE" sz="1400" dirty="0" err="1">
              <a:solidFill>
                <a:schemeClr val="tx1"/>
              </a:solidFill>
              <a:latin typeface="Noto Sans" panose="020B0502040504020204" pitchFamily="34" charset="0"/>
              <a:ea typeface="Noto Sans" panose="020B0502040504020204" pitchFamily="34" charset="0"/>
              <a:cs typeface="Noto Sans" panose="020B0502040504020204" pitchFamily="34" charset="0"/>
            </a:rPr>
            <a:t>mehr Sicherheit </a:t>
          </a:r>
          <a:r>
            <a:rPr lang="sv-SE" sz="1400" dirty="0">
              <a:solidFill>
                <a:schemeClr val="tx1"/>
              </a:solidFill>
              <a:latin typeface="Noto Sans" panose="020B0502040504020204" pitchFamily="34" charset="0"/>
              <a:ea typeface="Noto Sans" panose="020B0502040504020204" pitchFamily="34" charset="0"/>
              <a:cs typeface="Noto Sans" panose="020B0502040504020204" pitchFamily="34" charset="0"/>
            </a:rPr>
            <a:t>und </a:t>
          </a:r>
          <a:r>
            <a:rPr lang="sv-SE" sz="1400" dirty="0" err="1">
              <a:solidFill>
                <a:schemeClr val="tx1"/>
              </a:solidFill>
              <a:latin typeface="Noto Sans" panose="020B0502040504020204" pitchFamily="34" charset="0"/>
              <a:ea typeface="Noto Sans" panose="020B0502040504020204" pitchFamily="34" charset="0"/>
              <a:cs typeface="Noto Sans" panose="020B0502040504020204" pitchFamily="34" charset="0"/>
            </a:rPr>
            <a:t>Schutz</a:t>
          </a:r>
          <a:endParaRPr lang="en-GB" sz="1400" dirty="0">
            <a:solidFill>
              <a:schemeClr val="tx1"/>
            </a:solidFill>
            <a:latin typeface="Noto Sans" panose="020B0502040504020204" pitchFamily="34" charset="0"/>
            <a:ea typeface="Noto Sans" panose="020B0502040504020204" pitchFamily="34" charset="0"/>
            <a:cs typeface="Noto Sans" panose="020B0502040504020204" pitchFamily="34" charset="0"/>
          </a:endParaRPr>
        </a:p>
      </dgm:t>
    </dgm:pt>
    <dgm:pt modelId="{AD7D9066-3314-40CA-9BA1-A10A04274EE5}" type="parTrans" cxnId="{DABA6095-C2E4-4513-88DE-B72CFDD7D047}">
      <dgm:prSet/>
      <dgm:spPr/>
      <dgm:t>
        <a:bodyPr/>
        <a:lstStyle/>
        <a:p>
          <a:endParaRPr lang="en-GB" sz="1400">
            <a:latin typeface="Noto Sans" panose="020B0502040504020204" pitchFamily="34" charset="0"/>
            <a:ea typeface="Noto Sans" panose="020B0502040504020204" pitchFamily="34" charset="0"/>
            <a:cs typeface="Noto Sans" panose="020B0502040504020204" pitchFamily="34" charset="0"/>
          </a:endParaRPr>
        </a:p>
      </dgm:t>
    </dgm:pt>
    <dgm:pt modelId="{2F52D36C-0522-4A2D-B36C-2F79DD45E46B}" type="sibTrans" cxnId="{DABA6095-C2E4-4513-88DE-B72CFDD7D047}">
      <dgm:prSet/>
      <dgm:spPr/>
      <dgm:t>
        <a:bodyPr/>
        <a:lstStyle/>
        <a:p>
          <a:endParaRPr lang="en-GB" sz="1400">
            <a:latin typeface="Noto Sans" panose="020B0502040504020204" pitchFamily="34" charset="0"/>
            <a:ea typeface="Noto Sans" panose="020B0502040504020204" pitchFamily="34" charset="0"/>
            <a:cs typeface="Noto Sans" panose="020B0502040504020204" pitchFamily="34" charset="0"/>
          </a:endParaRPr>
        </a:p>
      </dgm:t>
    </dgm:pt>
    <dgm:pt modelId="{FA0AFC4A-4BFF-4CAA-A609-3EB22B714F9F}">
      <dgm:prSet phldrT="[Text]" custT="1"/>
      <dgm:spPr/>
      <dgm:t>
        <a:bodyPr/>
        <a:lstStyle/>
        <a:p>
          <a:r>
            <a:rPr lang="en-GB" sz="1400" dirty="0">
              <a:latin typeface="Noto Sans" panose="020B0502040504020204" pitchFamily="34" charset="0"/>
              <a:ea typeface="Noto Sans" panose="020B0502040504020204" pitchFamily="34" charset="0"/>
              <a:cs typeface="Noto Sans" panose="020B0502040504020204" pitchFamily="34" charset="0"/>
            </a:rPr>
            <a:t>Zukunftssichere Unternehmen und Gewerbegebiet</a:t>
          </a:r>
        </a:p>
      </dgm:t>
    </dgm:pt>
    <dgm:pt modelId="{75601E56-A6C0-4D97-BD20-6B5BA0E5A591}" type="parTrans" cxnId="{06A59AC6-59F1-4C84-84AB-8E3933EAE49D}">
      <dgm:prSet/>
      <dgm:spPr/>
      <dgm:t>
        <a:bodyPr/>
        <a:lstStyle/>
        <a:p>
          <a:endParaRPr lang="en-GB" sz="1400">
            <a:latin typeface="Noto Sans" panose="020B0502040504020204" pitchFamily="34" charset="0"/>
            <a:ea typeface="Noto Sans" panose="020B0502040504020204" pitchFamily="34" charset="0"/>
            <a:cs typeface="Noto Sans" panose="020B0502040504020204" pitchFamily="34" charset="0"/>
          </a:endParaRPr>
        </a:p>
      </dgm:t>
    </dgm:pt>
    <dgm:pt modelId="{969B4DF3-0E06-4CCD-9610-DF36A543AAF9}" type="sibTrans" cxnId="{06A59AC6-59F1-4C84-84AB-8E3933EAE49D}">
      <dgm:prSet/>
      <dgm:spPr/>
      <dgm:t>
        <a:bodyPr/>
        <a:lstStyle/>
        <a:p>
          <a:endParaRPr lang="en-GB" sz="1400">
            <a:latin typeface="Noto Sans" panose="020B0502040504020204" pitchFamily="34" charset="0"/>
            <a:ea typeface="Noto Sans" panose="020B0502040504020204" pitchFamily="34" charset="0"/>
            <a:cs typeface="Noto Sans" panose="020B0502040504020204" pitchFamily="34" charset="0"/>
          </a:endParaRPr>
        </a:p>
      </dgm:t>
    </dgm:pt>
    <dgm:pt modelId="{501516B5-31CB-4544-9BB8-87E8D210A9E6}">
      <dgm:prSet phldrT="[Text]" custT="1"/>
      <dgm:spPr/>
      <dgm:t>
        <a:bodyPr/>
        <a:lstStyle/>
        <a:p>
          <a:r>
            <a:rPr lang="sv-SE" sz="1400" dirty="0" err="1">
              <a:solidFill>
                <a:schemeClr val="tx1"/>
              </a:solidFill>
              <a:latin typeface="Noto Sans" panose="020B0502040504020204" pitchFamily="34" charset="0"/>
              <a:ea typeface="Noto Sans" panose="020B0502040504020204" pitchFamily="34" charset="0"/>
              <a:cs typeface="Noto Sans" panose="020B0502040504020204" pitchFamily="34" charset="0"/>
            </a:rPr>
            <a:t>Beitrag </a:t>
          </a:r>
          <a:r>
            <a:rPr lang="sv-SE" sz="1400" dirty="0">
              <a:solidFill>
                <a:schemeClr val="tx1"/>
              </a:solidFill>
              <a:latin typeface="Noto Sans" panose="020B0502040504020204" pitchFamily="34" charset="0"/>
              <a:ea typeface="Noto Sans" panose="020B0502040504020204" pitchFamily="34" charset="0"/>
              <a:cs typeface="Noto Sans" panose="020B0502040504020204" pitchFamily="34" charset="0"/>
            </a:rPr>
            <a:t>zu regionalen </a:t>
          </a:r>
          <a:r>
            <a:rPr lang="sv-SE" sz="1400" dirty="0" err="1">
              <a:solidFill>
                <a:schemeClr val="tx1"/>
              </a:solidFill>
              <a:latin typeface="Noto Sans" panose="020B0502040504020204" pitchFamily="34" charset="0"/>
              <a:ea typeface="Noto Sans" panose="020B0502040504020204" pitchFamily="34" charset="0"/>
              <a:cs typeface="Noto Sans" panose="020B0502040504020204" pitchFamily="34" charset="0"/>
            </a:rPr>
            <a:t>Klimazielen</a:t>
          </a:r>
          <a:endParaRPr lang="en-GB" sz="1400" dirty="0">
            <a:solidFill>
              <a:schemeClr val="tx1"/>
            </a:solidFill>
            <a:latin typeface="Noto Sans" panose="020B0502040504020204" pitchFamily="34" charset="0"/>
            <a:ea typeface="Noto Sans" panose="020B0502040504020204" pitchFamily="34" charset="0"/>
            <a:cs typeface="Noto Sans" panose="020B0502040504020204" pitchFamily="34" charset="0"/>
          </a:endParaRPr>
        </a:p>
      </dgm:t>
    </dgm:pt>
    <dgm:pt modelId="{9FDF60FD-39F2-4269-8CC4-C6F084400605}" type="parTrans" cxnId="{EF2FB02E-3BD0-40A9-A131-0FA8FF07701B}">
      <dgm:prSet/>
      <dgm:spPr/>
      <dgm:t>
        <a:bodyPr/>
        <a:lstStyle/>
        <a:p>
          <a:endParaRPr lang="en-GB" sz="1400">
            <a:latin typeface="Noto Sans" panose="020B0502040504020204" pitchFamily="34" charset="0"/>
            <a:ea typeface="Noto Sans" panose="020B0502040504020204" pitchFamily="34" charset="0"/>
            <a:cs typeface="Noto Sans" panose="020B0502040504020204" pitchFamily="34" charset="0"/>
          </a:endParaRPr>
        </a:p>
      </dgm:t>
    </dgm:pt>
    <dgm:pt modelId="{56F77431-547C-41D6-B999-24FD1FE1B011}" type="sibTrans" cxnId="{EF2FB02E-3BD0-40A9-A131-0FA8FF07701B}">
      <dgm:prSet/>
      <dgm:spPr/>
      <dgm:t>
        <a:bodyPr/>
        <a:lstStyle/>
        <a:p>
          <a:endParaRPr lang="en-GB" sz="1400">
            <a:latin typeface="Noto Sans" panose="020B0502040504020204" pitchFamily="34" charset="0"/>
            <a:ea typeface="Noto Sans" panose="020B0502040504020204" pitchFamily="34" charset="0"/>
            <a:cs typeface="Noto Sans" panose="020B0502040504020204" pitchFamily="34" charset="0"/>
          </a:endParaRPr>
        </a:p>
      </dgm:t>
    </dgm:pt>
    <dgm:pt modelId="{5956A87A-CC63-4BF3-BDA7-84CBBA78A06F}">
      <dgm:prSet phldrT="[Text]" custT="1"/>
      <dgm:spPr/>
      <dgm:t>
        <a:bodyPr/>
        <a:lstStyle/>
        <a:p>
          <a:r>
            <a:rPr lang="sv-SE" sz="1400" dirty="0" err="1">
              <a:solidFill>
                <a:schemeClr val="bg1"/>
              </a:solidFill>
              <a:latin typeface="Noto Sans" panose="020B0502040504020204" pitchFamily="34" charset="0"/>
              <a:ea typeface="Noto Sans" panose="020B0502040504020204" pitchFamily="34" charset="0"/>
              <a:cs typeface="Noto Sans" panose="020B0502040504020204" pitchFamily="34" charset="0"/>
            </a:rPr>
            <a:t>Lokale Beschäftigungsmöglichkeiten </a:t>
          </a:r>
          <a:r>
            <a:rPr lang="sv-SE" sz="1400" dirty="0">
              <a:solidFill>
                <a:schemeClr val="bg1"/>
              </a:solidFill>
              <a:latin typeface="Noto Sans" panose="020B0502040504020204" pitchFamily="34" charset="0"/>
              <a:ea typeface="Noto Sans" panose="020B0502040504020204" pitchFamily="34" charset="0"/>
              <a:cs typeface="Noto Sans" panose="020B0502040504020204" pitchFamily="34" charset="0"/>
            </a:rPr>
            <a:t>(z</a:t>
          </a:r>
          <a:r>
            <a:rPr lang="sv-SE" sz="1400" dirty="0" err="1">
              <a:solidFill>
                <a:schemeClr val="bg1"/>
              </a:solidFill>
              <a:latin typeface="Noto Sans" panose="020B0502040504020204" pitchFamily="34" charset="0"/>
              <a:ea typeface="Noto Sans" panose="020B0502040504020204" pitchFamily="34" charset="0"/>
              <a:cs typeface="Noto Sans" panose="020B0502040504020204" pitchFamily="34" charset="0"/>
            </a:rPr>
            <a:t>. B. </a:t>
          </a:r>
          <a:r>
            <a:rPr lang="sv-SE" sz="1400" dirty="0">
              <a:solidFill>
                <a:schemeClr val="bg1"/>
              </a:solidFill>
              <a:latin typeface="Noto Sans" panose="020B0502040504020204" pitchFamily="34" charset="0"/>
              <a:ea typeface="Noto Sans" panose="020B0502040504020204" pitchFamily="34" charset="0"/>
              <a:cs typeface="Noto Sans" panose="020B0502040504020204" pitchFamily="34" charset="0"/>
            </a:rPr>
            <a:t>Energiedienstleistungen)</a:t>
          </a:r>
          <a:endParaRPr lang="en-GB" sz="1400" dirty="0">
            <a:solidFill>
              <a:schemeClr val="bg1"/>
            </a:solidFill>
            <a:latin typeface="Noto Sans" panose="020B0502040504020204" pitchFamily="34" charset="0"/>
            <a:ea typeface="Noto Sans" panose="020B0502040504020204" pitchFamily="34" charset="0"/>
            <a:cs typeface="Noto Sans" panose="020B0502040504020204" pitchFamily="34" charset="0"/>
          </a:endParaRPr>
        </a:p>
      </dgm:t>
    </dgm:pt>
    <dgm:pt modelId="{1BAF524E-E1D9-4B79-80AD-E7B461B13347}" type="parTrans" cxnId="{15804DBD-3D52-4552-8D79-BA84A50CF240}">
      <dgm:prSet/>
      <dgm:spPr/>
      <dgm:t>
        <a:bodyPr/>
        <a:lstStyle/>
        <a:p>
          <a:endParaRPr lang="en-GB" sz="1400">
            <a:latin typeface="Noto Sans" panose="020B0502040504020204" pitchFamily="34" charset="0"/>
            <a:ea typeface="Noto Sans" panose="020B0502040504020204" pitchFamily="34" charset="0"/>
            <a:cs typeface="Noto Sans" panose="020B0502040504020204" pitchFamily="34" charset="0"/>
          </a:endParaRPr>
        </a:p>
      </dgm:t>
    </dgm:pt>
    <dgm:pt modelId="{852675FE-0119-42F8-9CD0-73233C79CC83}" type="sibTrans" cxnId="{15804DBD-3D52-4552-8D79-BA84A50CF240}">
      <dgm:prSet/>
      <dgm:spPr/>
      <dgm:t>
        <a:bodyPr/>
        <a:lstStyle/>
        <a:p>
          <a:endParaRPr lang="en-GB" sz="1400">
            <a:latin typeface="Noto Sans" panose="020B0502040504020204" pitchFamily="34" charset="0"/>
            <a:ea typeface="Noto Sans" panose="020B0502040504020204" pitchFamily="34" charset="0"/>
            <a:cs typeface="Noto Sans" panose="020B0502040504020204" pitchFamily="34" charset="0"/>
          </a:endParaRPr>
        </a:p>
      </dgm:t>
    </dgm:pt>
    <dgm:pt modelId="{906B3617-1898-4927-AEA0-ABB3B39BC98B}">
      <dgm:prSet phldrT="[Text]" custT="1"/>
      <dgm:spPr/>
      <dgm:t>
        <a:bodyPr/>
        <a:lstStyle/>
        <a:p>
          <a:r>
            <a:rPr lang="sv-SE" sz="1400">
              <a:solidFill>
                <a:schemeClr val="tx1"/>
              </a:solidFill>
              <a:latin typeface="Noto Sans" panose="020B0502040504020204" pitchFamily="34" charset="0"/>
              <a:ea typeface="Noto Sans" panose="020B0502040504020204" pitchFamily="34" charset="0"/>
              <a:cs typeface="Noto Sans" panose="020B0502040504020204" pitchFamily="34" charset="0"/>
            </a:rPr>
            <a:t>Ansiedlung neuer Unternehmen in dem Gebiet oder Gewerbegebiet</a:t>
          </a:r>
          <a:endParaRPr lang="en-GB" sz="1400" dirty="0">
            <a:solidFill>
              <a:schemeClr val="tx1"/>
            </a:solidFill>
            <a:latin typeface="Noto Sans" panose="020B0502040504020204" pitchFamily="34" charset="0"/>
            <a:ea typeface="Noto Sans" panose="020B0502040504020204" pitchFamily="34" charset="0"/>
            <a:cs typeface="Noto Sans" panose="020B0502040504020204" pitchFamily="34" charset="0"/>
          </a:endParaRPr>
        </a:p>
      </dgm:t>
    </dgm:pt>
    <dgm:pt modelId="{59C790C6-0CDC-4854-9D14-B8A20FF0079B}" type="parTrans" cxnId="{0CBC341C-7B8B-4A30-93E4-2F04133AAAEF}">
      <dgm:prSet/>
      <dgm:spPr/>
      <dgm:t>
        <a:bodyPr/>
        <a:lstStyle/>
        <a:p>
          <a:endParaRPr lang="en-GB" sz="1400">
            <a:latin typeface="Noto Sans" panose="020B0502040504020204" pitchFamily="34" charset="0"/>
            <a:ea typeface="Noto Sans" panose="020B0502040504020204" pitchFamily="34" charset="0"/>
            <a:cs typeface="Noto Sans" panose="020B0502040504020204" pitchFamily="34" charset="0"/>
          </a:endParaRPr>
        </a:p>
      </dgm:t>
    </dgm:pt>
    <dgm:pt modelId="{6DFFBD7B-9E93-453D-8BA4-798F8CBD8652}" type="sibTrans" cxnId="{0CBC341C-7B8B-4A30-93E4-2F04133AAAEF}">
      <dgm:prSet/>
      <dgm:spPr/>
      <dgm:t>
        <a:bodyPr/>
        <a:lstStyle/>
        <a:p>
          <a:endParaRPr lang="en-GB" sz="1400">
            <a:latin typeface="Noto Sans" panose="020B0502040504020204" pitchFamily="34" charset="0"/>
            <a:ea typeface="Noto Sans" panose="020B0502040504020204" pitchFamily="34" charset="0"/>
            <a:cs typeface="Noto Sans" panose="020B0502040504020204" pitchFamily="34" charset="0"/>
          </a:endParaRPr>
        </a:p>
      </dgm:t>
    </dgm:pt>
    <dgm:pt modelId="{3708E1AD-F8DA-4D97-980C-BE3967217804}" type="pres">
      <dgm:prSet presAssocID="{D103BBC9-DFA7-4494-A7E7-D87C1F32AE96}" presName="Name0" presStyleCnt="0">
        <dgm:presLayoutVars>
          <dgm:chMax val="7"/>
          <dgm:chPref val="7"/>
          <dgm:dir/>
        </dgm:presLayoutVars>
      </dgm:prSet>
      <dgm:spPr/>
    </dgm:pt>
    <dgm:pt modelId="{41821FAD-1CF2-455E-8895-05302780746C}" type="pres">
      <dgm:prSet presAssocID="{D103BBC9-DFA7-4494-A7E7-D87C1F32AE96}" presName="Name1" presStyleCnt="0"/>
      <dgm:spPr/>
    </dgm:pt>
    <dgm:pt modelId="{CCE05026-1E72-424D-8B43-90FA27D4F5B3}" type="pres">
      <dgm:prSet presAssocID="{D103BBC9-DFA7-4494-A7E7-D87C1F32AE96}" presName="cycle" presStyleCnt="0"/>
      <dgm:spPr/>
    </dgm:pt>
    <dgm:pt modelId="{3D2B27FA-2BB4-4EB1-BD0F-04D8CF2D7A2A}" type="pres">
      <dgm:prSet presAssocID="{D103BBC9-DFA7-4494-A7E7-D87C1F32AE96}" presName="srcNode" presStyleLbl="node1" presStyleIdx="0" presStyleCnt="6"/>
      <dgm:spPr/>
    </dgm:pt>
    <dgm:pt modelId="{6051F1EC-42E1-4896-9889-18C7359BBE05}" type="pres">
      <dgm:prSet presAssocID="{D103BBC9-DFA7-4494-A7E7-D87C1F32AE96}" presName="conn" presStyleLbl="parChTrans1D2" presStyleIdx="0" presStyleCnt="1"/>
      <dgm:spPr/>
    </dgm:pt>
    <dgm:pt modelId="{B2A2FD9A-63C2-4EB8-997B-3ED6DBADDB86}" type="pres">
      <dgm:prSet presAssocID="{D103BBC9-DFA7-4494-A7E7-D87C1F32AE96}" presName="extraNode" presStyleLbl="node1" presStyleIdx="0" presStyleCnt="6"/>
      <dgm:spPr/>
    </dgm:pt>
    <dgm:pt modelId="{74B9A75E-6B0A-4D17-874E-68A3569E8C46}" type="pres">
      <dgm:prSet presAssocID="{D103BBC9-DFA7-4494-A7E7-D87C1F32AE96}" presName="dstNode" presStyleLbl="node1" presStyleIdx="0" presStyleCnt="6"/>
      <dgm:spPr/>
    </dgm:pt>
    <dgm:pt modelId="{0F7FAED7-D48B-4692-B39B-57ADCC9E4055}" type="pres">
      <dgm:prSet presAssocID="{501516B5-31CB-4544-9BB8-87E8D210A9E6}" presName="text_1" presStyleLbl="node1" presStyleIdx="0" presStyleCnt="6">
        <dgm:presLayoutVars>
          <dgm:bulletEnabled val="1"/>
        </dgm:presLayoutVars>
      </dgm:prSet>
      <dgm:spPr/>
    </dgm:pt>
    <dgm:pt modelId="{080995FA-EE77-4387-A975-2BC4D56927BA}" type="pres">
      <dgm:prSet presAssocID="{501516B5-31CB-4544-9BB8-87E8D210A9E6}" presName="accent_1" presStyleCnt="0"/>
      <dgm:spPr/>
    </dgm:pt>
    <dgm:pt modelId="{6F35E291-1C51-4554-8D20-DE5FA662ABD0}" type="pres">
      <dgm:prSet presAssocID="{501516B5-31CB-4544-9BB8-87E8D210A9E6}" presName="accentRepeatNode" presStyleLbl="solidFgAcc1" presStyleIdx="0" presStyleCnt="6"/>
      <dgm:spPr/>
    </dgm:pt>
    <dgm:pt modelId="{42A56AAA-8437-45C0-BE0C-FCB5F9687AFF}" type="pres">
      <dgm:prSet presAssocID="{5694A8FE-881D-49B4-A9AE-684982F2B5A0}" presName="text_2" presStyleLbl="node1" presStyleIdx="1" presStyleCnt="6">
        <dgm:presLayoutVars>
          <dgm:bulletEnabled val="1"/>
        </dgm:presLayoutVars>
      </dgm:prSet>
      <dgm:spPr/>
    </dgm:pt>
    <dgm:pt modelId="{366BD2D4-8F95-4D22-9D39-A5B59FF9ABF3}" type="pres">
      <dgm:prSet presAssocID="{5694A8FE-881D-49B4-A9AE-684982F2B5A0}" presName="accent_2" presStyleCnt="0"/>
      <dgm:spPr/>
    </dgm:pt>
    <dgm:pt modelId="{09B06490-6923-4212-B2AB-EA6AEC4A419F}" type="pres">
      <dgm:prSet presAssocID="{5694A8FE-881D-49B4-A9AE-684982F2B5A0}" presName="accentRepeatNode" presStyleLbl="solidFgAcc1" presStyleIdx="1" presStyleCnt="6"/>
      <dgm:spPr/>
    </dgm:pt>
    <dgm:pt modelId="{2A9CD40C-0752-496F-98EC-CFDCA2FCF562}" type="pres">
      <dgm:prSet presAssocID="{4D78A35B-F962-4F56-AF86-BE074D74CEE9}" presName="text_3" presStyleLbl="node1" presStyleIdx="2" presStyleCnt="6">
        <dgm:presLayoutVars>
          <dgm:bulletEnabled val="1"/>
        </dgm:presLayoutVars>
      </dgm:prSet>
      <dgm:spPr/>
    </dgm:pt>
    <dgm:pt modelId="{387D3D57-BE21-4030-915E-E87A268F5E8E}" type="pres">
      <dgm:prSet presAssocID="{4D78A35B-F962-4F56-AF86-BE074D74CEE9}" presName="accent_3" presStyleCnt="0"/>
      <dgm:spPr/>
    </dgm:pt>
    <dgm:pt modelId="{44C36351-2F1F-4210-9B43-63A8FD8ABD21}" type="pres">
      <dgm:prSet presAssocID="{4D78A35B-F962-4F56-AF86-BE074D74CEE9}" presName="accentRepeatNode" presStyleLbl="solidFgAcc1" presStyleIdx="2" presStyleCnt="6"/>
      <dgm:spPr/>
    </dgm:pt>
    <dgm:pt modelId="{ADA98ACE-AC16-46E8-9EBA-F5566B026376}" type="pres">
      <dgm:prSet presAssocID="{906B3617-1898-4927-AEA0-ABB3B39BC98B}" presName="text_4" presStyleLbl="node1" presStyleIdx="3" presStyleCnt="6">
        <dgm:presLayoutVars>
          <dgm:bulletEnabled val="1"/>
        </dgm:presLayoutVars>
      </dgm:prSet>
      <dgm:spPr/>
    </dgm:pt>
    <dgm:pt modelId="{DF064500-B0ED-468B-9440-81026A95C85E}" type="pres">
      <dgm:prSet presAssocID="{906B3617-1898-4927-AEA0-ABB3B39BC98B}" presName="accent_4" presStyleCnt="0"/>
      <dgm:spPr/>
    </dgm:pt>
    <dgm:pt modelId="{F5666E99-1546-4A92-83AC-F0701F8C6A4D}" type="pres">
      <dgm:prSet presAssocID="{906B3617-1898-4927-AEA0-ABB3B39BC98B}" presName="accentRepeatNode" presStyleLbl="solidFgAcc1" presStyleIdx="3" presStyleCnt="6"/>
      <dgm:spPr/>
    </dgm:pt>
    <dgm:pt modelId="{B79AA20C-EAD9-4132-9874-EEA7CE6915BA}" type="pres">
      <dgm:prSet presAssocID="{5956A87A-CC63-4BF3-BDA7-84CBBA78A06F}" presName="text_5" presStyleLbl="node1" presStyleIdx="4" presStyleCnt="6">
        <dgm:presLayoutVars>
          <dgm:bulletEnabled val="1"/>
        </dgm:presLayoutVars>
      </dgm:prSet>
      <dgm:spPr/>
    </dgm:pt>
    <dgm:pt modelId="{467A69D6-62FA-4984-9946-C51AC2D9F0B4}" type="pres">
      <dgm:prSet presAssocID="{5956A87A-CC63-4BF3-BDA7-84CBBA78A06F}" presName="accent_5" presStyleCnt="0"/>
      <dgm:spPr/>
    </dgm:pt>
    <dgm:pt modelId="{BDC62327-E04D-4AFC-9173-226BAF6CA963}" type="pres">
      <dgm:prSet presAssocID="{5956A87A-CC63-4BF3-BDA7-84CBBA78A06F}" presName="accentRepeatNode" presStyleLbl="solidFgAcc1" presStyleIdx="4" presStyleCnt="6"/>
      <dgm:spPr/>
    </dgm:pt>
    <dgm:pt modelId="{04CA6DA0-6EC5-4A7D-B4B8-4BC60E153175}" type="pres">
      <dgm:prSet presAssocID="{FA0AFC4A-4BFF-4CAA-A609-3EB22B714F9F}" presName="text_6" presStyleLbl="node1" presStyleIdx="5" presStyleCnt="6">
        <dgm:presLayoutVars>
          <dgm:bulletEnabled val="1"/>
        </dgm:presLayoutVars>
      </dgm:prSet>
      <dgm:spPr/>
    </dgm:pt>
    <dgm:pt modelId="{0FD3B85C-BF06-41AF-9CCC-26CAAB1AF676}" type="pres">
      <dgm:prSet presAssocID="{FA0AFC4A-4BFF-4CAA-A609-3EB22B714F9F}" presName="accent_6" presStyleCnt="0"/>
      <dgm:spPr/>
    </dgm:pt>
    <dgm:pt modelId="{E6031B9B-DCD0-4CA7-8B05-E00FC0197251}" type="pres">
      <dgm:prSet presAssocID="{FA0AFC4A-4BFF-4CAA-A609-3EB22B714F9F}" presName="accentRepeatNode" presStyleLbl="solidFgAcc1" presStyleIdx="5" presStyleCnt="6"/>
      <dgm:spPr/>
    </dgm:pt>
  </dgm:ptLst>
  <dgm:cxnLst>
    <dgm:cxn modelId="{D8443F0E-4184-426F-90F9-3EE7A4F2D545}" type="presOf" srcId="{4D78A35B-F962-4F56-AF86-BE074D74CEE9}" destId="{2A9CD40C-0752-496F-98EC-CFDCA2FCF562}" srcOrd="0" destOrd="0" presId="urn:microsoft.com/office/officeart/2008/layout/VerticalCurvedList"/>
    <dgm:cxn modelId="{0CBC341C-7B8B-4A30-93E4-2F04133AAAEF}" srcId="{D103BBC9-DFA7-4494-A7E7-D87C1F32AE96}" destId="{906B3617-1898-4927-AEA0-ABB3B39BC98B}" srcOrd="3" destOrd="0" parTransId="{59C790C6-0CDC-4854-9D14-B8A20FF0079B}" sibTransId="{6DFFBD7B-9E93-453D-8BA4-798F8CBD8652}"/>
    <dgm:cxn modelId="{EF2FB02E-3BD0-40A9-A131-0FA8FF07701B}" srcId="{D103BBC9-DFA7-4494-A7E7-D87C1F32AE96}" destId="{501516B5-31CB-4544-9BB8-87E8D210A9E6}" srcOrd="0" destOrd="0" parTransId="{9FDF60FD-39F2-4269-8CC4-C6F084400605}" sibTransId="{56F77431-547C-41D6-B999-24FD1FE1B011}"/>
    <dgm:cxn modelId="{D062C52F-9053-464D-8665-B3989E9B95CA}" type="presOf" srcId="{56F77431-547C-41D6-B999-24FD1FE1B011}" destId="{6051F1EC-42E1-4896-9889-18C7359BBE05}" srcOrd="0" destOrd="0" presId="urn:microsoft.com/office/officeart/2008/layout/VerticalCurvedList"/>
    <dgm:cxn modelId="{225B5639-B4D5-4F29-9FB5-6BF3E2495D79}" type="presOf" srcId="{5956A87A-CC63-4BF3-BDA7-84CBBA78A06F}" destId="{B79AA20C-EAD9-4132-9874-EEA7CE6915BA}" srcOrd="0" destOrd="0" presId="urn:microsoft.com/office/officeart/2008/layout/VerticalCurvedList"/>
    <dgm:cxn modelId="{0A0AEE5F-7AC8-4C3E-9298-CF603F7ED5E9}" type="presOf" srcId="{501516B5-31CB-4544-9BB8-87E8D210A9E6}" destId="{0F7FAED7-D48B-4692-B39B-57ADCC9E4055}" srcOrd="0" destOrd="0" presId="urn:microsoft.com/office/officeart/2008/layout/VerticalCurvedList"/>
    <dgm:cxn modelId="{4F310C56-6420-4447-AE38-CD4F3D38ED38}" type="presOf" srcId="{D103BBC9-DFA7-4494-A7E7-D87C1F32AE96}" destId="{3708E1AD-F8DA-4D97-980C-BE3967217804}" srcOrd="0" destOrd="0" presId="urn:microsoft.com/office/officeart/2008/layout/VerticalCurvedList"/>
    <dgm:cxn modelId="{AF40C294-3620-430A-A869-DE5A7938A1C0}" srcId="{D103BBC9-DFA7-4494-A7E7-D87C1F32AE96}" destId="{5694A8FE-881D-49B4-A9AE-684982F2B5A0}" srcOrd="1" destOrd="0" parTransId="{6DC7B2B5-BAC2-44F1-AC84-E7C6EA75816E}" sibTransId="{330FE95A-361A-4C9D-9261-46DF7357C726}"/>
    <dgm:cxn modelId="{DABA6095-C2E4-4513-88DE-B72CFDD7D047}" srcId="{D103BBC9-DFA7-4494-A7E7-D87C1F32AE96}" destId="{4D78A35B-F962-4F56-AF86-BE074D74CEE9}" srcOrd="2" destOrd="0" parTransId="{AD7D9066-3314-40CA-9BA1-A10A04274EE5}" sibTransId="{2F52D36C-0522-4A2D-B36C-2F79DD45E46B}"/>
    <dgm:cxn modelId="{EBBCC1BA-7BA5-427B-BF65-F46584647FFE}" type="presOf" srcId="{FA0AFC4A-4BFF-4CAA-A609-3EB22B714F9F}" destId="{04CA6DA0-6EC5-4A7D-B4B8-4BC60E153175}" srcOrd="0" destOrd="0" presId="urn:microsoft.com/office/officeart/2008/layout/VerticalCurvedList"/>
    <dgm:cxn modelId="{15804DBD-3D52-4552-8D79-BA84A50CF240}" srcId="{D103BBC9-DFA7-4494-A7E7-D87C1F32AE96}" destId="{5956A87A-CC63-4BF3-BDA7-84CBBA78A06F}" srcOrd="4" destOrd="0" parTransId="{1BAF524E-E1D9-4B79-80AD-E7B461B13347}" sibTransId="{852675FE-0119-42F8-9CD0-73233C79CC83}"/>
    <dgm:cxn modelId="{06A59AC6-59F1-4C84-84AB-8E3933EAE49D}" srcId="{D103BBC9-DFA7-4494-A7E7-D87C1F32AE96}" destId="{FA0AFC4A-4BFF-4CAA-A609-3EB22B714F9F}" srcOrd="5" destOrd="0" parTransId="{75601E56-A6C0-4D97-BD20-6B5BA0E5A591}" sibTransId="{969B4DF3-0E06-4CCD-9610-DF36A543AAF9}"/>
    <dgm:cxn modelId="{D2E78CDE-82A2-46A7-9AE0-44449F7EA742}" type="presOf" srcId="{906B3617-1898-4927-AEA0-ABB3B39BC98B}" destId="{ADA98ACE-AC16-46E8-9EBA-F5566B026376}" srcOrd="0" destOrd="0" presId="urn:microsoft.com/office/officeart/2008/layout/VerticalCurvedList"/>
    <dgm:cxn modelId="{6B13FEFB-BE54-4CF1-87A5-D5E615454FD9}" type="presOf" srcId="{5694A8FE-881D-49B4-A9AE-684982F2B5A0}" destId="{42A56AAA-8437-45C0-BE0C-FCB5F9687AFF}" srcOrd="0" destOrd="0" presId="urn:microsoft.com/office/officeart/2008/layout/VerticalCurvedList"/>
    <dgm:cxn modelId="{21E150D2-9317-456E-A01B-0D5497D5D75C}" type="presParOf" srcId="{3708E1AD-F8DA-4D97-980C-BE3967217804}" destId="{41821FAD-1CF2-455E-8895-05302780746C}" srcOrd="0" destOrd="0" presId="urn:microsoft.com/office/officeart/2008/layout/VerticalCurvedList"/>
    <dgm:cxn modelId="{51473B2E-0868-4AD5-B58D-18D132A11E25}" type="presParOf" srcId="{41821FAD-1CF2-455E-8895-05302780746C}" destId="{CCE05026-1E72-424D-8B43-90FA27D4F5B3}" srcOrd="0" destOrd="0" presId="urn:microsoft.com/office/officeart/2008/layout/VerticalCurvedList"/>
    <dgm:cxn modelId="{0F5E834B-4BB9-4F4D-992B-07F0E685C39F}" type="presParOf" srcId="{CCE05026-1E72-424D-8B43-90FA27D4F5B3}" destId="{3D2B27FA-2BB4-4EB1-BD0F-04D8CF2D7A2A}" srcOrd="0" destOrd="0" presId="urn:microsoft.com/office/officeart/2008/layout/VerticalCurvedList"/>
    <dgm:cxn modelId="{CC659F62-FCEE-4FEF-AB71-84B25F4B1375}" type="presParOf" srcId="{CCE05026-1E72-424D-8B43-90FA27D4F5B3}" destId="{6051F1EC-42E1-4896-9889-18C7359BBE05}" srcOrd="1" destOrd="0" presId="urn:microsoft.com/office/officeart/2008/layout/VerticalCurvedList"/>
    <dgm:cxn modelId="{6D33C27E-73A5-4188-A0CE-3981F03F6451}" type="presParOf" srcId="{CCE05026-1E72-424D-8B43-90FA27D4F5B3}" destId="{B2A2FD9A-63C2-4EB8-997B-3ED6DBADDB86}" srcOrd="2" destOrd="0" presId="urn:microsoft.com/office/officeart/2008/layout/VerticalCurvedList"/>
    <dgm:cxn modelId="{699AC208-23BE-48DF-ABE5-644742B319D6}" type="presParOf" srcId="{CCE05026-1E72-424D-8B43-90FA27D4F5B3}" destId="{74B9A75E-6B0A-4D17-874E-68A3569E8C46}" srcOrd="3" destOrd="0" presId="urn:microsoft.com/office/officeart/2008/layout/VerticalCurvedList"/>
    <dgm:cxn modelId="{9236673C-D9A2-42A2-BB44-4DB91707D4D0}" type="presParOf" srcId="{41821FAD-1CF2-455E-8895-05302780746C}" destId="{0F7FAED7-D48B-4692-B39B-57ADCC9E4055}" srcOrd="1" destOrd="0" presId="urn:microsoft.com/office/officeart/2008/layout/VerticalCurvedList"/>
    <dgm:cxn modelId="{8A16C0C0-612A-40E9-A584-EA00D67D7C29}" type="presParOf" srcId="{41821FAD-1CF2-455E-8895-05302780746C}" destId="{080995FA-EE77-4387-A975-2BC4D56927BA}" srcOrd="2" destOrd="0" presId="urn:microsoft.com/office/officeart/2008/layout/VerticalCurvedList"/>
    <dgm:cxn modelId="{269DC4DD-AD57-47B5-B3AC-047CDC1A33D1}" type="presParOf" srcId="{080995FA-EE77-4387-A975-2BC4D56927BA}" destId="{6F35E291-1C51-4554-8D20-DE5FA662ABD0}" srcOrd="0" destOrd="0" presId="urn:microsoft.com/office/officeart/2008/layout/VerticalCurvedList"/>
    <dgm:cxn modelId="{55573401-34E2-4587-B4A2-82ECA904F9C9}" type="presParOf" srcId="{41821FAD-1CF2-455E-8895-05302780746C}" destId="{42A56AAA-8437-45C0-BE0C-FCB5F9687AFF}" srcOrd="3" destOrd="0" presId="urn:microsoft.com/office/officeart/2008/layout/VerticalCurvedList"/>
    <dgm:cxn modelId="{D97FCBF7-EF5D-489A-9CAF-9377196DD397}" type="presParOf" srcId="{41821FAD-1CF2-455E-8895-05302780746C}" destId="{366BD2D4-8F95-4D22-9D39-A5B59FF9ABF3}" srcOrd="4" destOrd="0" presId="urn:microsoft.com/office/officeart/2008/layout/VerticalCurvedList"/>
    <dgm:cxn modelId="{35C1B2FD-43A9-48FB-929D-CE4DC4534A0A}" type="presParOf" srcId="{366BD2D4-8F95-4D22-9D39-A5B59FF9ABF3}" destId="{09B06490-6923-4212-B2AB-EA6AEC4A419F}" srcOrd="0" destOrd="0" presId="urn:microsoft.com/office/officeart/2008/layout/VerticalCurvedList"/>
    <dgm:cxn modelId="{2E35C850-865B-43DB-BAD8-9852BDD6C87D}" type="presParOf" srcId="{41821FAD-1CF2-455E-8895-05302780746C}" destId="{2A9CD40C-0752-496F-98EC-CFDCA2FCF562}" srcOrd="5" destOrd="0" presId="urn:microsoft.com/office/officeart/2008/layout/VerticalCurvedList"/>
    <dgm:cxn modelId="{C45BE170-00B7-44E9-BB57-4592DCFC1F3A}" type="presParOf" srcId="{41821FAD-1CF2-455E-8895-05302780746C}" destId="{387D3D57-BE21-4030-915E-E87A268F5E8E}" srcOrd="6" destOrd="0" presId="urn:microsoft.com/office/officeart/2008/layout/VerticalCurvedList"/>
    <dgm:cxn modelId="{5A8FF099-FD06-4F3C-B1E1-382E372D73C6}" type="presParOf" srcId="{387D3D57-BE21-4030-915E-E87A268F5E8E}" destId="{44C36351-2F1F-4210-9B43-63A8FD8ABD21}" srcOrd="0" destOrd="0" presId="urn:microsoft.com/office/officeart/2008/layout/VerticalCurvedList"/>
    <dgm:cxn modelId="{E21129D8-C58D-4FAF-8A3C-4C1CBB2B76C8}" type="presParOf" srcId="{41821FAD-1CF2-455E-8895-05302780746C}" destId="{ADA98ACE-AC16-46E8-9EBA-F5566B026376}" srcOrd="7" destOrd="0" presId="urn:microsoft.com/office/officeart/2008/layout/VerticalCurvedList"/>
    <dgm:cxn modelId="{5A9B1BE5-DF77-499E-AE59-031C0370936E}" type="presParOf" srcId="{41821FAD-1CF2-455E-8895-05302780746C}" destId="{DF064500-B0ED-468B-9440-81026A95C85E}" srcOrd="8" destOrd="0" presId="urn:microsoft.com/office/officeart/2008/layout/VerticalCurvedList"/>
    <dgm:cxn modelId="{1DBC49EE-3647-4512-8EA3-007984680455}" type="presParOf" srcId="{DF064500-B0ED-468B-9440-81026A95C85E}" destId="{F5666E99-1546-4A92-83AC-F0701F8C6A4D}" srcOrd="0" destOrd="0" presId="urn:microsoft.com/office/officeart/2008/layout/VerticalCurvedList"/>
    <dgm:cxn modelId="{B886E4D0-BB4C-4132-B51C-A51B2A43A691}" type="presParOf" srcId="{41821FAD-1CF2-455E-8895-05302780746C}" destId="{B79AA20C-EAD9-4132-9874-EEA7CE6915BA}" srcOrd="9" destOrd="0" presId="urn:microsoft.com/office/officeart/2008/layout/VerticalCurvedList"/>
    <dgm:cxn modelId="{30535C6B-217F-4F75-A7DE-FA0C429864C9}" type="presParOf" srcId="{41821FAD-1CF2-455E-8895-05302780746C}" destId="{467A69D6-62FA-4984-9946-C51AC2D9F0B4}" srcOrd="10" destOrd="0" presId="urn:microsoft.com/office/officeart/2008/layout/VerticalCurvedList"/>
    <dgm:cxn modelId="{DD607D66-0558-42AE-A30A-3D1730DC0D0D}" type="presParOf" srcId="{467A69D6-62FA-4984-9946-C51AC2D9F0B4}" destId="{BDC62327-E04D-4AFC-9173-226BAF6CA963}" srcOrd="0" destOrd="0" presId="urn:microsoft.com/office/officeart/2008/layout/VerticalCurvedList"/>
    <dgm:cxn modelId="{534B86FD-CFFD-49A9-A0AE-012EF113BB5F}" type="presParOf" srcId="{41821FAD-1CF2-455E-8895-05302780746C}" destId="{04CA6DA0-6EC5-4A7D-B4B8-4BC60E153175}" srcOrd="11" destOrd="0" presId="urn:microsoft.com/office/officeart/2008/layout/VerticalCurvedList"/>
    <dgm:cxn modelId="{8A48122B-9336-4CAB-8241-E9D5AD64BAB0}" type="presParOf" srcId="{41821FAD-1CF2-455E-8895-05302780746C}" destId="{0FD3B85C-BF06-41AF-9CCC-26CAAB1AF676}" srcOrd="12" destOrd="0" presId="urn:microsoft.com/office/officeart/2008/layout/VerticalCurvedList"/>
    <dgm:cxn modelId="{7DAE8A21-608D-4C7F-B875-3D55DC7223CB}" type="presParOf" srcId="{0FD3B85C-BF06-41AF-9CCC-26CAAB1AF676}" destId="{E6031B9B-DCD0-4CA7-8B05-E00FC0197251}" srcOrd="0" destOrd="0" presId="urn:microsoft.com/office/officeart/2008/layout/VerticalCurv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051F1EC-42E1-4896-9889-18C7359BBE05}">
      <dsp:nvSpPr>
        <dsp:cNvPr id="0" name=""/>
        <dsp:cNvSpPr/>
      </dsp:nvSpPr>
      <dsp:spPr>
        <a:xfrm>
          <a:off x="-4845785" y="-742634"/>
          <a:ext cx="5771520" cy="5771520"/>
        </a:xfrm>
        <a:prstGeom prst="blockArc">
          <a:avLst>
            <a:gd name="adj1" fmla="val 18900000"/>
            <a:gd name="adj2" fmla="val 2700000"/>
            <a:gd name="adj3" fmla="val 374"/>
          </a:avLst>
        </a:prstGeom>
        <a:noFill/>
        <a:ln w="12700" cap="flat" cmpd="sng" algn="ctr">
          <a:solidFill>
            <a:schemeClr val="accent2">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0F7FAED7-D48B-4692-B39B-57ADCC9E4055}">
      <dsp:nvSpPr>
        <dsp:cNvPr id="0" name=""/>
        <dsp:cNvSpPr/>
      </dsp:nvSpPr>
      <dsp:spPr>
        <a:xfrm>
          <a:off x="484799" y="329526"/>
          <a:ext cx="7941373" cy="659396"/>
        </a:xfrm>
        <a:prstGeom prst="rect">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23396" tIns="45720" rIns="45720" bIns="45720" numCol="1" spcCol="1270" anchor="ctr" anchorCtr="0">
          <a:noAutofit/>
        </a:bodyPr>
        <a:lstStyle/>
        <a:p>
          <a:pPr marL="0" lvl="0" indent="0" algn="l" defTabSz="800100">
            <a:lnSpc>
              <a:spcPct val="90000"/>
            </a:lnSpc>
            <a:spcBef>
              <a:spcPct val="0"/>
            </a:spcBef>
            <a:spcAft>
              <a:spcPct val="35000"/>
            </a:spcAft>
            <a:buNone/>
          </a:pPr>
          <a:r>
            <a:rPr lang="en-US" sz="1800" kern="1200" dirty="0" err="1">
              <a:solidFill>
                <a:prstClr val="black"/>
              </a:solidFill>
              <a:latin typeface="Noto Sans" panose="020B0502040504020204" pitchFamily="34" charset="0"/>
              <a:ea typeface="Noto Sans" panose="020B0502040504020204" pitchFamily="34" charset="0"/>
              <a:cs typeface="Noto Sans" panose="020B0502040504020204" pitchFamily="34" charset="0"/>
            </a:rPr>
            <a:t>Energiekosten</a:t>
          </a:r>
          <a:r>
            <a:rPr lang="en-US" sz="1800" kern="1200" dirty="0">
              <a:solidFill>
                <a:prstClr val="black"/>
              </a:solidFill>
              <a:latin typeface="Noto Sans" panose="020B0502040504020204" pitchFamily="34" charset="0"/>
              <a:ea typeface="Noto Sans" panose="020B0502040504020204" pitchFamily="34" charset="0"/>
              <a:cs typeface="Noto Sans" panose="020B0502040504020204" pitchFamily="34" charset="0"/>
            </a:rPr>
            <a:t> des </a:t>
          </a:r>
          <a:r>
            <a:rPr lang="en-US" sz="1800" kern="1200" dirty="0" err="1">
              <a:solidFill>
                <a:prstClr val="black"/>
              </a:solidFill>
              <a:latin typeface="Noto Sans" panose="020B0502040504020204" pitchFamily="34" charset="0"/>
              <a:ea typeface="Noto Sans" panose="020B0502040504020204" pitchFamily="34" charset="0"/>
              <a:cs typeface="Noto Sans" panose="020B0502040504020204" pitchFamily="34" charset="0"/>
            </a:rPr>
            <a:t>Unternehmens</a:t>
          </a:r>
          <a:r>
            <a:rPr lang="en-US" sz="1800" kern="1200" dirty="0">
              <a:solidFill>
                <a:prstClr val="black"/>
              </a:solidFill>
              <a:latin typeface="Noto Sans" panose="020B0502040504020204" pitchFamily="34" charset="0"/>
              <a:ea typeface="Noto Sans" panose="020B0502040504020204" pitchFamily="34" charset="0"/>
              <a:cs typeface="Noto Sans" panose="020B0502040504020204" pitchFamily="34" charset="0"/>
            </a:rPr>
            <a:t> </a:t>
          </a:r>
          <a:r>
            <a:rPr lang="en-US" sz="1800" kern="1200" dirty="0" err="1">
              <a:solidFill>
                <a:prstClr val="black"/>
              </a:solidFill>
              <a:latin typeface="Noto Sans" panose="020B0502040504020204" pitchFamily="34" charset="0"/>
              <a:ea typeface="Noto Sans" panose="020B0502040504020204" pitchFamily="34" charset="0"/>
              <a:cs typeface="Noto Sans" panose="020B0502040504020204" pitchFamily="34" charset="0"/>
            </a:rPr>
            <a:t>reduzieren</a:t>
          </a:r>
          <a:r>
            <a:rPr lang="en-US" sz="1800" kern="1200" dirty="0">
              <a:solidFill>
                <a:prstClr val="black"/>
              </a:solidFill>
              <a:latin typeface="Noto Sans" panose="020B0502040504020204" pitchFamily="34" charset="0"/>
              <a:ea typeface="Noto Sans" panose="020B0502040504020204" pitchFamily="34" charset="0"/>
              <a:cs typeface="Noto Sans" panose="020B0502040504020204" pitchFamily="34" charset="0"/>
            </a:rPr>
            <a:t> und </a:t>
          </a:r>
          <a:r>
            <a:rPr lang="en-US" sz="1800" kern="1200" dirty="0" err="1">
              <a:solidFill>
                <a:prstClr val="black"/>
              </a:solidFill>
              <a:latin typeface="Noto Sans" panose="020B0502040504020204" pitchFamily="34" charset="0"/>
              <a:ea typeface="Noto Sans" panose="020B0502040504020204" pitchFamily="34" charset="0"/>
              <a:cs typeface="Noto Sans" panose="020B0502040504020204" pitchFamily="34" charset="0"/>
            </a:rPr>
            <a:t>Wettbewerbsfähigkeit</a:t>
          </a:r>
          <a:r>
            <a:rPr lang="en-US" sz="1800" kern="1200" dirty="0">
              <a:solidFill>
                <a:prstClr val="black"/>
              </a:solidFill>
              <a:latin typeface="Noto Sans" panose="020B0502040504020204" pitchFamily="34" charset="0"/>
              <a:ea typeface="Noto Sans" panose="020B0502040504020204" pitchFamily="34" charset="0"/>
              <a:cs typeface="Noto Sans" panose="020B0502040504020204" pitchFamily="34" charset="0"/>
            </a:rPr>
            <a:t> </a:t>
          </a:r>
          <a:r>
            <a:rPr lang="en-US" sz="1800" kern="1200" dirty="0" err="1">
              <a:solidFill>
                <a:prstClr val="black"/>
              </a:solidFill>
              <a:latin typeface="Noto Sans" panose="020B0502040504020204" pitchFamily="34" charset="0"/>
              <a:ea typeface="Noto Sans" panose="020B0502040504020204" pitchFamily="34" charset="0"/>
              <a:cs typeface="Noto Sans" panose="020B0502040504020204" pitchFamily="34" charset="0"/>
            </a:rPr>
            <a:t>steigern</a:t>
          </a:r>
          <a:endParaRPr lang="en-GB" sz="1800" kern="1200" dirty="0">
            <a:solidFill>
              <a:schemeClr val="tx1"/>
            </a:solidFill>
            <a:latin typeface="Noto Sans" panose="020B0502040504020204" pitchFamily="34" charset="0"/>
            <a:ea typeface="Noto Sans" panose="020B0502040504020204" pitchFamily="34" charset="0"/>
            <a:cs typeface="Noto Sans" panose="020B0502040504020204" pitchFamily="34" charset="0"/>
          </a:endParaRPr>
        </a:p>
      </dsp:txBody>
      <dsp:txXfrm>
        <a:off x="484799" y="329526"/>
        <a:ext cx="7941373" cy="659396"/>
      </dsp:txXfrm>
    </dsp:sp>
    <dsp:sp modelId="{6F35E291-1C51-4554-8D20-DE5FA662ABD0}">
      <dsp:nvSpPr>
        <dsp:cNvPr id="0" name=""/>
        <dsp:cNvSpPr/>
      </dsp:nvSpPr>
      <dsp:spPr>
        <a:xfrm>
          <a:off x="72676" y="247102"/>
          <a:ext cx="824245" cy="824245"/>
        </a:xfrm>
        <a:prstGeom prst="ellipse">
          <a:avLst/>
        </a:prstGeom>
        <a:solidFill>
          <a:schemeClr val="lt1">
            <a:hueOff val="0"/>
            <a:satOff val="0"/>
            <a:lumOff val="0"/>
            <a:alphaOff val="0"/>
          </a:schemeClr>
        </a:solidFill>
        <a:ln w="12700" cap="flat" cmpd="sng" algn="ctr">
          <a:solidFill>
            <a:schemeClr val="accen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42A56AAA-8437-45C0-BE0C-FCB5F9687AFF}">
      <dsp:nvSpPr>
        <dsp:cNvPr id="0" name=""/>
        <dsp:cNvSpPr/>
      </dsp:nvSpPr>
      <dsp:spPr>
        <a:xfrm>
          <a:off x="862846" y="1318793"/>
          <a:ext cx="7563326" cy="659396"/>
        </a:xfrm>
        <a:prstGeom prst="rect">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23396" tIns="45720" rIns="45720" bIns="45720" numCol="1" spcCol="1270" anchor="ctr" anchorCtr="0">
          <a:noAutofit/>
        </a:bodyPr>
        <a:lstStyle/>
        <a:p>
          <a:pPr marL="0" lvl="0" indent="0" algn="l" defTabSz="800100">
            <a:lnSpc>
              <a:spcPct val="90000"/>
            </a:lnSpc>
            <a:spcBef>
              <a:spcPct val="0"/>
            </a:spcBef>
            <a:spcAft>
              <a:spcPct val="35000"/>
            </a:spcAft>
            <a:buNone/>
          </a:pPr>
          <a:r>
            <a:rPr lang="en-US" sz="1800" kern="1200" dirty="0" err="1">
              <a:solidFill>
                <a:schemeClr val="tx1"/>
              </a:solidFill>
              <a:effectLst/>
              <a:latin typeface="Noto Sans" panose="020B0502040504020204" pitchFamily="34" charset="0"/>
              <a:ea typeface="Noto Sans" panose="020B0502040504020204" pitchFamily="34" charset="0"/>
              <a:cs typeface="Noto Sans" panose="020B0502040504020204" pitchFamily="34" charset="0"/>
            </a:rPr>
            <a:t>Produktivität</a:t>
          </a:r>
          <a:r>
            <a:rPr lang="en-US" sz="1800" kern="1200" dirty="0">
              <a:solidFill>
                <a:schemeClr val="tx1"/>
              </a:solidFill>
              <a:effectLst/>
              <a:latin typeface="Noto Sans" panose="020B0502040504020204" pitchFamily="34" charset="0"/>
              <a:ea typeface="Noto Sans" panose="020B0502040504020204" pitchFamily="34" charset="0"/>
              <a:cs typeface="Noto Sans" panose="020B0502040504020204" pitchFamily="34" charset="0"/>
            </a:rPr>
            <a:t> und </a:t>
          </a:r>
          <a:r>
            <a:rPr lang="en-US" sz="1800" kern="1200" dirty="0" err="1">
              <a:solidFill>
                <a:schemeClr val="tx1"/>
              </a:solidFill>
              <a:effectLst/>
              <a:latin typeface="Noto Sans" panose="020B0502040504020204" pitchFamily="34" charset="0"/>
              <a:ea typeface="Noto Sans" panose="020B0502040504020204" pitchFamily="34" charset="0"/>
              <a:cs typeface="Noto Sans" panose="020B0502040504020204" pitchFamily="34" charset="0"/>
            </a:rPr>
            <a:t>Effizienz</a:t>
          </a:r>
          <a:r>
            <a:rPr lang="en-US" sz="1800" kern="1200" dirty="0">
              <a:solidFill>
                <a:schemeClr val="tx1"/>
              </a:solidFill>
              <a:effectLst/>
              <a:latin typeface="Noto Sans" panose="020B0502040504020204" pitchFamily="34" charset="0"/>
              <a:ea typeface="Noto Sans" panose="020B0502040504020204" pitchFamily="34" charset="0"/>
              <a:cs typeface="Noto Sans" panose="020B0502040504020204" pitchFamily="34" charset="0"/>
            </a:rPr>
            <a:t> des </a:t>
          </a:r>
          <a:r>
            <a:rPr lang="en-US" sz="1800" kern="1200" dirty="0" err="1">
              <a:solidFill>
                <a:schemeClr val="tx1"/>
              </a:solidFill>
              <a:effectLst/>
              <a:latin typeface="Noto Sans" panose="020B0502040504020204" pitchFamily="34" charset="0"/>
              <a:ea typeface="Noto Sans" panose="020B0502040504020204" pitchFamily="34" charset="0"/>
              <a:cs typeface="Noto Sans" panose="020B0502040504020204" pitchFamily="34" charset="0"/>
            </a:rPr>
            <a:t>Unternehmens</a:t>
          </a:r>
          <a:r>
            <a:rPr lang="en-US" sz="1800" kern="1200" dirty="0">
              <a:solidFill>
                <a:schemeClr val="tx1"/>
              </a:solidFill>
              <a:effectLst/>
              <a:latin typeface="Noto Sans" panose="020B0502040504020204" pitchFamily="34" charset="0"/>
              <a:ea typeface="Noto Sans" panose="020B0502040504020204" pitchFamily="34" charset="0"/>
              <a:cs typeface="Noto Sans" panose="020B0502040504020204" pitchFamily="34" charset="0"/>
            </a:rPr>
            <a:t> </a:t>
          </a:r>
          <a:r>
            <a:rPr lang="en-US" sz="1800" kern="1200" dirty="0" err="1">
              <a:solidFill>
                <a:schemeClr val="tx1"/>
              </a:solidFill>
              <a:effectLst/>
              <a:latin typeface="Noto Sans" panose="020B0502040504020204" pitchFamily="34" charset="0"/>
              <a:ea typeface="Noto Sans" panose="020B0502040504020204" pitchFamily="34" charset="0"/>
              <a:cs typeface="Noto Sans" panose="020B0502040504020204" pitchFamily="34" charset="0"/>
            </a:rPr>
            <a:t>steigern</a:t>
          </a:r>
          <a:endParaRPr lang="en-GB" sz="1800" kern="1200" dirty="0">
            <a:solidFill>
              <a:schemeClr val="tx1"/>
            </a:solidFill>
            <a:latin typeface="Noto Sans" panose="020B0502040504020204" pitchFamily="34" charset="0"/>
            <a:ea typeface="Noto Sans" panose="020B0502040504020204" pitchFamily="34" charset="0"/>
            <a:cs typeface="Noto Sans" panose="020B0502040504020204" pitchFamily="34" charset="0"/>
          </a:endParaRPr>
        </a:p>
      </dsp:txBody>
      <dsp:txXfrm>
        <a:off x="862846" y="1318793"/>
        <a:ext cx="7563326" cy="659396"/>
      </dsp:txXfrm>
    </dsp:sp>
    <dsp:sp modelId="{09B06490-6923-4212-B2AB-EA6AEC4A419F}">
      <dsp:nvSpPr>
        <dsp:cNvPr id="0" name=""/>
        <dsp:cNvSpPr/>
      </dsp:nvSpPr>
      <dsp:spPr>
        <a:xfrm>
          <a:off x="450724" y="1236368"/>
          <a:ext cx="824245" cy="824245"/>
        </a:xfrm>
        <a:prstGeom prst="ellipse">
          <a:avLst/>
        </a:prstGeom>
        <a:solidFill>
          <a:schemeClr val="lt1">
            <a:hueOff val="0"/>
            <a:satOff val="0"/>
            <a:lumOff val="0"/>
            <a:alphaOff val="0"/>
          </a:schemeClr>
        </a:solidFill>
        <a:ln w="12700" cap="flat" cmpd="sng" algn="ctr">
          <a:solidFill>
            <a:schemeClr val="accent3">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2A9CD40C-0752-496F-98EC-CFDCA2FCF562}">
      <dsp:nvSpPr>
        <dsp:cNvPr id="0" name=""/>
        <dsp:cNvSpPr/>
      </dsp:nvSpPr>
      <dsp:spPr>
        <a:xfrm>
          <a:off x="862846" y="2308059"/>
          <a:ext cx="7563326" cy="659396"/>
        </a:xfrm>
        <a:prstGeom prst="rect">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23396" tIns="45720" rIns="45720" bIns="45720" numCol="1" spcCol="1270" anchor="ctr" anchorCtr="0">
          <a:noAutofit/>
        </a:bodyPr>
        <a:lstStyle/>
        <a:p>
          <a:pPr marL="0" lvl="0" indent="0" algn="l" defTabSz="800100">
            <a:lnSpc>
              <a:spcPct val="90000"/>
            </a:lnSpc>
            <a:spcBef>
              <a:spcPct val="0"/>
            </a:spcBef>
            <a:spcAft>
              <a:spcPct val="35000"/>
            </a:spcAft>
            <a:buNone/>
          </a:pPr>
          <a:r>
            <a:rPr lang="en-US" sz="1800" kern="1200" dirty="0" err="1">
              <a:solidFill>
                <a:schemeClr val="tx1"/>
              </a:solidFill>
              <a:effectLst/>
              <a:latin typeface="Noto Sans" panose="020B0502040504020204" pitchFamily="34" charset="0"/>
              <a:ea typeface="Noto Sans" panose="020B0502040504020204" pitchFamily="34" charset="0"/>
              <a:cs typeface="Noto Sans" panose="020B0502040504020204" pitchFamily="34" charset="0"/>
            </a:rPr>
            <a:t>Soziale</a:t>
          </a:r>
          <a:r>
            <a:rPr lang="en-US" sz="1800" kern="1200" dirty="0">
              <a:solidFill>
                <a:schemeClr val="tx1"/>
              </a:solidFill>
              <a:effectLst/>
              <a:latin typeface="Noto Sans" panose="020B0502040504020204" pitchFamily="34" charset="0"/>
              <a:ea typeface="Noto Sans" panose="020B0502040504020204" pitchFamily="34" charset="0"/>
              <a:cs typeface="Noto Sans" panose="020B0502040504020204" pitchFamily="34" charset="0"/>
            </a:rPr>
            <a:t> </a:t>
          </a:r>
          <a:r>
            <a:rPr lang="en-US" sz="1800" kern="1200" dirty="0" err="1">
              <a:solidFill>
                <a:schemeClr val="tx1"/>
              </a:solidFill>
              <a:effectLst/>
              <a:latin typeface="Noto Sans" panose="020B0502040504020204" pitchFamily="34" charset="0"/>
              <a:ea typeface="Noto Sans" panose="020B0502040504020204" pitchFamily="34" charset="0"/>
              <a:cs typeface="Noto Sans" panose="020B0502040504020204" pitchFamily="34" charset="0"/>
            </a:rPr>
            <a:t>Verantwortung</a:t>
          </a:r>
          <a:r>
            <a:rPr lang="en-US" sz="1800" kern="1200" dirty="0">
              <a:solidFill>
                <a:schemeClr val="tx1"/>
              </a:solidFill>
              <a:effectLst/>
              <a:latin typeface="Noto Sans" panose="020B0502040504020204" pitchFamily="34" charset="0"/>
              <a:ea typeface="Noto Sans" panose="020B0502040504020204" pitchFamily="34" charset="0"/>
              <a:cs typeface="Noto Sans" panose="020B0502040504020204" pitchFamily="34" charset="0"/>
            </a:rPr>
            <a:t> des </a:t>
          </a:r>
          <a:r>
            <a:rPr lang="en-US" sz="1800" kern="1200" dirty="0" err="1">
              <a:solidFill>
                <a:schemeClr val="tx1"/>
              </a:solidFill>
              <a:effectLst/>
              <a:latin typeface="Noto Sans" panose="020B0502040504020204" pitchFamily="34" charset="0"/>
              <a:ea typeface="Noto Sans" panose="020B0502040504020204" pitchFamily="34" charset="0"/>
              <a:cs typeface="Noto Sans" panose="020B0502040504020204" pitchFamily="34" charset="0"/>
            </a:rPr>
            <a:t>Unternehmens</a:t>
          </a:r>
          <a:r>
            <a:rPr lang="en-US" sz="1800" kern="1200" dirty="0">
              <a:solidFill>
                <a:schemeClr val="tx1"/>
              </a:solidFill>
              <a:effectLst/>
              <a:latin typeface="Noto Sans" panose="020B0502040504020204" pitchFamily="34" charset="0"/>
              <a:ea typeface="Noto Sans" panose="020B0502040504020204" pitchFamily="34" charset="0"/>
              <a:cs typeface="Noto Sans" panose="020B0502040504020204" pitchFamily="34" charset="0"/>
            </a:rPr>
            <a:t> </a:t>
          </a:r>
          <a:r>
            <a:rPr lang="en-US" sz="1800" kern="1200" dirty="0" err="1">
              <a:solidFill>
                <a:schemeClr val="tx1"/>
              </a:solidFill>
              <a:effectLst/>
              <a:latin typeface="Noto Sans" panose="020B0502040504020204" pitchFamily="34" charset="0"/>
              <a:ea typeface="Noto Sans" panose="020B0502040504020204" pitchFamily="34" charset="0"/>
              <a:cs typeface="Noto Sans" panose="020B0502040504020204" pitchFamily="34" charset="0"/>
            </a:rPr>
            <a:t>stärken</a:t>
          </a:r>
          <a:r>
            <a:rPr lang="en-US" sz="1800" kern="1200" dirty="0">
              <a:solidFill>
                <a:schemeClr val="tx1"/>
              </a:solidFill>
              <a:effectLst/>
              <a:latin typeface="Noto Sans" panose="020B0502040504020204" pitchFamily="34" charset="0"/>
              <a:ea typeface="Noto Sans" panose="020B0502040504020204" pitchFamily="34" charset="0"/>
              <a:cs typeface="Noto Sans" panose="020B0502040504020204" pitchFamily="34" charset="0"/>
            </a:rPr>
            <a:t> und </a:t>
          </a:r>
          <a:r>
            <a:rPr lang="en-US" sz="1800" kern="1200" dirty="0" err="1">
              <a:solidFill>
                <a:schemeClr val="tx1"/>
              </a:solidFill>
              <a:effectLst/>
              <a:latin typeface="Noto Sans" panose="020B0502040504020204" pitchFamily="34" charset="0"/>
              <a:ea typeface="Noto Sans" panose="020B0502040504020204" pitchFamily="34" charset="0"/>
              <a:cs typeface="Noto Sans" panose="020B0502040504020204" pitchFamily="34" charset="0"/>
            </a:rPr>
            <a:t>Umweltauswirkungen</a:t>
          </a:r>
          <a:r>
            <a:rPr lang="en-US" sz="1800" kern="1200" dirty="0">
              <a:solidFill>
                <a:schemeClr val="tx1"/>
              </a:solidFill>
              <a:effectLst/>
              <a:latin typeface="Noto Sans" panose="020B0502040504020204" pitchFamily="34" charset="0"/>
              <a:ea typeface="Noto Sans" panose="020B0502040504020204" pitchFamily="34" charset="0"/>
              <a:cs typeface="Noto Sans" panose="020B0502040504020204" pitchFamily="34" charset="0"/>
            </a:rPr>
            <a:t> </a:t>
          </a:r>
          <a:r>
            <a:rPr lang="en-US" sz="1800" kern="1200" dirty="0" err="1">
              <a:solidFill>
                <a:schemeClr val="tx1"/>
              </a:solidFill>
              <a:effectLst/>
              <a:latin typeface="Noto Sans" panose="020B0502040504020204" pitchFamily="34" charset="0"/>
              <a:ea typeface="Noto Sans" panose="020B0502040504020204" pitchFamily="34" charset="0"/>
              <a:cs typeface="Noto Sans" panose="020B0502040504020204" pitchFamily="34" charset="0"/>
            </a:rPr>
            <a:t>verringern</a:t>
          </a:r>
          <a:endParaRPr lang="en-GB" sz="1800" kern="1200" dirty="0">
            <a:solidFill>
              <a:schemeClr val="tx1"/>
            </a:solidFill>
            <a:latin typeface="Noto Sans" panose="020B0502040504020204" pitchFamily="34" charset="0"/>
            <a:ea typeface="Noto Sans" panose="020B0502040504020204" pitchFamily="34" charset="0"/>
            <a:cs typeface="Noto Sans" panose="020B0502040504020204" pitchFamily="34" charset="0"/>
          </a:endParaRPr>
        </a:p>
      </dsp:txBody>
      <dsp:txXfrm>
        <a:off x="862846" y="2308059"/>
        <a:ext cx="7563326" cy="659396"/>
      </dsp:txXfrm>
    </dsp:sp>
    <dsp:sp modelId="{44C36351-2F1F-4210-9B43-63A8FD8ABD21}">
      <dsp:nvSpPr>
        <dsp:cNvPr id="0" name=""/>
        <dsp:cNvSpPr/>
      </dsp:nvSpPr>
      <dsp:spPr>
        <a:xfrm>
          <a:off x="450724" y="2225635"/>
          <a:ext cx="824245" cy="824245"/>
        </a:xfrm>
        <a:prstGeom prst="ellipse">
          <a:avLst/>
        </a:prstGeom>
        <a:solidFill>
          <a:schemeClr val="lt1">
            <a:hueOff val="0"/>
            <a:satOff val="0"/>
            <a:lumOff val="0"/>
            <a:alphaOff val="0"/>
          </a:schemeClr>
        </a:solidFill>
        <a:ln w="12700" cap="flat" cmpd="sng" algn="ctr">
          <a:solidFill>
            <a:schemeClr val="accent4">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ADA98ACE-AC16-46E8-9EBA-F5566B026376}">
      <dsp:nvSpPr>
        <dsp:cNvPr id="0" name=""/>
        <dsp:cNvSpPr/>
      </dsp:nvSpPr>
      <dsp:spPr>
        <a:xfrm>
          <a:off x="484799" y="3297326"/>
          <a:ext cx="7941373" cy="659396"/>
        </a:xfrm>
        <a:prstGeom prst="rect">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23396" tIns="45720" rIns="45720" bIns="45720" numCol="1" spcCol="1270" anchor="ctr" anchorCtr="0">
          <a:noAutofit/>
        </a:bodyPr>
        <a:lstStyle/>
        <a:p>
          <a:pPr marL="0" lvl="0" indent="0" algn="l" defTabSz="800100">
            <a:lnSpc>
              <a:spcPct val="90000"/>
            </a:lnSpc>
            <a:spcBef>
              <a:spcPct val="0"/>
            </a:spcBef>
            <a:spcAft>
              <a:spcPct val="35000"/>
            </a:spcAft>
            <a:buNone/>
          </a:pPr>
          <a:r>
            <a:rPr lang="en-US" sz="1800" kern="1200" dirty="0" err="1">
              <a:solidFill>
                <a:schemeClr val="tx1"/>
              </a:solidFill>
              <a:latin typeface="Noto Sans" panose="020B0502040504020204" pitchFamily="34" charset="0"/>
              <a:ea typeface="Noto Sans" panose="020B0502040504020204" pitchFamily="34" charset="0"/>
              <a:cs typeface="Noto Sans" panose="020B0502040504020204" pitchFamily="34" charset="0"/>
            </a:rPr>
            <a:t>Marke</a:t>
          </a:r>
          <a:r>
            <a:rPr lang="en-US" sz="1800" kern="1200" dirty="0">
              <a:solidFill>
                <a:schemeClr val="tx1"/>
              </a:solidFill>
              <a:latin typeface="Noto Sans" panose="020B0502040504020204" pitchFamily="34" charset="0"/>
              <a:ea typeface="Noto Sans" panose="020B0502040504020204" pitchFamily="34" charset="0"/>
              <a:cs typeface="Noto Sans" panose="020B0502040504020204" pitchFamily="34" charset="0"/>
            </a:rPr>
            <a:t> des </a:t>
          </a:r>
          <a:r>
            <a:rPr lang="en-US" sz="1800" kern="1200" dirty="0" err="1">
              <a:solidFill>
                <a:schemeClr val="tx1"/>
              </a:solidFill>
              <a:latin typeface="Noto Sans" panose="020B0502040504020204" pitchFamily="34" charset="0"/>
              <a:ea typeface="Noto Sans" panose="020B0502040504020204" pitchFamily="34" charset="0"/>
              <a:cs typeface="Noto Sans" panose="020B0502040504020204" pitchFamily="34" charset="0"/>
            </a:rPr>
            <a:t>Unternehmens</a:t>
          </a:r>
          <a:r>
            <a:rPr lang="en-US" sz="1800" kern="1200" dirty="0">
              <a:solidFill>
                <a:schemeClr val="tx1"/>
              </a:solidFill>
              <a:latin typeface="Noto Sans" panose="020B0502040504020204" pitchFamily="34" charset="0"/>
              <a:ea typeface="Noto Sans" panose="020B0502040504020204" pitchFamily="34" charset="0"/>
              <a:cs typeface="Noto Sans" panose="020B0502040504020204" pitchFamily="34" charset="0"/>
            </a:rPr>
            <a:t> </a:t>
          </a:r>
          <a:r>
            <a:rPr lang="en-US" sz="1800" kern="1200" dirty="0" err="1">
              <a:solidFill>
                <a:schemeClr val="tx1"/>
              </a:solidFill>
              <a:latin typeface="Noto Sans" panose="020B0502040504020204" pitchFamily="34" charset="0"/>
              <a:ea typeface="Noto Sans" panose="020B0502040504020204" pitchFamily="34" charset="0"/>
              <a:cs typeface="Noto Sans" panose="020B0502040504020204" pitchFamily="34" charset="0"/>
            </a:rPr>
            <a:t>stärken</a:t>
          </a:r>
          <a:r>
            <a:rPr lang="en-US" sz="1800" kern="1200" dirty="0">
              <a:solidFill>
                <a:schemeClr val="tx1"/>
              </a:solidFill>
              <a:latin typeface="Noto Sans" panose="020B0502040504020204" pitchFamily="34" charset="0"/>
              <a:ea typeface="Noto Sans" panose="020B0502040504020204" pitchFamily="34" charset="0"/>
              <a:cs typeface="Noto Sans" panose="020B0502040504020204" pitchFamily="34" charset="0"/>
            </a:rPr>
            <a:t> und Image </a:t>
          </a:r>
          <a:r>
            <a:rPr lang="en-US" sz="1800" kern="1200" dirty="0" err="1">
              <a:solidFill>
                <a:schemeClr val="tx1"/>
              </a:solidFill>
              <a:latin typeface="Noto Sans" panose="020B0502040504020204" pitchFamily="34" charset="0"/>
              <a:ea typeface="Noto Sans" panose="020B0502040504020204" pitchFamily="34" charset="0"/>
              <a:cs typeface="Noto Sans" panose="020B0502040504020204" pitchFamily="34" charset="0"/>
            </a:rPr>
            <a:t>verbessern</a:t>
          </a:r>
          <a:endParaRPr lang="en-US" sz="1800" kern="1200" dirty="0">
            <a:solidFill>
              <a:schemeClr val="tx1"/>
            </a:solidFill>
            <a:latin typeface="Noto Sans" panose="020B0502040504020204" pitchFamily="34" charset="0"/>
            <a:ea typeface="Noto Sans" panose="020B0502040504020204" pitchFamily="34" charset="0"/>
            <a:cs typeface="Noto Sans" panose="020B0502040504020204" pitchFamily="34" charset="0"/>
          </a:endParaRPr>
        </a:p>
      </dsp:txBody>
      <dsp:txXfrm>
        <a:off x="484799" y="3297326"/>
        <a:ext cx="7941373" cy="659396"/>
      </dsp:txXfrm>
    </dsp:sp>
    <dsp:sp modelId="{F5666E99-1546-4A92-83AC-F0701F8C6A4D}">
      <dsp:nvSpPr>
        <dsp:cNvPr id="0" name=""/>
        <dsp:cNvSpPr/>
      </dsp:nvSpPr>
      <dsp:spPr>
        <a:xfrm>
          <a:off x="72676" y="3214901"/>
          <a:ext cx="824245" cy="824245"/>
        </a:xfrm>
        <a:prstGeom prst="ellipse">
          <a:avLst/>
        </a:prstGeom>
        <a:solidFill>
          <a:schemeClr val="lt1">
            <a:hueOff val="0"/>
            <a:satOff val="0"/>
            <a:lumOff val="0"/>
            <a:alphaOff val="0"/>
          </a:schemeClr>
        </a:solidFill>
        <a:ln w="12700" cap="flat" cmpd="sng" algn="ctr">
          <a:solidFill>
            <a:schemeClr val="accent5">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051F1EC-42E1-4896-9889-18C7359BBE05}">
      <dsp:nvSpPr>
        <dsp:cNvPr id="0" name=""/>
        <dsp:cNvSpPr/>
      </dsp:nvSpPr>
      <dsp:spPr>
        <a:xfrm>
          <a:off x="-4845785" y="-742634"/>
          <a:ext cx="5771520" cy="5771520"/>
        </a:xfrm>
        <a:prstGeom prst="blockArc">
          <a:avLst>
            <a:gd name="adj1" fmla="val 18900000"/>
            <a:gd name="adj2" fmla="val 2700000"/>
            <a:gd name="adj3" fmla="val 374"/>
          </a:avLst>
        </a:prstGeom>
        <a:noFill/>
        <a:ln w="12700" cap="flat" cmpd="sng" algn="ctr">
          <a:solidFill>
            <a:schemeClr val="accent2">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0F7FAED7-D48B-4692-B39B-57ADCC9E4055}">
      <dsp:nvSpPr>
        <dsp:cNvPr id="0" name=""/>
        <dsp:cNvSpPr/>
      </dsp:nvSpPr>
      <dsp:spPr>
        <a:xfrm>
          <a:off x="345496" y="225713"/>
          <a:ext cx="8438387" cy="451256"/>
        </a:xfrm>
        <a:prstGeom prst="rect">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58185" tIns="35560" rIns="35560" bIns="35560" numCol="1" spcCol="1270" anchor="ctr" anchorCtr="0">
          <a:noAutofit/>
        </a:bodyPr>
        <a:lstStyle/>
        <a:p>
          <a:pPr marL="0" lvl="0" indent="0" algn="l" defTabSz="622300">
            <a:lnSpc>
              <a:spcPct val="90000"/>
            </a:lnSpc>
            <a:spcBef>
              <a:spcPct val="0"/>
            </a:spcBef>
            <a:spcAft>
              <a:spcPct val="35000"/>
            </a:spcAft>
            <a:buNone/>
          </a:pPr>
          <a:r>
            <a:rPr lang="sv-SE" sz="1400" kern="1200" dirty="0" err="1">
              <a:solidFill>
                <a:schemeClr val="tx1"/>
              </a:solidFill>
              <a:latin typeface="Noto Sans" panose="020B0502040504020204" pitchFamily="34" charset="0"/>
              <a:ea typeface="Noto Sans" panose="020B0502040504020204" pitchFamily="34" charset="0"/>
              <a:cs typeface="Noto Sans" panose="020B0502040504020204" pitchFamily="34" charset="0"/>
            </a:rPr>
            <a:t>Beitrag </a:t>
          </a:r>
          <a:r>
            <a:rPr lang="sv-SE" sz="1400" kern="1200" dirty="0">
              <a:solidFill>
                <a:schemeClr val="tx1"/>
              </a:solidFill>
              <a:latin typeface="Noto Sans" panose="020B0502040504020204" pitchFamily="34" charset="0"/>
              <a:ea typeface="Noto Sans" panose="020B0502040504020204" pitchFamily="34" charset="0"/>
              <a:cs typeface="Noto Sans" panose="020B0502040504020204" pitchFamily="34" charset="0"/>
            </a:rPr>
            <a:t>zu regionalen </a:t>
          </a:r>
          <a:r>
            <a:rPr lang="sv-SE" sz="1400" kern="1200" dirty="0" err="1">
              <a:solidFill>
                <a:schemeClr val="tx1"/>
              </a:solidFill>
              <a:latin typeface="Noto Sans" panose="020B0502040504020204" pitchFamily="34" charset="0"/>
              <a:ea typeface="Noto Sans" panose="020B0502040504020204" pitchFamily="34" charset="0"/>
              <a:cs typeface="Noto Sans" panose="020B0502040504020204" pitchFamily="34" charset="0"/>
            </a:rPr>
            <a:t>Klimazielen</a:t>
          </a:r>
          <a:endParaRPr lang="en-GB" sz="1400" kern="1200" dirty="0">
            <a:solidFill>
              <a:schemeClr val="tx1"/>
            </a:solidFill>
            <a:latin typeface="Noto Sans" panose="020B0502040504020204" pitchFamily="34" charset="0"/>
            <a:ea typeface="Noto Sans" panose="020B0502040504020204" pitchFamily="34" charset="0"/>
            <a:cs typeface="Noto Sans" panose="020B0502040504020204" pitchFamily="34" charset="0"/>
          </a:endParaRPr>
        </a:p>
      </dsp:txBody>
      <dsp:txXfrm>
        <a:off x="345496" y="225713"/>
        <a:ext cx="8438387" cy="451256"/>
      </dsp:txXfrm>
    </dsp:sp>
    <dsp:sp modelId="{6F35E291-1C51-4554-8D20-DE5FA662ABD0}">
      <dsp:nvSpPr>
        <dsp:cNvPr id="0" name=""/>
        <dsp:cNvSpPr/>
      </dsp:nvSpPr>
      <dsp:spPr>
        <a:xfrm>
          <a:off x="63461" y="169306"/>
          <a:ext cx="564070" cy="564070"/>
        </a:xfrm>
        <a:prstGeom prst="ellipse">
          <a:avLst/>
        </a:prstGeom>
        <a:solidFill>
          <a:schemeClr val="lt1">
            <a:hueOff val="0"/>
            <a:satOff val="0"/>
            <a:lumOff val="0"/>
            <a:alphaOff val="0"/>
          </a:schemeClr>
        </a:solidFill>
        <a:ln w="12700" cap="flat" cmpd="sng" algn="ctr">
          <a:solidFill>
            <a:schemeClr val="accen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42A56AAA-8437-45C0-BE0C-FCB5F9687AFF}">
      <dsp:nvSpPr>
        <dsp:cNvPr id="0" name=""/>
        <dsp:cNvSpPr/>
      </dsp:nvSpPr>
      <dsp:spPr>
        <a:xfrm>
          <a:off x="716685" y="902512"/>
          <a:ext cx="8067198" cy="451256"/>
        </a:xfrm>
        <a:prstGeom prst="rect">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58185" tIns="35560" rIns="35560" bIns="35560" numCol="1" spcCol="1270" anchor="ctr" anchorCtr="0">
          <a:noAutofit/>
        </a:bodyPr>
        <a:lstStyle/>
        <a:p>
          <a:pPr marL="0" lvl="0" indent="0" algn="l" defTabSz="622300">
            <a:lnSpc>
              <a:spcPct val="90000"/>
            </a:lnSpc>
            <a:spcBef>
              <a:spcPct val="0"/>
            </a:spcBef>
            <a:spcAft>
              <a:spcPct val="35000"/>
            </a:spcAft>
            <a:buNone/>
          </a:pPr>
          <a:r>
            <a:rPr lang="sv-SE" sz="1400" kern="1200" dirty="0">
              <a:solidFill>
                <a:schemeClr val="tx1"/>
              </a:solidFill>
              <a:latin typeface="Noto Sans" panose="020B0502040504020204" pitchFamily="34" charset="0"/>
              <a:ea typeface="Noto Sans" panose="020B0502040504020204" pitchFamily="34" charset="0"/>
              <a:cs typeface="Noto Sans" panose="020B0502040504020204" pitchFamily="34" charset="0"/>
            </a:rPr>
            <a:t>Grünes/nachhaltiges Image für das Gewerbegebiet</a:t>
          </a:r>
          <a:endParaRPr lang="en-GB" sz="1400" kern="1200" dirty="0">
            <a:solidFill>
              <a:schemeClr val="tx1"/>
            </a:solidFill>
            <a:latin typeface="Noto Sans" panose="020B0502040504020204" pitchFamily="34" charset="0"/>
            <a:ea typeface="Noto Sans" panose="020B0502040504020204" pitchFamily="34" charset="0"/>
            <a:cs typeface="Noto Sans" panose="020B0502040504020204" pitchFamily="34" charset="0"/>
          </a:endParaRPr>
        </a:p>
      </dsp:txBody>
      <dsp:txXfrm>
        <a:off x="716685" y="902512"/>
        <a:ext cx="8067198" cy="451256"/>
      </dsp:txXfrm>
    </dsp:sp>
    <dsp:sp modelId="{09B06490-6923-4212-B2AB-EA6AEC4A419F}">
      <dsp:nvSpPr>
        <dsp:cNvPr id="0" name=""/>
        <dsp:cNvSpPr/>
      </dsp:nvSpPr>
      <dsp:spPr>
        <a:xfrm>
          <a:off x="434650" y="846105"/>
          <a:ext cx="564070" cy="564070"/>
        </a:xfrm>
        <a:prstGeom prst="ellipse">
          <a:avLst/>
        </a:prstGeom>
        <a:solidFill>
          <a:schemeClr val="lt1">
            <a:hueOff val="0"/>
            <a:satOff val="0"/>
            <a:lumOff val="0"/>
            <a:alphaOff val="0"/>
          </a:schemeClr>
        </a:solidFill>
        <a:ln w="12700" cap="flat" cmpd="sng" algn="ctr">
          <a:solidFill>
            <a:schemeClr val="accent3">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2A9CD40C-0752-496F-98EC-CFDCA2FCF562}">
      <dsp:nvSpPr>
        <dsp:cNvPr id="0" name=""/>
        <dsp:cNvSpPr/>
      </dsp:nvSpPr>
      <dsp:spPr>
        <a:xfrm>
          <a:off x="886421" y="1579311"/>
          <a:ext cx="7897462" cy="451256"/>
        </a:xfrm>
        <a:prstGeom prst="rect">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58185" tIns="35560" rIns="35560" bIns="35560" numCol="1" spcCol="1270" anchor="ctr" anchorCtr="0">
          <a:noAutofit/>
        </a:bodyPr>
        <a:lstStyle/>
        <a:p>
          <a:pPr marL="0" lvl="0" indent="0" algn="l" defTabSz="622300">
            <a:lnSpc>
              <a:spcPct val="90000"/>
            </a:lnSpc>
            <a:spcBef>
              <a:spcPct val="0"/>
            </a:spcBef>
            <a:spcAft>
              <a:spcPct val="35000"/>
            </a:spcAft>
            <a:buNone/>
          </a:pPr>
          <a:r>
            <a:rPr lang="sv-SE" sz="1400" kern="1200" dirty="0" err="1">
              <a:solidFill>
                <a:schemeClr val="tx1"/>
              </a:solidFill>
              <a:latin typeface="Noto Sans" panose="020B0502040504020204" pitchFamily="34" charset="0"/>
              <a:ea typeface="Noto Sans" panose="020B0502040504020204" pitchFamily="34" charset="0"/>
              <a:cs typeface="Noto Sans" panose="020B0502040504020204" pitchFamily="34" charset="0"/>
            </a:rPr>
            <a:t>Verbesserung der </a:t>
          </a:r>
          <a:r>
            <a:rPr lang="sv-SE" sz="1400" kern="1200" dirty="0">
              <a:solidFill>
                <a:schemeClr val="tx1"/>
              </a:solidFill>
              <a:latin typeface="Noto Sans" panose="020B0502040504020204" pitchFamily="34" charset="0"/>
              <a:ea typeface="Noto Sans" panose="020B0502040504020204" pitchFamily="34" charset="0"/>
              <a:cs typeface="Noto Sans" panose="020B0502040504020204" pitchFamily="34" charset="0"/>
            </a:rPr>
            <a:t>öffentlichen </a:t>
          </a:r>
          <a:r>
            <a:rPr lang="sv-SE" sz="1400" kern="1200" dirty="0" err="1">
              <a:solidFill>
                <a:schemeClr val="tx1"/>
              </a:solidFill>
              <a:latin typeface="Noto Sans" panose="020B0502040504020204" pitchFamily="34" charset="0"/>
              <a:ea typeface="Noto Sans" panose="020B0502040504020204" pitchFamily="34" charset="0"/>
              <a:cs typeface="Noto Sans" panose="020B0502040504020204" pitchFamily="34" charset="0"/>
            </a:rPr>
            <a:t>Gesundheit </a:t>
          </a:r>
          <a:r>
            <a:rPr lang="sv-SE" sz="1400" kern="1200" dirty="0">
              <a:solidFill>
                <a:schemeClr val="tx1"/>
              </a:solidFill>
              <a:latin typeface="Noto Sans" panose="020B0502040504020204" pitchFamily="34" charset="0"/>
              <a:ea typeface="Noto Sans" panose="020B0502040504020204" pitchFamily="34" charset="0"/>
              <a:cs typeface="Noto Sans" panose="020B0502040504020204" pitchFamily="34" charset="0"/>
            </a:rPr>
            <a:t>und des </a:t>
          </a:r>
          <a:r>
            <a:rPr lang="sv-SE" sz="1400" kern="1200" dirty="0" err="1">
              <a:solidFill>
                <a:schemeClr val="tx1"/>
              </a:solidFill>
              <a:latin typeface="Noto Sans" panose="020B0502040504020204" pitchFamily="34" charset="0"/>
              <a:ea typeface="Noto Sans" panose="020B0502040504020204" pitchFamily="34" charset="0"/>
              <a:cs typeface="Noto Sans" panose="020B0502040504020204" pitchFamily="34" charset="0"/>
            </a:rPr>
            <a:t>Wohlbefindens</a:t>
          </a:r>
          <a:r>
            <a:rPr lang="sv-SE" sz="1400" kern="1200" dirty="0">
              <a:solidFill>
                <a:schemeClr val="tx1"/>
              </a:solidFill>
              <a:latin typeface="Noto Sans" panose="020B0502040504020204" pitchFamily="34" charset="0"/>
              <a:ea typeface="Noto Sans" panose="020B0502040504020204" pitchFamily="34" charset="0"/>
              <a:cs typeface="Noto Sans" panose="020B0502040504020204" pitchFamily="34" charset="0"/>
            </a:rPr>
            <a:t>, z</a:t>
          </a:r>
          <a:r>
            <a:rPr lang="sv-SE" sz="1400" kern="1200" dirty="0" err="1">
              <a:solidFill>
                <a:schemeClr val="tx1"/>
              </a:solidFill>
              <a:latin typeface="Noto Sans" panose="020B0502040504020204" pitchFamily="34" charset="0"/>
              <a:ea typeface="Noto Sans" panose="020B0502040504020204" pitchFamily="34" charset="0"/>
              <a:cs typeface="Noto Sans" panose="020B0502040504020204" pitchFamily="34" charset="0"/>
            </a:rPr>
            <a:t>. B. </a:t>
          </a:r>
          <a:r>
            <a:rPr lang="sv-SE" sz="1400" kern="1200" dirty="0">
              <a:solidFill>
                <a:schemeClr val="tx1"/>
              </a:solidFill>
              <a:latin typeface="Noto Sans" panose="020B0502040504020204" pitchFamily="34" charset="0"/>
              <a:ea typeface="Noto Sans" panose="020B0502040504020204" pitchFamily="34" charset="0"/>
              <a:cs typeface="Noto Sans" panose="020B0502040504020204" pitchFamily="34" charset="0"/>
            </a:rPr>
            <a:t>durch geringere Umweltverschmutzung, </a:t>
          </a:r>
          <a:r>
            <a:rPr lang="sv-SE" sz="1400" kern="1200" dirty="0" err="1">
              <a:solidFill>
                <a:schemeClr val="tx1"/>
              </a:solidFill>
              <a:latin typeface="Noto Sans" panose="020B0502040504020204" pitchFamily="34" charset="0"/>
              <a:ea typeface="Noto Sans" panose="020B0502040504020204" pitchFamily="34" charset="0"/>
              <a:cs typeface="Noto Sans" panose="020B0502040504020204" pitchFamily="34" charset="0"/>
            </a:rPr>
            <a:t>mehr Sicherheit </a:t>
          </a:r>
          <a:r>
            <a:rPr lang="sv-SE" sz="1400" kern="1200" dirty="0">
              <a:solidFill>
                <a:schemeClr val="tx1"/>
              </a:solidFill>
              <a:latin typeface="Noto Sans" panose="020B0502040504020204" pitchFamily="34" charset="0"/>
              <a:ea typeface="Noto Sans" panose="020B0502040504020204" pitchFamily="34" charset="0"/>
              <a:cs typeface="Noto Sans" panose="020B0502040504020204" pitchFamily="34" charset="0"/>
            </a:rPr>
            <a:t>und </a:t>
          </a:r>
          <a:r>
            <a:rPr lang="sv-SE" sz="1400" kern="1200" dirty="0" err="1">
              <a:solidFill>
                <a:schemeClr val="tx1"/>
              </a:solidFill>
              <a:latin typeface="Noto Sans" panose="020B0502040504020204" pitchFamily="34" charset="0"/>
              <a:ea typeface="Noto Sans" panose="020B0502040504020204" pitchFamily="34" charset="0"/>
              <a:cs typeface="Noto Sans" panose="020B0502040504020204" pitchFamily="34" charset="0"/>
            </a:rPr>
            <a:t>Schutz</a:t>
          </a:r>
          <a:endParaRPr lang="en-GB" sz="1400" kern="1200" dirty="0">
            <a:solidFill>
              <a:schemeClr val="tx1"/>
            </a:solidFill>
            <a:latin typeface="Noto Sans" panose="020B0502040504020204" pitchFamily="34" charset="0"/>
            <a:ea typeface="Noto Sans" panose="020B0502040504020204" pitchFamily="34" charset="0"/>
            <a:cs typeface="Noto Sans" panose="020B0502040504020204" pitchFamily="34" charset="0"/>
          </a:endParaRPr>
        </a:p>
      </dsp:txBody>
      <dsp:txXfrm>
        <a:off x="886421" y="1579311"/>
        <a:ext cx="7897462" cy="451256"/>
      </dsp:txXfrm>
    </dsp:sp>
    <dsp:sp modelId="{44C36351-2F1F-4210-9B43-63A8FD8ABD21}">
      <dsp:nvSpPr>
        <dsp:cNvPr id="0" name=""/>
        <dsp:cNvSpPr/>
      </dsp:nvSpPr>
      <dsp:spPr>
        <a:xfrm>
          <a:off x="604386" y="1522904"/>
          <a:ext cx="564070" cy="564070"/>
        </a:xfrm>
        <a:prstGeom prst="ellipse">
          <a:avLst/>
        </a:prstGeom>
        <a:solidFill>
          <a:schemeClr val="lt1">
            <a:hueOff val="0"/>
            <a:satOff val="0"/>
            <a:lumOff val="0"/>
            <a:alphaOff val="0"/>
          </a:schemeClr>
        </a:solidFill>
        <a:ln w="12700" cap="flat" cmpd="sng" algn="ctr">
          <a:solidFill>
            <a:schemeClr val="accent4">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ADA98ACE-AC16-46E8-9EBA-F5566B026376}">
      <dsp:nvSpPr>
        <dsp:cNvPr id="0" name=""/>
        <dsp:cNvSpPr/>
      </dsp:nvSpPr>
      <dsp:spPr>
        <a:xfrm>
          <a:off x="886421" y="2255681"/>
          <a:ext cx="7897462" cy="451256"/>
        </a:xfrm>
        <a:prstGeom prst="rect">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58185" tIns="35560" rIns="35560" bIns="35560" numCol="1" spcCol="1270" anchor="ctr" anchorCtr="0">
          <a:noAutofit/>
        </a:bodyPr>
        <a:lstStyle/>
        <a:p>
          <a:pPr marL="0" lvl="0" indent="0" algn="l" defTabSz="622300">
            <a:lnSpc>
              <a:spcPct val="90000"/>
            </a:lnSpc>
            <a:spcBef>
              <a:spcPct val="0"/>
            </a:spcBef>
            <a:spcAft>
              <a:spcPct val="35000"/>
            </a:spcAft>
            <a:buNone/>
          </a:pPr>
          <a:r>
            <a:rPr lang="sv-SE" sz="1400" kern="1200">
              <a:solidFill>
                <a:schemeClr val="tx1"/>
              </a:solidFill>
              <a:latin typeface="Noto Sans" panose="020B0502040504020204" pitchFamily="34" charset="0"/>
              <a:ea typeface="Noto Sans" panose="020B0502040504020204" pitchFamily="34" charset="0"/>
              <a:cs typeface="Noto Sans" panose="020B0502040504020204" pitchFamily="34" charset="0"/>
            </a:rPr>
            <a:t>Ansiedlung neuer Unternehmen in dem Gebiet oder Gewerbegebiet</a:t>
          </a:r>
          <a:endParaRPr lang="en-GB" sz="1400" kern="1200" dirty="0">
            <a:solidFill>
              <a:schemeClr val="tx1"/>
            </a:solidFill>
            <a:latin typeface="Noto Sans" panose="020B0502040504020204" pitchFamily="34" charset="0"/>
            <a:ea typeface="Noto Sans" panose="020B0502040504020204" pitchFamily="34" charset="0"/>
            <a:cs typeface="Noto Sans" panose="020B0502040504020204" pitchFamily="34" charset="0"/>
          </a:endParaRPr>
        </a:p>
      </dsp:txBody>
      <dsp:txXfrm>
        <a:off x="886421" y="2255681"/>
        <a:ext cx="7897462" cy="451256"/>
      </dsp:txXfrm>
    </dsp:sp>
    <dsp:sp modelId="{F5666E99-1546-4A92-83AC-F0701F8C6A4D}">
      <dsp:nvSpPr>
        <dsp:cNvPr id="0" name=""/>
        <dsp:cNvSpPr/>
      </dsp:nvSpPr>
      <dsp:spPr>
        <a:xfrm>
          <a:off x="604386" y="2199274"/>
          <a:ext cx="564070" cy="564070"/>
        </a:xfrm>
        <a:prstGeom prst="ellipse">
          <a:avLst/>
        </a:prstGeom>
        <a:solidFill>
          <a:schemeClr val="lt1">
            <a:hueOff val="0"/>
            <a:satOff val="0"/>
            <a:lumOff val="0"/>
            <a:alphaOff val="0"/>
          </a:schemeClr>
        </a:solidFill>
        <a:ln w="12700" cap="flat" cmpd="sng" algn="ctr">
          <a:solidFill>
            <a:schemeClr val="accent5">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B79AA20C-EAD9-4132-9874-EEA7CE6915BA}">
      <dsp:nvSpPr>
        <dsp:cNvPr id="0" name=""/>
        <dsp:cNvSpPr/>
      </dsp:nvSpPr>
      <dsp:spPr>
        <a:xfrm>
          <a:off x="716685" y="2932480"/>
          <a:ext cx="8067198" cy="451256"/>
        </a:xfrm>
        <a:prstGeom prst="rect">
          <a:avLst/>
        </a:prstGeom>
        <a:solidFill>
          <a:schemeClr val="accent6">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58185" tIns="35560" rIns="35560" bIns="35560" numCol="1" spcCol="1270" anchor="ctr" anchorCtr="0">
          <a:noAutofit/>
        </a:bodyPr>
        <a:lstStyle/>
        <a:p>
          <a:pPr marL="0" lvl="0" indent="0" algn="l" defTabSz="622300">
            <a:lnSpc>
              <a:spcPct val="90000"/>
            </a:lnSpc>
            <a:spcBef>
              <a:spcPct val="0"/>
            </a:spcBef>
            <a:spcAft>
              <a:spcPct val="35000"/>
            </a:spcAft>
            <a:buNone/>
          </a:pPr>
          <a:r>
            <a:rPr lang="sv-SE" sz="1400" kern="1200" dirty="0" err="1">
              <a:solidFill>
                <a:schemeClr val="bg1"/>
              </a:solidFill>
              <a:latin typeface="Noto Sans" panose="020B0502040504020204" pitchFamily="34" charset="0"/>
              <a:ea typeface="Noto Sans" panose="020B0502040504020204" pitchFamily="34" charset="0"/>
              <a:cs typeface="Noto Sans" panose="020B0502040504020204" pitchFamily="34" charset="0"/>
            </a:rPr>
            <a:t>Lokale Beschäftigungsmöglichkeiten </a:t>
          </a:r>
          <a:r>
            <a:rPr lang="sv-SE" sz="1400" kern="1200" dirty="0">
              <a:solidFill>
                <a:schemeClr val="bg1"/>
              </a:solidFill>
              <a:latin typeface="Noto Sans" panose="020B0502040504020204" pitchFamily="34" charset="0"/>
              <a:ea typeface="Noto Sans" panose="020B0502040504020204" pitchFamily="34" charset="0"/>
              <a:cs typeface="Noto Sans" panose="020B0502040504020204" pitchFamily="34" charset="0"/>
            </a:rPr>
            <a:t>(z</a:t>
          </a:r>
          <a:r>
            <a:rPr lang="sv-SE" sz="1400" kern="1200" dirty="0" err="1">
              <a:solidFill>
                <a:schemeClr val="bg1"/>
              </a:solidFill>
              <a:latin typeface="Noto Sans" panose="020B0502040504020204" pitchFamily="34" charset="0"/>
              <a:ea typeface="Noto Sans" panose="020B0502040504020204" pitchFamily="34" charset="0"/>
              <a:cs typeface="Noto Sans" panose="020B0502040504020204" pitchFamily="34" charset="0"/>
            </a:rPr>
            <a:t>. B. </a:t>
          </a:r>
          <a:r>
            <a:rPr lang="sv-SE" sz="1400" kern="1200" dirty="0">
              <a:solidFill>
                <a:schemeClr val="bg1"/>
              </a:solidFill>
              <a:latin typeface="Noto Sans" panose="020B0502040504020204" pitchFamily="34" charset="0"/>
              <a:ea typeface="Noto Sans" panose="020B0502040504020204" pitchFamily="34" charset="0"/>
              <a:cs typeface="Noto Sans" panose="020B0502040504020204" pitchFamily="34" charset="0"/>
            </a:rPr>
            <a:t>Energiedienstleistungen)</a:t>
          </a:r>
          <a:endParaRPr lang="en-GB" sz="1400" kern="1200" dirty="0">
            <a:solidFill>
              <a:schemeClr val="bg1"/>
            </a:solidFill>
            <a:latin typeface="Noto Sans" panose="020B0502040504020204" pitchFamily="34" charset="0"/>
            <a:ea typeface="Noto Sans" panose="020B0502040504020204" pitchFamily="34" charset="0"/>
            <a:cs typeface="Noto Sans" panose="020B0502040504020204" pitchFamily="34" charset="0"/>
          </a:endParaRPr>
        </a:p>
      </dsp:txBody>
      <dsp:txXfrm>
        <a:off x="716685" y="2932480"/>
        <a:ext cx="8067198" cy="451256"/>
      </dsp:txXfrm>
    </dsp:sp>
    <dsp:sp modelId="{BDC62327-E04D-4AFC-9173-226BAF6CA963}">
      <dsp:nvSpPr>
        <dsp:cNvPr id="0" name=""/>
        <dsp:cNvSpPr/>
      </dsp:nvSpPr>
      <dsp:spPr>
        <a:xfrm>
          <a:off x="434650" y="2876073"/>
          <a:ext cx="564070" cy="564070"/>
        </a:xfrm>
        <a:prstGeom prst="ellipse">
          <a:avLst/>
        </a:prstGeom>
        <a:solidFill>
          <a:schemeClr val="lt1">
            <a:hueOff val="0"/>
            <a:satOff val="0"/>
            <a:lumOff val="0"/>
            <a:alphaOff val="0"/>
          </a:schemeClr>
        </a:solidFill>
        <a:ln w="12700" cap="flat" cmpd="sng" algn="ctr">
          <a:solidFill>
            <a:schemeClr val="accent6">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04CA6DA0-6EC5-4A7D-B4B8-4BC60E153175}">
      <dsp:nvSpPr>
        <dsp:cNvPr id="0" name=""/>
        <dsp:cNvSpPr/>
      </dsp:nvSpPr>
      <dsp:spPr>
        <a:xfrm>
          <a:off x="345496" y="3609279"/>
          <a:ext cx="8438387" cy="451256"/>
        </a:xfrm>
        <a:prstGeom prst="rect">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58185" tIns="35560" rIns="35560" bIns="35560" numCol="1" spcCol="1270" anchor="ctr" anchorCtr="0">
          <a:noAutofit/>
        </a:bodyPr>
        <a:lstStyle/>
        <a:p>
          <a:pPr marL="0" lvl="0" indent="0" algn="l" defTabSz="622300">
            <a:lnSpc>
              <a:spcPct val="90000"/>
            </a:lnSpc>
            <a:spcBef>
              <a:spcPct val="0"/>
            </a:spcBef>
            <a:spcAft>
              <a:spcPct val="35000"/>
            </a:spcAft>
            <a:buNone/>
          </a:pPr>
          <a:r>
            <a:rPr lang="en-GB" sz="1400" kern="1200" dirty="0">
              <a:latin typeface="Noto Sans" panose="020B0502040504020204" pitchFamily="34" charset="0"/>
              <a:ea typeface="Noto Sans" panose="020B0502040504020204" pitchFamily="34" charset="0"/>
              <a:cs typeface="Noto Sans" panose="020B0502040504020204" pitchFamily="34" charset="0"/>
            </a:rPr>
            <a:t>Zukunftssichere Unternehmen und Gewerbegebiet</a:t>
          </a:r>
        </a:p>
      </dsp:txBody>
      <dsp:txXfrm>
        <a:off x="345496" y="3609279"/>
        <a:ext cx="8438387" cy="451256"/>
      </dsp:txXfrm>
    </dsp:sp>
    <dsp:sp modelId="{E6031B9B-DCD0-4CA7-8B05-E00FC0197251}">
      <dsp:nvSpPr>
        <dsp:cNvPr id="0" name=""/>
        <dsp:cNvSpPr/>
      </dsp:nvSpPr>
      <dsp:spPr>
        <a:xfrm>
          <a:off x="63461" y="3552872"/>
          <a:ext cx="564070" cy="564070"/>
        </a:xfrm>
        <a:prstGeom prst="ellipse">
          <a:avLst/>
        </a:prstGeom>
        <a:solidFill>
          <a:schemeClr val="lt1">
            <a:hueOff val="0"/>
            <a:satOff val="0"/>
            <a:lumOff val="0"/>
            <a:alphaOff val="0"/>
          </a:schemeClr>
        </a:solidFill>
        <a:ln w="12700" cap="flat" cmpd="sng" algn="ctr">
          <a:solidFill>
            <a:schemeClr val="accen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2.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7FF2FAC-34F4-4DB9-88F6-CC51173D210F}" type="datetimeFigureOut">
              <a:rPr lang="de-DE" smtClean="0"/>
              <a:t>04.05.2022</a:t>
            </a:fld>
            <a:endParaRPr lang="de-DE"/>
          </a:p>
        </p:txBody>
      </p:sp>
      <p:sp>
        <p:nvSpPr>
          <p:cNvPr id="4" name="Folienbildplatzhalt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C42A464-CEEB-46BE-BA78-99FAC69E9C00}" type="slidenum">
              <a:rPr lang="de-DE" smtClean="0"/>
              <a:t>‹Nr.›</a:t>
            </a:fld>
            <a:endParaRPr lang="de-DE"/>
          </a:p>
        </p:txBody>
      </p:sp>
    </p:spTree>
    <p:extLst>
      <p:ext uri="{BB962C8B-B14F-4D97-AF65-F5344CB8AC3E}">
        <p14:creationId xmlns:p14="http://schemas.microsoft.com/office/powerpoint/2010/main" val="196297020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Tx/>
              <a:buNone/>
            </a:pPr>
            <a:endParaRPr lang="en-GB" dirty="0"/>
          </a:p>
        </p:txBody>
      </p:sp>
      <p:sp>
        <p:nvSpPr>
          <p:cNvPr id="4" name="Slide Number Placeholder 3"/>
          <p:cNvSpPr>
            <a:spLocks noGrp="1"/>
          </p:cNvSpPr>
          <p:nvPr>
            <p:ph type="sldNum" sz="quarter" idx="5"/>
          </p:nvPr>
        </p:nvSpPr>
        <p:spPr/>
        <p:txBody>
          <a:bodyPr/>
          <a:lstStyle/>
          <a:p>
            <a:fld id="{FC42A464-CEEB-46BE-BA78-99FAC69E9C00}" type="slidenum">
              <a:rPr lang="de-DE" smtClean="0"/>
              <a:t>1</a:t>
            </a:fld>
            <a:endParaRPr lang="de-DE"/>
          </a:p>
        </p:txBody>
      </p:sp>
    </p:spTree>
    <p:extLst>
      <p:ext uri="{BB962C8B-B14F-4D97-AF65-F5344CB8AC3E}">
        <p14:creationId xmlns:p14="http://schemas.microsoft.com/office/powerpoint/2010/main" val="240966609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GB" i="1" u="sng" dirty="0" err="1"/>
              <a:t>Anweisungen</a:t>
            </a:r>
            <a:r>
              <a:rPr lang="en-GB" i="1" u="sng" dirty="0"/>
              <a:t> für </a:t>
            </a:r>
            <a:r>
              <a:rPr lang="en-GB" i="1" u="sng" dirty="0" err="1"/>
              <a:t>Trainer:innen</a:t>
            </a:r>
            <a:r>
              <a:rPr lang="en-GB" i="1" u="sng" dirty="0"/>
              <a:t>: </a:t>
            </a:r>
            <a:r>
              <a:rPr lang="de-DE" i="1" u="none" dirty="0"/>
              <a:t>Beginnen Sie mit einer Definition von Mehrfachnutzen</a:t>
            </a:r>
          </a:p>
          <a:p>
            <a:endParaRPr lang="de-DE" dirty="0"/>
          </a:p>
          <a:p>
            <a:r>
              <a:rPr lang="de-DE" dirty="0"/>
              <a:t>Multiple Vorteile </a:t>
            </a:r>
            <a:r>
              <a:rPr lang="de-DE" dirty="0" err="1"/>
              <a:t>haben zwei Komponenten</a:t>
            </a:r>
            <a:r>
              <a:rPr lang="de-DE" dirty="0"/>
              <a:t>: </a:t>
            </a:r>
            <a:r>
              <a:rPr lang="de-DE" dirty="0" err="1"/>
              <a:t>energetische Vorteile </a:t>
            </a:r>
            <a:r>
              <a:rPr lang="de-DE" dirty="0"/>
              <a:t>und nicht-energetische Vorteile</a:t>
            </a:r>
          </a:p>
          <a:p>
            <a:endParaRPr lang="de-DE" dirty="0"/>
          </a:p>
          <a:p>
            <a:r>
              <a:rPr lang="de-DE" dirty="0"/>
              <a:t>Die vielfältigen Vorteile </a:t>
            </a:r>
            <a:r>
              <a:rPr lang="de-DE" dirty="0" err="1"/>
              <a:t>von Maßnahmen </a:t>
            </a:r>
            <a:r>
              <a:rPr lang="de-DE" dirty="0"/>
              <a:t>und </a:t>
            </a:r>
            <a:r>
              <a:rPr lang="de-DE" dirty="0" err="1"/>
              <a:t>Investitionen zur Verbesserung der </a:t>
            </a:r>
            <a:r>
              <a:rPr lang="de-DE" dirty="0"/>
              <a:t>Energieeffizienz </a:t>
            </a:r>
            <a:r>
              <a:rPr lang="de-DE" dirty="0" err="1"/>
              <a:t>wurden </a:t>
            </a:r>
            <a:r>
              <a:rPr lang="de-DE" dirty="0"/>
              <a:t>auf verschiedenen </a:t>
            </a:r>
            <a:r>
              <a:rPr lang="de-DE" dirty="0" err="1"/>
              <a:t>Ebenen </a:t>
            </a:r>
            <a:r>
              <a:rPr lang="de-DE" dirty="0"/>
              <a:t>der </a:t>
            </a:r>
            <a:r>
              <a:rPr lang="de-DE" dirty="0" err="1"/>
              <a:t>Gesellschaft beobachtet</a:t>
            </a:r>
            <a:r>
              <a:rPr lang="de-DE" dirty="0"/>
              <a:t>. </a:t>
            </a:r>
          </a:p>
          <a:p>
            <a:endParaRPr lang="de-DE" dirty="0"/>
          </a:p>
          <a:p>
            <a:r>
              <a:rPr lang="de-DE" dirty="0"/>
              <a:t>Die </a:t>
            </a:r>
            <a:r>
              <a:rPr lang="de-DE" b="1" dirty="0"/>
              <a:t>Internationale Energieagentur </a:t>
            </a:r>
            <a:r>
              <a:rPr lang="de-DE" dirty="0" err="1"/>
              <a:t>stellt den </a:t>
            </a:r>
            <a:r>
              <a:rPr lang="de-DE" dirty="0"/>
              <a:t>Mehrfachnutzen auf allen </a:t>
            </a:r>
            <a:r>
              <a:rPr lang="de-DE" dirty="0" err="1"/>
              <a:t>gesellschaftlichen Ebenen dar </a:t>
            </a:r>
            <a:r>
              <a:rPr lang="de-DE" dirty="0"/>
              <a:t>(https://www.iea.org/reports/multiple-benefits-of-energy-efficiency): individuelle, </a:t>
            </a:r>
            <a:r>
              <a:rPr lang="de-DE" dirty="0" err="1"/>
              <a:t>sektorale</a:t>
            </a:r>
            <a:r>
              <a:rPr lang="de-DE" dirty="0"/>
              <a:t>, nationale und </a:t>
            </a:r>
            <a:r>
              <a:rPr lang="de-DE" dirty="0" err="1"/>
              <a:t>internationale Ebene </a:t>
            </a:r>
            <a:r>
              <a:rPr lang="de-DE" dirty="0"/>
              <a:t>(Quelle: IEA; </a:t>
            </a:r>
            <a:r>
              <a:rPr lang="de-DE" dirty="0" err="1"/>
              <a:t>Capturing the </a:t>
            </a:r>
            <a:r>
              <a:rPr lang="de-DE" dirty="0"/>
              <a:t>Multiple Benefits </a:t>
            </a:r>
            <a:r>
              <a:rPr lang="de-DE" dirty="0" err="1"/>
              <a:t>of </a:t>
            </a:r>
            <a:r>
              <a:rPr lang="de-DE" dirty="0"/>
              <a:t>Energy Efficiency, 2014).</a:t>
            </a:r>
          </a:p>
          <a:p>
            <a:endParaRPr lang="de-DE" dirty="0"/>
          </a:p>
          <a:p>
            <a:r>
              <a:rPr lang="de-DE" dirty="0" err="1"/>
              <a:t>Neuere Studien wurden </a:t>
            </a:r>
            <a:r>
              <a:rPr lang="de-DE" dirty="0"/>
              <a:t>im </a:t>
            </a:r>
            <a:r>
              <a:rPr lang="de-DE" b="1" dirty="0" err="1"/>
              <a:t>Industriesektor </a:t>
            </a:r>
            <a:r>
              <a:rPr lang="de-DE" dirty="0" err="1"/>
              <a:t>durchgeführt</a:t>
            </a:r>
            <a:r>
              <a:rPr lang="de-DE" b="1" dirty="0"/>
              <a:t>: </a:t>
            </a:r>
            <a:r>
              <a:rPr lang="de-DE" dirty="0"/>
              <a:t>Therese </a:t>
            </a:r>
            <a:r>
              <a:rPr lang="de-DE" dirty="0" err="1"/>
              <a:t>Nehler</a:t>
            </a:r>
            <a:r>
              <a:rPr lang="de-DE" dirty="0"/>
              <a:t>, Non-Energy Benefits </a:t>
            </a:r>
            <a:r>
              <a:rPr lang="de-DE" dirty="0" err="1"/>
              <a:t>of </a:t>
            </a:r>
            <a:r>
              <a:rPr lang="de-DE" dirty="0"/>
              <a:t>Industrial Energy Efficiency. </a:t>
            </a:r>
            <a:r>
              <a:rPr lang="de-DE" dirty="0" err="1"/>
              <a:t>Roles </a:t>
            </a:r>
            <a:r>
              <a:rPr lang="de-DE" dirty="0"/>
              <a:t>and Potentials, 2019.</a:t>
            </a:r>
          </a:p>
          <a:p>
            <a:endParaRPr lang="de-DE" dirty="0"/>
          </a:p>
          <a:p>
            <a:r>
              <a:rPr lang="de-DE" dirty="0" err="1"/>
              <a:t>Es können auch andere Bezeichnungen verwendet werden</a:t>
            </a:r>
            <a:r>
              <a:rPr lang="de-DE" dirty="0"/>
              <a:t>, wie z. </a:t>
            </a:r>
            <a:r>
              <a:rPr lang="de-DE" dirty="0" err="1"/>
              <a:t>B</a:t>
            </a:r>
            <a:r>
              <a:rPr lang="de-DE" dirty="0"/>
              <a:t>. Produktivitätsvorteile, Zusatznutzen.</a:t>
            </a:r>
          </a:p>
          <a:p>
            <a:r>
              <a:rPr lang="de-DE" dirty="0"/>
              <a:t>(Quelle: Therese </a:t>
            </a:r>
            <a:r>
              <a:rPr lang="de-DE" dirty="0" err="1"/>
              <a:t>Nehler</a:t>
            </a:r>
            <a:r>
              <a:rPr lang="de-DE" dirty="0"/>
              <a:t>, Non-Energy Benefits </a:t>
            </a:r>
            <a:r>
              <a:rPr lang="de-DE" dirty="0" err="1"/>
              <a:t>of </a:t>
            </a:r>
            <a:r>
              <a:rPr lang="de-DE" dirty="0"/>
              <a:t>Industrial Energy Efficiency. </a:t>
            </a:r>
            <a:r>
              <a:rPr lang="de-DE" dirty="0" err="1"/>
              <a:t>Roles </a:t>
            </a:r>
            <a:r>
              <a:rPr lang="de-DE" dirty="0"/>
              <a:t>and Potentials, 2019)</a:t>
            </a:r>
          </a:p>
          <a:p>
            <a:endParaRPr lang="de-DE" dirty="0"/>
          </a:p>
        </p:txBody>
      </p:sp>
      <p:sp>
        <p:nvSpPr>
          <p:cNvPr id="4" name="Foliennummernplatzhalter 3"/>
          <p:cNvSpPr>
            <a:spLocks noGrp="1"/>
          </p:cNvSpPr>
          <p:nvPr>
            <p:ph type="sldNum" sz="quarter" idx="5"/>
          </p:nvPr>
        </p:nvSpPr>
        <p:spPr/>
        <p:txBody>
          <a:bodyPr/>
          <a:lstStyle/>
          <a:p>
            <a:fld id="{FC42A464-CEEB-46BE-BA78-99FAC69E9C00}" type="slidenum">
              <a:rPr lang="de-DE" smtClean="0"/>
              <a:t>15</a:t>
            </a:fld>
            <a:endParaRPr lang="de-DE"/>
          </a:p>
        </p:txBody>
      </p:sp>
    </p:spTree>
    <p:extLst>
      <p:ext uri="{BB962C8B-B14F-4D97-AF65-F5344CB8AC3E}">
        <p14:creationId xmlns:p14="http://schemas.microsoft.com/office/powerpoint/2010/main" val="343660288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i="1" u="sng" dirty="0" err="1"/>
              <a:t>Anweisungen</a:t>
            </a:r>
            <a:r>
              <a:rPr lang="en-GB" i="1" u="sng" dirty="0"/>
              <a:t> für </a:t>
            </a:r>
            <a:r>
              <a:rPr lang="en-GB" i="1" u="sng" dirty="0" err="1"/>
              <a:t>Trainer:innen</a:t>
            </a:r>
            <a:r>
              <a:rPr lang="en-GB" i="1" u="sng" dirty="0"/>
              <a:t>: </a:t>
            </a:r>
            <a:r>
              <a:rPr lang="de-DE" i="1" dirty="0"/>
              <a:t>Optionale Folie</a:t>
            </a:r>
          </a:p>
          <a:p>
            <a:endParaRPr lang="de-DE" dirty="0"/>
          </a:p>
          <a:p>
            <a:r>
              <a:rPr lang="de-DE" dirty="0"/>
              <a:t>Einfaches Beispiel zur Veranschaulichung der beiden Komponenten von Mehrfachnutzen.</a:t>
            </a:r>
          </a:p>
          <a:p>
            <a:endParaRPr lang="de-DE" dirty="0"/>
          </a:p>
          <a:p>
            <a:r>
              <a:rPr lang="de-DE" dirty="0"/>
              <a:t>Bei </a:t>
            </a:r>
            <a:r>
              <a:rPr lang="de-DE" dirty="0" err="1"/>
              <a:t>Energieaudits werden </a:t>
            </a:r>
            <a:r>
              <a:rPr lang="de-DE" dirty="0"/>
              <a:t>meist </a:t>
            </a:r>
            <a:r>
              <a:rPr lang="de-DE" dirty="0" err="1"/>
              <a:t>nur </a:t>
            </a:r>
            <a:r>
              <a:rPr lang="de-DE" dirty="0"/>
              <a:t>Strom-, €- und </a:t>
            </a:r>
            <a:r>
              <a:rPr lang="de-DE" dirty="0" err="1"/>
              <a:t>CO-Einsparungen</a:t>
            </a:r>
            <a:r>
              <a:rPr lang="de-DE" baseline="-25000" dirty="0"/>
              <a:t>2</a:t>
            </a:r>
            <a:r>
              <a:rPr lang="de-DE" dirty="0" err="1"/>
              <a:t> angegeben</a:t>
            </a:r>
            <a:r>
              <a:rPr lang="de-DE" dirty="0"/>
              <a:t>. Andere </a:t>
            </a:r>
            <a:r>
              <a:rPr lang="de-DE" dirty="0" err="1"/>
              <a:t>Aspekte </a:t>
            </a:r>
            <a:r>
              <a:rPr lang="de-DE" dirty="0"/>
              <a:t>wie </a:t>
            </a:r>
            <a:r>
              <a:rPr lang="de-DE" dirty="0" err="1"/>
              <a:t>geringerer Wartungsaufwand </a:t>
            </a:r>
            <a:r>
              <a:rPr lang="de-DE" dirty="0"/>
              <a:t>(</a:t>
            </a:r>
            <a:r>
              <a:rPr lang="de-DE" dirty="0" err="1"/>
              <a:t>längere Lebenserwartung von LED-Lampen</a:t>
            </a:r>
            <a:r>
              <a:rPr lang="de-DE" dirty="0"/>
              <a:t>), </a:t>
            </a:r>
            <a:r>
              <a:rPr lang="de-DE" dirty="0" err="1"/>
              <a:t>besseres Arbeitsumfeld durch verbesserte Beleuchtung </a:t>
            </a:r>
            <a:r>
              <a:rPr lang="de-DE" dirty="0"/>
              <a:t>und </a:t>
            </a:r>
            <a:r>
              <a:rPr lang="de-DE" dirty="0" err="1"/>
              <a:t>Beleuchtungswerte werden oft </a:t>
            </a:r>
            <a:r>
              <a:rPr lang="de-DE" dirty="0"/>
              <a:t>nicht </a:t>
            </a:r>
            <a:r>
              <a:rPr lang="de-DE" dirty="0" err="1"/>
              <a:t>dargestellt </a:t>
            </a:r>
            <a:r>
              <a:rPr lang="de-DE" dirty="0">
                <a:highlight>
                  <a:srgbClr val="FFFF00"/>
                </a:highlight>
              </a:rPr>
              <a:t>und im </a:t>
            </a:r>
            <a:r>
              <a:rPr lang="de-DE" dirty="0" err="1">
                <a:highlight>
                  <a:srgbClr val="FFFF00"/>
                </a:highlight>
              </a:rPr>
              <a:t>Entscheidungsprozess </a:t>
            </a:r>
            <a:r>
              <a:rPr lang="de-DE" dirty="0">
                <a:highlight>
                  <a:srgbClr val="FFFF00"/>
                </a:highlight>
              </a:rPr>
              <a:t>nicht </a:t>
            </a:r>
            <a:r>
              <a:rPr lang="de-DE" dirty="0" err="1">
                <a:highlight>
                  <a:srgbClr val="FFFF00"/>
                </a:highlight>
              </a:rPr>
              <a:t>direkt berücksichtigt</a:t>
            </a:r>
            <a:r>
              <a:rPr lang="de-DE" dirty="0">
                <a:highlight>
                  <a:srgbClr val="FFFF00"/>
                </a:highlight>
              </a:rPr>
              <a:t>. Diese </a:t>
            </a:r>
            <a:r>
              <a:rPr lang="de-DE" dirty="0" err="1">
                <a:highlight>
                  <a:srgbClr val="FFFF00"/>
                </a:highlight>
              </a:rPr>
              <a:t>Aspekte könnten für das Kerngeschäft ebenso wichtig sein </a:t>
            </a:r>
            <a:r>
              <a:rPr lang="de-DE" dirty="0">
                <a:highlight>
                  <a:srgbClr val="FFFF00"/>
                </a:highlight>
              </a:rPr>
              <a:t>und </a:t>
            </a:r>
            <a:r>
              <a:rPr lang="de-DE" dirty="0" err="1">
                <a:highlight>
                  <a:srgbClr val="FFFF00"/>
                </a:highlight>
              </a:rPr>
              <a:t>sollten </a:t>
            </a:r>
            <a:r>
              <a:rPr lang="de-DE" dirty="0">
                <a:highlight>
                  <a:srgbClr val="FFFF00"/>
                </a:highlight>
              </a:rPr>
              <a:t>bei </a:t>
            </a:r>
            <a:r>
              <a:rPr lang="de-DE" dirty="0" err="1">
                <a:highlight>
                  <a:srgbClr val="FFFF00"/>
                </a:highlight>
              </a:rPr>
              <a:t>der Investitionsentscheidung berücksichtigt werden</a:t>
            </a:r>
            <a:r>
              <a:rPr lang="de-DE" dirty="0">
                <a:highlight>
                  <a:srgbClr val="FFFF00"/>
                </a:highlight>
              </a:rPr>
              <a:t>.</a:t>
            </a:r>
          </a:p>
        </p:txBody>
      </p:sp>
      <p:sp>
        <p:nvSpPr>
          <p:cNvPr id="4" name="Foliennummernplatzhalter 3"/>
          <p:cNvSpPr>
            <a:spLocks noGrp="1"/>
          </p:cNvSpPr>
          <p:nvPr>
            <p:ph type="sldNum" sz="quarter" idx="5"/>
          </p:nvPr>
        </p:nvSpPr>
        <p:spPr/>
        <p:txBody>
          <a:bodyPr/>
          <a:lstStyle/>
          <a:p>
            <a:fld id="{FC42A464-CEEB-46BE-BA78-99FAC69E9C00}" type="slidenum">
              <a:rPr lang="de-DE" smtClean="0"/>
              <a:t>16</a:t>
            </a:fld>
            <a:endParaRPr lang="de-DE"/>
          </a:p>
        </p:txBody>
      </p:sp>
    </p:spTree>
    <p:extLst>
      <p:ext uri="{BB962C8B-B14F-4D97-AF65-F5344CB8AC3E}">
        <p14:creationId xmlns:p14="http://schemas.microsoft.com/office/powerpoint/2010/main" val="398741001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indent="0">
              <a:buFontTx/>
              <a:buNone/>
            </a:pPr>
            <a:r>
              <a:rPr lang="de-DE" sz="1200" i="1" u="sng" dirty="0" err="1"/>
              <a:t>Anweisung an den Trainer</a:t>
            </a:r>
            <a:r>
              <a:rPr lang="de-DE" sz="1200" i="1" u="sng" dirty="0"/>
              <a:t>: </a:t>
            </a:r>
            <a:r>
              <a:rPr lang="de-DE" sz="1200" i="1" u="none" dirty="0" err="1"/>
              <a:t>Mit dem folgenden Beispiel </a:t>
            </a:r>
            <a:r>
              <a:rPr lang="de-DE" sz="1200" i="1" u="none" dirty="0"/>
              <a:t>werden </a:t>
            </a:r>
            <a:r>
              <a:rPr lang="de-DE" sz="1200" i="1" u="none" dirty="0" err="1"/>
              <a:t>Sie die Teilnehmer </a:t>
            </a:r>
            <a:r>
              <a:rPr lang="de-DE" sz="1200" i="1" u="none" dirty="0"/>
              <a:t>dazu </a:t>
            </a:r>
            <a:r>
              <a:rPr lang="de-DE" sz="1200" i="1" u="none" dirty="0" err="1"/>
              <a:t>bringen, die </a:t>
            </a:r>
            <a:r>
              <a:rPr lang="de-DE" sz="1200" i="1" u="none" dirty="0"/>
              <a:t>NEBs </a:t>
            </a:r>
            <a:r>
              <a:rPr lang="de-DE" sz="1200" i="1" u="none" dirty="0" err="1"/>
              <a:t>einer Komponente des Wettbewerbsvorteils zuzuordnen</a:t>
            </a:r>
            <a:r>
              <a:rPr lang="de-DE" sz="1200" i="1" u="none" dirty="0"/>
              <a:t>. Beginnen Sie </a:t>
            </a:r>
            <a:r>
              <a:rPr lang="de-DE" sz="1200" i="1" u="none" dirty="0" err="1"/>
              <a:t>mit der Vorstellung des Kontextes der Fallstudie</a:t>
            </a:r>
            <a:r>
              <a:rPr lang="de-DE" sz="1200" i="1" u="none" dirty="0"/>
              <a:t>.</a:t>
            </a:r>
          </a:p>
          <a:p>
            <a:pPr marL="0" indent="0">
              <a:buFontTx/>
              <a:buNone/>
            </a:pPr>
            <a:endParaRPr lang="en-US" sz="1200" b="0" i="0" u="none" strike="noStrike" baseline="0" dirty="0">
              <a:solidFill>
                <a:srgbClr val="000000"/>
              </a:solidFill>
              <a:latin typeface="Georgia" panose="02040502050405020303"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de-DE" dirty="0"/>
              <a:t>Quelle: D4.2 Training Tools - </a:t>
            </a:r>
            <a:r>
              <a:rPr lang="de-DE" dirty="0" err="1"/>
              <a:t>Mbenefits </a:t>
            </a:r>
            <a:r>
              <a:rPr lang="de-DE" dirty="0"/>
              <a:t>: https://www.mbenefits.eu/static/media/uploads/site-6/library/Deliverables/d4.3_training_tools.pdf (letzter </a:t>
            </a:r>
            <a:r>
              <a:rPr lang="de-DE" dirty="0" err="1"/>
              <a:t>Zugriff </a:t>
            </a:r>
            <a:r>
              <a:rPr lang="de-DE" dirty="0"/>
              <a:t>15.11.2021)</a:t>
            </a:r>
          </a:p>
          <a:p>
            <a:pPr marL="0" indent="0">
              <a:buFontTx/>
              <a:buNone/>
            </a:pPr>
            <a:endParaRPr lang="de-DE" i="1" u="none" dirty="0"/>
          </a:p>
        </p:txBody>
      </p:sp>
      <p:sp>
        <p:nvSpPr>
          <p:cNvPr id="4" name="Foliennummernplatzhalter 3"/>
          <p:cNvSpPr>
            <a:spLocks noGrp="1"/>
          </p:cNvSpPr>
          <p:nvPr>
            <p:ph type="sldNum" sz="quarter" idx="5"/>
          </p:nvPr>
        </p:nvSpPr>
        <p:spPr/>
        <p:txBody>
          <a:bodyPr/>
          <a:lstStyle/>
          <a:p>
            <a:fld id="{FC42A464-CEEB-46BE-BA78-99FAC69E9C00}" type="slidenum">
              <a:rPr lang="de-DE" smtClean="0"/>
              <a:t>18</a:t>
            </a:fld>
            <a:endParaRPr lang="de-DE"/>
          </a:p>
        </p:txBody>
      </p:sp>
    </p:spTree>
    <p:extLst>
      <p:ext uri="{BB962C8B-B14F-4D97-AF65-F5344CB8AC3E}">
        <p14:creationId xmlns:p14="http://schemas.microsoft.com/office/powerpoint/2010/main" val="157414531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indent="0">
              <a:buFontTx/>
              <a:buNone/>
            </a:pPr>
            <a:r>
              <a:rPr lang="de-DE" sz="1200" i="1" u="sng" dirty="0" err="1"/>
              <a:t>Anweisung an den Trainer</a:t>
            </a:r>
            <a:r>
              <a:rPr lang="de-DE" sz="1200" i="1" u="sng" dirty="0"/>
              <a:t>: </a:t>
            </a:r>
            <a:r>
              <a:rPr lang="de-DE" sz="1200" i="1" u="none" dirty="0"/>
              <a:t>Bitten Sie </a:t>
            </a:r>
            <a:r>
              <a:rPr lang="de-DE" sz="1200" i="1" u="none" dirty="0" err="1"/>
              <a:t>die Teilnehmer, diese </a:t>
            </a:r>
            <a:r>
              <a:rPr lang="de-DE" sz="1200" i="1" u="none" dirty="0"/>
              <a:t>NEBs </a:t>
            </a:r>
            <a:r>
              <a:rPr lang="de-DE" sz="1200" i="1" u="none" dirty="0" err="1"/>
              <a:t>zu kategorisieren </a:t>
            </a:r>
            <a:r>
              <a:rPr lang="de-DE" sz="1200" i="1" u="none" dirty="0"/>
              <a:t>und in Kosten- und </a:t>
            </a:r>
            <a:r>
              <a:rPr lang="de-DE" sz="1200" i="1" u="none" dirty="0" err="1"/>
              <a:t>Risikoreduzierung </a:t>
            </a:r>
            <a:r>
              <a:rPr lang="de-DE" sz="1200" i="1" u="none" dirty="0"/>
              <a:t>und </a:t>
            </a:r>
            <a:r>
              <a:rPr lang="de-DE" sz="1200" i="1" u="none" dirty="0" err="1"/>
              <a:t>Steigerung des Wertangebots zu übersetzen</a:t>
            </a:r>
            <a:r>
              <a:rPr lang="de-DE" sz="1200" i="1" u="none" dirty="0"/>
              <a:t>. In einem persönlichen </a:t>
            </a:r>
            <a:r>
              <a:rPr lang="de-DE" sz="1200" i="1" u="none" dirty="0" err="1"/>
              <a:t>Workshop können Sie den Teilnehmern </a:t>
            </a:r>
            <a:r>
              <a:rPr lang="de-DE" sz="1200" i="1" u="none" dirty="0"/>
              <a:t>eine </a:t>
            </a:r>
            <a:r>
              <a:rPr lang="de-DE" sz="1200" i="1" u="none" dirty="0" err="1"/>
              <a:t>MB-Liste</a:t>
            </a:r>
            <a:r>
              <a:rPr lang="de-DE" sz="1200" i="1" u="none" dirty="0"/>
              <a:t> aus</a:t>
            </a:r>
            <a:r>
              <a:rPr lang="de-DE" sz="1200" i="1" u="none" dirty="0" err="1"/>
              <a:t>händigen, um ihnen zu helfen </a:t>
            </a:r>
            <a:r>
              <a:rPr lang="de-DE" sz="1200" i="1" u="none" dirty="0"/>
              <a:t>(</a:t>
            </a:r>
            <a:r>
              <a:rPr lang="de-DE" sz="1200" i="1" u="none" dirty="0" err="1"/>
              <a:t>siehe </a:t>
            </a:r>
            <a:r>
              <a:rPr lang="de-DE" sz="1200" i="1" u="none" dirty="0"/>
              <a:t>Einheit 1).</a:t>
            </a:r>
          </a:p>
          <a:p>
            <a:pPr marL="0" indent="0">
              <a:buFontTx/>
              <a:buNone/>
            </a:pPr>
            <a:r>
              <a:rPr lang="de-DE" sz="1200" i="1" u="none" dirty="0" err="1"/>
              <a:t>Sie können die Ideen der Teilnehmer </a:t>
            </a:r>
            <a:r>
              <a:rPr lang="de-DE" sz="1200" i="1" u="none" dirty="0"/>
              <a:t>auf einer </a:t>
            </a:r>
            <a:r>
              <a:rPr lang="de-DE" sz="1200" i="1" u="none" dirty="0" err="1"/>
              <a:t>Tafel mit Post-its markieren oder </a:t>
            </a:r>
            <a:r>
              <a:rPr lang="de-DE" sz="1200" i="1" u="none" dirty="0"/>
              <a:t>ein </a:t>
            </a:r>
            <a:r>
              <a:rPr lang="de-DE" sz="1200" i="1" u="none" dirty="0" err="1"/>
              <a:t>Online-Tool verwenden</a:t>
            </a:r>
            <a:r>
              <a:rPr lang="de-DE" sz="1200" i="1" u="none" dirty="0"/>
              <a:t>.</a:t>
            </a:r>
          </a:p>
          <a:p>
            <a:pPr marL="0" indent="0">
              <a:buFontTx/>
              <a:buNone/>
            </a:pPr>
            <a:endParaRPr lang="de-DE" sz="1200" i="1" u="none"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1" u="none" strike="noStrike" baseline="0" dirty="0">
                <a:solidFill>
                  <a:srgbClr val="000000"/>
                </a:solidFill>
              </a:rPr>
              <a:t>Sie können die Teilnehmer anleiten:  </a:t>
            </a:r>
          </a:p>
          <a:p>
            <a:pPr marL="171450" marR="0" lvl="0" indent="-171450" algn="l" defTabSz="914400" rtl="0" eaLnBrk="1" fontAlgn="auto" latinLnBrk="0" hangingPunct="1">
              <a:lnSpc>
                <a:spcPct val="100000"/>
              </a:lnSpc>
              <a:spcBef>
                <a:spcPts val="0"/>
              </a:spcBef>
              <a:spcAft>
                <a:spcPts val="0"/>
              </a:spcAft>
              <a:buClrTx/>
              <a:buSzTx/>
              <a:buFontTx/>
              <a:buChar char="-"/>
              <a:tabLst/>
              <a:defRPr/>
            </a:pPr>
            <a:r>
              <a:rPr lang="en-US" sz="1200" b="0" i="1" u="none" strike="noStrike" baseline="0" dirty="0">
                <a:solidFill>
                  <a:srgbClr val="000000"/>
                </a:solidFill>
              </a:rPr>
              <a:t>was könnte der Einfluss einer besseren Heizqualität für einen solchen Präzisionsfertigungsprozess sein =&gt; sollte zu einer erhöhten Produktqualität und Zuverlässigkeit führen =&gt; dies hat Auswirkungen auf das Wertversprechen und kann zu höheren Umsätzen führen.</a:t>
            </a:r>
          </a:p>
          <a:p>
            <a:pPr marL="171450" marR="0" lvl="0" indent="-171450" algn="l" defTabSz="914400" rtl="0" eaLnBrk="1" fontAlgn="auto" latinLnBrk="0" hangingPunct="1">
              <a:lnSpc>
                <a:spcPct val="100000"/>
              </a:lnSpc>
              <a:spcBef>
                <a:spcPts val="0"/>
              </a:spcBef>
              <a:spcAft>
                <a:spcPts val="0"/>
              </a:spcAft>
              <a:buClrTx/>
              <a:buSzTx/>
              <a:buFontTx/>
              <a:buChar char="-"/>
              <a:tabLst/>
              <a:defRPr/>
            </a:pPr>
            <a:r>
              <a:rPr lang="en-US" sz="1200" b="0" i="1" u="none" strike="noStrike" baseline="0" dirty="0">
                <a:solidFill>
                  <a:srgbClr val="000000"/>
                </a:solidFill>
              </a:rPr>
              <a:t>welchen Einfluss könnte eine kürzere Vorwärmzeit haben, die weniger Zeit für einen Produktionszyklus bedeutet =&gt; Erhöhung des Durchsatzes und der Produktivität =&gt; Kostensenkung</a:t>
            </a:r>
          </a:p>
          <a:p>
            <a:pPr marL="171450" marR="0" lvl="0" indent="-171450" algn="l" defTabSz="914400" rtl="0" eaLnBrk="1" fontAlgn="auto" latinLnBrk="0" hangingPunct="1">
              <a:lnSpc>
                <a:spcPct val="100000"/>
              </a:lnSpc>
              <a:spcBef>
                <a:spcPts val="0"/>
              </a:spcBef>
              <a:spcAft>
                <a:spcPts val="0"/>
              </a:spcAft>
              <a:buClrTx/>
              <a:buSzTx/>
              <a:buFontTx/>
              <a:buChar char="-"/>
              <a:tabLst/>
              <a:defRPr/>
            </a:pPr>
            <a:r>
              <a:rPr lang="en-US" sz="1200" b="0" i="1" u="none" strike="noStrike" baseline="0" dirty="0">
                <a:solidFill>
                  <a:srgbClr val="000000"/>
                </a:solidFill>
              </a:rPr>
              <a:t>was könnte der Einfluss einer besseren Ofen- und Rohrisolierung sein, denken Sie an den Arbeitsplatz und die Mitarbeiter =&gt; erhöhter Arbeitsplatzkomfort und Sicherheit. Dies kann sich in einer Kostenreduzierung (kann Versicherungsprämien reduzieren; fördert höhere Produktivität und Loyalität der Mitarbeiter) und auch in einer Risikoreduzierung (reduziertes Unfallrisiko) niederschlagen.</a:t>
            </a:r>
          </a:p>
          <a:p>
            <a:pPr marL="171450" marR="0" lvl="0" indent="-171450" algn="l" defTabSz="914400" rtl="0" eaLnBrk="1" fontAlgn="auto" latinLnBrk="0" hangingPunct="1">
              <a:lnSpc>
                <a:spcPct val="100000"/>
              </a:lnSpc>
              <a:spcBef>
                <a:spcPts val="0"/>
              </a:spcBef>
              <a:spcAft>
                <a:spcPts val="0"/>
              </a:spcAft>
              <a:buClrTx/>
              <a:buSzTx/>
              <a:buFontTx/>
              <a:buChar char="-"/>
              <a:tabLst/>
              <a:defRPr/>
            </a:pPr>
            <a:r>
              <a:rPr lang="en-US" sz="1200" b="0" i="1" u="none" strike="noStrike" baseline="0" dirty="0">
                <a:solidFill>
                  <a:srgbClr val="000000"/>
                </a:solidFill>
              </a:rPr>
              <a:t>Einfluss auf den Austausch alter Geräte =&gt; Verringerung des Geräteausfalls</a:t>
            </a:r>
          </a:p>
          <a:p>
            <a:pPr marL="171450" marR="0" lvl="0" indent="-171450" algn="l" defTabSz="914400" rtl="0" eaLnBrk="1" fontAlgn="auto" latinLnBrk="0" hangingPunct="1">
              <a:lnSpc>
                <a:spcPct val="100000"/>
              </a:lnSpc>
              <a:spcBef>
                <a:spcPts val="0"/>
              </a:spcBef>
              <a:spcAft>
                <a:spcPts val="0"/>
              </a:spcAft>
              <a:buClrTx/>
              <a:buSzTx/>
              <a:buFontTx/>
              <a:buChar char="-"/>
              <a:tabLst/>
              <a:defRPr/>
            </a:pPr>
            <a:r>
              <a:rPr lang="en-US" sz="1200" b="0" i="1" u="none" strike="noStrike" baseline="0" dirty="0">
                <a:solidFill>
                  <a:srgbClr val="000000"/>
                </a:solidFill>
              </a:rPr>
              <a:t>Direkter Zusammenhang mit dem Energieverbrauch, geringere Energierechnungen. Ein geringerer Energieverbrauch bedeutet auch weniger CO2-Emissionen sowie mögliche rechtliche und wirtschaftliche Risiken. Außerdem wird die Wartung reduziert.</a:t>
            </a:r>
          </a:p>
          <a:p>
            <a:pPr marL="171450" marR="0" lvl="0" indent="-171450" algn="l" defTabSz="914400" rtl="0" eaLnBrk="1" fontAlgn="auto" latinLnBrk="0" hangingPunct="1">
              <a:lnSpc>
                <a:spcPct val="100000"/>
              </a:lnSpc>
              <a:spcBef>
                <a:spcPts val="0"/>
              </a:spcBef>
              <a:spcAft>
                <a:spcPts val="0"/>
              </a:spcAft>
              <a:buClrTx/>
              <a:buSzTx/>
              <a:buFontTx/>
              <a:buChar char="-"/>
              <a:tabLst/>
              <a:defRPr/>
            </a:pPr>
            <a:endParaRPr lang="en-US" sz="1200" b="0" i="1" u="none" strike="noStrike" baseline="0" dirty="0">
              <a:solidFill>
                <a:srgbClr val="000000"/>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de-DE" dirty="0"/>
              <a:t>Quelle: D4.2 Training Tools - </a:t>
            </a:r>
            <a:r>
              <a:rPr lang="de-DE" dirty="0" err="1"/>
              <a:t>Mbenefits: </a:t>
            </a:r>
            <a:r>
              <a:rPr lang="de-DE" dirty="0"/>
              <a:t>https://www.mbenefits.eu/static/media/uploads/site-6/library/Deliverables/d4.3_training_tools.pdf (letzter </a:t>
            </a:r>
            <a:r>
              <a:rPr lang="de-DE" dirty="0" err="1"/>
              <a:t>Zugriff </a:t>
            </a:r>
            <a:r>
              <a:rPr lang="de-DE" dirty="0"/>
              <a:t>15.11.2021)</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b="0" i="0" u="none" strike="noStrike" baseline="0" dirty="0">
              <a:solidFill>
                <a:srgbClr val="000000"/>
              </a:solidFill>
            </a:endParaRPr>
          </a:p>
        </p:txBody>
      </p:sp>
      <p:sp>
        <p:nvSpPr>
          <p:cNvPr id="4" name="Foliennummernplatzhalter 3"/>
          <p:cNvSpPr>
            <a:spLocks noGrp="1"/>
          </p:cNvSpPr>
          <p:nvPr>
            <p:ph type="sldNum" sz="quarter" idx="5"/>
          </p:nvPr>
        </p:nvSpPr>
        <p:spPr/>
        <p:txBody>
          <a:bodyPr/>
          <a:lstStyle/>
          <a:p>
            <a:fld id="{FC42A464-CEEB-46BE-BA78-99FAC69E9C00}" type="slidenum">
              <a:rPr lang="de-DE" smtClean="0"/>
              <a:t>19</a:t>
            </a:fld>
            <a:endParaRPr lang="de-DE"/>
          </a:p>
        </p:txBody>
      </p:sp>
    </p:spTree>
    <p:extLst>
      <p:ext uri="{BB962C8B-B14F-4D97-AF65-F5344CB8AC3E}">
        <p14:creationId xmlns:p14="http://schemas.microsoft.com/office/powerpoint/2010/main" val="178489869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i="1" u="sng" dirty="0" err="1"/>
              <a:t>Anweisung an den Trainer</a:t>
            </a:r>
            <a:r>
              <a:rPr lang="de-DE" i="1" u="sng" dirty="0"/>
              <a:t>: </a:t>
            </a:r>
            <a:r>
              <a:rPr lang="de-DE" i="1" u="none" dirty="0" err="1"/>
              <a:t>Wenn </a:t>
            </a:r>
            <a:r>
              <a:rPr lang="de-DE" i="1" u="none" dirty="0"/>
              <a:t>alle </a:t>
            </a:r>
            <a:r>
              <a:rPr lang="de-DE" i="1" u="none" dirty="0" err="1"/>
              <a:t>Teilnehmer ihre Ideen geäußert haben </a:t>
            </a:r>
            <a:r>
              <a:rPr lang="de-DE" i="1" u="none" dirty="0"/>
              <a:t>und </a:t>
            </a:r>
            <a:r>
              <a:rPr lang="de-DE" i="1" u="none" dirty="0" err="1"/>
              <a:t>diese einer Komponente zugeordnet wurden</a:t>
            </a:r>
            <a:r>
              <a:rPr lang="de-DE" i="1" u="none" dirty="0"/>
              <a:t>, </a:t>
            </a:r>
            <a:r>
              <a:rPr lang="de-DE" i="1" u="none" dirty="0" err="1"/>
              <a:t>zeigen Sie die </a:t>
            </a:r>
            <a:r>
              <a:rPr lang="de-DE" i="1" u="none" dirty="0"/>
              <a:t>"</a:t>
            </a:r>
            <a:r>
              <a:rPr lang="de-DE" i="1" u="none" dirty="0" err="1"/>
              <a:t>Ergebnisse</a:t>
            </a:r>
            <a:r>
              <a:rPr lang="de-DE" i="1" u="none" dirty="0"/>
              <a:t>" </a:t>
            </a:r>
            <a:r>
              <a:rPr lang="de-DE" i="1" u="none" dirty="0" err="1"/>
              <a:t>dessen, was </a:t>
            </a:r>
            <a:r>
              <a:rPr lang="de-DE" i="1" u="none" dirty="0"/>
              <a:t>in der </a:t>
            </a:r>
            <a:r>
              <a:rPr lang="de-DE" i="1" u="none" dirty="0" err="1"/>
              <a:t>Fallstudie gefunden wurde</a:t>
            </a:r>
            <a:r>
              <a:rPr lang="de-DE" i="1" u="none" dirty="0"/>
              <a:t>.</a:t>
            </a:r>
            <a:endParaRPr lang="en-US" b="0" i="0" u="none" strike="noStrike" baseline="0" dirty="0">
              <a:solidFill>
                <a:srgbClr val="000000"/>
              </a:solidFill>
            </a:endParaRPr>
          </a:p>
          <a:p>
            <a:endParaRPr lang="en-US" b="0" i="0" u="none" strike="noStrike" baseline="0" dirty="0">
              <a:solidFill>
                <a:srgbClr val="000000"/>
              </a:solidFill>
            </a:endParaRPr>
          </a:p>
          <a:p>
            <a:r>
              <a:rPr lang="en-US" b="0" i="0" u="none" strike="noStrike" baseline="0" dirty="0">
                <a:solidFill>
                  <a:srgbClr val="000000"/>
                </a:solidFill>
              </a:rPr>
              <a:t>Wenn Maßnahmen zur Verbesserung der Energieeffizienz ergriffen werden, würden sie erheblich zu den drei Dimensionen des Wettbewerbsvorteils der Bäckerei beitragen: Wertsteigerung (bessere Produktqualität und -zuverlässigkeit), Kostensenkung (höhere Produktivität von Öfen und Mitarbeitern, weniger Produktverluste, geringere Versicherungsprämien und Wartungskosten) und Risikominderung (höhere Sicherheit am Arbeitsplatz). Eine bessere Produktqualität und -zuverlässigkeit kann eine Quelle für höhere Umsätze sein. </a:t>
            </a:r>
          </a:p>
          <a:p>
            <a:endParaRPr lang="en-US" b="0" i="0" u="none" strike="noStrike" baseline="0" dirty="0">
              <a:solidFill>
                <a:srgbClr val="000000"/>
              </a:solidFill>
            </a:endParaRPr>
          </a:p>
          <a:p>
            <a:r>
              <a:rPr lang="en-US" b="0" i="0" u="none" strike="noStrike" baseline="0" dirty="0">
                <a:solidFill>
                  <a:srgbClr val="000000"/>
                </a:solidFill>
              </a:rPr>
              <a:t>Die Abbildung zeigt, wie die drei Dimensionen des Wettbewerbsvorteils miteinander verknüpft </a:t>
            </a:r>
            <a:r>
              <a:rPr lang="en-US" b="1" i="0" u="none" strike="noStrike" baseline="0" dirty="0">
                <a:solidFill>
                  <a:srgbClr val="000000"/>
                </a:solidFill>
              </a:rPr>
              <a:t>sind</a:t>
            </a:r>
            <a:r>
              <a:rPr lang="en-US" b="0" i="0" u="none" strike="noStrike" baseline="0" dirty="0">
                <a:solidFill>
                  <a:srgbClr val="000000"/>
                </a:solidFill>
              </a:rPr>
              <a:t>. So führt beispielsweise die Verringerung des Unfallrisikos zu einer Kostensenkung, eine bessere Produktqualität führt nicht nur zu zusätzlichen Verkäufen, sondern auch zu geringeren Produktverlusten. </a:t>
            </a:r>
          </a:p>
          <a:p>
            <a:endParaRPr lang="en-US" b="0" i="0" u="none" strike="noStrike" baseline="0" dirty="0">
              <a:solidFill>
                <a:srgbClr val="000000"/>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de-DE" dirty="0"/>
              <a:t>Quelle: D4.2 Training Tools - </a:t>
            </a:r>
            <a:r>
              <a:rPr lang="de-DE" dirty="0" err="1"/>
              <a:t>Mbenefits: </a:t>
            </a:r>
            <a:r>
              <a:rPr lang="de-DE" dirty="0"/>
              <a:t>https://www.mbenefits.eu/static/media/uploads/site-6/library/Deliverables/d4.3_training_tools.pdf (letzter </a:t>
            </a:r>
            <a:r>
              <a:rPr lang="de-DE" dirty="0" err="1"/>
              <a:t>Zugriff </a:t>
            </a:r>
            <a:r>
              <a:rPr lang="de-DE" dirty="0"/>
              <a:t>15.11.2021)</a:t>
            </a:r>
          </a:p>
          <a:p>
            <a:endParaRPr lang="de-DE" dirty="0"/>
          </a:p>
        </p:txBody>
      </p:sp>
      <p:sp>
        <p:nvSpPr>
          <p:cNvPr id="4" name="Foliennummernplatzhalter 3"/>
          <p:cNvSpPr>
            <a:spLocks noGrp="1"/>
          </p:cNvSpPr>
          <p:nvPr>
            <p:ph type="sldNum" sz="quarter" idx="5"/>
          </p:nvPr>
        </p:nvSpPr>
        <p:spPr/>
        <p:txBody>
          <a:bodyPr/>
          <a:lstStyle/>
          <a:p>
            <a:fld id="{FC42A464-CEEB-46BE-BA78-99FAC69E9C00}" type="slidenum">
              <a:rPr lang="de-DE" smtClean="0"/>
              <a:t>21</a:t>
            </a:fld>
            <a:endParaRPr lang="de-DE"/>
          </a:p>
        </p:txBody>
      </p:sp>
    </p:spTree>
    <p:extLst>
      <p:ext uri="{BB962C8B-B14F-4D97-AF65-F5344CB8AC3E}">
        <p14:creationId xmlns:p14="http://schemas.microsoft.com/office/powerpoint/2010/main" val="281923452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Wie bereits erwähnt, lassen sich die nicht-energetischen Vorteile (NEV) in folgende Kategorien einteilen: Optimierung der Produktion, des Betriebs und der Wartung.</a:t>
            </a:r>
          </a:p>
          <a:p>
            <a:endParaRPr lang="de-DE" dirty="0"/>
          </a:p>
          <a:p>
            <a:r>
              <a:rPr lang="de-DE" sz="1200" i="1" u="sng" dirty="0" err="1"/>
              <a:t>Anweisung an den Trainer</a:t>
            </a:r>
            <a:r>
              <a:rPr lang="de-DE" sz="1200" i="1" u="sng" dirty="0"/>
              <a:t>: </a:t>
            </a:r>
            <a:r>
              <a:rPr lang="de-DE" i="1" dirty="0"/>
              <a:t>Gehen Sie </a:t>
            </a:r>
            <a:r>
              <a:rPr lang="de-DE" i="1" dirty="0" err="1"/>
              <a:t>die Liste durch, ohne </a:t>
            </a:r>
            <a:r>
              <a:rPr lang="de-DE" i="1" dirty="0"/>
              <a:t>alle </a:t>
            </a:r>
            <a:r>
              <a:rPr lang="de-DE" i="1" dirty="0" err="1"/>
              <a:t>Punkte zu erklären</a:t>
            </a:r>
            <a:r>
              <a:rPr lang="de-DE" i="1" dirty="0"/>
              <a:t>. </a:t>
            </a:r>
          </a:p>
          <a:p>
            <a:r>
              <a:rPr lang="de-DE" i="1" dirty="0"/>
              <a:t>Verwenden Sie </a:t>
            </a:r>
            <a:r>
              <a:rPr lang="de-DE" i="1" dirty="0" err="1"/>
              <a:t>das Beispiel </a:t>
            </a:r>
            <a:r>
              <a:rPr lang="de-DE" i="1" dirty="0"/>
              <a:t>auf </a:t>
            </a:r>
            <a:r>
              <a:rPr lang="de-DE" i="1" dirty="0" err="1"/>
              <a:t>den nächsten Folien, um einige </a:t>
            </a:r>
            <a:r>
              <a:rPr lang="de-DE" i="1" dirty="0"/>
              <a:t>NEB </a:t>
            </a:r>
            <a:r>
              <a:rPr lang="de-DE" i="1" dirty="0" err="1"/>
              <a:t>zu veranschaulichen</a:t>
            </a:r>
            <a:r>
              <a:rPr lang="de-DE" i="1" dirty="0"/>
              <a:t>.</a:t>
            </a:r>
          </a:p>
          <a:p>
            <a:r>
              <a:rPr lang="de-DE" i="1" dirty="0" err="1"/>
              <a:t>Sie können die Beispiele </a:t>
            </a:r>
            <a:r>
              <a:rPr lang="de-DE" i="1" dirty="0"/>
              <a:t>#1 und #2 auch </a:t>
            </a:r>
            <a:r>
              <a:rPr lang="de-DE" i="1" dirty="0" err="1"/>
              <a:t>ohne die folgenden Folien verwenden</a:t>
            </a:r>
            <a:endParaRPr lang="de-DE" i="1" dirty="0"/>
          </a:p>
          <a:p>
            <a:endParaRPr lang="de-DE" i="1" dirty="0"/>
          </a:p>
          <a:p>
            <a:pPr marL="171450" indent="-171450">
              <a:buFontTx/>
              <a:buChar char="-"/>
            </a:pPr>
            <a:endParaRPr lang="de-DE" i="1" dirty="0"/>
          </a:p>
          <a:p>
            <a:pPr marL="171450" indent="-171450">
              <a:buFontTx/>
              <a:buChar char="-"/>
            </a:pPr>
            <a:endParaRPr lang="de-DE" dirty="0"/>
          </a:p>
        </p:txBody>
      </p:sp>
      <p:sp>
        <p:nvSpPr>
          <p:cNvPr id="4" name="Foliennummernplatzhalter 3"/>
          <p:cNvSpPr>
            <a:spLocks noGrp="1"/>
          </p:cNvSpPr>
          <p:nvPr>
            <p:ph type="sldNum" sz="quarter" idx="5"/>
          </p:nvPr>
        </p:nvSpPr>
        <p:spPr/>
        <p:txBody>
          <a:bodyPr/>
          <a:lstStyle/>
          <a:p>
            <a:fld id="{FC42A464-CEEB-46BE-BA78-99FAC69E9C00}" type="slidenum">
              <a:rPr lang="de-DE" smtClean="0"/>
              <a:t>22</a:t>
            </a:fld>
            <a:endParaRPr lang="de-DE"/>
          </a:p>
        </p:txBody>
      </p:sp>
    </p:spTree>
    <p:extLst>
      <p:ext uri="{BB962C8B-B14F-4D97-AF65-F5344CB8AC3E}">
        <p14:creationId xmlns:p14="http://schemas.microsoft.com/office/powerpoint/2010/main" val="159437462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MN können auch das Arbeitsumfeld der Mitarbeiter verbessern.</a:t>
            </a:r>
          </a:p>
          <a:p>
            <a:endParaRPr lang="de-DE" dirty="0"/>
          </a:p>
          <a:p>
            <a:r>
              <a:rPr lang="en-GB" i="1" u="sng" dirty="0" err="1"/>
              <a:t>Anweisungen</a:t>
            </a:r>
            <a:r>
              <a:rPr lang="en-GB" i="1" u="sng" dirty="0"/>
              <a:t> für </a:t>
            </a:r>
            <a:r>
              <a:rPr lang="en-GB" i="1" u="sng" dirty="0" err="1"/>
              <a:t>Trainer:innen</a:t>
            </a:r>
            <a:r>
              <a:rPr lang="en-GB" i="1" u="sng" dirty="0"/>
              <a:t>: </a:t>
            </a:r>
            <a:r>
              <a:rPr lang="de-DE" sz="1200" i="1" u="none" dirty="0"/>
              <a:t>Veranschaulichen Sie anhand von Beispielen und nennen Sie die Ergebnisse verschiedener Studien, die gezeigt haben, dass ein energieeffizientes Gebäude oder Arbeitsbedingungen gesund für die Mitarbeiter sind.</a:t>
            </a:r>
            <a:endParaRPr lang="de-DE" u="none" dirty="0"/>
          </a:p>
          <a:p>
            <a:endParaRPr lang="de-DE" dirty="0"/>
          </a:p>
          <a:p>
            <a:r>
              <a:rPr lang="de-DE" dirty="0"/>
              <a:t>Im gleichen </a:t>
            </a:r>
            <a:r>
              <a:rPr lang="de-DE" dirty="0" err="1"/>
              <a:t>Beispiel</a:t>
            </a:r>
            <a:r>
              <a:rPr lang="de-DE" dirty="0"/>
              <a:t>:</a:t>
            </a:r>
          </a:p>
          <a:p>
            <a:pPr marL="0" marR="0" lvl="0" indent="0" algn="l" defTabSz="914400" rtl="0" eaLnBrk="1" fontAlgn="auto" latinLnBrk="0" hangingPunct="1">
              <a:lnSpc>
                <a:spcPct val="100000"/>
              </a:lnSpc>
              <a:spcBef>
                <a:spcPts val="0"/>
              </a:spcBef>
              <a:spcAft>
                <a:spcPts val="0"/>
              </a:spcAft>
              <a:buClrTx/>
              <a:buSzTx/>
              <a:buFontTx/>
              <a:buNone/>
              <a:tabLst/>
              <a:defRPr/>
            </a:pPr>
            <a:r>
              <a:rPr lang="de-DE" dirty="0" err="1"/>
              <a:t>Beispiel </a:t>
            </a:r>
            <a:r>
              <a:rPr lang="de-DE" dirty="0"/>
              <a:t>1: </a:t>
            </a:r>
            <a:r>
              <a:rPr lang="de-DE" dirty="0" err="1"/>
              <a:t>Über Energieeinsparungen hinaus</a:t>
            </a:r>
            <a:r>
              <a:rPr lang="de-DE" dirty="0"/>
              <a:t>: </a:t>
            </a:r>
            <a:r>
              <a:rPr lang="de-DE" dirty="0" err="1"/>
              <a:t>Quantifizierung des </a:t>
            </a:r>
            <a:r>
              <a:rPr lang="de-DE" dirty="0"/>
              <a:t>zusätzlichen Nutzens </a:t>
            </a:r>
            <a:r>
              <a:rPr lang="de-DE" dirty="0" err="1"/>
              <a:t>von </a:t>
            </a:r>
            <a:r>
              <a:rPr lang="de-DE" dirty="0"/>
              <a:t>Energieeffizienz. Der </a:t>
            </a:r>
            <a:r>
              <a:rPr lang="de-DE" dirty="0" err="1"/>
              <a:t>Mbenefits-Ansatz für Investitionsprojekte</a:t>
            </a:r>
            <a:r>
              <a:rPr lang="de-DE" dirty="0"/>
              <a:t>, Catherine Cooremans, (2021): </a:t>
            </a:r>
            <a:r>
              <a:rPr lang="de-DE" dirty="0" err="1"/>
              <a:t>Der Austausch von Backöfen </a:t>
            </a:r>
            <a:r>
              <a:rPr lang="de-DE" dirty="0"/>
              <a:t>in einer </a:t>
            </a:r>
            <a:r>
              <a:rPr lang="de-DE" dirty="0" err="1"/>
              <a:t>industriellen Bäckerei kann zu</a:t>
            </a:r>
            <a:r>
              <a:rPr lang="de-DE" dirty="0"/>
              <a:t>:</a:t>
            </a:r>
          </a:p>
          <a:p>
            <a:pPr marL="171450" indent="-171450">
              <a:buFontTx/>
              <a:buChar char="-"/>
            </a:pPr>
            <a:r>
              <a:rPr lang="de-DE" dirty="0"/>
              <a:t>Geringeres </a:t>
            </a:r>
            <a:r>
              <a:rPr lang="de-DE" dirty="0" err="1"/>
              <a:t>Unfallrisiko am Arbeitsplatz</a:t>
            </a:r>
            <a:endParaRPr lang="de-DE" dirty="0"/>
          </a:p>
          <a:p>
            <a:pPr marL="171450" indent="-171450">
              <a:buFontTx/>
              <a:buChar char="-"/>
            </a:pPr>
            <a:r>
              <a:rPr lang="de-DE" dirty="0" err="1"/>
              <a:t>Höhere Zufriedenheit </a:t>
            </a:r>
            <a:r>
              <a:rPr lang="de-DE" dirty="0"/>
              <a:t>und </a:t>
            </a:r>
            <a:r>
              <a:rPr lang="de-DE" dirty="0" err="1"/>
              <a:t>Loyalität der Mitarbeiter</a:t>
            </a:r>
            <a:endParaRPr lang="de-DE" dirty="0"/>
          </a:p>
          <a:p>
            <a:pPr marL="171450" indent="-171450">
              <a:buFontTx/>
              <a:buChar char="-"/>
            </a:pPr>
            <a:endParaRPr lang="de-DE" dirty="0"/>
          </a:p>
          <a:p>
            <a:pPr marL="0" indent="0">
              <a:buFontTx/>
              <a:buNone/>
            </a:pPr>
            <a:endParaRPr lang="de-DE" dirty="0"/>
          </a:p>
        </p:txBody>
      </p:sp>
      <p:sp>
        <p:nvSpPr>
          <p:cNvPr id="4" name="Foliennummernplatzhalter 3"/>
          <p:cNvSpPr>
            <a:spLocks noGrp="1"/>
          </p:cNvSpPr>
          <p:nvPr>
            <p:ph type="sldNum" sz="quarter" idx="5"/>
          </p:nvPr>
        </p:nvSpPr>
        <p:spPr/>
        <p:txBody>
          <a:bodyPr/>
          <a:lstStyle/>
          <a:p>
            <a:fld id="{FC42A464-CEEB-46BE-BA78-99FAC69E9C00}" type="slidenum">
              <a:rPr lang="de-DE" smtClean="0"/>
              <a:t>23</a:t>
            </a:fld>
            <a:endParaRPr lang="de-DE"/>
          </a:p>
        </p:txBody>
      </p:sp>
    </p:spTree>
    <p:extLst>
      <p:ext uri="{BB962C8B-B14F-4D97-AF65-F5344CB8AC3E}">
        <p14:creationId xmlns:p14="http://schemas.microsoft.com/office/powerpoint/2010/main" val="277615769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indent="0">
              <a:buFontTx/>
              <a:buNone/>
            </a:pPr>
            <a:r>
              <a:rPr lang="de-DE" dirty="0"/>
              <a:t>Sie können auch die folgenden Studien erwähnen: </a:t>
            </a:r>
          </a:p>
          <a:p>
            <a:pPr marL="0" indent="0">
              <a:buFontTx/>
              <a:buNone/>
            </a:pPr>
            <a:endParaRPr lang="de-DE" dirty="0"/>
          </a:p>
          <a:p>
            <a:pPr marL="0" indent="0">
              <a:buFontTx/>
              <a:buNone/>
            </a:pPr>
            <a:r>
              <a:rPr lang="en-US" dirty="0"/>
              <a:t>"Eine </a:t>
            </a:r>
            <a:r>
              <a:rPr lang="en-US" dirty="0" err="1"/>
              <a:t>Studie</a:t>
            </a:r>
            <a:r>
              <a:rPr lang="en-US" dirty="0"/>
              <a:t> von Mills &amp; Rosenfeld </a:t>
            </a:r>
            <a:r>
              <a:rPr lang="en-US" dirty="0" err="1"/>
              <a:t>zeigt</a:t>
            </a:r>
            <a:r>
              <a:rPr lang="en-US" dirty="0"/>
              <a:t>, </a:t>
            </a:r>
            <a:r>
              <a:rPr lang="en-US" dirty="0" err="1"/>
              <a:t>dass</a:t>
            </a:r>
            <a:r>
              <a:rPr lang="en-US" dirty="0"/>
              <a:t> die </a:t>
            </a:r>
            <a:r>
              <a:rPr lang="en-US" dirty="0" err="1"/>
              <a:t>Umsetzung</a:t>
            </a:r>
            <a:r>
              <a:rPr lang="en-US" dirty="0"/>
              <a:t> von </a:t>
            </a:r>
            <a:r>
              <a:rPr lang="en-US" dirty="0" err="1"/>
              <a:t>Energieeffizienzmaßnahmen</a:t>
            </a:r>
            <a:r>
              <a:rPr lang="en-US" dirty="0"/>
              <a:t> </a:t>
            </a:r>
            <a:r>
              <a:rPr lang="en-US" dirty="0" err="1"/>
              <a:t>mit</a:t>
            </a:r>
            <a:r>
              <a:rPr lang="en-US" dirty="0"/>
              <a:t> </a:t>
            </a:r>
            <a:r>
              <a:rPr lang="en-US" dirty="0" err="1"/>
              <a:t>einer</a:t>
            </a:r>
            <a:r>
              <a:rPr lang="en-US" dirty="0"/>
              <a:t> </a:t>
            </a:r>
            <a:r>
              <a:rPr lang="en-US" dirty="0" err="1"/>
              <a:t>verbesserten</a:t>
            </a:r>
            <a:r>
              <a:rPr lang="en-US" dirty="0"/>
              <a:t> </a:t>
            </a:r>
            <a:r>
              <a:rPr lang="en-US" dirty="0" err="1"/>
              <a:t>Arbeitsumgebung</a:t>
            </a:r>
            <a:r>
              <a:rPr lang="en-US" dirty="0"/>
              <a:t>, </a:t>
            </a:r>
            <a:r>
              <a:rPr lang="en-US" dirty="0" err="1"/>
              <a:t>erhöhtem</a:t>
            </a:r>
            <a:r>
              <a:rPr lang="en-US" dirty="0"/>
              <a:t> </a:t>
            </a:r>
            <a:r>
              <a:rPr lang="en-US" dirty="0" err="1"/>
              <a:t>Komfort</a:t>
            </a:r>
            <a:r>
              <a:rPr lang="en-US" dirty="0"/>
              <a:t>, Gesundheit und </a:t>
            </a:r>
            <a:r>
              <a:rPr lang="en-US" dirty="0" err="1"/>
              <a:t>Sicherheit</a:t>
            </a:r>
            <a:r>
              <a:rPr lang="en-US" dirty="0"/>
              <a:t> am </a:t>
            </a:r>
            <a:r>
              <a:rPr lang="en-US" dirty="0" err="1"/>
              <a:t>Arbeitsplatz</a:t>
            </a:r>
            <a:r>
              <a:rPr lang="en-US" dirty="0"/>
              <a:t> </a:t>
            </a:r>
            <a:r>
              <a:rPr lang="en-US" dirty="0" err="1"/>
              <a:t>verbunden</a:t>
            </a:r>
            <a:r>
              <a:rPr lang="en-US" dirty="0"/>
              <a:t> </a:t>
            </a:r>
            <a:r>
              <a:rPr lang="en-US" dirty="0" err="1"/>
              <a:t>ist</a:t>
            </a:r>
            <a:r>
              <a:rPr lang="en-US" dirty="0"/>
              <a:t>. Die </a:t>
            </a:r>
            <a:r>
              <a:rPr lang="en-US" dirty="0" err="1"/>
              <a:t>folgenden</a:t>
            </a:r>
            <a:r>
              <a:rPr lang="en-US" dirty="0"/>
              <a:t> </a:t>
            </a:r>
            <a:r>
              <a:rPr lang="en-US" dirty="0" err="1"/>
              <a:t>drei</a:t>
            </a:r>
            <a:r>
              <a:rPr lang="en-US" dirty="0"/>
              <a:t> </a:t>
            </a:r>
            <a:r>
              <a:rPr lang="en-US" dirty="0" err="1"/>
              <a:t>Beispiele</a:t>
            </a:r>
            <a:r>
              <a:rPr lang="en-US" dirty="0"/>
              <a:t> </a:t>
            </a:r>
            <a:r>
              <a:rPr lang="en-US" dirty="0" err="1"/>
              <a:t>veranschaulichen</a:t>
            </a:r>
            <a:r>
              <a:rPr lang="en-US" dirty="0"/>
              <a:t> dies:</a:t>
            </a:r>
          </a:p>
          <a:p>
            <a:pPr marL="171450" indent="-171450">
              <a:buFontTx/>
              <a:buChar char="-"/>
            </a:pPr>
            <a:r>
              <a:rPr lang="en-US" dirty="0"/>
              <a:t>Besser </a:t>
            </a:r>
            <a:r>
              <a:rPr lang="en-US" dirty="0" err="1"/>
              <a:t>isolierte</a:t>
            </a:r>
            <a:r>
              <a:rPr lang="en-US" dirty="0"/>
              <a:t> Fenster </a:t>
            </a:r>
            <a:r>
              <a:rPr lang="en-US" dirty="0" err="1"/>
              <a:t>führen</a:t>
            </a:r>
            <a:r>
              <a:rPr lang="en-US" dirty="0"/>
              <a:t> </a:t>
            </a:r>
            <a:r>
              <a:rPr lang="en-US" dirty="0" err="1"/>
              <a:t>zu</a:t>
            </a:r>
            <a:r>
              <a:rPr lang="en-US" dirty="0"/>
              <a:t> </a:t>
            </a:r>
            <a:r>
              <a:rPr lang="en-US" dirty="0" err="1"/>
              <a:t>höherem</a:t>
            </a:r>
            <a:r>
              <a:rPr lang="en-US" dirty="0"/>
              <a:t> </a:t>
            </a:r>
            <a:r>
              <a:rPr lang="en-US" dirty="0" err="1"/>
              <a:t>thermischen</a:t>
            </a:r>
            <a:r>
              <a:rPr lang="en-US" dirty="0"/>
              <a:t> </a:t>
            </a:r>
            <a:r>
              <a:rPr lang="en-US" dirty="0" err="1"/>
              <a:t>Komfort</a:t>
            </a:r>
            <a:r>
              <a:rPr lang="en-US" dirty="0"/>
              <a:t>, </a:t>
            </a:r>
            <a:r>
              <a:rPr lang="en-US" dirty="0" err="1"/>
              <a:t>geringerer</a:t>
            </a:r>
            <a:r>
              <a:rPr lang="en-US" dirty="0"/>
              <a:t> </a:t>
            </a:r>
            <a:r>
              <a:rPr lang="en-US" dirty="0" err="1"/>
              <a:t>Schallübertragung</a:t>
            </a:r>
            <a:r>
              <a:rPr lang="en-US" dirty="0"/>
              <a:t> und </a:t>
            </a:r>
            <a:r>
              <a:rPr lang="en-US" dirty="0" err="1"/>
              <a:t>verbessertem</a:t>
            </a:r>
            <a:r>
              <a:rPr lang="en-US" dirty="0"/>
              <a:t> </a:t>
            </a:r>
            <a:r>
              <a:rPr lang="en-US" dirty="0" err="1"/>
              <a:t>Brandschutz</a:t>
            </a:r>
            <a:r>
              <a:rPr lang="en-US" dirty="0"/>
              <a:t>.</a:t>
            </a:r>
          </a:p>
          <a:p>
            <a:pPr marL="171450" indent="-171450">
              <a:buFontTx/>
              <a:buChar char="-"/>
            </a:pPr>
            <a:r>
              <a:rPr lang="en-US" dirty="0" err="1"/>
              <a:t>Effiziente</a:t>
            </a:r>
            <a:r>
              <a:rPr lang="en-US" dirty="0"/>
              <a:t> </a:t>
            </a:r>
            <a:r>
              <a:rPr lang="en-US" dirty="0" err="1"/>
              <a:t>Beleuchtung</a:t>
            </a:r>
            <a:r>
              <a:rPr lang="en-US" dirty="0"/>
              <a:t> (</a:t>
            </a:r>
            <a:r>
              <a:rPr lang="en-US" dirty="0" err="1"/>
              <a:t>mit</a:t>
            </a:r>
            <a:r>
              <a:rPr lang="en-US" dirty="0"/>
              <a:t> </a:t>
            </a:r>
            <a:r>
              <a:rPr lang="en-US" dirty="0" err="1"/>
              <a:t>elektronischen</a:t>
            </a:r>
            <a:r>
              <a:rPr lang="en-US" dirty="0"/>
              <a:t> </a:t>
            </a:r>
            <a:r>
              <a:rPr lang="en-US" dirty="0" err="1"/>
              <a:t>Hochfrequenz-Vorschaltgeräten</a:t>
            </a:r>
            <a:r>
              <a:rPr lang="en-US" dirty="0"/>
              <a:t>) </a:t>
            </a:r>
            <a:r>
              <a:rPr lang="en-US" dirty="0" err="1"/>
              <a:t>führt</a:t>
            </a:r>
            <a:r>
              <a:rPr lang="en-US" dirty="0"/>
              <a:t> </a:t>
            </a:r>
            <a:r>
              <a:rPr lang="en-US" dirty="0" err="1"/>
              <a:t>zu</a:t>
            </a:r>
            <a:r>
              <a:rPr lang="en-US" dirty="0"/>
              <a:t> </a:t>
            </a:r>
            <a:r>
              <a:rPr lang="en-US" dirty="0" err="1"/>
              <a:t>besserem</a:t>
            </a:r>
            <a:r>
              <a:rPr lang="en-US" dirty="0"/>
              <a:t> </a:t>
            </a:r>
            <a:r>
              <a:rPr lang="en-US" dirty="0" err="1"/>
              <a:t>Sehkomfort</a:t>
            </a:r>
            <a:r>
              <a:rPr lang="en-US" dirty="0"/>
              <a:t>, </a:t>
            </a:r>
            <a:r>
              <a:rPr lang="en-US" dirty="0" err="1"/>
              <a:t>höherer</a:t>
            </a:r>
            <a:r>
              <a:rPr lang="en-US" dirty="0"/>
              <a:t> </a:t>
            </a:r>
            <a:r>
              <a:rPr lang="en-US" dirty="0" err="1"/>
              <a:t>Arbeitsproduktivität</a:t>
            </a:r>
            <a:r>
              <a:rPr lang="en-US" dirty="0"/>
              <a:t> und </a:t>
            </a:r>
            <a:r>
              <a:rPr lang="en-US" dirty="0" err="1"/>
              <a:t>verursacht</a:t>
            </a:r>
            <a:r>
              <a:rPr lang="en-US" dirty="0"/>
              <a:t> </a:t>
            </a:r>
            <a:r>
              <a:rPr lang="en-US" dirty="0" err="1"/>
              <a:t>deutlich</a:t>
            </a:r>
            <a:r>
              <a:rPr lang="en-US" dirty="0"/>
              <a:t> </a:t>
            </a:r>
            <a:r>
              <a:rPr lang="en-US" dirty="0" err="1"/>
              <a:t>weniger</a:t>
            </a:r>
            <a:r>
              <a:rPr lang="en-US" dirty="0"/>
              <a:t> </a:t>
            </a:r>
            <a:r>
              <a:rPr lang="en-US" dirty="0" err="1"/>
              <a:t>Kopfschmerzen</a:t>
            </a:r>
            <a:r>
              <a:rPr lang="en-US" dirty="0"/>
              <a:t> </a:t>
            </a:r>
            <a:r>
              <a:rPr lang="en-US" dirty="0" err="1"/>
              <a:t>als</a:t>
            </a:r>
            <a:r>
              <a:rPr lang="en-US" dirty="0"/>
              <a:t> </a:t>
            </a:r>
            <a:r>
              <a:rPr lang="en-US" dirty="0" err="1"/>
              <a:t>magnetische</a:t>
            </a:r>
            <a:r>
              <a:rPr lang="en-US" dirty="0"/>
              <a:t> </a:t>
            </a:r>
            <a:r>
              <a:rPr lang="en-US" dirty="0" err="1"/>
              <a:t>Vorschaltgeräte</a:t>
            </a:r>
            <a:r>
              <a:rPr lang="en-US" dirty="0"/>
              <a:t>.</a:t>
            </a:r>
          </a:p>
          <a:p>
            <a:pPr marL="171450" indent="-171450">
              <a:buFontTx/>
              <a:buChar char="-"/>
            </a:pPr>
            <a:r>
              <a:rPr lang="en-US" dirty="0" err="1"/>
              <a:t>Effiziente</a:t>
            </a:r>
            <a:r>
              <a:rPr lang="en-US" dirty="0"/>
              <a:t> </a:t>
            </a:r>
            <a:r>
              <a:rPr lang="en-US" dirty="0" err="1"/>
              <a:t>Belüftung</a:t>
            </a:r>
            <a:r>
              <a:rPr lang="en-US" dirty="0"/>
              <a:t> </a:t>
            </a:r>
            <a:r>
              <a:rPr lang="en-US" dirty="0" err="1"/>
              <a:t>reduziert</a:t>
            </a:r>
            <a:r>
              <a:rPr lang="en-US" dirty="0"/>
              <a:t> die </a:t>
            </a:r>
            <a:r>
              <a:rPr lang="en-US" dirty="0" err="1"/>
              <a:t>Schadstoffkonzentration</a:t>
            </a:r>
            <a:r>
              <a:rPr lang="en-US" dirty="0"/>
              <a:t> und </a:t>
            </a:r>
            <a:r>
              <a:rPr lang="en-US" dirty="0" err="1"/>
              <a:t>führt</a:t>
            </a:r>
            <a:r>
              <a:rPr lang="en-US" dirty="0"/>
              <a:t> </a:t>
            </a:r>
            <a:r>
              <a:rPr lang="en-US" dirty="0" err="1"/>
              <a:t>zu</a:t>
            </a:r>
            <a:r>
              <a:rPr lang="en-US" dirty="0"/>
              <a:t> </a:t>
            </a:r>
            <a:r>
              <a:rPr lang="en-US" dirty="0" err="1"/>
              <a:t>einer</a:t>
            </a:r>
            <a:r>
              <a:rPr lang="en-US" dirty="0"/>
              <a:t> </a:t>
            </a:r>
            <a:r>
              <a:rPr lang="en-US" dirty="0" err="1"/>
              <a:t>besseren</a:t>
            </a:r>
            <a:r>
              <a:rPr lang="en-US" dirty="0"/>
              <a:t> </a:t>
            </a:r>
            <a:r>
              <a:rPr lang="en-US" dirty="0" err="1"/>
              <a:t>Luftqualität</a:t>
            </a:r>
            <a:r>
              <a:rPr lang="en-US" dirty="0"/>
              <a:t> </a:t>
            </a:r>
          </a:p>
          <a:p>
            <a:pPr marL="171450" indent="-171450">
              <a:buFontTx/>
              <a:buChar char="-"/>
            </a:pPr>
            <a:r>
              <a:rPr lang="en-US" dirty="0" err="1"/>
              <a:t>Bessere</a:t>
            </a:r>
            <a:r>
              <a:rPr lang="en-US" dirty="0"/>
              <a:t> </a:t>
            </a:r>
            <a:r>
              <a:rPr lang="en-US" dirty="0" err="1"/>
              <a:t>Bedingungen</a:t>
            </a:r>
            <a:r>
              <a:rPr lang="en-US" dirty="0"/>
              <a:t> </a:t>
            </a:r>
            <a:r>
              <a:rPr lang="en-US" dirty="0" err="1"/>
              <a:t>können</a:t>
            </a:r>
            <a:r>
              <a:rPr lang="en-US" dirty="0"/>
              <a:t> </a:t>
            </a:r>
            <a:r>
              <a:rPr lang="en-US" dirty="0" err="1"/>
              <a:t>dazu</a:t>
            </a:r>
            <a:r>
              <a:rPr lang="en-US" dirty="0"/>
              <a:t> </a:t>
            </a:r>
            <a:r>
              <a:rPr lang="en-US" dirty="0" err="1"/>
              <a:t>beitragen</a:t>
            </a:r>
            <a:r>
              <a:rPr lang="en-US" dirty="0"/>
              <a:t>, </a:t>
            </a:r>
            <a:r>
              <a:rPr lang="en-US" dirty="0" err="1"/>
              <a:t>qualifiziertes</a:t>
            </a:r>
            <a:r>
              <a:rPr lang="en-US" dirty="0"/>
              <a:t> Personal </a:t>
            </a:r>
            <a:r>
              <a:rPr lang="en-US" dirty="0" err="1"/>
              <a:t>zu</a:t>
            </a:r>
            <a:r>
              <a:rPr lang="en-US" dirty="0"/>
              <a:t> </a:t>
            </a:r>
            <a:r>
              <a:rPr lang="en-US" dirty="0" err="1"/>
              <a:t>halten</a:t>
            </a:r>
            <a:r>
              <a:rPr lang="en-US" dirty="0"/>
              <a:t> und </a:t>
            </a:r>
            <a:r>
              <a:rPr lang="en-US" dirty="0" err="1"/>
              <a:t>anzuziehen</a:t>
            </a:r>
            <a:r>
              <a:rPr lang="en-US" dirty="0"/>
              <a:t>. Sie </a:t>
            </a:r>
            <a:r>
              <a:rPr lang="en-US" dirty="0" err="1"/>
              <a:t>tragen</a:t>
            </a:r>
            <a:r>
              <a:rPr lang="en-US" dirty="0"/>
              <a:t> </a:t>
            </a:r>
            <a:r>
              <a:rPr lang="en-US" dirty="0" err="1"/>
              <a:t>auch</a:t>
            </a:r>
            <a:r>
              <a:rPr lang="en-US" dirty="0"/>
              <a:t> </a:t>
            </a:r>
            <a:r>
              <a:rPr lang="en-US" dirty="0" err="1"/>
              <a:t>dazu</a:t>
            </a:r>
            <a:r>
              <a:rPr lang="en-US" dirty="0"/>
              <a:t> </a:t>
            </a:r>
            <a:r>
              <a:rPr lang="en-US" dirty="0" err="1"/>
              <a:t>bei</a:t>
            </a:r>
            <a:r>
              <a:rPr lang="en-US" dirty="0"/>
              <a:t>, die </a:t>
            </a:r>
            <a:r>
              <a:rPr lang="en-US" dirty="0" err="1"/>
              <a:t>Arbeitsleistung</a:t>
            </a:r>
            <a:r>
              <a:rPr lang="en-US" dirty="0"/>
              <a:t> der Mitarbeiter </a:t>
            </a:r>
            <a:r>
              <a:rPr lang="en-US" dirty="0" err="1"/>
              <a:t>zu</a:t>
            </a:r>
            <a:r>
              <a:rPr lang="en-US" dirty="0"/>
              <a:t> </a:t>
            </a:r>
            <a:r>
              <a:rPr lang="en-US" dirty="0" err="1"/>
              <a:t>verbessern</a:t>
            </a:r>
            <a:r>
              <a:rPr lang="en-US" dirty="0"/>
              <a:t>. </a:t>
            </a:r>
          </a:p>
          <a:p>
            <a:pPr marL="0" indent="0">
              <a:buFontTx/>
              <a:buNone/>
            </a:pPr>
            <a:endParaRPr lang="en-US" dirty="0"/>
          </a:p>
          <a:p>
            <a:pPr marL="0" indent="0">
              <a:buFontTx/>
              <a:buNone/>
            </a:pPr>
            <a:r>
              <a:rPr lang="en-US" dirty="0"/>
              <a:t>Quelle: Mills, E., &amp; Rosenfeld, A. (1996). Non-Energy Benefits of the Consumer as a motivation for making energy-efficiency improvements. Energy, 21(7-8), 707-720" </a:t>
            </a:r>
            <a:r>
              <a:rPr lang="en-US" dirty="0" err="1"/>
              <a:t>Aus</a:t>
            </a:r>
            <a:r>
              <a:rPr lang="en-US" dirty="0"/>
              <a:t> dem Tool/der Website: https://www.multiple-benefits.ch (</a:t>
            </a:r>
            <a:r>
              <a:rPr lang="en-US" dirty="0" err="1"/>
              <a:t>zuletzt</a:t>
            </a:r>
            <a:r>
              <a:rPr lang="en-US" dirty="0"/>
              <a:t> </a:t>
            </a:r>
            <a:r>
              <a:rPr lang="en-US" dirty="0" err="1"/>
              <a:t>besucht</a:t>
            </a:r>
            <a:r>
              <a:rPr lang="en-US" dirty="0"/>
              <a:t> am 02.11.2021)</a:t>
            </a:r>
            <a:endParaRPr lang="de-DE" dirty="0"/>
          </a:p>
          <a:p>
            <a:pPr marL="0" indent="0">
              <a:buFontTx/>
              <a:buNone/>
            </a:pPr>
            <a:endParaRPr lang="de-DE" dirty="0"/>
          </a:p>
          <a:p>
            <a:pPr marL="0" indent="0">
              <a:buFontTx/>
              <a:buNone/>
            </a:pPr>
            <a:r>
              <a:rPr lang="en-US" dirty="0"/>
              <a:t>"</a:t>
            </a:r>
            <a:r>
              <a:rPr lang="en-US" dirty="0" err="1"/>
              <a:t>Forscher</a:t>
            </a:r>
            <a:r>
              <a:rPr lang="en-US" dirty="0"/>
              <a:t> </a:t>
            </a:r>
            <a:r>
              <a:rPr lang="en-US" dirty="0" err="1"/>
              <a:t>aus</a:t>
            </a:r>
            <a:r>
              <a:rPr lang="en-US" dirty="0"/>
              <a:t> Harvard und von der State University of New York </a:t>
            </a:r>
            <a:r>
              <a:rPr lang="en-US" dirty="0" err="1"/>
              <a:t>untersuchten</a:t>
            </a:r>
            <a:r>
              <a:rPr lang="en-US" dirty="0"/>
              <a:t> die </a:t>
            </a:r>
            <a:r>
              <a:rPr lang="en-US" dirty="0" err="1"/>
              <a:t>gesundheitlichen</a:t>
            </a:r>
            <a:r>
              <a:rPr lang="en-US" dirty="0"/>
              <a:t> </a:t>
            </a:r>
            <a:r>
              <a:rPr lang="en-US" dirty="0" err="1"/>
              <a:t>Auswirkungen</a:t>
            </a:r>
            <a:r>
              <a:rPr lang="en-US" dirty="0"/>
              <a:t> der Arbeit in </a:t>
            </a:r>
            <a:r>
              <a:rPr lang="en-US" dirty="0" err="1"/>
              <a:t>einem</a:t>
            </a:r>
            <a:r>
              <a:rPr lang="en-US" dirty="0"/>
              <a:t> </a:t>
            </a:r>
            <a:r>
              <a:rPr lang="en-US" dirty="0" err="1"/>
              <a:t>energieeffizienten</a:t>
            </a:r>
            <a:r>
              <a:rPr lang="en-US" dirty="0"/>
              <a:t> </a:t>
            </a:r>
            <a:r>
              <a:rPr lang="en-US" dirty="0" err="1"/>
              <a:t>Gebäude</a:t>
            </a:r>
            <a:r>
              <a:rPr lang="en-US" dirty="0"/>
              <a:t> </a:t>
            </a:r>
            <a:r>
              <a:rPr lang="en-US" dirty="0" err="1"/>
              <a:t>mit</a:t>
            </a:r>
            <a:r>
              <a:rPr lang="en-US" dirty="0"/>
              <a:t> </a:t>
            </a:r>
            <a:r>
              <a:rPr lang="en-US" dirty="0" err="1"/>
              <a:t>verbesserter</a:t>
            </a:r>
            <a:r>
              <a:rPr lang="en-US" dirty="0"/>
              <a:t> </a:t>
            </a:r>
            <a:r>
              <a:rPr lang="en-US" dirty="0" err="1"/>
              <a:t>Belüftung</a:t>
            </a:r>
            <a:r>
              <a:rPr lang="en-US" dirty="0"/>
              <a:t> </a:t>
            </a:r>
            <a:r>
              <a:rPr lang="en-US" dirty="0" err="1"/>
              <a:t>im</a:t>
            </a:r>
            <a:r>
              <a:rPr lang="en-US" dirty="0"/>
              <a:t> </a:t>
            </a:r>
            <a:r>
              <a:rPr lang="en-US" dirty="0" err="1"/>
              <a:t>Vergleich</a:t>
            </a:r>
            <a:r>
              <a:rPr lang="en-US" dirty="0"/>
              <a:t> </a:t>
            </a:r>
            <a:r>
              <a:rPr lang="en-US" dirty="0" err="1"/>
              <a:t>zu</a:t>
            </a:r>
            <a:r>
              <a:rPr lang="en-US" dirty="0"/>
              <a:t> </a:t>
            </a:r>
            <a:r>
              <a:rPr lang="en-US" dirty="0" err="1"/>
              <a:t>einer</a:t>
            </a:r>
            <a:r>
              <a:rPr lang="en-US" dirty="0"/>
              <a:t> </a:t>
            </a:r>
            <a:r>
              <a:rPr lang="en-US" dirty="0" err="1"/>
              <a:t>herkömmlichen</a:t>
            </a:r>
            <a:r>
              <a:rPr lang="en-US" dirty="0"/>
              <a:t> </a:t>
            </a:r>
            <a:r>
              <a:rPr lang="en-US" dirty="0" err="1"/>
              <a:t>Gebäudeumgebung</a:t>
            </a:r>
            <a:r>
              <a:rPr lang="en-US" dirty="0"/>
              <a:t>. Die </a:t>
            </a:r>
            <a:r>
              <a:rPr lang="en-US" dirty="0" err="1"/>
              <a:t>Ergebnisse</a:t>
            </a:r>
            <a:r>
              <a:rPr lang="en-US" dirty="0"/>
              <a:t> </a:t>
            </a:r>
            <a:r>
              <a:rPr lang="en-US" dirty="0" err="1"/>
              <a:t>sind</a:t>
            </a:r>
            <a:r>
              <a:rPr lang="en-US" dirty="0"/>
              <a:t> </a:t>
            </a:r>
            <a:r>
              <a:rPr lang="en-US" dirty="0" err="1"/>
              <a:t>verblüffend</a:t>
            </a:r>
            <a:r>
              <a:rPr lang="en-US" dirty="0"/>
              <a:t>. </a:t>
            </a:r>
            <a:r>
              <a:rPr lang="en-US" dirty="0" err="1"/>
              <a:t>Arbeitnehmer</a:t>
            </a:r>
            <a:r>
              <a:rPr lang="en-US" dirty="0"/>
              <a:t>, die in </a:t>
            </a:r>
            <a:r>
              <a:rPr lang="en-US" dirty="0" err="1"/>
              <a:t>einem</a:t>
            </a:r>
            <a:r>
              <a:rPr lang="en-US" dirty="0"/>
              <a:t> </a:t>
            </a:r>
            <a:r>
              <a:rPr lang="en-US" dirty="0" err="1"/>
              <a:t>energieeffizienten</a:t>
            </a:r>
            <a:r>
              <a:rPr lang="en-US" dirty="0"/>
              <a:t> </a:t>
            </a:r>
            <a:r>
              <a:rPr lang="en-US" dirty="0" err="1"/>
              <a:t>Gebäude</a:t>
            </a:r>
            <a:r>
              <a:rPr lang="en-US" dirty="0"/>
              <a:t> </a:t>
            </a:r>
            <a:r>
              <a:rPr lang="en-US" dirty="0" err="1"/>
              <a:t>arbeiteten</a:t>
            </a:r>
            <a:r>
              <a:rPr lang="en-US" dirty="0"/>
              <a:t>, </a:t>
            </a:r>
            <a:r>
              <a:rPr lang="en-US" dirty="0" err="1"/>
              <a:t>zeigten</a:t>
            </a:r>
            <a:r>
              <a:rPr lang="en-US" dirty="0"/>
              <a:t>:</a:t>
            </a:r>
          </a:p>
          <a:p>
            <a:pPr marL="171450" indent="-171450">
              <a:buFont typeface="Arial" panose="020B0604020202020204" pitchFamily="34" charset="0"/>
              <a:buChar char="•"/>
            </a:pPr>
            <a:r>
              <a:rPr lang="en-US" dirty="0"/>
              <a:t>26% </a:t>
            </a:r>
            <a:r>
              <a:rPr lang="en-US" dirty="0" err="1"/>
              <a:t>höhere</a:t>
            </a:r>
            <a:r>
              <a:rPr lang="en-US" dirty="0"/>
              <a:t> </a:t>
            </a:r>
            <a:r>
              <a:rPr lang="en-US" dirty="0" err="1"/>
              <a:t>kognitive</a:t>
            </a:r>
            <a:r>
              <a:rPr lang="en-US" dirty="0"/>
              <a:t> </a:t>
            </a:r>
            <a:r>
              <a:rPr lang="en-US" dirty="0" err="1"/>
              <a:t>Funktion</a:t>
            </a:r>
            <a:endParaRPr lang="en-US" dirty="0"/>
          </a:p>
          <a:p>
            <a:pPr marL="171450" indent="-171450">
              <a:buFont typeface="Arial" panose="020B0604020202020204" pitchFamily="34" charset="0"/>
              <a:buChar char="•"/>
            </a:pPr>
            <a:r>
              <a:rPr lang="en-US" dirty="0"/>
              <a:t>6% </a:t>
            </a:r>
            <a:r>
              <a:rPr lang="en-US" dirty="0" err="1"/>
              <a:t>höhere</a:t>
            </a:r>
            <a:r>
              <a:rPr lang="en-US" dirty="0"/>
              <a:t> </a:t>
            </a:r>
            <a:r>
              <a:rPr lang="en-US" dirty="0" err="1"/>
              <a:t>Schlafqualität</a:t>
            </a:r>
            <a:endParaRPr lang="en-US" dirty="0"/>
          </a:p>
          <a:p>
            <a:pPr marL="171450" indent="-171450">
              <a:buFont typeface="Arial" panose="020B0604020202020204" pitchFamily="34" charset="0"/>
              <a:buChar char="•"/>
            </a:pPr>
            <a:r>
              <a:rPr lang="en-US" dirty="0"/>
              <a:t>30 % </a:t>
            </a:r>
            <a:r>
              <a:rPr lang="en-US" dirty="0" err="1"/>
              <a:t>weniger</a:t>
            </a:r>
            <a:r>
              <a:rPr lang="en-US" dirty="0"/>
              <a:t> </a:t>
            </a:r>
            <a:r>
              <a:rPr lang="en-US" dirty="0" err="1"/>
              <a:t>Symptome</a:t>
            </a:r>
            <a:r>
              <a:rPr lang="en-US" dirty="0"/>
              <a:t> des "Sick-Building-</a:t>
            </a:r>
            <a:r>
              <a:rPr lang="en-US" dirty="0" err="1"/>
              <a:t>Syndroms</a:t>
            </a:r>
            <a:r>
              <a:rPr lang="en-US" dirty="0"/>
              <a:t>" (</a:t>
            </a:r>
            <a:r>
              <a:rPr lang="en-US" dirty="0" err="1"/>
              <a:t>ein</a:t>
            </a:r>
            <a:r>
              <a:rPr lang="en-US" dirty="0"/>
              <a:t> </a:t>
            </a:r>
            <a:r>
              <a:rPr lang="en-US" dirty="0" err="1"/>
              <a:t>Zustand</a:t>
            </a:r>
            <a:r>
              <a:rPr lang="en-US" dirty="0"/>
              <a:t>, der </a:t>
            </a:r>
            <a:r>
              <a:rPr lang="en-US" dirty="0" err="1"/>
              <a:t>durch</a:t>
            </a:r>
            <a:r>
              <a:rPr lang="en-US" dirty="0"/>
              <a:t> </a:t>
            </a:r>
            <a:r>
              <a:rPr lang="en-US" dirty="0" err="1"/>
              <a:t>Beschwerden</a:t>
            </a:r>
            <a:r>
              <a:rPr lang="en-US" dirty="0"/>
              <a:t> </a:t>
            </a:r>
            <a:r>
              <a:rPr lang="en-US" dirty="0" err="1"/>
              <a:t>wie</a:t>
            </a:r>
            <a:r>
              <a:rPr lang="en-US" dirty="0"/>
              <a:t> </a:t>
            </a:r>
            <a:r>
              <a:rPr lang="en-US" dirty="0" err="1"/>
              <a:t>Kopfschmerzen</a:t>
            </a:r>
            <a:r>
              <a:rPr lang="en-US" dirty="0"/>
              <a:t>, </a:t>
            </a:r>
            <a:r>
              <a:rPr lang="en-US" dirty="0" err="1"/>
              <a:t>tränende</a:t>
            </a:r>
            <a:r>
              <a:rPr lang="en-US" dirty="0"/>
              <a:t> </a:t>
            </a:r>
            <a:r>
              <a:rPr lang="en-US" dirty="0" err="1"/>
              <a:t>Augen</a:t>
            </a:r>
            <a:r>
              <a:rPr lang="en-US" dirty="0"/>
              <a:t>, </a:t>
            </a:r>
            <a:r>
              <a:rPr lang="en-US" dirty="0" err="1"/>
              <a:t>juckende</a:t>
            </a:r>
            <a:r>
              <a:rPr lang="en-US" dirty="0"/>
              <a:t> Haut und </a:t>
            </a:r>
            <a:r>
              <a:rPr lang="en-US" dirty="0" err="1"/>
              <a:t>gereizte</a:t>
            </a:r>
            <a:r>
              <a:rPr lang="en-US" dirty="0"/>
              <a:t> </a:t>
            </a:r>
            <a:r>
              <a:rPr lang="en-US" dirty="0" err="1"/>
              <a:t>Schleimhäute</a:t>
            </a:r>
            <a:r>
              <a:rPr lang="en-US" dirty="0"/>
              <a:t> </a:t>
            </a:r>
            <a:r>
              <a:rPr lang="en-US" dirty="0" err="1"/>
              <a:t>gekennzeichnet</a:t>
            </a:r>
            <a:r>
              <a:rPr lang="en-US" dirty="0"/>
              <a:t> </a:t>
            </a:r>
            <a:r>
              <a:rPr lang="en-US" dirty="0" err="1"/>
              <a:t>ist</a:t>
            </a:r>
            <a:r>
              <a:rPr lang="en-US" dirty="0"/>
              <a:t> und </a:t>
            </a:r>
            <a:r>
              <a:rPr lang="en-US" dirty="0" err="1"/>
              <a:t>durch</a:t>
            </a:r>
            <a:r>
              <a:rPr lang="en-US" dirty="0"/>
              <a:t> </a:t>
            </a:r>
            <a:r>
              <a:rPr lang="en-US" dirty="0" err="1"/>
              <a:t>eine</a:t>
            </a:r>
            <a:r>
              <a:rPr lang="en-US" dirty="0"/>
              <a:t> </a:t>
            </a:r>
            <a:r>
              <a:rPr lang="en-US" dirty="0" err="1"/>
              <a:t>erhöhte</a:t>
            </a:r>
            <a:r>
              <a:rPr lang="en-US" dirty="0"/>
              <a:t> </a:t>
            </a:r>
            <a:r>
              <a:rPr lang="en-US" dirty="0" err="1"/>
              <a:t>Schadstoffkonzentration</a:t>
            </a:r>
            <a:r>
              <a:rPr lang="en-US" dirty="0"/>
              <a:t> am </a:t>
            </a:r>
            <a:r>
              <a:rPr lang="en-US" dirty="0" err="1"/>
              <a:t>Arbeitsplatz</a:t>
            </a:r>
            <a:r>
              <a:rPr lang="en-US" dirty="0"/>
              <a:t> </a:t>
            </a:r>
            <a:r>
              <a:rPr lang="en-US" dirty="0" err="1"/>
              <a:t>verursacht</a:t>
            </a:r>
            <a:r>
              <a:rPr lang="en-US" dirty="0"/>
              <a:t> </a:t>
            </a:r>
            <a:r>
              <a:rPr lang="en-US" dirty="0" err="1"/>
              <a:t>werden</a:t>
            </a:r>
            <a:r>
              <a:rPr lang="en-US" dirty="0"/>
              <a:t> </a:t>
            </a:r>
            <a:r>
              <a:rPr lang="en-US" dirty="0" err="1"/>
              <a:t>kann</a:t>
            </a:r>
            <a:r>
              <a:rPr lang="en-US" dirty="0"/>
              <a:t>)</a:t>
            </a:r>
          </a:p>
          <a:p>
            <a:pPr marL="0" indent="0">
              <a:buFontTx/>
              <a:buNone/>
            </a:pPr>
            <a:endParaRPr lang="en-US" dirty="0"/>
          </a:p>
          <a:p>
            <a:pPr marL="0" indent="0">
              <a:buFontTx/>
              <a:buNone/>
            </a:pPr>
            <a:r>
              <a:rPr lang="en-US" dirty="0"/>
              <a:t>Quelle: Edie Newsroom (2016, October 26). Green building design is a smart business move, finds report.”</a:t>
            </a:r>
          </a:p>
          <a:p>
            <a:pPr marL="0" indent="0">
              <a:buFontTx/>
              <a:buNone/>
            </a:pPr>
            <a:r>
              <a:rPr lang="en-US" dirty="0" err="1"/>
              <a:t>Aus</a:t>
            </a:r>
            <a:r>
              <a:rPr lang="en-US" dirty="0"/>
              <a:t> dem Tool/der Website : https://www.multiple-benefits.ch (</a:t>
            </a:r>
            <a:r>
              <a:rPr lang="en-US" dirty="0" err="1"/>
              <a:t>zuletzt</a:t>
            </a:r>
            <a:r>
              <a:rPr lang="en-US" dirty="0"/>
              <a:t> </a:t>
            </a:r>
            <a:r>
              <a:rPr lang="en-US" dirty="0" err="1"/>
              <a:t>besucht</a:t>
            </a:r>
            <a:r>
              <a:rPr lang="en-US" dirty="0"/>
              <a:t> am 02.11.2021)</a:t>
            </a:r>
            <a:endParaRPr lang="de-DE" dirty="0"/>
          </a:p>
          <a:p>
            <a:endParaRPr lang="de-DE" dirty="0"/>
          </a:p>
        </p:txBody>
      </p:sp>
      <p:sp>
        <p:nvSpPr>
          <p:cNvPr id="4" name="Foliennummernplatzhalter 3"/>
          <p:cNvSpPr>
            <a:spLocks noGrp="1"/>
          </p:cNvSpPr>
          <p:nvPr>
            <p:ph type="sldNum" sz="quarter" idx="5"/>
          </p:nvPr>
        </p:nvSpPr>
        <p:spPr/>
        <p:txBody>
          <a:bodyPr/>
          <a:lstStyle/>
          <a:p>
            <a:fld id="{FC42A464-CEEB-46BE-BA78-99FAC69E9C00}" type="slidenum">
              <a:rPr lang="de-DE" smtClean="0"/>
              <a:t>24</a:t>
            </a:fld>
            <a:endParaRPr lang="de-DE"/>
          </a:p>
        </p:txBody>
      </p:sp>
    </p:spTree>
    <p:extLst>
      <p:ext uri="{BB962C8B-B14F-4D97-AF65-F5344CB8AC3E}">
        <p14:creationId xmlns:p14="http://schemas.microsoft.com/office/powerpoint/2010/main" val="52458261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MB </a:t>
            </a:r>
            <a:r>
              <a:rPr lang="de-DE" dirty="0" err="1"/>
              <a:t>kann dazu beitragen, die Auswirkungen </a:t>
            </a:r>
            <a:r>
              <a:rPr lang="de-DE" dirty="0"/>
              <a:t>auf </a:t>
            </a:r>
            <a:r>
              <a:rPr lang="de-DE" dirty="0" err="1"/>
              <a:t>die Umwelt zu verringern, indem Abfall </a:t>
            </a:r>
            <a:r>
              <a:rPr lang="de-DE" dirty="0"/>
              <a:t>und </a:t>
            </a:r>
            <a:r>
              <a:rPr lang="de-DE" dirty="0" err="1"/>
              <a:t>Emissionen reduziert werden</a:t>
            </a:r>
            <a:r>
              <a:rPr lang="de-DE" dirty="0"/>
              <a:t>.</a:t>
            </a:r>
          </a:p>
          <a:p>
            <a:endParaRPr lang="de-DE" dirty="0"/>
          </a:p>
          <a:p>
            <a:r>
              <a:rPr lang="de-DE" dirty="0" err="1"/>
              <a:t>Beispiel aus der Studie: </a:t>
            </a:r>
          </a:p>
          <a:p>
            <a:endParaRPr lang="de-DE" dirty="0"/>
          </a:p>
          <a:p>
            <a:r>
              <a:rPr lang="de-DE" b="1" dirty="0" err="1"/>
              <a:t>Verringerung der Abfälle</a:t>
            </a:r>
            <a:endParaRPr lang="de-DE" b="1" dirty="0"/>
          </a:p>
          <a:p>
            <a:r>
              <a:rPr lang="en-US" dirty="0"/>
              <a:t>"Etwa ein Drittel (32 %) der 74 von </a:t>
            </a:r>
            <a:r>
              <a:rPr lang="en-US" dirty="0" err="1"/>
              <a:t>Finman </a:t>
            </a:r>
            <a:r>
              <a:rPr lang="en-US" dirty="0"/>
              <a:t>und </a:t>
            </a:r>
            <a:r>
              <a:rPr lang="en-US" dirty="0" err="1"/>
              <a:t>Laitner </a:t>
            </a:r>
            <a:r>
              <a:rPr lang="en-US" dirty="0"/>
              <a:t>(2001) befragten Unternehmen berichtete über eine Veränderung des Abfallaufkommens nach der Umsetzung von Energieeffizienzmaßnahmen. Von diesen 24 Unternehmen berichteten fast 60 % über eine positive Veränderung (d. h. eine Verringerung) des Abfallaufkommens. Die meisten Unternehmen berichteten, dass sie weniger durchgebrannte Glühbirnen entsorgen mussten und dass sie weniger Wasser im Produktionsprozess verschwendeten. </a:t>
            </a:r>
          </a:p>
          <a:p>
            <a:endParaRPr lang="en-US" dirty="0"/>
          </a:p>
          <a:p>
            <a:r>
              <a:rPr lang="en-US" dirty="0"/>
              <a:t>Quelle: </a:t>
            </a:r>
            <a:r>
              <a:rPr lang="en-US" dirty="0" err="1"/>
              <a:t>Finman</a:t>
            </a:r>
            <a:r>
              <a:rPr lang="en-US" dirty="0"/>
              <a:t>, H., &amp; </a:t>
            </a:r>
            <a:r>
              <a:rPr lang="en-US" dirty="0" err="1"/>
              <a:t>Laitner</a:t>
            </a:r>
            <a:r>
              <a:rPr lang="en-US" dirty="0"/>
              <a:t>, J.A. (2001). Industry, Energy Efficiency and productivity improvements. In Proceedings of the 2001 </a:t>
            </a:r>
            <a:r>
              <a:rPr lang="en-US" dirty="0" err="1"/>
              <a:t>ACeee </a:t>
            </a:r>
            <a:r>
              <a:rPr lang="en-US" dirty="0"/>
              <a:t>Summer Study on Energy Efficiency in Industry, 2001".</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Aus dem Tool/der Website : https://www.multiple-benefits.ch (zuletzt besucht am 02.11.2021)</a:t>
            </a:r>
            <a:endParaRPr lang="de-DE" dirty="0"/>
          </a:p>
          <a:p>
            <a:endParaRPr lang="en-US" dirty="0"/>
          </a:p>
        </p:txBody>
      </p:sp>
      <p:sp>
        <p:nvSpPr>
          <p:cNvPr id="4" name="Foliennummernplatzhalter 3"/>
          <p:cNvSpPr>
            <a:spLocks noGrp="1"/>
          </p:cNvSpPr>
          <p:nvPr>
            <p:ph type="sldNum" sz="quarter" idx="5"/>
          </p:nvPr>
        </p:nvSpPr>
        <p:spPr/>
        <p:txBody>
          <a:bodyPr/>
          <a:lstStyle/>
          <a:p>
            <a:fld id="{FC42A464-CEEB-46BE-BA78-99FAC69E9C00}" type="slidenum">
              <a:rPr lang="de-DE" smtClean="0"/>
              <a:t>25</a:t>
            </a:fld>
            <a:endParaRPr lang="de-DE"/>
          </a:p>
        </p:txBody>
      </p:sp>
    </p:spTree>
    <p:extLst>
      <p:ext uri="{BB962C8B-B14F-4D97-AF65-F5344CB8AC3E}">
        <p14:creationId xmlns:p14="http://schemas.microsoft.com/office/powerpoint/2010/main" val="207142248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Schließlich kann MN dazu beitragen, das Markenimage und die Wettbewerbsfähigkeit zu verbessern und die Anforderungen von Kunden und Behörden zu erfüllen.</a:t>
            </a:r>
          </a:p>
          <a:p>
            <a:endParaRPr lang="de-DE" dirty="0"/>
          </a:p>
          <a:p>
            <a:r>
              <a:rPr lang="de-DE" b="1" dirty="0" err="1"/>
              <a:t>Verbesserung des Unternehmensimages</a:t>
            </a:r>
            <a:endParaRPr lang="de-DE" b="1" dirty="0"/>
          </a:p>
          <a:p>
            <a:r>
              <a:rPr lang="en-US" dirty="0"/>
              <a:t>"Die Umsetzung von Umweltmaßnahmen mit Schwerpunkt auf Energie und Umweltverschmutzung wirkt sich sowohl auf die Marktleistung als auch auf den Ruf des Unternehmens positiv aus. Eine Umfrage von IPSOS (2016) zu globalen Trends unterstreicht diesen Zusammenhang:</a:t>
            </a:r>
          </a:p>
          <a:p>
            <a:pPr marL="171450" indent="-171450">
              <a:buFont typeface="Arial" panose="020B0604020202020204" pitchFamily="34" charset="0"/>
              <a:buChar char="•"/>
            </a:pPr>
            <a:r>
              <a:rPr lang="en-US" dirty="0"/>
              <a:t>61 % der Befragten gaben an, dass es ihnen wichtig ist, Produkte von nachhaltigen Marken zu kaufen, und zeigten eine höhere Marken und eine höhere Zahlungsbereitschaft.</a:t>
            </a:r>
          </a:p>
          <a:p>
            <a:pPr marL="171450" indent="-171450">
              <a:buFont typeface="Arial" panose="020B0604020202020204" pitchFamily="34" charset="0"/>
              <a:buChar char="•"/>
            </a:pPr>
            <a:r>
              <a:rPr lang="en-US" dirty="0"/>
              <a:t>68 % der Befragten sind davon überzeugt, dass sich die erfolgreichsten Marken der Zukunft dadurch auszeichnen werden, dass sie nicht nur ein gutes Produkt und eine gute Dienstleistung anbieten, sondern auch einen positiven Beitrag zu unserer Gesellschaft leisten.</a:t>
            </a:r>
          </a:p>
          <a:p>
            <a:endParaRPr lang="en-US" dirty="0"/>
          </a:p>
          <a:p>
            <a:r>
              <a:rPr lang="en-US" dirty="0"/>
              <a:t>Quelle: IPSOS (2017). Wie wichtig sind Nachhaltigkeit und Markenzweck?"</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Aus dem Tool/der Website : https://www.multiple-benefits.ch (zuletzt besucht am 02.11.2021)</a:t>
            </a:r>
            <a:endParaRPr lang="de-DE" dirty="0"/>
          </a:p>
          <a:p>
            <a:endParaRPr lang="de-DE" dirty="0"/>
          </a:p>
          <a:p>
            <a:r>
              <a:rPr lang="en-US" b="1" dirty="0"/>
              <a:t>Verbesserung der Arbeitsumgebung</a:t>
            </a:r>
          </a:p>
          <a:p>
            <a:r>
              <a:rPr lang="en-US" dirty="0" err="1"/>
              <a:t>"Burbanos </a:t>
            </a:r>
            <a:r>
              <a:rPr lang="en-US" dirty="0"/>
              <a:t>Untersuchungen haben gezeigt, dass den Arbeitnehmern der Sinn und Zweck ihrer Arbeit wichtig ist und sie bereit sind, auf finanzielle Anreize </a:t>
            </a:r>
            <a:r>
              <a:rPr lang="en-US" dirty="0" err="1"/>
              <a:t>zugunsten </a:t>
            </a:r>
            <a:r>
              <a:rPr lang="en-US" dirty="0"/>
              <a:t>von nicht-finanziellen Anreizen zu verzichten.</a:t>
            </a:r>
          </a:p>
          <a:p>
            <a:r>
              <a:rPr lang="en-US" dirty="0"/>
              <a:t>finanzielle Anreize. Die Cone Communications Millennial Employee Engagement Study unterstreicht die Relevanz solcher nicht-finanzieller Aspekte. solcher nicht-finanzieller Aspekte:</a:t>
            </a:r>
          </a:p>
          <a:p>
            <a:pPr marL="171450" indent="-171450">
              <a:buFont typeface="Arial" panose="020B0604020202020204" pitchFamily="34" charset="0"/>
              <a:buChar char="•"/>
            </a:pPr>
            <a:r>
              <a:rPr lang="en-US" dirty="0"/>
              <a:t>83 % der Befragten zeigten eine größere Loyalität gegenüber Unternehmen, die ihnen helfen, zu sozialen und ökologischen Belangen beizutragen. </a:t>
            </a:r>
          </a:p>
          <a:p>
            <a:pPr marL="171450" indent="-171450">
              <a:buFont typeface="Arial" panose="020B0604020202020204" pitchFamily="34" charset="0"/>
              <a:buChar char="•"/>
            </a:pPr>
            <a:r>
              <a:rPr lang="en-US" dirty="0"/>
              <a:t>76 % der Befragten gaben an, dass sie das soziale und ökologische Engagement eines Unternehmens bei der Stellensuche berücksichtigen. engagement bei der Stellensuche berücksichtigen.</a:t>
            </a:r>
          </a:p>
          <a:p>
            <a:endParaRPr lang="en-US" dirty="0"/>
          </a:p>
          <a:p>
            <a:r>
              <a:rPr lang="en-US" dirty="0"/>
              <a:t>Quelle: </a:t>
            </a:r>
            <a:r>
              <a:rPr lang="en-US" dirty="0" err="1"/>
              <a:t>Burbano</a:t>
            </a:r>
            <a:r>
              <a:rPr lang="en-US" dirty="0"/>
              <a:t>, V. C. (2016). Social responsibility messages and worker wage requirements: Field experimental evidence from online labor marketplaces. Organization Science, 27(4), 1010-1028."</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Aus dem Tool/der Website : https://www.multiple-benefits.ch (zuletzt besucht am 02.11.2021)</a:t>
            </a:r>
            <a:endParaRPr lang="de-DE" dirty="0"/>
          </a:p>
          <a:p>
            <a:endParaRPr lang="de-DE" dirty="0"/>
          </a:p>
        </p:txBody>
      </p:sp>
      <p:sp>
        <p:nvSpPr>
          <p:cNvPr id="4" name="Foliennummernplatzhalter 3"/>
          <p:cNvSpPr>
            <a:spLocks noGrp="1"/>
          </p:cNvSpPr>
          <p:nvPr>
            <p:ph type="sldNum" sz="quarter" idx="5"/>
          </p:nvPr>
        </p:nvSpPr>
        <p:spPr/>
        <p:txBody>
          <a:bodyPr/>
          <a:lstStyle/>
          <a:p>
            <a:fld id="{FC42A464-CEEB-46BE-BA78-99FAC69E9C00}" type="slidenum">
              <a:rPr lang="de-DE" smtClean="0"/>
              <a:t>26</a:t>
            </a:fld>
            <a:endParaRPr lang="de-DE"/>
          </a:p>
        </p:txBody>
      </p:sp>
    </p:spTree>
    <p:extLst>
      <p:ext uri="{BB962C8B-B14F-4D97-AF65-F5344CB8AC3E}">
        <p14:creationId xmlns:p14="http://schemas.microsoft.com/office/powerpoint/2010/main" val="199487646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nl-NL" dirty="0"/>
              <a:t>Hinweis Zielgruppe: </a:t>
            </a:r>
          </a:p>
          <a:p>
            <a:pPr marL="0" marR="0" lvl="0" indent="0" algn="l" defTabSz="914400" rtl="0" eaLnBrk="1" fontAlgn="auto" latinLnBrk="0" hangingPunct="1">
              <a:lnSpc>
                <a:spcPct val="100000"/>
              </a:lnSpc>
              <a:spcBef>
                <a:spcPts val="0"/>
              </a:spcBef>
              <a:spcAft>
                <a:spcPts val="0"/>
              </a:spcAft>
              <a:buClrTx/>
              <a:buSzTx/>
              <a:buFontTx/>
              <a:buNone/>
              <a:tabLst/>
              <a:defRPr/>
            </a:pPr>
            <a:endParaRPr lang="nl-NL" i="0" u="none"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i="0" u="none" dirty="0" err="1"/>
              <a:t>Wenn</a:t>
            </a:r>
            <a:r>
              <a:rPr lang="en-GB" i="0" u="none" dirty="0"/>
              <a:t> </a:t>
            </a:r>
            <a:r>
              <a:rPr lang="en-GB" i="0" u="none" dirty="0" err="1"/>
              <a:t>ein</a:t>
            </a:r>
            <a:r>
              <a:rPr lang="en-GB" i="0" u="none" dirty="0"/>
              <a:t> KMU so groß </a:t>
            </a:r>
            <a:r>
              <a:rPr lang="en-GB" i="0" u="none" dirty="0" err="1"/>
              <a:t>ist</a:t>
            </a:r>
            <a:r>
              <a:rPr lang="en-GB" i="0" u="none" dirty="0"/>
              <a:t>, </a:t>
            </a:r>
            <a:r>
              <a:rPr lang="en-GB" i="0" u="none" dirty="0" err="1"/>
              <a:t>dass</a:t>
            </a:r>
            <a:r>
              <a:rPr lang="en-GB" i="0" u="none" dirty="0"/>
              <a:t> es </a:t>
            </a:r>
            <a:r>
              <a:rPr lang="en-GB" i="0" u="none" dirty="0" err="1"/>
              <a:t>einen</a:t>
            </a:r>
            <a:r>
              <a:rPr lang="en-GB" i="0" u="none" dirty="0"/>
              <a:t> </a:t>
            </a:r>
            <a:r>
              <a:rPr lang="en-GB" i="0" u="none" dirty="0" err="1"/>
              <a:t>eigenen</a:t>
            </a:r>
            <a:r>
              <a:rPr lang="en-GB" i="0" u="none" dirty="0"/>
              <a:t> </a:t>
            </a:r>
            <a:r>
              <a:rPr lang="en-GB" i="0" u="none" dirty="0" err="1"/>
              <a:t>Energiemanager</a:t>
            </a:r>
            <a:r>
              <a:rPr lang="en-GB" i="0" u="none" dirty="0"/>
              <a:t> </a:t>
            </a:r>
            <a:r>
              <a:rPr lang="en-GB" i="0" u="none" dirty="0" err="1"/>
              <a:t>beschäftigt</a:t>
            </a:r>
            <a:r>
              <a:rPr lang="en-GB" i="0" u="none" dirty="0"/>
              <a:t>, </a:t>
            </a:r>
            <a:r>
              <a:rPr lang="en-GB" i="0" u="none" dirty="0" err="1"/>
              <a:t>kann</a:t>
            </a:r>
            <a:r>
              <a:rPr lang="en-GB" i="0" u="none" dirty="0"/>
              <a:t> </a:t>
            </a:r>
            <a:r>
              <a:rPr lang="en-GB" i="0" u="none" dirty="0" err="1"/>
              <a:t>diese</a:t>
            </a:r>
            <a:r>
              <a:rPr lang="en-GB" i="0" u="none" dirty="0"/>
              <a:t> </a:t>
            </a:r>
            <a:r>
              <a:rPr lang="en-GB" i="0" u="none" dirty="0" err="1"/>
              <a:t>Schulung</a:t>
            </a:r>
            <a:r>
              <a:rPr lang="en-GB" i="0" u="none" dirty="0"/>
              <a:t> </a:t>
            </a:r>
            <a:r>
              <a:rPr lang="en-GB" i="0" u="none" dirty="0" err="1"/>
              <a:t>auch</a:t>
            </a:r>
            <a:r>
              <a:rPr lang="en-GB" i="0" u="none" dirty="0"/>
              <a:t> für </a:t>
            </a:r>
            <a:r>
              <a:rPr lang="en-GB" i="0" u="none" dirty="0" err="1"/>
              <a:t>ihn</a:t>
            </a:r>
            <a:r>
              <a:rPr lang="en-GB" i="0" u="none" dirty="0"/>
              <a:t> von Interesse sein. Sie </a:t>
            </a:r>
            <a:r>
              <a:rPr lang="en-GB" i="0" u="none" dirty="0" err="1"/>
              <a:t>wird</a:t>
            </a:r>
            <a:r>
              <a:rPr lang="en-GB" i="0" u="none" dirty="0"/>
              <a:t> </a:t>
            </a:r>
            <a:r>
              <a:rPr lang="en-GB" i="0" u="none" dirty="0" err="1"/>
              <a:t>ihnen</a:t>
            </a:r>
            <a:r>
              <a:rPr lang="en-GB" i="0" u="none" dirty="0"/>
              <a:t> für </a:t>
            </a:r>
            <a:r>
              <a:rPr lang="en-GB" i="0" u="none" dirty="0" err="1"/>
              <a:t>ihr</a:t>
            </a:r>
            <a:r>
              <a:rPr lang="en-GB" i="0" u="none" dirty="0"/>
              <a:t> </a:t>
            </a:r>
            <a:r>
              <a:rPr lang="en-GB" i="0" u="none" dirty="0" err="1"/>
              <a:t>eigenes</a:t>
            </a:r>
            <a:r>
              <a:rPr lang="en-GB" i="0" u="none" dirty="0"/>
              <a:t> </a:t>
            </a:r>
            <a:r>
              <a:rPr lang="en-GB" i="0" u="none" dirty="0" err="1"/>
              <a:t>Unternehmen</a:t>
            </a:r>
            <a:r>
              <a:rPr lang="en-GB" i="0" u="none" dirty="0"/>
              <a:t> </a:t>
            </a:r>
            <a:r>
              <a:rPr lang="en-GB" i="0" u="none" dirty="0" err="1"/>
              <a:t>beibringen</a:t>
            </a:r>
            <a:r>
              <a:rPr lang="en-GB" i="0" u="none" dirty="0"/>
              <a:t>, </a:t>
            </a:r>
            <a:r>
              <a:rPr lang="en-GB" i="0" u="none" dirty="0" err="1"/>
              <a:t>wie</a:t>
            </a:r>
            <a:r>
              <a:rPr lang="en-GB" i="0" u="none" dirty="0"/>
              <a:t> </a:t>
            </a:r>
            <a:r>
              <a:rPr lang="en-GB" i="0" u="none" dirty="0" err="1"/>
              <a:t>sie</a:t>
            </a:r>
            <a:r>
              <a:rPr lang="en-GB" i="0" u="none" dirty="0"/>
              <a:t>: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de-DE" dirty="0"/>
              <a:t>Beginn der Identifizierung von MB</a:t>
            </a:r>
          </a:p>
          <a:p>
            <a:pPr marL="171450" indent="-171450">
              <a:buFont typeface="Arial" panose="020B0604020202020204" pitchFamily="34" charset="0"/>
              <a:buChar char="•"/>
            </a:pPr>
            <a:r>
              <a:rPr lang="de-DE" dirty="0"/>
              <a:t>Beginn der Definition von Indikatoren </a:t>
            </a:r>
          </a:p>
          <a:p>
            <a:pPr marL="171450" indent="-171450">
              <a:buFont typeface="Arial" panose="020B0604020202020204" pitchFamily="34" charset="0"/>
              <a:buChar char="•"/>
            </a:pPr>
            <a:r>
              <a:rPr lang="de-DE" dirty="0"/>
              <a:t>Beginn der Überwachung der Indikatoren</a:t>
            </a:r>
          </a:p>
          <a:p>
            <a:pPr marL="171450" indent="-171450">
              <a:buFont typeface="Arial" panose="020B0604020202020204" pitchFamily="34" charset="0"/>
              <a:buChar char="•"/>
            </a:pPr>
            <a:r>
              <a:rPr lang="de-DE" dirty="0"/>
              <a:t>Integration von MB in die strategische Entscheidung für EEM</a:t>
            </a:r>
          </a:p>
          <a:p>
            <a:endParaRPr lang="nl-NL" dirty="0"/>
          </a:p>
        </p:txBody>
      </p:sp>
      <p:sp>
        <p:nvSpPr>
          <p:cNvPr id="4" name="Tijdelijke aanduiding voor dianummer 3"/>
          <p:cNvSpPr>
            <a:spLocks noGrp="1"/>
          </p:cNvSpPr>
          <p:nvPr>
            <p:ph type="sldNum" sz="quarter" idx="5"/>
          </p:nvPr>
        </p:nvSpPr>
        <p:spPr/>
        <p:txBody>
          <a:bodyPr/>
          <a:lstStyle/>
          <a:p>
            <a:fld id="{FC42A464-CEEB-46BE-BA78-99FAC69E9C00}" type="slidenum">
              <a:rPr lang="de-DE" smtClean="0"/>
              <a:t>2</a:t>
            </a:fld>
            <a:endParaRPr lang="de-DE"/>
          </a:p>
        </p:txBody>
      </p:sp>
    </p:spTree>
    <p:extLst>
      <p:ext uri="{BB962C8B-B14F-4D97-AF65-F5344CB8AC3E}">
        <p14:creationId xmlns:p14="http://schemas.microsoft.com/office/powerpoint/2010/main" val="188044708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algn="l"/>
            <a:r>
              <a:rPr lang="en-GB" i="1" u="sng" dirty="0" err="1"/>
              <a:t>Anweisungen</a:t>
            </a:r>
            <a:r>
              <a:rPr lang="en-GB" i="1" u="sng" dirty="0"/>
              <a:t> für </a:t>
            </a:r>
            <a:r>
              <a:rPr lang="en-GB" i="1" u="sng" dirty="0" err="1"/>
              <a:t>Trainer:innen</a:t>
            </a:r>
            <a:r>
              <a:rPr lang="en-GB" i="1" u="sng" dirty="0"/>
              <a:t>: </a:t>
            </a:r>
            <a:r>
              <a:rPr lang="en-US" b="0" i="1" u="none" strike="noStrike" baseline="0" dirty="0"/>
              <a:t>Bevor Sie die Ergebnisse zeigen, fragen Sie die Teilnehmer, welche Art von NEBs bei Investitionen in die Energieeffizienz am häufigsten in Betracht gezogen werden. Optional: Sie können die Teilnehmer bitten, vor dem eigentlichen Workshop darüber nachzudenken.</a:t>
            </a:r>
          </a:p>
          <a:p>
            <a:pPr algn="l"/>
            <a:endParaRPr lang="en-US" b="0" i="1" u="none" strike="noStrike" baseline="0" dirty="0"/>
          </a:p>
          <a:p>
            <a:pPr algn="l"/>
            <a:r>
              <a:rPr lang="en-US" b="0" i="1" u="none" strike="noStrike" baseline="0" dirty="0"/>
              <a:t>Achten Sie darauf, ob die Teilnehmer hauptsächlich NEBs nennen, die leicht zu quantifizieren sind oder nicht. </a:t>
            </a:r>
          </a:p>
          <a:p>
            <a:pPr algn="l"/>
            <a:r>
              <a:rPr lang="en-US" b="0" i="1" u="none" strike="noStrike" baseline="0" dirty="0"/>
              <a:t>Die Teilnehmer können ihre Antwort geben oder ihre Ideen mit einem Online-Tool aufschreiben und Sie können die Ergebnisse zeigen.</a:t>
            </a:r>
          </a:p>
          <a:p>
            <a:pPr algn="l"/>
            <a:endParaRPr lang="en-US" b="0" i="1" u="none" strike="noStrike" baseline="0" dirty="0"/>
          </a:p>
          <a:p>
            <a:pPr algn="l"/>
            <a:r>
              <a:rPr lang="en-US" b="0" i="1" u="none" strike="noStrike" baseline="0" dirty="0"/>
              <a:t>Alternativ: listen Sie alle NEV aus der Abbildung auf der nächsten Folie in einem Online-Tool auf und bitten Sie die Teilnehmer, sie zu bewerten.</a:t>
            </a:r>
          </a:p>
          <a:p>
            <a:pPr algn="l"/>
            <a:r>
              <a:rPr lang="en-US" b="0" i="1" u="none" strike="noStrike" baseline="0" dirty="0"/>
              <a:t>In einem Präsenztraining können Sie 5 NEBs auswählen und die Teilnehmer bitten, sie zu bewerten. </a:t>
            </a:r>
            <a:endParaRPr lang="en-US" b="0" i="0" u="none" strike="noStrike" baseline="0" dirty="0"/>
          </a:p>
          <a:p>
            <a:pPr marL="0" indent="0" algn="l">
              <a:buFontTx/>
              <a:buNone/>
            </a:pPr>
            <a:r>
              <a:rPr lang="en-US" b="0" i="0" u="none" strike="noStrike" baseline="0" dirty="0"/>
              <a:t>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b="0" i="0" u="none" strike="noStrike" baseline="0" dirty="0"/>
          </a:p>
        </p:txBody>
      </p:sp>
      <p:sp>
        <p:nvSpPr>
          <p:cNvPr id="4" name="Foliennummernplatzhalter 3"/>
          <p:cNvSpPr>
            <a:spLocks noGrp="1"/>
          </p:cNvSpPr>
          <p:nvPr>
            <p:ph type="sldNum" sz="quarter" idx="5"/>
          </p:nvPr>
        </p:nvSpPr>
        <p:spPr/>
        <p:txBody>
          <a:bodyPr/>
          <a:lstStyle/>
          <a:p>
            <a:fld id="{FC42A464-CEEB-46BE-BA78-99FAC69E9C00}" type="slidenum">
              <a:rPr lang="de-DE" smtClean="0"/>
              <a:t>27</a:t>
            </a:fld>
            <a:endParaRPr lang="de-DE"/>
          </a:p>
        </p:txBody>
      </p:sp>
    </p:spTree>
    <p:extLst>
      <p:ext uri="{BB962C8B-B14F-4D97-AF65-F5344CB8AC3E}">
        <p14:creationId xmlns:p14="http://schemas.microsoft.com/office/powerpoint/2010/main" val="109759190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algn="l"/>
            <a:r>
              <a:rPr lang="en-US" b="0" i="0" u="none" strike="noStrike" baseline="0" dirty="0"/>
              <a:t>Diese Grafik zeigt, welche Art von </a:t>
            </a:r>
            <a:r>
              <a:rPr lang="en-US" b="0" i="0" u="none" strike="noStrike" baseline="0" dirty="0" err="1"/>
              <a:t>nicht-energetischem</a:t>
            </a:r>
            <a:r>
              <a:rPr lang="en-US" b="0" i="0" u="none" strike="noStrike" baseline="0" dirty="0"/>
              <a:t> </a:t>
            </a:r>
            <a:r>
              <a:rPr lang="en-US" b="0" i="0" u="none" strike="noStrike" baseline="0" dirty="0" err="1"/>
              <a:t>Vorteil</a:t>
            </a:r>
            <a:r>
              <a:rPr lang="en-US" b="0" i="0" u="none" strike="noStrike" baseline="0" dirty="0"/>
              <a:t> von den Unternehmen am häufigsten berücksichtigt wird.</a:t>
            </a:r>
          </a:p>
          <a:p>
            <a:pPr marL="0" marR="0" lvl="0" indent="0" algn="l" defTabSz="914400" rtl="0" eaLnBrk="1" fontAlgn="auto" latinLnBrk="0" hangingPunct="1">
              <a:lnSpc>
                <a:spcPct val="100000"/>
              </a:lnSpc>
              <a:spcBef>
                <a:spcPts val="0"/>
              </a:spcBef>
              <a:spcAft>
                <a:spcPts val="0"/>
              </a:spcAft>
              <a:buClrTx/>
              <a:buSzTx/>
              <a:buFontTx/>
              <a:buNone/>
              <a:tabLst/>
              <a:defRPr/>
            </a:pPr>
            <a:r>
              <a:rPr lang="en-US" b="0" i="0" u="none" strike="noStrike" baseline="0" dirty="0"/>
              <a:t>Quelle: Management als Schlüsselfaktor der Gesamtenergieeffizienz - Abschlussbericht, 15. November 2017 - Tabelle 16</a:t>
            </a:r>
          </a:p>
          <a:p>
            <a:pPr algn="l"/>
            <a:endParaRPr lang="en-US" b="0" i="0" u="none" strike="noStrike" baseline="0" dirty="0"/>
          </a:p>
          <a:p>
            <a:pPr algn="l"/>
            <a:r>
              <a:rPr lang="en-GB" i="1" u="sng" dirty="0" err="1"/>
              <a:t>Anweisungen</a:t>
            </a:r>
            <a:r>
              <a:rPr lang="en-GB" i="1" u="sng" dirty="0"/>
              <a:t> für </a:t>
            </a:r>
            <a:r>
              <a:rPr lang="en-GB" i="1" u="sng" dirty="0" err="1"/>
              <a:t>Trainer:innen</a:t>
            </a:r>
            <a:r>
              <a:rPr lang="en-GB" i="1" u="sng" dirty="0"/>
              <a:t>: </a:t>
            </a:r>
            <a:r>
              <a:rPr lang="en-US" b="0" i="1" u="none" strike="noStrike" baseline="0" dirty="0" err="1"/>
              <a:t>Diskussion</a:t>
            </a:r>
            <a:r>
              <a:rPr lang="en-US" b="0" i="1" u="none" strike="noStrike" baseline="0" dirty="0"/>
              <a:t> mit den Teilnehmern, wenn Sie nicht schon zu viel Zeit auf die vorherige Frage verwendet haben: </a:t>
            </a:r>
          </a:p>
          <a:p>
            <a:pPr marL="285750" indent="-285750" algn="l">
              <a:buFontTx/>
              <a:buChar char="-"/>
            </a:pPr>
            <a:r>
              <a:rPr lang="en-US" b="0" i="1" u="none" strike="noStrike" baseline="0" dirty="0"/>
              <a:t>ist das für Sie überraschend? </a:t>
            </a:r>
          </a:p>
          <a:p>
            <a:pPr marL="285750" indent="-285750" algn="l">
              <a:buFontTx/>
              <a:buChar char="-"/>
            </a:pPr>
            <a:r>
              <a:rPr lang="en-US" b="0" i="1" u="none" strike="noStrike" baseline="0" dirty="0"/>
              <a:t>Sind Sie auch der Meinung, dass diese NEBs üblich sind?</a:t>
            </a:r>
          </a:p>
          <a:p>
            <a:pPr marL="285750" indent="-285750" algn="l">
              <a:buFontTx/>
              <a:buChar char="-"/>
            </a:pPr>
            <a:r>
              <a:rPr lang="en-US" b="0" i="1" u="none" strike="noStrike" baseline="0" dirty="0"/>
              <a:t>Was können Sie zu diesen verschiedenen NEB sagen? </a:t>
            </a:r>
            <a:endParaRPr lang="en-US" b="0" i="0" u="none" strike="noStrike" baseline="0" dirty="0"/>
          </a:p>
          <a:p>
            <a:pPr marL="285750" indent="-285750" algn="l">
              <a:buFontTx/>
              <a:buChar char="-"/>
            </a:pPr>
            <a:endParaRPr lang="en-US" b="0" i="0" u="none" strike="noStrike" baseline="0" dirty="0"/>
          </a:p>
          <a:p>
            <a:pPr marL="0" indent="0" algn="l">
              <a:buFontTx/>
              <a:buNone/>
            </a:pPr>
            <a:r>
              <a:rPr lang="en-US" b="0" i="1" u="none" strike="noStrike" baseline="0" dirty="0"/>
              <a:t>Diese Folie kann dazu dienen, den Teil der Quantifizierung/Monetarisierung der NEB einzuführen. Es ist interessant zu sehen, dass die "</a:t>
            </a:r>
            <a:r>
              <a:rPr lang="en-US" i="1" dirty="0"/>
              <a:t>Verringerung der Wartungskosten und der technischen Kontrolle der Anlagen</a:t>
            </a:r>
            <a:r>
              <a:rPr lang="en-US" b="0" i="1" u="none" strike="noStrike" baseline="0" dirty="0"/>
              <a:t>" leicht zu monetarisieren ist, während einige andere NEBs sehr schwer zu quantifizieren/monetarisieren sind.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b="0" i="0" u="none" strike="noStrike" baseline="0" dirty="0"/>
          </a:p>
        </p:txBody>
      </p:sp>
      <p:sp>
        <p:nvSpPr>
          <p:cNvPr id="4" name="Foliennummernplatzhalter 3"/>
          <p:cNvSpPr>
            <a:spLocks noGrp="1"/>
          </p:cNvSpPr>
          <p:nvPr>
            <p:ph type="sldNum" sz="quarter" idx="5"/>
          </p:nvPr>
        </p:nvSpPr>
        <p:spPr/>
        <p:txBody>
          <a:bodyPr/>
          <a:lstStyle/>
          <a:p>
            <a:fld id="{FC42A464-CEEB-46BE-BA78-99FAC69E9C00}" type="slidenum">
              <a:rPr lang="de-DE" smtClean="0"/>
              <a:t>28</a:t>
            </a:fld>
            <a:endParaRPr lang="de-DE"/>
          </a:p>
        </p:txBody>
      </p:sp>
    </p:spTree>
    <p:extLst>
      <p:ext uri="{BB962C8B-B14F-4D97-AF65-F5344CB8AC3E}">
        <p14:creationId xmlns:p14="http://schemas.microsoft.com/office/powerpoint/2010/main" val="303931122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indent="0">
              <a:buFontTx/>
              <a:buNone/>
            </a:pPr>
            <a:r>
              <a:rPr lang="en-US" b="0" i="0" u="none" strike="noStrike" baseline="0" dirty="0">
                <a:solidFill>
                  <a:srgbClr val="000000"/>
                </a:solidFill>
              </a:rPr>
              <a:t>In diesem Schritt geht es darum, den Beitrag von EEM zur strategischen Ausrichtung eines Unternehmens zu bewerten. Es ist wichtig, die Unterstützung des Top-Managements zu erhalten. Der strategische Charakter ist für die Investitionsentscheidungen der Unternehmen einflussreicher als die Rentabilität.</a:t>
            </a:r>
          </a:p>
          <a:p>
            <a:pPr marL="0" indent="0">
              <a:buFontTx/>
              <a:buNone/>
            </a:pPr>
            <a:endParaRPr lang="en-US" b="0" i="0" u="none" strike="noStrike" baseline="0" dirty="0">
              <a:solidFill>
                <a:srgbClr val="000000"/>
              </a:solidFill>
            </a:endParaRPr>
          </a:p>
          <a:p>
            <a:pPr marL="0" indent="0">
              <a:buFontTx/>
              <a:buNone/>
            </a:pPr>
            <a:r>
              <a:rPr lang="en-US" b="0" i="0" u="none" strike="noStrike" baseline="0" dirty="0">
                <a:solidFill>
                  <a:srgbClr val="000000"/>
                </a:solidFill>
              </a:rPr>
              <a:t>Eine Investition wird als </a:t>
            </a:r>
            <a:r>
              <a:rPr lang="en-US" b="1" i="0" u="none" strike="noStrike" baseline="0" dirty="0">
                <a:solidFill>
                  <a:srgbClr val="000000"/>
                </a:solidFill>
              </a:rPr>
              <a:t>strategisch betrachtet</a:t>
            </a:r>
            <a:r>
              <a:rPr lang="en-US" b="0" i="0" u="none" strike="noStrike" baseline="0" dirty="0">
                <a:solidFill>
                  <a:srgbClr val="000000"/>
                </a:solidFill>
              </a:rPr>
              <a:t>, wenn sie dazu beiträgt, einen nachhaltigen </a:t>
            </a:r>
            <a:r>
              <a:rPr lang="en-US" b="1" i="0" u="none" strike="noStrike" baseline="0" dirty="0">
                <a:solidFill>
                  <a:srgbClr val="000000"/>
                </a:solidFill>
              </a:rPr>
              <a:t>Wettbewerbsvorteil </a:t>
            </a:r>
            <a:r>
              <a:rPr lang="en-US" b="0" i="0" u="none" strike="noStrike" baseline="0" dirty="0">
                <a:solidFill>
                  <a:srgbClr val="000000"/>
                </a:solidFill>
              </a:rPr>
              <a:t>zu schaffen, zu erhalten oder auszubauen. Das bedeutet, dass die Kosten gesenkt, die Risiken verringert und der </a:t>
            </a:r>
            <a:r>
              <a:rPr lang="en-US" b="0" i="0" u="none" strike="noStrike" baseline="0" dirty="0" err="1">
                <a:solidFill>
                  <a:srgbClr val="000000"/>
                </a:solidFill>
              </a:rPr>
              <a:t>Wertversprechen</a:t>
            </a:r>
            <a:r>
              <a:rPr lang="en-US" b="0" i="0" u="none" strike="noStrike" baseline="0" dirty="0">
                <a:solidFill>
                  <a:srgbClr val="000000"/>
                </a:solidFill>
              </a:rPr>
              <a:t> erhöht wird. </a:t>
            </a:r>
          </a:p>
          <a:p>
            <a:pPr marL="0" indent="0">
              <a:buFontTx/>
              <a:buNone/>
            </a:pPr>
            <a:r>
              <a:rPr lang="en-US" b="0" i="0" u="none" strike="noStrike" baseline="0" dirty="0">
                <a:solidFill>
                  <a:srgbClr val="000000"/>
                </a:solidFill>
              </a:rPr>
              <a:t>Sobald die NEV der einzelnen identifizierten EEMs bestimmt sind, müssen Sie diese in strategischer Hinsicht kategorisieren, d. h. ihren Beitrag zur Risikominderung, Kostensenkung und Steigerung des </a:t>
            </a:r>
            <a:r>
              <a:rPr lang="en-US" b="0" i="0" u="none" strike="noStrike" baseline="0" dirty="0" err="1">
                <a:solidFill>
                  <a:srgbClr val="000000"/>
                </a:solidFill>
              </a:rPr>
              <a:t>Wertversprechen</a:t>
            </a:r>
            <a:r>
              <a:rPr lang="en-US" b="0" i="0" u="none" strike="noStrike" baseline="0" dirty="0">
                <a:solidFill>
                  <a:srgbClr val="000000"/>
                </a:solidFill>
              </a:rPr>
              <a:t>.</a:t>
            </a:r>
          </a:p>
          <a:p>
            <a:pPr marL="0" marR="0" lvl="0" indent="0" algn="l" defTabSz="914400" rtl="0" eaLnBrk="1" fontAlgn="auto" latinLnBrk="0" hangingPunct="1">
              <a:lnSpc>
                <a:spcPct val="100000"/>
              </a:lnSpc>
              <a:spcBef>
                <a:spcPts val="0"/>
              </a:spcBef>
              <a:spcAft>
                <a:spcPts val="0"/>
              </a:spcAft>
              <a:buClrTx/>
              <a:buSzTx/>
              <a:buFontTx/>
              <a:buNone/>
              <a:tabLst/>
              <a:defRPr/>
            </a:pPr>
            <a:r>
              <a:rPr lang="de-DE" dirty="0"/>
              <a:t>Quelle: D4.2 Training Tools - </a:t>
            </a:r>
            <a:r>
              <a:rPr lang="de-DE" dirty="0" err="1"/>
              <a:t>Mbenefits: </a:t>
            </a:r>
            <a:r>
              <a:rPr lang="de-DE" dirty="0"/>
              <a:t>https://www.mbenefits.eu/static/media/uploads/site-6/library/Deliverables/d4.3_training_tools.pdf (letzter </a:t>
            </a:r>
            <a:r>
              <a:rPr lang="de-DE" dirty="0" err="1"/>
              <a:t>Zugriff </a:t>
            </a:r>
            <a:r>
              <a:rPr lang="de-DE" dirty="0"/>
              <a:t>15.11.2021)</a:t>
            </a:r>
          </a:p>
          <a:p>
            <a:pPr marL="0" indent="0">
              <a:buFontTx/>
              <a:buNone/>
            </a:pPr>
            <a:endParaRPr lang="de-DE" i="1" u="none" dirty="0"/>
          </a:p>
        </p:txBody>
      </p:sp>
      <p:sp>
        <p:nvSpPr>
          <p:cNvPr id="4" name="Foliennummernplatzhalter 3"/>
          <p:cNvSpPr>
            <a:spLocks noGrp="1"/>
          </p:cNvSpPr>
          <p:nvPr>
            <p:ph type="sldNum" sz="quarter" idx="5"/>
          </p:nvPr>
        </p:nvSpPr>
        <p:spPr/>
        <p:txBody>
          <a:bodyPr/>
          <a:lstStyle/>
          <a:p>
            <a:fld id="{FC42A464-CEEB-46BE-BA78-99FAC69E9C00}" type="slidenum">
              <a:rPr lang="de-DE" smtClean="0"/>
              <a:t>31</a:t>
            </a:fld>
            <a:endParaRPr lang="de-DE"/>
          </a:p>
        </p:txBody>
      </p:sp>
    </p:spTree>
    <p:extLst>
      <p:ext uri="{BB962C8B-B14F-4D97-AF65-F5344CB8AC3E}">
        <p14:creationId xmlns:p14="http://schemas.microsoft.com/office/powerpoint/2010/main" val="333825695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a:xfrm>
            <a:off x="333631" y="4400550"/>
            <a:ext cx="6178379" cy="3600450"/>
          </a:xfrm>
        </p:spPr>
        <p:txBody>
          <a:bodyPr/>
          <a:lstStyle/>
          <a:p>
            <a:pPr marL="0" indent="0">
              <a:buFontTx/>
              <a:buNone/>
            </a:pPr>
            <a:r>
              <a:rPr lang="de-DE" i="1" u="sng" dirty="0" err="1"/>
              <a:t>Anweisung an den Ausbilder</a:t>
            </a:r>
            <a:r>
              <a:rPr lang="de-DE" i="1" u="sng" dirty="0"/>
              <a:t>: </a:t>
            </a:r>
            <a:r>
              <a:rPr lang="de-DE" i="1" u="none" dirty="0" err="1"/>
              <a:t>Beschreiben Sie </a:t>
            </a:r>
            <a:r>
              <a:rPr lang="de-DE" i="1" u="none" dirty="0"/>
              <a:t>alle 3 </a:t>
            </a:r>
            <a:r>
              <a:rPr lang="de-DE" i="1" u="none" dirty="0" err="1"/>
              <a:t>Komponenten des Wettbewerbsvorteils genauer</a:t>
            </a:r>
            <a:endParaRPr lang="de-DE" i="1" u="none" dirty="0"/>
          </a:p>
          <a:p>
            <a:pPr marL="0" indent="0">
              <a:buFontTx/>
              <a:buNone/>
            </a:pPr>
            <a:endParaRPr lang="en-US" b="0" i="0" u="none" strike="noStrike" baseline="0" dirty="0">
              <a:solidFill>
                <a:srgbClr val="000000"/>
              </a:solidFill>
            </a:endParaRPr>
          </a:p>
          <a:p>
            <a:pPr marL="0" indent="0">
              <a:buFontTx/>
              <a:buNone/>
            </a:pPr>
            <a:r>
              <a:rPr lang="en-US" b="0" i="0" u="none" strike="noStrike" baseline="0" dirty="0">
                <a:solidFill>
                  <a:srgbClr val="000000"/>
                </a:solidFill>
              </a:rPr>
              <a:t>Das </a:t>
            </a:r>
            <a:r>
              <a:rPr lang="en-US" b="1" i="0" u="none" strike="noStrike" baseline="0" dirty="0" err="1">
                <a:solidFill>
                  <a:srgbClr val="000000"/>
                </a:solidFill>
              </a:rPr>
              <a:t>Wertversprechen</a:t>
            </a:r>
            <a:r>
              <a:rPr lang="en-US" b="1" i="0" u="none" strike="noStrike" baseline="0" dirty="0">
                <a:solidFill>
                  <a:srgbClr val="000000"/>
                </a:solidFill>
              </a:rPr>
              <a:t> / </a:t>
            </a:r>
            <a:r>
              <a:rPr lang="en-US" b="1" i="0" u="none" strike="noStrike" baseline="0" dirty="0" err="1">
                <a:solidFill>
                  <a:srgbClr val="000000"/>
                </a:solidFill>
              </a:rPr>
              <a:t>Nutzenversprechen</a:t>
            </a:r>
            <a:r>
              <a:rPr lang="en-US" b="1" i="0" u="none" strike="noStrike" baseline="0" dirty="0">
                <a:solidFill>
                  <a:srgbClr val="000000"/>
                </a:solidFill>
              </a:rPr>
              <a:t> (=value proposition) </a:t>
            </a:r>
            <a:r>
              <a:rPr lang="en-US" b="0" i="0" u="none" strike="noStrike" baseline="0" dirty="0">
                <a:solidFill>
                  <a:srgbClr val="000000"/>
                </a:solidFill>
              </a:rPr>
              <a:t>ist ein Nutzwert und kein Geldwert. Es ist der Nutzen, den der Kunde durch die Nutzung der Dienstleistung/des Produkts erhält. Eine Erhöhung des Wertversprechens (dank EEM) führt dazu, dass beispielsweise mehr Kunden das Produkt kaufen, was wiederum zu zusätzlichen Einnahmen führt. </a:t>
            </a:r>
          </a:p>
          <a:p>
            <a:pPr marL="0" indent="0">
              <a:buFontTx/>
              <a:buNone/>
            </a:pPr>
            <a:endParaRPr lang="en-US" b="0" i="0" u="none" strike="noStrike" baseline="0" dirty="0">
              <a:solidFill>
                <a:srgbClr val="000000"/>
              </a:solidFill>
            </a:endParaRPr>
          </a:p>
          <a:p>
            <a:pPr marL="0" indent="0">
              <a:buFontTx/>
              <a:buNone/>
            </a:pPr>
            <a:r>
              <a:rPr lang="en-US" b="1" i="0" u="none" strike="noStrike" baseline="0" dirty="0">
                <a:solidFill>
                  <a:srgbClr val="000000"/>
                </a:solidFill>
              </a:rPr>
              <a:t>Kosten: </a:t>
            </a:r>
            <a:r>
              <a:rPr lang="en-US" b="0" i="0" u="none" strike="noStrike" baseline="0" dirty="0" err="1">
                <a:solidFill>
                  <a:srgbClr val="000000"/>
                </a:solidFill>
              </a:rPr>
              <a:t>Aufwand </a:t>
            </a:r>
            <a:r>
              <a:rPr lang="en-US" b="0" i="0" u="none" strike="noStrike" baseline="0" dirty="0">
                <a:solidFill>
                  <a:srgbClr val="000000"/>
                </a:solidFill>
              </a:rPr>
              <a:t>für die Konzeption und Erstellung des Wertvorschlags. EEMs können viele Kosten senken, die über die Energiekosten hinausgehen.</a:t>
            </a:r>
          </a:p>
          <a:p>
            <a:pPr marL="0" indent="0">
              <a:buFontTx/>
              <a:buNone/>
            </a:pPr>
            <a:endParaRPr lang="en-US" b="0" i="0" u="none" strike="noStrike" baseline="0" dirty="0">
              <a:solidFill>
                <a:srgbClr val="000000"/>
              </a:solidFill>
            </a:endParaRPr>
          </a:p>
          <a:p>
            <a:pPr marL="0" indent="0">
              <a:buFontTx/>
              <a:buNone/>
            </a:pPr>
            <a:r>
              <a:rPr lang="en-US" b="1" i="0" u="none" strike="noStrike" baseline="0" dirty="0">
                <a:solidFill>
                  <a:srgbClr val="000000"/>
                </a:solidFill>
              </a:rPr>
              <a:t>Risiko: </a:t>
            </a:r>
            <a:r>
              <a:rPr lang="en-US" b="0" i="0" u="none" strike="noStrike" baseline="0" dirty="0">
                <a:solidFill>
                  <a:srgbClr val="000000"/>
                </a:solidFill>
              </a:rPr>
              <a:t>Eine Verringerung des Risikos führt häufig zu einer Erhöhung des Wertangebots und einer Senkung der Kosten. Ein Beispiel: Eine gleichmäßigere Qualität wirkt sich positiv auf das Wertversprechen und den Umsatz aus, während die Verringerung von Rohstoffverlusten zu einer Kostensenkung führt. Investitionen in Energiespartechnologien sind mit potenziellen negativen Risiken für Unternehmen verbunden (technische Risiken in Bezug auf die Zuverlässigkeit der Technologien, Risiken in Bezug auf Ressourcen (Wechsel von Lieferanten oder Informationssystemen), Risiken in Bezug auf menschliches Versagen (mangelnde Fähigkeiten bei der Nutzung oder Wartung neuer Geräte) und Risiken in Bezug auf Störungen der Produktions- oder Informationsprozesse im Falle des Ersatzes bestehender Geräte. Ein weiteres Risiko bei Investitionen in die Energieeffizienz besteht in der Ungewissheit des Ergebnisses, da die Energieeinsparungen und die finanziellen Einsparungen, die sich aus diesen Investitionen ergeben, ungewiss sind.) Obwohl sie in der Literatur erwähnt werden, werden diese Risiken von den Unternehmen nur selten als Hindernis für Investitionen in die Energieeffizienz genannt. </a:t>
            </a:r>
          </a:p>
          <a:p>
            <a:pPr marL="0" marR="0" lvl="0" indent="0" algn="l" defTabSz="914400" rtl="0" eaLnBrk="1" fontAlgn="auto" latinLnBrk="0" hangingPunct="1">
              <a:lnSpc>
                <a:spcPct val="100000"/>
              </a:lnSpc>
              <a:spcBef>
                <a:spcPts val="0"/>
              </a:spcBef>
              <a:spcAft>
                <a:spcPts val="0"/>
              </a:spcAft>
              <a:buClrTx/>
              <a:buSzTx/>
              <a:buFontTx/>
              <a:buNone/>
              <a:tabLst/>
              <a:defRPr/>
            </a:pPr>
            <a:endParaRPr lang="de-DE" dirty="0"/>
          </a:p>
          <a:p>
            <a:pPr marL="0" marR="0" lvl="0" indent="0" algn="l" defTabSz="914400" rtl="0" eaLnBrk="1" fontAlgn="auto" latinLnBrk="0" hangingPunct="1">
              <a:lnSpc>
                <a:spcPct val="100000"/>
              </a:lnSpc>
              <a:spcBef>
                <a:spcPts val="0"/>
              </a:spcBef>
              <a:spcAft>
                <a:spcPts val="0"/>
              </a:spcAft>
              <a:buClrTx/>
              <a:buSzTx/>
              <a:buFontTx/>
              <a:buNone/>
              <a:tabLst/>
              <a:defRPr/>
            </a:pPr>
            <a:r>
              <a:rPr lang="de-DE" dirty="0"/>
              <a:t>Quelle: D4.2 Training Tools - </a:t>
            </a:r>
            <a:r>
              <a:rPr lang="de-DE" dirty="0" err="1"/>
              <a:t>Mbenefits: </a:t>
            </a:r>
            <a:r>
              <a:rPr lang="de-DE" dirty="0"/>
              <a:t>https://www.mbenefits.eu/static/media/uploads/site-6/library/Deliverables/d4.3_training_tools.pdf (letzter </a:t>
            </a:r>
            <a:r>
              <a:rPr lang="de-DE" dirty="0" err="1"/>
              <a:t>Zugriff </a:t>
            </a:r>
            <a:r>
              <a:rPr lang="de-DE" dirty="0"/>
              <a:t>15.11.2021)</a:t>
            </a:r>
          </a:p>
          <a:p>
            <a:pPr marL="0" indent="0">
              <a:buFontTx/>
              <a:buNone/>
            </a:pPr>
            <a:endParaRPr lang="de-DE" i="1" u="none" dirty="0"/>
          </a:p>
        </p:txBody>
      </p:sp>
      <p:sp>
        <p:nvSpPr>
          <p:cNvPr id="4" name="Foliennummernplatzhalter 3"/>
          <p:cNvSpPr>
            <a:spLocks noGrp="1"/>
          </p:cNvSpPr>
          <p:nvPr>
            <p:ph type="sldNum" sz="quarter" idx="5"/>
          </p:nvPr>
        </p:nvSpPr>
        <p:spPr/>
        <p:txBody>
          <a:bodyPr/>
          <a:lstStyle/>
          <a:p>
            <a:fld id="{FC42A464-CEEB-46BE-BA78-99FAC69E9C00}" type="slidenum">
              <a:rPr lang="de-DE" smtClean="0"/>
              <a:t>32</a:t>
            </a:fld>
            <a:endParaRPr lang="de-DE"/>
          </a:p>
        </p:txBody>
      </p:sp>
    </p:spTree>
    <p:extLst>
      <p:ext uri="{BB962C8B-B14F-4D97-AF65-F5344CB8AC3E}">
        <p14:creationId xmlns:p14="http://schemas.microsoft.com/office/powerpoint/2010/main" val="4867925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i="1" u="sng" dirty="0" err="1"/>
              <a:t>Anweisung an den Trainer</a:t>
            </a:r>
            <a:r>
              <a:rPr lang="de-DE" i="1" u="sng" dirty="0"/>
              <a:t>: </a:t>
            </a:r>
            <a:r>
              <a:rPr lang="de-DE" i="1" u="none" dirty="0" err="1"/>
              <a:t>Wenn </a:t>
            </a:r>
            <a:r>
              <a:rPr lang="de-DE" i="1" u="none" dirty="0"/>
              <a:t>alle </a:t>
            </a:r>
            <a:r>
              <a:rPr lang="de-DE" i="1" u="none" dirty="0" err="1"/>
              <a:t>Teilnehmer ihre Ideen geäußert haben </a:t>
            </a:r>
            <a:r>
              <a:rPr lang="de-DE" i="1" u="none" dirty="0"/>
              <a:t>und </a:t>
            </a:r>
            <a:r>
              <a:rPr lang="de-DE" i="1" u="none" dirty="0" err="1"/>
              <a:t>diese einer Komponente zugeordnet wurden</a:t>
            </a:r>
            <a:r>
              <a:rPr lang="de-DE" i="1" u="none" dirty="0"/>
              <a:t>, </a:t>
            </a:r>
            <a:r>
              <a:rPr lang="de-DE" i="1" u="none" dirty="0" err="1"/>
              <a:t>zeigen Sie die </a:t>
            </a:r>
            <a:r>
              <a:rPr lang="de-DE" i="1" u="none" dirty="0"/>
              <a:t>"</a:t>
            </a:r>
            <a:r>
              <a:rPr lang="de-DE" i="1" u="none" dirty="0" err="1"/>
              <a:t>Ergebnisse</a:t>
            </a:r>
            <a:r>
              <a:rPr lang="de-DE" i="1" u="none" dirty="0"/>
              <a:t>" </a:t>
            </a:r>
            <a:r>
              <a:rPr lang="de-DE" i="1" u="none" dirty="0" err="1"/>
              <a:t>dessen, was </a:t>
            </a:r>
            <a:r>
              <a:rPr lang="de-DE" i="1" u="none" dirty="0"/>
              <a:t>in der </a:t>
            </a:r>
            <a:r>
              <a:rPr lang="de-DE" i="1" u="none" dirty="0" err="1"/>
              <a:t>Fallstudie gefunden wurde</a:t>
            </a:r>
            <a:r>
              <a:rPr lang="de-DE" i="1" u="none" dirty="0"/>
              <a:t>.</a:t>
            </a:r>
            <a:endParaRPr lang="en-US" b="0" i="0" u="none" strike="noStrike" baseline="0" dirty="0">
              <a:solidFill>
                <a:srgbClr val="000000"/>
              </a:solidFill>
            </a:endParaRPr>
          </a:p>
          <a:p>
            <a:endParaRPr lang="en-US" b="0" i="0" u="none" strike="noStrike" baseline="0" dirty="0">
              <a:solidFill>
                <a:srgbClr val="000000"/>
              </a:solidFill>
            </a:endParaRPr>
          </a:p>
          <a:p>
            <a:r>
              <a:rPr lang="en-US" b="0" i="0" u="none" strike="noStrike" baseline="0" dirty="0">
                <a:solidFill>
                  <a:srgbClr val="000000"/>
                </a:solidFill>
              </a:rPr>
              <a:t>Wenn Maßnahmen zur Verbesserung der Energieeffizienz ergriffen werden, würden sie erheblich zu den drei Dimensionen des Wettbewerbsvorteils der Bäckerei beitragen: Wertsteigerung (bessere Produktqualität und -zuverlässigkeit), Kostensenkung (höhere Produktivität von Öfen und Mitarbeitern, weniger Produktverluste, geringere Versicherungsprämien und Wartungskosten) und Risikominderung (höhere Sicherheit am Arbeitsplatz). Eine bessere Produktqualität und -zuverlässigkeit kann eine Quelle für höhere Umsätze sein. </a:t>
            </a:r>
          </a:p>
          <a:p>
            <a:endParaRPr lang="en-US" b="0" i="0" u="none" strike="noStrike" baseline="0" dirty="0">
              <a:solidFill>
                <a:srgbClr val="000000"/>
              </a:solidFill>
            </a:endParaRPr>
          </a:p>
          <a:p>
            <a:r>
              <a:rPr lang="en-US" b="0" i="0" u="none" strike="noStrike" baseline="0" dirty="0">
                <a:solidFill>
                  <a:srgbClr val="000000"/>
                </a:solidFill>
              </a:rPr>
              <a:t>Die Abbildung zeigt, wie die drei Dimensionen des Wettbewerbsvorteils miteinander verknüpft </a:t>
            </a:r>
            <a:r>
              <a:rPr lang="en-US" b="1" i="0" u="none" strike="noStrike" baseline="0" dirty="0">
                <a:solidFill>
                  <a:srgbClr val="000000"/>
                </a:solidFill>
              </a:rPr>
              <a:t>sind</a:t>
            </a:r>
            <a:r>
              <a:rPr lang="en-US" b="0" i="0" u="none" strike="noStrike" baseline="0" dirty="0">
                <a:solidFill>
                  <a:srgbClr val="000000"/>
                </a:solidFill>
              </a:rPr>
              <a:t>. So führt beispielsweise die Verringerung des Unfallrisikos zu einer Kostensenkung, eine bessere Produktqualität führt nicht nur zu zusätzlichen Verkäufen, sondern auch zu geringeren Produktverlusten. </a:t>
            </a:r>
          </a:p>
          <a:p>
            <a:endParaRPr lang="en-US" b="0" i="0" u="none" strike="noStrike" baseline="0" dirty="0">
              <a:solidFill>
                <a:srgbClr val="000000"/>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de-DE" dirty="0"/>
              <a:t>Quelle: D4.2 Training Tools - </a:t>
            </a:r>
            <a:r>
              <a:rPr lang="de-DE" dirty="0" err="1"/>
              <a:t>Mbenefits: </a:t>
            </a:r>
            <a:r>
              <a:rPr lang="de-DE" dirty="0"/>
              <a:t>https://www.mbenefits.eu/static/media/uploads/site-6/library/Deliverables/d4.3_training_tools.pdf (letzter </a:t>
            </a:r>
            <a:r>
              <a:rPr lang="de-DE" dirty="0" err="1"/>
              <a:t>Zugriff </a:t>
            </a:r>
            <a:r>
              <a:rPr lang="de-DE" dirty="0"/>
              <a:t>15.11.2021)</a:t>
            </a:r>
          </a:p>
          <a:p>
            <a:endParaRPr lang="de-DE" dirty="0"/>
          </a:p>
        </p:txBody>
      </p:sp>
      <p:sp>
        <p:nvSpPr>
          <p:cNvPr id="4" name="Foliennummernplatzhalter 3"/>
          <p:cNvSpPr>
            <a:spLocks noGrp="1"/>
          </p:cNvSpPr>
          <p:nvPr>
            <p:ph type="sldNum" sz="quarter" idx="5"/>
          </p:nvPr>
        </p:nvSpPr>
        <p:spPr/>
        <p:txBody>
          <a:bodyPr/>
          <a:lstStyle/>
          <a:p>
            <a:fld id="{FC42A464-CEEB-46BE-BA78-99FAC69E9C00}" type="slidenum">
              <a:rPr lang="de-DE" smtClean="0"/>
              <a:t>34</a:t>
            </a:fld>
            <a:endParaRPr lang="de-DE"/>
          </a:p>
        </p:txBody>
      </p:sp>
    </p:spTree>
    <p:extLst>
      <p:ext uri="{BB962C8B-B14F-4D97-AF65-F5344CB8AC3E}">
        <p14:creationId xmlns:p14="http://schemas.microsoft.com/office/powerpoint/2010/main" val="47942296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GB" i="1" u="sng" dirty="0" err="1"/>
              <a:t>Anweisungen</a:t>
            </a:r>
            <a:r>
              <a:rPr lang="en-GB" i="1" u="sng" dirty="0"/>
              <a:t> für </a:t>
            </a:r>
            <a:r>
              <a:rPr lang="en-GB" i="1" u="sng" dirty="0" err="1"/>
              <a:t>Trainer:innen</a:t>
            </a:r>
            <a:r>
              <a:rPr lang="en-GB" i="1" u="sng" dirty="0"/>
              <a:t>: </a:t>
            </a:r>
            <a:r>
              <a:rPr lang="de-DE" sz="1200" i="1" u="none" dirty="0"/>
              <a:t>Hier können Sie die Tatsache hervorheben, dass die Identifizierung von MB helfen kann, Unterstützung von verschiedenen Abteilungen zu finden.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noProof="0"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noProof="0" dirty="0"/>
              <a:t>Vielfältige Interessengruppen - unterschiedliche Perspektiven und Beweggründe</a:t>
            </a:r>
            <a:endParaRPr lang="de-DE" sz="1200" i="1" u="none" dirty="0"/>
          </a:p>
          <a:p>
            <a:endParaRPr lang="de-DE" sz="1200" i="1" u="none" dirty="0"/>
          </a:p>
          <a:p>
            <a:r>
              <a:rPr lang="de-DE" dirty="0">
                <a:solidFill>
                  <a:schemeClr val="tx1"/>
                </a:solidFill>
              </a:rPr>
              <a:t>Diese verschiedenen Abteilungen haben unterschiedliche Hauptmotive, aber MN wird dazu beitragen, die verschiedenen am Entscheidungsprozess beteiligten Akteure zu motivieren.</a:t>
            </a:r>
            <a:endParaRPr lang="de-DE" dirty="0">
              <a:solidFill>
                <a:schemeClr val="bg1"/>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de-DE" dirty="0"/>
          </a:p>
          <a:p>
            <a:endParaRPr lang="de-DE" dirty="0">
              <a:solidFill>
                <a:schemeClr val="tx1"/>
              </a:solidFill>
            </a:endParaRPr>
          </a:p>
          <a:p>
            <a:endParaRPr lang="de-DE" dirty="0"/>
          </a:p>
        </p:txBody>
      </p:sp>
      <p:sp>
        <p:nvSpPr>
          <p:cNvPr id="4" name="Foliennummernplatzhalter 3"/>
          <p:cNvSpPr>
            <a:spLocks noGrp="1"/>
          </p:cNvSpPr>
          <p:nvPr>
            <p:ph type="sldNum" sz="quarter" idx="5"/>
          </p:nvPr>
        </p:nvSpPr>
        <p:spPr/>
        <p:txBody>
          <a:bodyPr/>
          <a:lstStyle/>
          <a:p>
            <a:fld id="{FC42A464-CEEB-46BE-BA78-99FAC69E9C00}" type="slidenum">
              <a:rPr lang="de-DE" smtClean="0"/>
              <a:t>35</a:t>
            </a:fld>
            <a:endParaRPr lang="de-DE"/>
          </a:p>
        </p:txBody>
      </p:sp>
    </p:spTree>
    <p:extLst>
      <p:ext uri="{BB962C8B-B14F-4D97-AF65-F5344CB8AC3E}">
        <p14:creationId xmlns:p14="http://schemas.microsoft.com/office/powerpoint/2010/main" val="221488289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GB" i="1" u="sng" dirty="0" err="1"/>
              <a:t>Anweisungen</a:t>
            </a:r>
            <a:r>
              <a:rPr lang="en-GB" i="1" u="sng" dirty="0"/>
              <a:t> für </a:t>
            </a:r>
            <a:r>
              <a:rPr lang="en-GB" i="1" u="sng" dirty="0" err="1"/>
              <a:t>Trainer:innen</a:t>
            </a:r>
            <a:r>
              <a:rPr lang="en-GB" i="1" u="sng" dirty="0"/>
              <a:t>: </a:t>
            </a:r>
            <a:r>
              <a:rPr lang="en-GB" sz="1200" i="1" u="none" dirty="0" err="1"/>
              <a:t>Verwenden</a:t>
            </a:r>
            <a:r>
              <a:rPr lang="en-GB" sz="1200" i="1" u="none" dirty="0"/>
              <a:t> Sie diese Folie, um zu zeigen, dass NEBs, auch wenn sie NICHT </a:t>
            </a:r>
            <a:r>
              <a:rPr lang="en-GB" sz="1200" i="1" u="none" dirty="0" err="1"/>
              <a:t>monetarisierbar</a:t>
            </a:r>
            <a:r>
              <a:rPr lang="en-GB" sz="1200" i="1" u="none" dirty="0"/>
              <a:t> sind, dennoch einen Einfluss auf den Entscheidungsprozess haben!</a:t>
            </a:r>
          </a:p>
          <a:p>
            <a:endParaRPr lang="en-GB" sz="1200" i="1" u="sng" dirty="0"/>
          </a:p>
          <a:p>
            <a:r>
              <a:rPr lang="en-GB" sz="1200" i="0" u="none" dirty="0"/>
              <a:t>Die Einbeziehung von NEBs in die Investitionsrechnung ist recht selten (so die Ergebnisse der These von T, </a:t>
            </a:r>
            <a:r>
              <a:rPr lang="en-GB" sz="1200" i="0" u="none" dirty="0" err="1"/>
              <a:t>Nehler</a:t>
            </a:r>
            <a:r>
              <a:rPr lang="en-GB" sz="1200" i="0" u="none" dirty="0"/>
              <a:t>). Dennoch können NEBs in die Kommentare oder Argumente der Investitionsbewertung einbezogen werden. Immaterielle und weiche Nicht-Energie-Benefits können integriert werden, um das Bewusstsein in der Anfangsphase einer Investition zu erhöhen und Verhaltensbarrieren zu beseitigen. Das Hinzufügen von NEBs kann die Tatsache ausgleichen, dass Investitionen in neue </a:t>
            </a:r>
            <a:r>
              <a:rPr lang="en-GB" sz="1200" i="0" u="none" dirty="0" err="1"/>
              <a:t>Technologien </a:t>
            </a:r>
            <a:r>
              <a:rPr lang="en-GB" sz="1200" i="0" u="none" dirty="0"/>
              <a:t>oder die Änderung von Produktionsprozessen als riskant angesehen werden. Sie können dazu beitragen, die Analyse- und Bewertungsphase zu durchlaufen. In einigen Fällen können die NEBs das Hauptziel sein; wenn sie für das Unternehmen von großer Bedeutung sind, können NEBs der Faktor sein, der die positive Entscheidung über die Durchführung der Investition vorantreibt.</a:t>
            </a:r>
          </a:p>
          <a:p>
            <a:endParaRPr lang="en-GB" sz="1200" i="0" u="none" dirty="0"/>
          </a:p>
          <a:p>
            <a:r>
              <a:rPr lang="en-GB" sz="1200" dirty="0"/>
              <a:t>Quelle: Therese </a:t>
            </a:r>
            <a:r>
              <a:rPr lang="en-GB" sz="1200" dirty="0" err="1"/>
              <a:t>Nehler</a:t>
            </a:r>
            <a:r>
              <a:rPr lang="en-GB" sz="1200" dirty="0"/>
              <a:t>, Non-Energy Benefits of Industrial Energy Efficiency. Roles and Potentials, 2019.</a:t>
            </a:r>
            <a:endParaRPr lang="en-GB" i="0" dirty="0"/>
          </a:p>
        </p:txBody>
      </p:sp>
      <p:sp>
        <p:nvSpPr>
          <p:cNvPr id="4" name="Foliennummernplatzhalter 3"/>
          <p:cNvSpPr>
            <a:spLocks noGrp="1"/>
          </p:cNvSpPr>
          <p:nvPr>
            <p:ph type="sldNum" sz="quarter" idx="5"/>
          </p:nvPr>
        </p:nvSpPr>
        <p:spPr/>
        <p:txBody>
          <a:bodyPr/>
          <a:lstStyle/>
          <a:p>
            <a:fld id="{FC42A464-CEEB-46BE-BA78-99FAC69E9C00}" type="slidenum">
              <a:rPr lang="de-DE" smtClean="0"/>
              <a:t>36</a:t>
            </a:fld>
            <a:endParaRPr lang="de-DE"/>
          </a:p>
        </p:txBody>
      </p:sp>
    </p:spTree>
    <p:extLst>
      <p:ext uri="{BB962C8B-B14F-4D97-AF65-F5344CB8AC3E}">
        <p14:creationId xmlns:p14="http://schemas.microsoft.com/office/powerpoint/2010/main" val="2890526089"/>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a:p>
        </p:txBody>
      </p:sp>
      <p:sp>
        <p:nvSpPr>
          <p:cNvPr id="4" name="Tijdelijke aanduiding voor dianummer 3"/>
          <p:cNvSpPr>
            <a:spLocks noGrp="1"/>
          </p:cNvSpPr>
          <p:nvPr>
            <p:ph type="sldNum" sz="quarter" idx="5"/>
          </p:nvPr>
        </p:nvSpPr>
        <p:spPr/>
        <p:txBody>
          <a:bodyPr/>
          <a:lstStyle/>
          <a:p>
            <a:fld id="{FC42A464-CEEB-46BE-BA78-99FAC69E9C00}" type="slidenum">
              <a:rPr lang="de-DE" smtClean="0"/>
              <a:t>37</a:t>
            </a:fld>
            <a:endParaRPr lang="de-DE"/>
          </a:p>
        </p:txBody>
      </p:sp>
    </p:spTree>
    <p:extLst>
      <p:ext uri="{BB962C8B-B14F-4D97-AF65-F5344CB8AC3E}">
        <p14:creationId xmlns:p14="http://schemas.microsoft.com/office/powerpoint/2010/main" val="2597438525"/>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1200" i="1" u="sng" dirty="0" err="1"/>
              <a:t>Anweisung an den Ausbilder</a:t>
            </a:r>
            <a:r>
              <a:rPr lang="de-DE" sz="1200" i="1" u="sng" dirty="0"/>
              <a:t>: </a:t>
            </a:r>
            <a:r>
              <a:rPr lang="de-DE" sz="1200" i="1" u="none" dirty="0" err="1"/>
              <a:t>Sie können das </a:t>
            </a:r>
            <a:r>
              <a:rPr lang="de-DE" sz="1200" i="1" u="none" dirty="0"/>
              <a:t>Business Case Tool und </a:t>
            </a:r>
            <a:r>
              <a:rPr lang="de-DE" sz="1200" i="1" u="none" dirty="0" err="1"/>
              <a:t>insbesondere die darin enthaltene Mbenefits-Liste vorstellen</a:t>
            </a:r>
            <a:r>
              <a:rPr lang="de-DE" sz="1200" i="1" u="none" dirty="0"/>
              <a:t>. </a:t>
            </a:r>
            <a:r>
              <a:rPr lang="de-DE" sz="1200" i="1" u="none" dirty="0" err="1"/>
              <a:t>Einige Indikatoren sind aufgelistet, um die </a:t>
            </a:r>
            <a:r>
              <a:rPr lang="de-DE" sz="1200" i="1" u="none" dirty="0"/>
              <a:t>NEBs </a:t>
            </a:r>
            <a:r>
              <a:rPr lang="de-DE" sz="1200" i="1" u="none" dirty="0" err="1"/>
              <a:t>zu quantifizieren oder zu monetarisieren</a:t>
            </a:r>
            <a:r>
              <a:rPr lang="de-DE" sz="1200" i="1" u="none" dirty="0"/>
              <a:t>.</a:t>
            </a:r>
            <a:endParaRPr lang="en-US" sz="1200" b="0" i="0" u="none" strike="noStrike" kern="1200" baseline="0" dirty="0">
              <a:solidFill>
                <a:schemeClr val="dk1"/>
              </a:solidFill>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b="0" i="0" u="none" strike="noStrike" kern="1200" baseline="0" dirty="0">
              <a:solidFill>
                <a:schemeClr val="dk1"/>
              </a:solidFill>
              <a:latin typeface="+mn-lt"/>
              <a:ea typeface="+mn-ea"/>
              <a:cs typeface="+mn-cs"/>
            </a:endParaRPr>
          </a:p>
          <a:p>
            <a:endParaRPr lang="de-DE" dirty="0"/>
          </a:p>
        </p:txBody>
      </p:sp>
      <p:sp>
        <p:nvSpPr>
          <p:cNvPr id="4" name="Foliennummernplatzhalter 3"/>
          <p:cNvSpPr>
            <a:spLocks noGrp="1"/>
          </p:cNvSpPr>
          <p:nvPr>
            <p:ph type="sldNum" sz="quarter" idx="5"/>
          </p:nvPr>
        </p:nvSpPr>
        <p:spPr/>
        <p:txBody>
          <a:bodyPr/>
          <a:lstStyle/>
          <a:p>
            <a:fld id="{FC42A464-CEEB-46BE-BA78-99FAC69E9C00}" type="slidenum">
              <a:rPr lang="de-DE" smtClean="0"/>
              <a:t>38</a:t>
            </a:fld>
            <a:endParaRPr lang="de-DE"/>
          </a:p>
        </p:txBody>
      </p:sp>
    </p:spTree>
    <p:extLst>
      <p:ext uri="{BB962C8B-B14F-4D97-AF65-F5344CB8AC3E}">
        <p14:creationId xmlns:p14="http://schemas.microsoft.com/office/powerpoint/2010/main" val="1432263028"/>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de-DE" sz="1200" b="0" i="0" u="none" strike="noStrike" kern="1200" baseline="0" dirty="0">
              <a:solidFill>
                <a:schemeClr val="dk1"/>
              </a:solidFill>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u="none" strike="noStrike" kern="1200" baseline="0" dirty="0">
                <a:solidFill>
                  <a:schemeClr val="dk1"/>
                </a:solidFill>
                <a:latin typeface="+mn-lt"/>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b="0" i="0" u="none" strike="noStrike" kern="1200" baseline="0" dirty="0">
              <a:solidFill>
                <a:schemeClr val="dk1"/>
              </a:solidFill>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b="0" i="0" u="none" strike="noStrike" kern="1200" baseline="0" dirty="0">
              <a:solidFill>
                <a:schemeClr val="dk1"/>
              </a:solidFill>
              <a:latin typeface="+mn-lt"/>
              <a:ea typeface="+mn-ea"/>
              <a:cs typeface="+mn-cs"/>
            </a:endParaRPr>
          </a:p>
          <a:p>
            <a:endParaRPr lang="de-DE" dirty="0"/>
          </a:p>
        </p:txBody>
      </p:sp>
      <p:sp>
        <p:nvSpPr>
          <p:cNvPr id="4" name="Foliennummernplatzhalter 3"/>
          <p:cNvSpPr>
            <a:spLocks noGrp="1"/>
          </p:cNvSpPr>
          <p:nvPr>
            <p:ph type="sldNum" sz="quarter" idx="5"/>
          </p:nvPr>
        </p:nvSpPr>
        <p:spPr/>
        <p:txBody>
          <a:bodyPr/>
          <a:lstStyle/>
          <a:p>
            <a:fld id="{FC42A464-CEEB-46BE-BA78-99FAC69E9C00}" type="slidenum">
              <a:rPr lang="de-DE" smtClean="0"/>
              <a:t>39</a:t>
            </a:fld>
            <a:endParaRPr lang="de-DE"/>
          </a:p>
        </p:txBody>
      </p:sp>
    </p:spTree>
    <p:extLst>
      <p:ext uri="{BB962C8B-B14F-4D97-AF65-F5344CB8AC3E}">
        <p14:creationId xmlns:p14="http://schemas.microsoft.com/office/powerpoint/2010/main" val="28718482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a:p>
        </p:txBody>
      </p:sp>
      <p:sp>
        <p:nvSpPr>
          <p:cNvPr id="4" name="Tijdelijke aanduiding voor dianummer 3"/>
          <p:cNvSpPr>
            <a:spLocks noGrp="1"/>
          </p:cNvSpPr>
          <p:nvPr>
            <p:ph type="sldNum" sz="quarter" idx="5"/>
          </p:nvPr>
        </p:nvSpPr>
        <p:spPr/>
        <p:txBody>
          <a:bodyPr/>
          <a:lstStyle/>
          <a:p>
            <a:fld id="{FC42A464-CEEB-46BE-BA78-99FAC69E9C00}" type="slidenum">
              <a:rPr lang="de-DE" smtClean="0"/>
              <a:t>3</a:t>
            </a:fld>
            <a:endParaRPr lang="de-DE"/>
          </a:p>
        </p:txBody>
      </p:sp>
    </p:spTree>
    <p:extLst>
      <p:ext uri="{BB962C8B-B14F-4D97-AF65-F5344CB8AC3E}">
        <p14:creationId xmlns:p14="http://schemas.microsoft.com/office/powerpoint/2010/main" val="2771577068"/>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de-DE" sz="1200" b="0" i="0" u="none" strike="noStrike" kern="1200" baseline="0" dirty="0">
              <a:solidFill>
                <a:schemeClr val="dk1"/>
              </a:solidFill>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u="none" strike="noStrike" kern="1200" baseline="0" dirty="0">
                <a:solidFill>
                  <a:schemeClr val="dk1"/>
                </a:solidFill>
                <a:latin typeface="+mn-lt"/>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b="0" i="0" u="none" strike="noStrike" kern="1200" baseline="0" dirty="0">
              <a:solidFill>
                <a:schemeClr val="dk1"/>
              </a:solidFill>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b="0" i="0" u="none" strike="noStrike" kern="1200" baseline="0" dirty="0">
              <a:solidFill>
                <a:schemeClr val="dk1"/>
              </a:solidFill>
              <a:latin typeface="+mn-lt"/>
              <a:ea typeface="+mn-ea"/>
              <a:cs typeface="+mn-cs"/>
            </a:endParaRPr>
          </a:p>
          <a:p>
            <a:endParaRPr lang="de-DE" dirty="0"/>
          </a:p>
        </p:txBody>
      </p:sp>
      <p:sp>
        <p:nvSpPr>
          <p:cNvPr id="4" name="Foliennummernplatzhalter 3"/>
          <p:cNvSpPr>
            <a:spLocks noGrp="1"/>
          </p:cNvSpPr>
          <p:nvPr>
            <p:ph type="sldNum" sz="quarter" idx="5"/>
          </p:nvPr>
        </p:nvSpPr>
        <p:spPr/>
        <p:txBody>
          <a:bodyPr/>
          <a:lstStyle/>
          <a:p>
            <a:fld id="{FC42A464-CEEB-46BE-BA78-99FAC69E9C00}" type="slidenum">
              <a:rPr lang="de-DE" smtClean="0"/>
              <a:t>40</a:t>
            </a:fld>
            <a:endParaRPr lang="de-DE"/>
          </a:p>
        </p:txBody>
      </p:sp>
    </p:spTree>
    <p:extLst>
      <p:ext uri="{BB962C8B-B14F-4D97-AF65-F5344CB8AC3E}">
        <p14:creationId xmlns:p14="http://schemas.microsoft.com/office/powerpoint/2010/main" val="110374984"/>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z="1200" i="1" u="sng" dirty="0" err="1"/>
              <a:t>Anweisung an den Trainer</a:t>
            </a:r>
            <a:r>
              <a:rPr lang="de-DE" sz="1200" i="1" u="sng" dirty="0"/>
              <a:t>: </a:t>
            </a:r>
            <a:r>
              <a:rPr lang="de-DE" sz="1200" i="1" u="none" dirty="0" err="1"/>
              <a:t>Sie können die Teilnehmer auffordern, </a:t>
            </a:r>
            <a:r>
              <a:rPr lang="de-DE" sz="1200" i="1" u="none" dirty="0"/>
              <a:t>über </a:t>
            </a:r>
            <a:r>
              <a:rPr lang="de-DE" sz="1200" i="1" u="none" dirty="0" err="1"/>
              <a:t>die </a:t>
            </a:r>
            <a:r>
              <a:rPr lang="de-DE" sz="1200" i="1" u="none" dirty="0"/>
              <a:t>Art </a:t>
            </a:r>
            <a:r>
              <a:rPr lang="de-DE" sz="1200" i="1" u="none" dirty="0" err="1"/>
              <a:t>des Indikators zur Quantifizierung/Monetarisierung eines oder zweier dieser </a:t>
            </a:r>
            <a:r>
              <a:rPr lang="de-DE" sz="1200" i="1" u="none" dirty="0"/>
              <a:t>NEBs </a:t>
            </a:r>
            <a:r>
              <a:rPr lang="de-DE" sz="1200" i="1" u="none" dirty="0" err="1"/>
              <a:t>nachzudenken</a:t>
            </a:r>
            <a:endParaRPr lang="de-DE" dirty="0"/>
          </a:p>
        </p:txBody>
      </p:sp>
      <p:sp>
        <p:nvSpPr>
          <p:cNvPr id="4" name="Foliennummernplatzhalter 3"/>
          <p:cNvSpPr>
            <a:spLocks noGrp="1"/>
          </p:cNvSpPr>
          <p:nvPr>
            <p:ph type="sldNum" sz="quarter" idx="5"/>
          </p:nvPr>
        </p:nvSpPr>
        <p:spPr/>
        <p:txBody>
          <a:bodyPr/>
          <a:lstStyle/>
          <a:p>
            <a:fld id="{FC42A464-CEEB-46BE-BA78-99FAC69E9C00}" type="slidenum">
              <a:rPr lang="de-DE" smtClean="0"/>
              <a:t>42</a:t>
            </a:fld>
            <a:endParaRPr lang="de-DE"/>
          </a:p>
        </p:txBody>
      </p:sp>
    </p:spTree>
    <p:extLst>
      <p:ext uri="{BB962C8B-B14F-4D97-AF65-F5344CB8AC3E}">
        <p14:creationId xmlns:p14="http://schemas.microsoft.com/office/powerpoint/2010/main" val="740059460"/>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a:p>
        </p:txBody>
      </p:sp>
      <p:sp>
        <p:nvSpPr>
          <p:cNvPr id="4" name="Tijdelijke aanduiding voor dianummer 3"/>
          <p:cNvSpPr>
            <a:spLocks noGrp="1"/>
          </p:cNvSpPr>
          <p:nvPr>
            <p:ph type="sldNum" sz="quarter" idx="5"/>
          </p:nvPr>
        </p:nvSpPr>
        <p:spPr/>
        <p:txBody>
          <a:bodyPr/>
          <a:lstStyle/>
          <a:p>
            <a:fld id="{FC42A464-CEEB-46BE-BA78-99FAC69E9C00}" type="slidenum">
              <a:rPr lang="de-DE" smtClean="0"/>
              <a:t>43</a:t>
            </a:fld>
            <a:endParaRPr lang="de-DE"/>
          </a:p>
        </p:txBody>
      </p:sp>
    </p:spTree>
    <p:extLst>
      <p:ext uri="{BB962C8B-B14F-4D97-AF65-F5344CB8AC3E}">
        <p14:creationId xmlns:p14="http://schemas.microsoft.com/office/powerpoint/2010/main" val="3743688473"/>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GB" i="1" u="sng" dirty="0" err="1"/>
              <a:t>Anweisungen</a:t>
            </a:r>
            <a:r>
              <a:rPr lang="en-GB" i="1" u="sng" dirty="0"/>
              <a:t> für </a:t>
            </a:r>
            <a:r>
              <a:rPr lang="en-GB" i="1" u="sng" dirty="0" err="1"/>
              <a:t>Trainer:innen</a:t>
            </a:r>
            <a:r>
              <a:rPr lang="en-GB" i="1" u="sng" dirty="0"/>
              <a:t>: </a:t>
            </a:r>
            <a:r>
              <a:rPr lang="de-DE" sz="1200" i="1" u="none" dirty="0"/>
              <a:t>Auf den folgenden Folien finden Sie ein detailliertes Beispiel für die Analyse des Mehrfachnutzens und die Ergebnisse in Bezug auf die finanziellen und strategischen Elemente. Diese </a:t>
            </a:r>
            <a:r>
              <a:rPr lang="de-DE" sz="1200" i="1" u="none" dirty="0" err="1"/>
              <a:t>werden </a:t>
            </a:r>
            <a:r>
              <a:rPr lang="de-DE" sz="1200" i="1" u="none" dirty="0"/>
              <a:t>in Einheit II </a:t>
            </a:r>
            <a:r>
              <a:rPr lang="de-DE" sz="1200" i="1" u="none" dirty="0" err="1"/>
              <a:t>entwickelt</a:t>
            </a:r>
            <a:r>
              <a:rPr lang="de-DE" sz="1200" i="1" u="none" dirty="0"/>
              <a:t>.</a:t>
            </a:r>
            <a:endParaRPr lang="de-DE" u="none" dirty="0"/>
          </a:p>
        </p:txBody>
      </p:sp>
      <p:sp>
        <p:nvSpPr>
          <p:cNvPr id="4" name="Foliennummernplatzhalter 3"/>
          <p:cNvSpPr>
            <a:spLocks noGrp="1"/>
          </p:cNvSpPr>
          <p:nvPr>
            <p:ph type="sldNum" sz="quarter" idx="5"/>
          </p:nvPr>
        </p:nvSpPr>
        <p:spPr/>
        <p:txBody>
          <a:bodyPr/>
          <a:lstStyle/>
          <a:p>
            <a:fld id="{FC42A464-CEEB-46BE-BA78-99FAC69E9C00}" type="slidenum">
              <a:rPr lang="de-DE" smtClean="0"/>
              <a:t>44</a:t>
            </a:fld>
            <a:endParaRPr lang="de-DE"/>
          </a:p>
        </p:txBody>
      </p:sp>
    </p:spTree>
    <p:extLst>
      <p:ext uri="{BB962C8B-B14F-4D97-AF65-F5344CB8AC3E}">
        <p14:creationId xmlns:p14="http://schemas.microsoft.com/office/powerpoint/2010/main" val="3769597047"/>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GB" i="1" u="sng" dirty="0" err="1"/>
              <a:t>Anweisungen</a:t>
            </a:r>
            <a:r>
              <a:rPr lang="en-GB" i="1" u="sng" dirty="0"/>
              <a:t> für </a:t>
            </a:r>
            <a:r>
              <a:rPr lang="en-GB" i="1" u="sng" dirty="0" err="1"/>
              <a:t>Trainer:innen</a:t>
            </a:r>
            <a:r>
              <a:rPr lang="en-GB" i="1" u="sng" dirty="0"/>
              <a:t>: </a:t>
            </a:r>
            <a:r>
              <a:rPr lang="de-DE" i="1" u="none" dirty="0"/>
              <a:t>Auf dieser Folie werden die finanziellen Aspekte der Fallstudie dargestellt und wie sie dazu beitragen, die Maßnahme wirtschaftlich tragfähig zu machen. Einige Details zu finanziellen Indikatoren (Kapitalwert, interner Zinsfuß und </a:t>
            </a:r>
            <a:r>
              <a:rPr lang="de-DE" i="1" u="none" dirty="0" err="1"/>
              <a:t>Amortisationzeit</a:t>
            </a:r>
            <a:r>
              <a:rPr lang="de-DE" i="1" u="none" dirty="0"/>
              <a:t>) werden Teil von Lerneinheit 2 sein.</a:t>
            </a:r>
          </a:p>
          <a:p>
            <a:endParaRPr lang="de-DE" dirty="0"/>
          </a:p>
          <a:p>
            <a:r>
              <a:rPr lang="de-DE" dirty="0"/>
              <a:t>Quelle: Fallstudie </a:t>
            </a:r>
            <a:r>
              <a:rPr lang="de-DE" dirty="0" err="1"/>
              <a:t>Mbenefits</a:t>
            </a:r>
            <a:r>
              <a:rPr lang="de-DE" dirty="0"/>
              <a:t>, </a:t>
            </a:r>
            <a:r>
              <a:rPr lang="de-DE" dirty="0" err="1"/>
              <a:t>verfügbar </a:t>
            </a:r>
            <a:r>
              <a:rPr lang="de-DE" dirty="0"/>
              <a:t>unter: https://www.mbenefits.eu/news-resources/library/ (letzter </a:t>
            </a:r>
            <a:r>
              <a:rPr lang="de-DE" dirty="0" err="1"/>
              <a:t>Zugriff am </a:t>
            </a:r>
            <a:r>
              <a:rPr lang="de-DE" dirty="0"/>
              <a:t>9.11.2021)</a:t>
            </a:r>
          </a:p>
          <a:p>
            <a:endParaRPr lang="de-DE" dirty="0"/>
          </a:p>
          <a:p>
            <a:r>
              <a:rPr lang="de-DE" b="1" dirty="0" err="1"/>
              <a:t>Einführung </a:t>
            </a:r>
          </a:p>
          <a:p>
            <a:pPr algn="l"/>
            <a:r>
              <a:rPr lang="en-US" b="0" i="0" u="none" strike="noStrike" baseline="0" dirty="0"/>
              <a:t>DEKOR-MEBLE ist ein 2005 gegründetes Kleinunternehmen mit Sitz in </a:t>
            </a:r>
            <a:r>
              <a:rPr lang="en-US" b="0" i="0" u="none" strike="noStrike" baseline="0" dirty="0" err="1"/>
              <a:t>Wyszków</a:t>
            </a:r>
            <a:r>
              <a:rPr lang="en-US" b="0" i="0" u="none" strike="noStrike" baseline="0" dirty="0"/>
              <a:t>, Polen. Es entwirft und fertigt qualitativ hochwertige Möbel nach Maß für Hunderte von privaten und institutionellen Kunden. Da das Unternehmen in seiner eigenen Produktionsstätte tätig ist, benötigt es ein eigenes Heizsystem für die Warmwasserbereitung und die Raumheizung. Vor dem Projekt wurden Warmwasser und Raumheizung durch einen alten und ineffizienten Heizkessel bereitgestellt. Um diese Leistungen aufrechtzuerhalten, bereitete ein hochqualifizierter Angestellter Brennstoff vor (Kohle im Winter, Holz im Sommer) und hielt den Kessel in Betrieb.</a:t>
            </a:r>
          </a:p>
          <a:p>
            <a:pPr algn="l"/>
            <a:r>
              <a:rPr lang="en-US" b="0" i="0" u="none" strike="noStrike" baseline="0" dirty="0"/>
              <a:t>das ganze Jahr über funktionieren. Besonders unerwünscht war die Situation im Sommer, wenn der Kessel nur Warmwasser lieferte (keine Raumheizung erforderlich).</a:t>
            </a:r>
          </a:p>
          <a:p>
            <a:pPr algn="l"/>
            <a:r>
              <a:rPr lang="en-US" b="0" i="1" u="none" strike="noStrike" baseline="0" dirty="0"/>
              <a:t>Zusammenfassend lässt sich sagen, dass </a:t>
            </a:r>
            <a:r>
              <a:rPr lang="en-US" b="0" i="0" u="none" strike="noStrike" baseline="0" dirty="0"/>
              <a:t>die Situation vor dem Projekt zeitintensiv und suboptimal war.</a:t>
            </a:r>
          </a:p>
          <a:p>
            <a:pPr algn="l"/>
            <a:endParaRPr lang="de-DE" dirty="0"/>
          </a:p>
          <a:p>
            <a:r>
              <a:rPr lang="de-DE" dirty="0" err="1"/>
              <a:t>Energieeinblicke </a:t>
            </a:r>
            <a:r>
              <a:rPr lang="de-DE" dirty="0"/>
              <a:t>-58% </a:t>
            </a:r>
            <a:r>
              <a:rPr lang="de-DE" dirty="0" err="1"/>
              <a:t>Energiekosteneinsparung </a:t>
            </a:r>
            <a:r>
              <a:rPr lang="de-DE" dirty="0"/>
              <a:t>(</a:t>
            </a:r>
            <a:r>
              <a:rPr lang="de-DE" dirty="0" err="1"/>
              <a:t>Warmwasser</a:t>
            </a:r>
            <a:r>
              <a:rPr lang="de-DE" dirty="0"/>
              <a:t>)</a:t>
            </a:r>
          </a:p>
          <a:p>
            <a:pPr marL="0" marR="0" lvl="0" indent="0" algn="l" defTabSz="914400" rtl="0" eaLnBrk="1" fontAlgn="auto" latinLnBrk="0" hangingPunct="1">
              <a:lnSpc>
                <a:spcPct val="100000"/>
              </a:lnSpc>
              <a:spcBef>
                <a:spcPts val="0"/>
              </a:spcBef>
              <a:spcAft>
                <a:spcPts val="0"/>
              </a:spcAft>
              <a:buClrTx/>
              <a:buSzTx/>
              <a:buFontTx/>
              <a:buNone/>
              <a:tabLst/>
              <a:defRPr/>
            </a:pPr>
            <a:r>
              <a:rPr lang="de-DE" dirty="0"/>
              <a:t>Die Prüfung </a:t>
            </a:r>
            <a:r>
              <a:rPr lang="de-DE" dirty="0" err="1"/>
              <a:t>ergab folgende Maßnahmen: </a:t>
            </a:r>
          </a:p>
          <a:p>
            <a:pPr marL="285750" indent="-285750" algn="l">
              <a:buFont typeface="Arial" panose="020B0604020202020204" pitchFamily="34" charset="0"/>
              <a:buChar char="•"/>
            </a:pPr>
            <a:r>
              <a:rPr lang="en-US" b="0" i="0" u="none" strike="noStrike" baseline="0" dirty="0"/>
              <a:t>Thermische Solarkollektoren für die </a:t>
            </a:r>
            <a:r>
              <a:rPr lang="de-DE" b="0" i="0" u="none" strike="noStrike" baseline="0" dirty="0" err="1"/>
              <a:t>Warmwasserbereitung </a:t>
            </a:r>
            <a:r>
              <a:rPr lang="de-DE" b="0" i="0" u="none" strike="noStrike" baseline="0" dirty="0"/>
              <a:t>(</a:t>
            </a:r>
            <a:r>
              <a:rPr lang="de-DE" b="0" i="0" u="none" strike="noStrike" baseline="0" dirty="0" err="1"/>
              <a:t>Sommersaison</a:t>
            </a:r>
            <a:r>
              <a:rPr lang="de-DE" b="0" i="0" u="none" strike="noStrike" baseline="0" dirty="0"/>
              <a:t>)</a:t>
            </a:r>
          </a:p>
          <a:p>
            <a:pPr marL="285750" indent="-285750" algn="l">
              <a:buFont typeface="Arial" panose="020B0604020202020204" pitchFamily="34" charset="0"/>
              <a:buChar char="•"/>
            </a:pPr>
            <a:r>
              <a:rPr lang="en-US" b="0" i="0" u="none" strike="noStrike" baseline="0" dirty="0"/>
              <a:t>Wärmepumpe + PV-Anlage als vollständiger Ersatz für den Heizkessel (</a:t>
            </a:r>
            <a:r>
              <a:rPr lang="de-DE" b="0" i="0" u="none" strike="noStrike" baseline="0" dirty="0" err="1"/>
              <a:t>ganzjährig </a:t>
            </a:r>
            <a:r>
              <a:rPr lang="en-US" b="0" i="0" u="none" strike="noStrike" baseline="0" dirty="0"/>
              <a:t>Warmwasser und Raumheizung</a:t>
            </a:r>
            <a:r>
              <a:rPr lang="de-DE" b="0" i="0" u="none" strike="noStrike" baseline="0" dirty="0"/>
              <a:t>)</a:t>
            </a:r>
            <a:endParaRPr lang="de-DE" dirty="0"/>
          </a:p>
          <a:p>
            <a:endParaRPr lang="de-DE" b="0" i="0" u="none" strike="noStrike" baseline="0" dirty="0"/>
          </a:p>
          <a:p>
            <a:pPr algn="l"/>
            <a:r>
              <a:rPr lang="en-US" dirty="0">
                <a:solidFill>
                  <a:schemeClr val="tx1"/>
                </a:solidFill>
              </a:rPr>
              <a:t>Berechnung der Zeitersparnis: </a:t>
            </a:r>
          </a:p>
          <a:p>
            <a:pPr marL="285750" indent="-285750" algn="l" defTabSz="914400" rtl="0" eaLnBrk="1" latinLnBrk="0" hangingPunct="1">
              <a:buFont typeface="Arial" panose="020B0604020202020204" pitchFamily="34" charset="0"/>
              <a:buChar char="•"/>
            </a:pPr>
            <a:r>
              <a:rPr lang="en-US" dirty="0">
                <a:solidFill>
                  <a:schemeClr val="tx1"/>
                </a:solidFill>
              </a:rPr>
              <a:t>1 </a:t>
            </a:r>
            <a:r>
              <a:rPr lang="en-US" b="0" i="0" u="none" strike="noStrike" kern="1200" baseline="0" dirty="0">
                <a:solidFill>
                  <a:schemeClr val="tx1"/>
                </a:solidFill>
                <a:ea typeface="+mn-ea"/>
                <a:cs typeface="+mn-cs"/>
              </a:rPr>
              <a:t>Personalstunde pro Arbeitstag für die Kesselwartung</a:t>
            </a:r>
          </a:p>
          <a:p>
            <a:pPr marL="285750" indent="-285750" algn="l" defTabSz="914400" rtl="0" eaLnBrk="1" latinLnBrk="0" hangingPunct="1">
              <a:buFont typeface="Arial" panose="020B0604020202020204" pitchFamily="34" charset="0"/>
              <a:buChar char="•"/>
            </a:pPr>
            <a:r>
              <a:rPr lang="en-US" b="0" i="0" u="none" strike="noStrike" kern="1200" baseline="0" dirty="0">
                <a:solidFill>
                  <a:schemeClr val="tx1"/>
                </a:solidFill>
                <a:ea typeface="+mn-ea"/>
                <a:cs typeface="+mn-cs"/>
              </a:rPr>
              <a:t>5 Stunden pro Woche x 4 Sommermonate</a:t>
            </a:r>
          </a:p>
          <a:p>
            <a:pPr marL="285750" indent="-285750" algn="l" defTabSz="914400" rtl="0" eaLnBrk="1" latinLnBrk="0" hangingPunct="1">
              <a:buFont typeface="Arial" panose="020B0604020202020204" pitchFamily="34" charset="0"/>
              <a:buChar char="•"/>
            </a:pPr>
            <a:r>
              <a:rPr lang="en-US" b="0" i="0" u="none" strike="noStrike" kern="1200" baseline="0" dirty="0">
                <a:solidFill>
                  <a:schemeClr val="tx1"/>
                </a:solidFill>
                <a:ea typeface="+mn-ea"/>
                <a:cs typeface="+mn-cs"/>
              </a:rPr>
              <a:t>Stundensatz eines hochqualifizierten Mitarbeiters.</a:t>
            </a:r>
            <a:endParaRPr lang="de-DE" b="0" i="0" u="none" strike="noStrike" kern="1200" baseline="0" dirty="0">
              <a:solidFill>
                <a:schemeClr val="tx1"/>
              </a:solidFill>
              <a:ea typeface="+mn-ea"/>
              <a:cs typeface="+mn-cs"/>
            </a:endParaRPr>
          </a:p>
          <a:p>
            <a:pPr marL="285750" indent="-285750" algn="l" defTabSz="914400" rtl="0" eaLnBrk="1" latinLnBrk="0" hangingPunct="1">
              <a:buFont typeface="Arial" panose="020B0604020202020204" pitchFamily="34" charset="0"/>
              <a:buChar char="•"/>
            </a:pPr>
            <a:r>
              <a:rPr lang="de-DE" b="0" i="0" u="none" strike="noStrike" kern="1200" baseline="0" dirty="0">
                <a:solidFill>
                  <a:schemeClr val="tx1"/>
                </a:solidFill>
                <a:ea typeface="+mn-ea"/>
                <a:cs typeface="+mn-cs"/>
              </a:rPr>
              <a:t>Jährliche </a:t>
            </a:r>
            <a:r>
              <a:rPr lang="de-DE" dirty="0" err="1">
                <a:solidFill>
                  <a:schemeClr val="tx1"/>
                </a:solidFill>
              </a:rPr>
              <a:t>Gesamtersparnis von </a:t>
            </a:r>
            <a:r>
              <a:rPr lang="de-DE" dirty="0">
                <a:solidFill>
                  <a:schemeClr val="tx1"/>
                </a:solidFill>
              </a:rPr>
              <a:t>700 €</a:t>
            </a:r>
            <a:endParaRPr lang="en-US" dirty="0">
              <a:solidFill>
                <a:schemeClr val="tx1"/>
              </a:solidFill>
            </a:endParaRPr>
          </a:p>
          <a:p>
            <a:pPr algn="l"/>
            <a:endParaRPr lang="de-DE" b="0" i="0" u="none" strike="noStrike" baseline="0" dirty="0"/>
          </a:p>
          <a:p>
            <a:pPr algn="l"/>
            <a:endParaRPr lang="de-DE" dirty="0"/>
          </a:p>
        </p:txBody>
      </p:sp>
      <p:sp>
        <p:nvSpPr>
          <p:cNvPr id="4" name="Foliennummernplatzhalter 3"/>
          <p:cNvSpPr>
            <a:spLocks noGrp="1"/>
          </p:cNvSpPr>
          <p:nvPr>
            <p:ph type="sldNum" sz="quarter" idx="5"/>
          </p:nvPr>
        </p:nvSpPr>
        <p:spPr/>
        <p:txBody>
          <a:bodyPr/>
          <a:lstStyle/>
          <a:p>
            <a:fld id="{FC42A464-CEEB-46BE-BA78-99FAC69E9C00}" type="slidenum">
              <a:rPr lang="de-DE" smtClean="0"/>
              <a:t>45</a:t>
            </a:fld>
            <a:endParaRPr lang="de-DE"/>
          </a:p>
        </p:txBody>
      </p:sp>
    </p:spTree>
    <p:extLst>
      <p:ext uri="{BB962C8B-B14F-4D97-AF65-F5344CB8AC3E}">
        <p14:creationId xmlns:p14="http://schemas.microsoft.com/office/powerpoint/2010/main" val="3199181045"/>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a:xfrm>
            <a:off x="308919" y="4400550"/>
            <a:ext cx="6091881" cy="3600450"/>
          </a:xfrm>
        </p:spPr>
        <p:txBody>
          <a:bodyPr/>
          <a:lstStyle/>
          <a:p>
            <a:pPr algn="l"/>
            <a:r>
              <a:rPr lang="de-DE" i="1" u="sng" dirty="0" err="1"/>
              <a:t>Anweisung an den Ausbilder</a:t>
            </a:r>
            <a:r>
              <a:rPr lang="de-DE" i="1" u="none" dirty="0"/>
              <a:t>:  </a:t>
            </a:r>
            <a:r>
              <a:rPr lang="de-DE" i="1" u="none" dirty="0" err="1"/>
              <a:t>Nur dieses Beispiel enthält einige Hypothesen </a:t>
            </a:r>
            <a:r>
              <a:rPr lang="de-DE" i="1" u="none" dirty="0"/>
              <a:t>darüber, </a:t>
            </a:r>
            <a:r>
              <a:rPr lang="de-DE" i="1" u="none" dirty="0" err="1"/>
              <a:t>wie die Berechnung der </a:t>
            </a:r>
            <a:r>
              <a:rPr lang="de-DE" i="1" u="none" dirty="0"/>
              <a:t>NEBs </a:t>
            </a:r>
            <a:r>
              <a:rPr lang="de-DE" i="1" u="none" dirty="0" err="1"/>
              <a:t>durchgeführt wurde</a:t>
            </a:r>
            <a:endParaRPr lang="de-DE" u="none" dirty="0"/>
          </a:p>
          <a:p>
            <a:pPr algn="l"/>
            <a:endParaRPr lang="de-DE" dirty="0"/>
          </a:p>
          <a:p>
            <a:pPr algn="l"/>
            <a:r>
              <a:rPr lang="de-DE" dirty="0"/>
              <a:t>Quelle: Teil </a:t>
            </a:r>
            <a:r>
              <a:rPr lang="de-DE" dirty="0" err="1"/>
              <a:t>der </a:t>
            </a:r>
            <a:r>
              <a:rPr lang="de-DE" kern="1200" dirty="0" err="1">
                <a:solidFill>
                  <a:schemeClr val="tx1"/>
                </a:solidFill>
                <a:ea typeface="+mn-ea"/>
                <a:cs typeface="+mn-cs"/>
              </a:rPr>
              <a:t>Präsentation von </a:t>
            </a:r>
            <a:r>
              <a:rPr lang="en-US" kern="1200" dirty="0">
                <a:solidFill>
                  <a:schemeClr val="tx1"/>
                </a:solidFill>
                <a:ea typeface="+mn-ea"/>
                <a:cs typeface="+mn-cs"/>
              </a:rPr>
              <a:t>Beyond Energy Savings: Quantifying the Additional Benefits from Energy Efficiency, von Catherine Cooremans, 12.01.2020, verfügbar unter: https://www.mbenefits.eu/news-resources/library/ (letzter Zugriff 09.11.2021)</a:t>
            </a:r>
            <a:endParaRPr lang="de-DE" kern="1200" dirty="0">
              <a:solidFill>
                <a:schemeClr val="tx1"/>
              </a:solidFill>
              <a:ea typeface="+mn-ea"/>
              <a:cs typeface="+mn-cs"/>
            </a:endParaRPr>
          </a:p>
          <a:p>
            <a:endParaRPr lang="de-DE" dirty="0"/>
          </a:p>
          <a:p>
            <a:pPr algn="l"/>
            <a:r>
              <a:rPr lang="de-DE" b="0" i="0" u="none" strike="noStrike" baseline="0" dirty="0" err="1">
                <a:solidFill>
                  <a:srgbClr val="000000"/>
                </a:solidFill>
              </a:rPr>
              <a:t>Bei reinem Energienutzen ist das Projekt finanziell nicht </a:t>
            </a:r>
            <a:r>
              <a:rPr lang="de-DE" b="0" i="0" u="none" strike="noStrike" baseline="0" dirty="0">
                <a:solidFill>
                  <a:srgbClr val="000000"/>
                </a:solidFill>
              </a:rPr>
              <a:t>sinnvoll. NPV und IRR </a:t>
            </a:r>
            <a:r>
              <a:rPr lang="de-DE" b="0" i="0" u="none" strike="noStrike" baseline="0" dirty="0" err="1">
                <a:solidFill>
                  <a:srgbClr val="000000"/>
                </a:solidFill>
              </a:rPr>
              <a:t>sind </a:t>
            </a:r>
            <a:r>
              <a:rPr lang="de-DE" b="0" i="0" u="none" strike="noStrike" baseline="0" dirty="0">
                <a:solidFill>
                  <a:srgbClr val="000000"/>
                </a:solidFill>
              </a:rPr>
              <a:t>negativ. </a:t>
            </a:r>
            <a:r>
              <a:rPr lang="de-DE" b="0" i="0" u="none" strike="noStrike" baseline="0" dirty="0" err="1">
                <a:solidFill>
                  <a:srgbClr val="000000"/>
                </a:solidFill>
              </a:rPr>
              <a:t>Wenn man die </a:t>
            </a:r>
            <a:r>
              <a:rPr lang="de-DE" b="0" i="0" u="none" strike="noStrike" baseline="0" dirty="0">
                <a:solidFill>
                  <a:srgbClr val="000000"/>
                </a:solidFill>
              </a:rPr>
              <a:t>nicht energetischen Vorteile </a:t>
            </a:r>
            <a:r>
              <a:rPr lang="de-DE" b="0" i="0" u="none" strike="noStrike" baseline="0" dirty="0" err="1">
                <a:solidFill>
                  <a:srgbClr val="000000"/>
                </a:solidFill>
              </a:rPr>
              <a:t>hinzufügt</a:t>
            </a:r>
            <a:r>
              <a:rPr lang="de-DE" b="0" i="0" u="none" strike="noStrike" baseline="0" dirty="0">
                <a:solidFill>
                  <a:srgbClr val="000000"/>
                </a:solidFill>
              </a:rPr>
              <a:t>, </a:t>
            </a:r>
            <a:r>
              <a:rPr lang="de-DE" b="0" i="0" u="none" strike="noStrike" baseline="0" dirty="0" err="1">
                <a:solidFill>
                  <a:srgbClr val="000000"/>
                </a:solidFill>
              </a:rPr>
              <a:t>sind die </a:t>
            </a:r>
            <a:r>
              <a:rPr lang="de-DE" b="0" i="0" u="none" strike="noStrike" baseline="0" dirty="0">
                <a:solidFill>
                  <a:srgbClr val="000000"/>
                </a:solidFill>
              </a:rPr>
              <a:t>CAPEX gleich, der NPV </a:t>
            </a:r>
            <a:r>
              <a:rPr lang="de-DE" b="0" i="0" u="none" strike="noStrike" baseline="0" dirty="0" err="1">
                <a:solidFill>
                  <a:srgbClr val="000000"/>
                </a:solidFill>
              </a:rPr>
              <a:t>ist </a:t>
            </a:r>
            <a:r>
              <a:rPr lang="de-DE" b="0" i="0" u="none" strike="noStrike" baseline="0" dirty="0">
                <a:solidFill>
                  <a:srgbClr val="000000"/>
                </a:solidFill>
              </a:rPr>
              <a:t>positiv und der IRR </a:t>
            </a:r>
            <a:r>
              <a:rPr lang="de-DE" b="0" i="0" u="none" strike="noStrike" baseline="0" dirty="0" err="1">
                <a:solidFill>
                  <a:srgbClr val="000000"/>
                </a:solidFill>
              </a:rPr>
              <a:t>beträgt </a:t>
            </a:r>
            <a:r>
              <a:rPr lang="de-DE" b="0" i="0" u="none" strike="noStrike" baseline="0" dirty="0">
                <a:solidFill>
                  <a:srgbClr val="000000"/>
                </a:solidFill>
              </a:rPr>
              <a:t>11 %. Es handelt </a:t>
            </a:r>
            <a:r>
              <a:rPr lang="de-DE" b="0" i="0" u="none" strike="noStrike" baseline="0" dirty="0" err="1">
                <a:solidFill>
                  <a:srgbClr val="000000"/>
                </a:solidFill>
              </a:rPr>
              <a:t>sich um </a:t>
            </a:r>
            <a:r>
              <a:rPr lang="de-DE" b="0" i="0" u="none" strike="noStrike" baseline="0" dirty="0">
                <a:solidFill>
                  <a:srgbClr val="000000"/>
                </a:solidFill>
              </a:rPr>
              <a:t>eine </a:t>
            </a:r>
            <a:r>
              <a:rPr lang="de-DE" b="0" i="0" u="none" strike="noStrike" baseline="0" dirty="0" err="1">
                <a:solidFill>
                  <a:srgbClr val="000000"/>
                </a:solidFill>
              </a:rPr>
              <a:t>lange Investitionsdauer </a:t>
            </a:r>
            <a:r>
              <a:rPr lang="de-DE" b="0" i="0" u="none" strike="noStrike" baseline="0" dirty="0">
                <a:solidFill>
                  <a:srgbClr val="000000"/>
                </a:solidFill>
              </a:rPr>
              <a:t>(15 </a:t>
            </a:r>
            <a:r>
              <a:rPr lang="de-DE" b="0" i="0" u="none" strike="noStrike" baseline="0" dirty="0" err="1">
                <a:solidFill>
                  <a:srgbClr val="000000"/>
                </a:solidFill>
              </a:rPr>
              <a:t>Jahre</a:t>
            </a:r>
            <a:r>
              <a:rPr lang="de-DE" b="0" i="0" u="none" strike="noStrike" baseline="0" dirty="0">
                <a:solidFill>
                  <a:srgbClr val="000000"/>
                </a:solidFill>
              </a:rPr>
              <a:t>), aber </a:t>
            </a:r>
            <a:r>
              <a:rPr lang="de-DE" b="0" i="0" u="none" strike="noStrike" baseline="0" dirty="0" err="1">
                <a:solidFill>
                  <a:srgbClr val="000000"/>
                </a:solidFill>
              </a:rPr>
              <a:t>im Hinblick auf die </a:t>
            </a:r>
            <a:r>
              <a:rPr lang="de-DE" b="0" i="0" u="none" strike="noStrike" baseline="0" dirty="0">
                <a:solidFill>
                  <a:srgbClr val="000000"/>
                </a:solidFill>
              </a:rPr>
              <a:t>umfassende </a:t>
            </a:r>
            <a:r>
              <a:rPr lang="de-DE" b="0" i="0" u="none" strike="noStrike" baseline="0" dirty="0" err="1">
                <a:solidFill>
                  <a:srgbClr val="000000"/>
                </a:solidFill>
              </a:rPr>
              <a:t>Renovierung </a:t>
            </a:r>
            <a:r>
              <a:rPr lang="de-DE" b="0" i="0" u="none" strike="noStrike" baseline="0" dirty="0">
                <a:solidFill>
                  <a:srgbClr val="000000"/>
                </a:solidFill>
              </a:rPr>
              <a:t>eines </a:t>
            </a:r>
            <a:r>
              <a:rPr lang="de-DE" b="0" i="0" u="none" strike="noStrike" baseline="0" dirty="0" err="1">
                <a:solidFill>
                  <a:srgbClr val="000000"/>
                </a:solidFill>
              </a:rPr>
              <a:t>Gebäudes ist es </a:t>
            </a:r>
            <a:r>
              <a:rPr lang="de-DE" b="0" i="0" u="none" strike="noStrike" baseline="0" dirty="0">
                <a:solidFill>
                  <a:srgbClr val="000000"/>
                </a:solidFill>
              </a:rPr>
              <a:t>sinnvoll.</a:t>
            </a:r>
          </a:p>
          <a:p>
            <a:pPr algn="l"/>
            <a:endParaRPr lang="de-DE" b="0" i="0" u="none" strike="noStrike" baseline="0" dirty="0">
              <a:solidFill>
                <a:srgbClr val="000000"/>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de-DE" dirty="0" err="1"/>
              <a:t>Investitionseinkommen vor Steuern</a:t>
            </a:r>
            <a:r>
              <a:rPr lang="de-DE" dirty="0"/>
              <a:t>: </a:t>
            </a:r>
            <a:r>
              <a:rPr lang="de-DE" dirty="0" err="1"/>
              <a:t>Summe der Vorteile der Maßnahme</a:t>
            </a:r>
            <a:r>
              <a:rPr lang="de-DE" dirty="0"/>
              <a:t>. </a:t>
            </a:r>
            <a:r>
              <a:rPr lang="de-DE" dirty="0" err="1"/>
              <a:t>Nur </a:t>
            </a:r>
            <a:r>
              <a:rPr lang="de-DE" dirty="0"/>
              <a:t>Energie und </a:t>
            </a:r>
            <a:r>
              <a:rPr lang="de-DE" dirty="0" err="1"/>
              <a:t>Summe </a:t>
            </a:r>
            <a:r>
              <a:rPr lang="de-DE" dirty="0"/>
              <a:t>aller nicht </a:t>
            </a:r>
            <a:r>
              <a:rPr lang="de-DE" dirty="0" err="1"/>
              <a:t>energetischen Vorteile</a:t>
            </a:r>
            <a:r>
              <a:rPr lang="de-DE" dirty="0"/>
              <a:t>.</a:t>
            </a:r>
          </a:p>
          <a:p>
            <a:pPr algn="l"/>
            <a:endParaRPr lang="de-DE" b="0" i="0" u="none" strike="noStrike" baseline="0" dirty="0">
              <a:solidFill>
                <a:srgbClr val="000000"/>
              </a:solidFill>
            </a:endParaRPr>
          </a:p>
          <a:p>
            <a:pPr algn="l"/>
            <a:r>
              <a:rPr lang="de-DE" b="0" i="0" u="none" strike="noStrike" baseline="0" dirty="0" err="1">
                <a:solidFill>
                  <a:srgbClr val="000000"/>
                </a:solidFill>
              </a:rPr>
              <a:t>CO-Kostensenkung</a:t>
            </a:r>
            <a:r>
              <a:rPr lang="de-DE" b="0" i="0" u="none" strike="noStrike" baseline="-25000" dirty="0">
                <a:solidFill>
                  <a:srgbClr val="000000"/>
                </a:solidFill>
              </a:rPr>
              <a:t>2</a:t>
            </a:r>
            <a:r>
              <a:rPr lang="de-DE" b="0" i="0" u="none" strike="noStrike" baseline="0" dirty="0" err="1">
                <a:solidFill>
                  <a:srgbClr val="000000"/>
                </a:solidFill>
              </a:rPr>
              <a:t>, weil es </a:t>
            </a:r>
            <a:r>
              <a:rPr lang="de-DE" b="0" i="0" u="none" strike="noStrike" baseline="0" dirty="0">
                <a:solidFill>
                  <a:srgbClr val="000000"/>
                </a:solidFill>
              </a:rPr>
              <a:t>in der </a:t>
            </a:r>
            <a:r>
              <a:rPr lang="de-DE" b="0" i="0" u="none" strike="noStrike" baseline="0" dirty="0" err="1">
                <a:solidFill>
                  <a:srgbClr val="000000"/>
                </a:solidFill>
              </a:rPr>
              <a:t>Schweiz </a:t>
            </a:r>
            <a:r>
              <a:rPr lang="de-DE" b="0" i="0" u="none" strike="noStrike" baseline="0" dirty="0">
                <a:solidFill>
                  <a:srgbClr val="000000"/>
                </a:solidFill>
              </a:rPr>
              <a:t>eine </a:t>
            </a:r>
            <a:r>
              <a:rPr lang="de-DE" b="0" i="0" u="none" strike="noStrike" baseline="0" dirty="0" err="1">
                <a:solidFill>
                  <a:srgbClr val="000000"/>
                </a:solidFill>
              </a:rPr>
              <a:t>CO2-Steuer gibt</a:t>
            </a:r>
            <a:r>
              <a:rPr lang="de-DE" b="0" i="0" u="none" strike="noStrike" baseline="0" dirty="0">
                <a:solidFill>
                  <a:srgbClr val="000000"/>
                </a:solidFill>
              </a:rPr>
              <a:t>.</a:t>
            </a:r>
          </a:p>
          <a:p>
            <a:pPr algn="l"/>
            <a:r>
              <a:rPr lang="de-DE" b="0" i="0" u="none" strike="noStrike" baseline="0" dirty="0">
                <a:solidFill>
                  <a:srgbClr val="000000"/>
                </a:solidFill>
              </a:rPr>
              <a:t>Hypothese</a:t>
            </a:r>
            <a:r>
              <a:rPr lang="de-DE" b="0" i="0" u="none" strike="noStrike" baseline="0" dirty="0" err="1">
                <a:solidFill>
                  <a:srgbClr val="000000"/>
                </a:solidFill>
              </a:rPr>
              <a:t>, dass der Umsatz </a:t>
            </a:r>
            <a:r>
              <a:rPr lang="de-DE" b="0" i="0" u="none" strike="noStrike" baseline="0" dirty="0">
                <a:solidFill>
                  <a:srgbClr val="000000"/>
                </a:solidFill>
              </a:rPr>
              <a:t>um 0,5 % </a:t>
            </a:r>
            <a:r>
              <a:rPr lang="de-DE" b="0" i="0" u="none" strike="noStrike" baseline="0" dirty="0" err="1">
                <a:solidFill>
                  <a:srgbClr val="000000"/>
                </a:solidFill>
              </a:rPr>
              <a:t>gesenkt wird, weil das Gebäude komfortabler ist </a:t>
            </a:r>
            <a:r>
              <a:rPr lang="de-DE" b="0" i="0" u="none" strike="noStrike" baseline="0" dirty="0">
                <a:solidFill>
                  <a:srgbClr val="000000"/>
                </a:solidFill>
              </a:rPr>
              <a:t>und </a:t>
            </a:r>
            <a:r>
              <a:rPr lang="de-DE" b="0" i="0" u="none" strike="noStrike" baseline="0" dirty="0" err="1">
                <a:solidFill>
                  <a:srgbClr val="000000"/>
                </a:solidFill>
              </a:rPr>
              <a:t>das Image des Unternehmens verbessert </a:t>
            </a:r>
            <a:r>
              <a:rPr lang="de-DE" b="0" i="0" u="none" strike="noStrike" baseline="0" dirty="0">
                <a:solidFill>
                  <a:srgbClr val="000000"/>
                </a:solidFill>
              </a:rPr>
              <a:t>wird.</a:t>
            </a:r>
          </a:p>
          <a:p>
            <a:pPr algn="l"/>
            <a:r>
              <a:rPr lang="de-DE" b="0" i="0" u="none" strike="noStrike" baseline="0" dirty="0" err="1">
                <a:solidFill>
                  <a:srgbClr val="000000"/>
                </a:solidFill>
              </a:rPr>
              <a:t>Vorher gab es </a:t>
            </a:r>
            <a:r>
              <a:rPr lang="de-DE" b="0" i="0" u="none" strike="noStrike" baseline="0" dirty="0">
                <a:solidFill>
                  <a:srgbClr val="000000"/>
                </a:solidFill>
              </a:rPr>
              <a:t>viele </a:t>
            </a:r>
            <a:r>
              <a:rPr lang="de-DE" b="0" i="0" u="none" strike="noStrike" baseline="0" dirty="0" err="1">
                <a:solidFill>
                  <a:srgbClr val="000000"/>
                </a:solidFill>
              </a:rPr>
              <a:t>Beschwerden, weil das Gebäude sehr alt </a:t>
            </a:r>
            <a:r>
              <a:rPr lang="de-DE" b="0" i="0" u="none" strike="noStrike" baseline="0" dirty="0">
                <a:solidFill>
                  <a:srgbClr val="000000"/>
                </a:solidFill>
              </a:rPr>
              <a:t>war.</a:t>
            </a:r>
          </a:p>
          <a:p>
            <a:pPr algn="l"/>
            <a:r>
              <a:rPr lang="de-DE" b="0" i="0" u="none" strike="noStrike" baseline="0" dirty="0">
                <a:solidFill>
                  <a:srgbClr val="000000"/>
                </a:solidFill>
              </a:rPr>
              <a:t>Anhand der </a:t>
            </a:r>
            <a:r>
              <a:rPr lang="de-DE" b="0" i="0" u="none" strike="noStrike" baseline="0" dirty="0" err="1">
                <a:solidFill>
                  <a:srgbClr val="000000"/>
                </a:solidFill>
              </a:rPr>
              <a:t>Rechnungen konnten sie </a:t>
            </a:r>
            <a:r>
              <a:rPr lang="de-DE" b="0" i="0" u="none" strike="noStrike" baseline="0" dirty="0">
                <a:solidFill>
                  <a:srgbClr val="000000"/>
                </a:solidFill>
              </a:rPr>
              <a:t>alle mit </a:t>
            </a:r>
            <a:r>
              <a:rPr lang="de-DE" b="0" i="0" u="none" strike="noStrike" baseline="0" dirty="0" err="1">
                <a:solidFill>
                  <a:srgbClr val="000000"/>
                </a:solidFill>
              </a:rPr>
              <a:t>dem Projekt verbundenen Leistungen bewerten</a:t>
            </a:r>
            <a:r>
              <a:rPr lang="de-DE" b="0" i="0" u="none" strike="noStrike" baseline="0" dirty="0">
                <a:solidFill>
                  <a:srgbClr val="000000"/>
                </a:solidFill>
              </a:rPr>
              <a:t>.</a:t>
            </a:r>
          </a:p>
          <a:p>
            <a:pPr algn="l"/>
            <a:r>
              <a:rPr lang="en-US" b="0" i="0" u="none" strike="noStrike" baseline="0" dirty="0">
                <a:solidFill>
                  <a:srgbClr val="000000"/>
                </a:solidFill>
              </a:rPr>
              <a:t>Für die Produktivität wurde eine Hypothese von 1,25 % aufgestellt, also eine sehr konservative Hypothese. Diese Hypothese wurde zusammen mit den Mitarbeitern des Unternehmens aufgestellt. </a:t>
            </a:r>
            <a:endParaRPr lang="de-DE" b="0" i="0" u="none" strike="noStrike" baseline="0" dirty="0">
              <a:solidFill>
                <a:srgbClr val="000000"/>
              </a:solidFill>
            </a:endParaRPr>
          </a:p>
          <a:p>
            <a:pPr algn="l"/>
            <a:endParaRPr lang="de-DE" b="0" i="0" u="none" strike="noStrike" baseline="0" dirty="0">
              <a:solidFill>
                <a:srgbClr val="000000"/>
              </a:solidFill>
            </a:endParaRPr>
          </a:p>
          <a:p>
            <a:r>
              <a:rPr lang="de-DE" b="0" i="0" u="none" strike="noStrike" baseline="0" dirty="0"/>
              <a:t>In </a:t>
            </a:r>
            <a:r>
              <a:rPr lang="de-DE" b="0" i="0" u="none" strike="noStrike" baseline="0" dirty="0" err="1"/>
              <a:t>diesem Beispiel berücksichtigen die Zahlen zu den energieunabhängigen </a:t>
            </a:r>
            <a:r>
              <a:rPr lang="de-DE" b="0" i="0" u="none" strike="noStrike" baseline="0" dirty="0"/>
              <a:t>Vorteilen nicht den </a:t>
            </a:r>
            <a:r>
              <a:rPr lang="de-DE" b="0" i="0" u="none" strike="noStrike" baseline="0" dirty="0" err="1"/>
              <a:t>gestiegenen Wert des Immobilienvermögens </a:t>
            </a:r>
            <a:r>
              <a:rPr lang="en-US" b="0" i="0" u="none" strike="noStrike" baseline="0" dirty="0"/>
              <a:t>oder mögliche Erhöhungen der Energie- und CO</a:t>
            </a:r>
            <a:r>
              <a:rPr lang="en-US" b="0" i="0" u="none" strike="noStrike" baseline="-25000" dirty="0"/>
              <a:t>2</a:t>
            </a:r>
            <a:r>
              <a:rPr lang="en-US" b="0" i="0" u="none" strike="noStrike" baseline="0" dirty="0"/>
              <a:t> -Preise.</a:t>
            </a:r>
            <a:endParaRPr lang="de-DE" dirty="0"/>
          </a:p>
        </p:txBody>
      </p:sp>
      <p:sp>
        <p:nvSpPr>
          <p:cNvPr id="4" name="Foliennummernplatzhalter 3"/>
          <p:cNvSpPr>
            <a:spLocks noGrp="1"/>
          </p:cNvSpPr>
          <p:nvPr>
            <p:ph type="sldNum" sz="quarter" idx="5"/>
          </p:nvPr>
        </p:nvSpPr>
        <p:spPr/>
        <p:txBody>
          <a:bodyPr/>
          <a:lstStyle/>
          <a:p>
            <a:fld id="{FC42A464-CEEB-46BE-BA78-99FAC69E9C00}" type="slidenum">
              <a:rPr lang="de-DE" smtClean="0"/>
              <a:t>46</a:t>
            </a:fld>
            <a:endParaRPr lang="de-DE"/>
          </a:p>
        </p:txBody>
      </p:sp>
    </p:spTree>
    <p:extLst>
      <p:ext uri="{BB962C8B-B14F-4D97-AF65-F5344CB8AC3E}">
        <p14:creationId xmlns:p14="http://schemas.microsoft.com/office/powerpoint/2010/main" val="2253160906"/>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GB" i="1" u="sng" dirty="0" err="1"/>
              <a:t>Anweisungen</a:t>
            </a:r>
            <a:r>
              <a:rPr lang="en-GB" i="1" u="sng" dirty="0"/>
              <a:t> für </a:t>
            </a:r>
            <a:r>
              <a:rPr lang="en-GB" i="1" u="sng" dirty="0" err="1"/>
              <a:t>Trainer:innen</a:t>
            </a:r>
            <a:r>
              <a:rPr lang="en-GB" i="1" u="sng" dirty="0"/>
              <a:t>:  (optionale Folie) </a:t>
            </a:r>
            <a:r>
              <a:rPr lang="de-DE" i="1" u="none" dirty="0" err="1"/>
              <a:t>Folie zur Beantwortung </a:t>
            </a:r>
            <a:r>
              <a:rPr lang="de-DE" i="1" dirty="0" err="1"/>
              <a:t>der Frage</a:t>
            </a:r>
            <a:r>
              <a:rPr lang="de-DE" i="1" dirty="0"/>
              <a:t>: </a:t>
            </a:r>
            <a:r>
              <a:rPr lang="de-DE" i="1" dirty="0" err="1"/>
              <a:t>Warum ist </a:t>
            </a:r>
            <a:r>
              <a:rPr lang="de-DE" i="1" dirty="0"/>
              <a:t>Energieeffizienz </a:t>
            </a:r>
            <a:r>
              <a:rPr lang="de-DE" i="1" dirty="0" err="1"/>
              <a:t>für </a:t>
            </a:r>
            <a:r>
              <a:rPr lang="de-DE" i="1" dirty="0"/>
              <a:t>KMU so </a:t>
            </a:r>
            <a:r>
              <a:rPr lang="de-DE" i="1" dirty="0" err="1"/>
              <a:t>wichtig</a:t>
            </a:r>
            <a:r>
              <a:rPr lang="de-DE" i="1" dirty="0"/>
              <a:t>? </a:t>
            </a:r>
            <a:r>
              <a:rPr lang="de-DE" i="1" dirty="0" err="1"/>
              <a:t>Um etwas Kontext zu geben</a:t>
            </a:r>
            <a:r>
              <a:rPr lang="de-DE" i="1" dirty="0"/>
              <a:t>.</a:t>
            </a:r>
          </a:p>
          <a:p>
            <a:endParaRPr lang="de-DE"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err="1">
                <a:solidFill>
                  <a:prstClr val="black"/>
                </a:solidFill>
              </a:rPr>
              <a:t>Energiekosten</a:t>
            </a:r>
            <a:r>
              <a:rPr lang="en-US" b="1" dirty="0">
                <a:solidFill>
                  <a:prstClr val="black"/>
                </a:solidFill>
              </a:rPr>
              <a:t> des </a:t>
            </a:r>
            <a:r>
              <a:rPr lang="en-US" b="1" dirty="0" err="1">
                <a:solidFill>
                  <a:prstClr val="black"/>
                </a:solidFill>
              </a:rPr>
              <a:t>Unternehmens</a:t>
            </a:r>
            <a:r>
              <a:rPr lang="en-US" b="1" dirty="0">
                <a:solidFill>
                  <a:prstClr val="black"/>
                </a:solidFill>
              </a:rPr>
              <a:t> </a:t>
            </a:r>
            <a:r>
              <a:rPr lang="en-US" b="1" dirty="0" err="1">
                <a:solidFill>
                  <a:prstClr val="black"/>
                </a:solidFill>
              </a:rPr>
              <a:t>reduzieren</a:t>
            </a:r>
            <a:r>
              <a:rPr lang="en-US" b="1" dirty="0">
                <a:solidFill>
                  <a:prstClr val="black"/>
                </a:solidFill>
              </a:rPr>
              <a:t> und </a:t>
            </a:r>
            <a:r>
              <a:rPr lang="en-US" b="1" dirty="0" err="1">
                <a:solidFill>
                  <a:prstClr val="black"/>
                </a:solidFill>
              </a:rPr>
              <a:t>Wettbewerbsfähigkeit</a:t>
            </a:r>
            <a:r>
              <a:rPr lang="en-US" b="1" dirty="0">
                <a:solidFill>
                  <a:prstClr val="black"/>
                </a:solidFill>
              </a:rPr>
              <a:t> </a:t>
            </a:r>
            <a:r>
              <a:rPr lang="en-US" b="1" dirty="0" err="1">
                <a:solidFill>
                  <a:prstClr val="black"/>
                </a:solidFill>
              </a:rPr>
              <a:t>steigern</a:t>
            </a:r>
            <a:r>
              <a:rPr lang="en-US" b="1" dirty="0">
                <a:solidFill>
                  <a:prstClr val="black"/>
                </a:solidFill>
              </a:rPr>
              <a:t>. </a:t>
            </a:r>
            <a:r>
              <a:rPr lang="de-DE" dirty="0"/>
              <a:t>Bei den derzeit steigenden Energiepreisen wird jeder zustimmen, dass Energiesparen ein wichtiges Thema ist</a:t>
            </a:r>
            <a:r>
              <a:rPr lang="en-US" sz="1200" b="1" i="0" u="none" strike="noStrike" kern="1200" baseline="0" dirty="0">
                <a:solidFill>
                  <a:schemeClr val="dk1"/>
                </a:solidFill>
                <a:latin typeface="+mn-lt"/>
                <a:ea typeface="+mn-ea"/>
                <a:cs typeface="+mn-cs"/>
              </a:rPr>
              <a:t>. </a:t>
            </a:r>
            <a:r>
              <a:rPr lang="en-US" sz="1200" b="0" i="0" u="none" strike="noStrike" kern="1200" baseline="0" dirty="0" err="1">
                <a:solidFill>
                  <a:schemeClr val="dk1"/>
                </a:solidFill>
                <a:latin typeface="+mn-lt"/>
                <a:ea typeface="+mn-ea"/>
                <a:cs typeface="+mn-cs"/>
              </a:rPr>
              <a:t>Geringere</a:t>
            </a:r>
            <a:r>
              <a:rPr lang="en-US" sz="1200" b="0" i="0" u="none" strike="noStrike" kern="1200" baseline="0" dirty="0">
                <a:solidFill>
                  <a:schemeClr val="dk1"/>
                </a:solidFill>
                <a:latin typeface="+mn-lt"/>
                <a:ea typeface="+mn-ea"/>
                <a:cs typeface="+mn-cs"/>
              </a:rPr>
              <a:t> Energiekosten sind eine direkte Folge der Umsetzung von Maßnahmen zur Verbesserung der Energieeffizienz. Höhere Produktivität und geringere Betriebskosten verbessern die allgemeine Wettbewerbsfähigkeit, Robustheit und Unabhängigkeit. Außerdem sinkt die Empfindlichkeit gegenüber z.B. schwankenden Energiepreisen.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b="1" dirty="0">
              <a:effectLst/>
              <a:latin typeface="+mn-lt"/>
            </a:endParaRPr>
          </a:p>
          <a:p>
            <a:pPr lvl="0"/>
            <a:r>
              <a:rPr lang="en-US" b="1" dirty="0" err="1">
                <a:solidFill>
                  <a:schemeClr val="tx1"/>
                </a:solidFill>
                <a:effectLst/>
              </a:rPr>
              <a:t>Produktivität</a:t>
            </a:r>
            <a:r>
              <a:rPr lang="en-US" b="1" dirty="0">
                <a:solidFill>
                  <a:schemeClr val="tx1"/>
                </a:solidFill>
                <a:effectLst/>
              </a:rPr>
              <a:t> und </a:t>
            </a:r>
            <a:r>
              <a:rPr lang="en-US" b="1" dirty="0" err="1">
                <a:solidFill>
                  <a:schemeClr val="tx1"/>
                </a:solidFill>
                <a:effectLst/>
              </a:rPr>
              <a:t>Effizienz</a:t>
            </a:r>
            <a:r>
              <a:rPr lang="en-US" b="1" dirty="0">
                <a:solidFill>
                  <a:schemeClr val="tx1"/>
                </a:solidFill>
                <a:effectLst/>
              </a:rPr>
              <a:t> des </a:t>
            </a:r>
            <a:r>
              <a:rPr lang="en-US" b="1" dirty="0" err="1">
                <a:solidFill>
                  <a:schemeClr val="tx1"/>
                </a:solidFill>
                <a:effectLst/>
              </a:rPr>
              <a:t>Unternehmens</a:t>
            </a:r>
            <a:r>
              <a:rPr lang="en-US" b="1" dirty="0">
                <a:solidFill>
                  <a:schemeClr val="tx1"/>
                </a:solidFill>
                <a:effectLst/>
              </a:rPr>
              <a:t> </a:t>
            </a:r>
            <a:r>
              <a:rPr lang="en-US" b="1" dirty="0" err="1">
                <a:solidFill>
                  <a:schemeClr val="tx1"/>
                </a:solidFill>
                <a:effectLst/>
              </a:rPr>
              <a:t>steigern</a:t>
            </a:r>
            <a:endParaRPr lang="en-GB" b="1" dirty="0">
              <a:solidFill>
                <a:schemeClr val="tx1"/>
              </a:solidFill>
              <a:latin typeface="Noto Sans" panose="020B0502040504020204" pitchFamily="34" charset="0"/>
              <a:ea typeface="Noto Sans" panose="020B0502040504020204" pitchFamily="34" charset="0"/>
              <a:cs typeface="Noto Sans" panose="020B0502040504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u="none" strike="noStrike" kern="1200" baseline="0" dirty="0">
                <a:solidFill>
                  <a:schemeClr val="dk1"/>
                </a:solidFill>
                <a:latin typeface="+mn-lt"/>
                <a:ea typeface="+mn-ea"/>
                <a:cs typeface="+mn-cs"/>
              </a:rPr>
              <a:t>Die Einführung neuer, energieeffizienterer Technologien bringt oft Vorteile in Bezug auf die Gesamtproduktivität und weniger Wartungsstopps.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b="0" i="0" u="none" strike="noStrike" kern="1200" baseline="0" dirty="0">
              <a:solidFill>
                <a:schemeClr val="dk1"/>
              </a:solidFill>
              <a:latin typeface="+mn-lt"/>
              <a:ea typeface="+mn-ea"/>
              <a:cs typeface="+mn-cs"/>
            </a:endParaRPr>
          </a:p>
          <a:p>
            <a:pPr lvl="0"/>
            <a:r>
              <a:rPr lang="en-US" b="1" dirty="0" err="1">
                <a:solidFill>
                  <a:schemeClr val="tx1"/>
                </a:solidFill>
                <a:effectLst/>
              </a:rPr>
              <a:t>Soziale</a:t>
            </a:r>
            <a:r>
              <a:rPr lang="en-US" b="1" dirty="0">
                <a:solidFill>
                  <a:schemeClr val="tx1"/>
                </a:solidFill>
                <a:effectLst/>
              </a:rPr>
              <a:t> </a:t>
            </a:r>
            <a:r>
              <a:rPr lang="en-US" b="1" dirty="0" err="1">
                <a:solidFill>
                  <a:schemeClr val="tx1"/>
                </a:solidFill>
                <a:effectLst/>
              </a:rPr>
              <a:t>Verantwortung</a:t>
            </a:r>
            <a:r>
              <a:rPr lang="en-US" b="1" dirty="0">
                <a:solidFill>
                  <a:schemeClr val="tx1"/>
                </a:solidFill>
                <a:effectLst/>
              </a:rPr>
              <a:t> des </a:t>
            </a:r>
            <a:r>
              <a:rPr lang="en-US" b="1" dirty="0" err="1">
                <a:solidFill>
                  <a:schemeClr val="tx1"/>
                </a:solidFill>
                <a:effectLst/>
              </a:rPr>
              <a:t>Unternehmens</a:t>
            </a:r>
            <a:r>
              <a:rPr lang="en-US" b="1" dirty="0">
                <a:solidFill>
                  <a:schemeClr val="tx1"/>
                </a:solidFill>
                <a:effectLst/>
              </a:rPr>
              <a:t> </a:t>
            </a:r>
            <a:r>
              <a:rPr lang="en-US" b="1" dirty="0" err="1">
                <a:solidFill>
                  <a:schemeClr val="tx1"/>
                </a:solidFill>
                <a:effectLst/>
              </a:rPr>
              <a:t>stärken</a:t>
            </a:r>
            <a:r>
              <a:rPr lang="en-US" b="1" dirty="0">
                <a:solidFill>
                  <a:schemeClr val="tx1"/>
                </a:solidFill>
                <a:effectLst/>
              </a:rPr>
              <a:t> und </a:t>
            </a:r>
            <a:r>
              <a:rPr lang="en-US" b="1" dirty="0" err="1">
                <a:solidFill>
                  <a:schemeClr val="tx1"/>
                </a:solidFill>
                <a:effectLst/>
              </a:rPr>
              <a:t>Umweltauswirkungen</a:t>
            </a:r>
            <a:r>
              <a:rPr lang="en-US" b="1" dirty="0">
                <a:solidFill>
                  <a:schemeClr val="tx1"/>
                </a:solidFill>
                <a:effectLst/>
              </a:rPr>
              <a:t> </a:t>
            </a:r>
            <a:r>
              <a:rPr lang="en-US" b="1" dirty="0" err="1">
                <a:solidFill>
                  <a:schemeClr val="tx1"/>
                </a:solidFill>
                <a:effectLst/>
              </a:rPr>
              <a:t>verringern</a:t>
            </a:r>
            <a:endParaRPr lang="en-GB" b="1" dirty="0">
              <a:solidFill>
                <a:schemeClr val="tx1"/>
              </a:solidFill>
              <a:latin typeface="Noto Sans" panose="020B0502040504020204" pitchFamily="34" charset="0"/>
              <a:ea typeface="Noto Sans" panose="020B0502040504020204" pitchFamily="34" charset="0"/>
              <a:cs typeface="Noto Sans" panose="020B0502040504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u="none" strike="noStrike" kern="1200" baseline="0" dirty="0" err="1">
                <a:solidFill>
                  <a:schemeClr val="dk1"/>
                </a:solidFill>
                <a:latin typeface="+mn-lt"/>
                <a:ea typeface="+mn-ea"/>
                <a:cs typeface="+mn-cs"/>
              </a:rPr>
              <a:t>Bessere</a:t>
            </a:r>
            <a:r>
              <a:rPr lang="en-US" sz="1200" b="0" i="0" u="none" strike="noStrike" kern="1200" baseline="0" dirty="0">
                <a:solidFill>
                  <a:schemeClr val="dk1"/>
                </a:solidFill>
                <a:latin typeface="+mn-lt"/>
                <a:ea typeface="+mn-ea"/>
                <a:cs typeface="+mn-cs"/>
              </a:rPr>
              <a:t> Belüftung, Beleuchtung und Arbeitsabläufe können das Arbeitsumfeld und die Sicherheit der Mitarbeiter verbessern, da neue energieeffiziente Technologien oft sauberer und leiser sind. Viele Unternehmen haben interne Umweltziele, Anforderungen von Aufsichtsbehörden und/oder von Kunden oder Investoren. Energieeffizienz hilft dabei, diese Ziele und Anforderungen zu erreichen. Es wird erwartet, dass die Marktnachfrage nach solchen Zielen ebenfalls zunimmt.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b="0" i="0" u="none" strike="noStrike" kern="1200" baseline="0" dirty="0">
              <a:solidFill>
                <a:schemeClr val="dk1"/>
              </a:solidFill>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a:latin typeface="+mn-lt"/>
              </a:rPr>
              <a:t>Stärken Sie die Marke Ihres Unternehmens und verbessern Sie Ihr Image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u="none" strike="noStrike" kern="1200" baseline="0" dirty="0">
                <a:solidFill>
                  <a:schemeClr val="dk1"/>
                </a:solidFill>
                <a:latin typeface="+mn-lt"/>
                <a:ea typeface="+mn-ea"/>
                <a:cs typeface="+mn-cs"/>
              </a:rPr>
              <a:t>Das Image und die Markenzeichen des Unternehmens können gestärkt werden, indem eine gesellschaftliche Verantwortung zur Verringerung des ökologischen Fußabdrucks übernommen wird, was für die steigenden Anforderungen der Kunden wichtig sein kann.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b="0" i="0" u="none" strike="noStrike" kern="1200" baseline="0" dirty="0">
              <a:solidFill>
                <a:schemeClr val="dk1"/>
              </a:solidFill>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u="none" strike="noStrike" kern="1200" baseline="0" dirty="0">
                <a:solidFill>
                  <a:schemeClr val="dk1"/>
                </a:solidFill>
                <a:latin typeface="+mn-lt"/>
                <a:ea typeface="+mn-ea"/>
                <a:cs typeface="+mn-cs"/>
              </a:rPr>
              <a:t>Quelle: Handbuch </a:t>
            </a:r>
            <a:r>
              <a:rPr lang="en-US" sz="1200" b="0" i="0" u="none" strike="noStrike" kern="1200" baseline="0" dirty="0" err="1">
                <a:solidFill>
                  <a:schemeClr val="dk1"/>
                </a:solidFill>
                <a:latin typeface="+mn-lt"/>
                <a:ea typeface="+mn-ea"/>
                <a:cs typeface="+mn-cs"/>
              </a:rPr>
              <a:t>Gear@SME</a:t>
            </a:r>
            <a:endParaRPr lang="en-US" sz="1200" b="0" i="0" u="none" strike="noStrike" kern="1200" baseline="0" dirty="0">
              <a:solidFill>
                <a:schemeClr val="dk1"/>
              </a:solidFill>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b="0" i="0" u="none" strike="noStrike" kern="1200" baseline="0" dirty="0">
              <a:solidFill>
                <a:schemeClr val="dk1"/>
              </a:solidFill>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u="none" strike="noStrike" kern="1200" baseline="0" dirty="0">
                <a:solidFill>
                  <a:schemeClr val="dk1"/>
                </a:solidFill>
                <a:latin typeface="+mn-lt"/>
                <a:ea typeface="+mn-ea"/>
                <a:cs typeface="+mn-cs"/>
              </a:rPr>
              <a:t>Es ist bereits klar, dass die Vorteile der Energieeffizienz nicht nur energetischer Natur sind, wir sprechen bereits von Mehrfachnutzen (und nicht-energetischem Nutzen). Um zu verstehen, warum es so wichtig ist, die anderen Auswirkungen und Vorteile der Energieeffizienz hervorzuheben, müssen wir uns die Hürde bei der Umsetzung von Energieeffizienzmaßnahmen für KMU ansehen.</a:t>
            </a:r>
          </a:p>
          <a:p>
            <a:endParaRPr lang="de-DE" dirty="0"/>
          </a:p>
        </p:txBody>
      </p:sp>
      <p:sp>
        <p:nvSpPr>
          <p:cNvPr id="4" name="Foliennummernplatzhalter 3"/>
          <p:cNvSpPr>
            <a:spLocks noGrp="1"/>
          </p:cNvSpPr>
          <p:nvPr>
            <p:ph type="sldNum" sz="quarter" idx="5"/>
          </p:nvPr>
        </p:nvSpPr>
        <p:spPr/>
        <p:txBody>
          <a:bodyPr/>
          <a:lstStyle/>
          <a:p>
            <a:fld id="{FC42A464-CEEB-46BE-BA78-99FAC69E9C00}" type="slidenum">
              <a:rPr lang="de-DE" smtClean="0"/>
              <a:t>48</a:t>
            </a:fld>
            <a:endParaRPr lang="de-DE"/>
          </a:p>
        </p:txBody>
      </p:sp>
    </p:spTree>
    <p:extLst>
      <p:ext uri="{BB962C8B-B14F-4D97-AF65-F5344CB8AC3E}">
        <p14:creationId xmlns:p14="http://schemas.microsoft.com/office/powerpoint/2010/main" val="1914846005"/>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i="1" u="sng" dirty="0" err="1"/>
              <a:t>Anweisungen</a:t>
            </a:r>
            <a:r>
              <a:rPr lang="en-GB" i="1" u="sng" dirty="0"/>
              <a:t> für </a:t>
            </a:r>
            <a:r>
              <a:rPr lang="en-GB" i="1" u="sng" dirty="0" err="1"/>
              <a:t>Trainer:innen</a:t>
            </a:r>
            <a:r>
              <a:rPr lang="en-GB" i="1" u="sng" dirty="0"/>
              <a:t>: </a:t>
            </a:r>
            <a:r>
              <a:rPr lang="en-GB" i="1" u="none" dirty="0" err="1"/>
              <a:t>fassen</a:t>
            </a:r>
            <a:r>
              <a:rPr lang="en-GB" i="1" u="none" dirty="0"/>
              <a:t> Sie die Vorteile auf der Ebene des Geschäftsparks zusammen (hauptsächlich relevant für TP). Blenden Sie diese Folie aus, wenn Sie Energiedienstleister ansprechen.</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i="1" u="sng" dirty="0"/>
          </a:p>
          <a:p>
            <a:pPr marL="0" marR="0" lvl="0" indent="0" algn="l" defTabSz="914400" rtl="0" eaLnBrk="1" fontAlgn="auto" latinLnBrk="0" hangingPunct="1">
              <a:lnSpc>
                <a:spcPct val="100000"/>
              </a:lnSpc>
              <a:spcBef>
                <a:spcPts val="0"/>
              </a:spcBef>
              <a:spcAft>
                <a:spcPts val="0"/>
              </a:spcAft>
              <a:buClrTx/>
              <a:buSzTx/>
              <a:buFontTx/>
              <a:buNone/>
              <a:tabLst/>
              <a:defRPr/>
            </a:pPr>
            <a:r>
              <a:rPr lang="sv-SE" dirty="0"/>
              <a:t>Energieeffizienz </a:t>
            </a:r>
            <a:r>
              <a:rPr lang="en-GB" sz="1200" dirty="0">
                <a:effectLst/>
                <a:latin typeface="Calibri" panose="020F0502020204030204" pitchFamily="34" charset="0"/>
                <a:ea typeface="Times New Roman" panose="02020603050405020304" pitchFamily="18" charset="0"/>
              </a:rPr>
              <a:t>kann auch zu Mehrfachnutzen oder Zielen auf regionaler/lokaler Ebene beitragen. So wird beispielsweise durch den geringeren Einsatz fossiler Brennstoffe der lokale/</a:t>
            </a:r>
            <a:r>
              <a:rPr lang="en-GB" sz="1200" dirty="0" err="1">
                <a:effectLst/>
                <a:latin typeface="Calibri" panose="020F0502020204030204" pitchFamily="34" charset="0"/>
                <a:ea typeface="Times New Roman" panose="02020603050405020304" pitchFamily="18" charset="0"/>
              </a:rPr>
              <a:t>regionale</a:t>
            </a:r>
            <a:r>
              <a:rPr lang="en-GB" sz="1200" dirty="0">
                <a:effectLst/>
                <a:latin typeface="Calibri" panose="020F0502020204030204" pitchFamily="34" charset="0"/>
                <a:ea typeface="Times New Roman" panose="02020603050405020304" pitchFamily="18" charset="0"/>
              </a:rPr>
              <a:t> CO2-Fußabdruck verringert und damit ein Beitrag zu den lokalen Klimazielen geleistet; eine Energieeffizienz-Initiative kann grüne oder nachhaltige Ambitionen signalisieren, und dies kann dazu beitragen, neue Unternehmen in das Gebiet zu holen. Energieeffizienzprojekte können auch </a:t>
            </a:r>
            <a:r>
              <a:rPr lang="en-GB" sz="1200" dirty="0" err="1">
                <a:effectLst/>
                <a:latin typeface="Calibri" panose="020F0502020204030204" pitchFamily="34" charset="0"/>
                <a:ea typeface="Times New Roman" panose="02020603050405020304" pitchFamily="18" charset="0"/>
              </a:rPr>
              <a:t>neue</a:t>
            </a:r>
            <a:r>
              <a:rPr lang="en-GB" sz="1200" dirty="0">
                <a:effectLst/>
                <a:latin typeface="Calibri" panose="020F0502020204030204" pitchFamily="34" charset="0"/>
                <a:ea typeface="Times New Roman" panose="02020603050405020304" pitchFamily="18" charset="0"/>
              </a:rPr>
              <a:t> </a:t>
            </a:r>
            <a:r>
              <a:rPr lang="en-GB" sz="1200" dirty="0" err="1">
                <a:effectLst/>
                <a:latin typeface="Calibri" panose="020F0502020204030204" pitchFamily="34" charset="0"/>
                <a:ea typeface="Times New Roman" panose="02020603050405020304" pitchFamily="18" charset="0"/>
              </a:rPr>
              <a:t>Jobmöglichkeiten</a:t>
            </a:r>
            <a:r>
              <a:rPr lang="en-GB" sz="1200" dirty="0">
                <a:effectLst/>
                <a:latin typeface="Calibri" panose="020F0502020204030204" pitchFamily="34" charset="0"/>
                <a:ea typeface="Times New Roman" panose="02020603050405020304" pitchFamily="18" charset="0"/>
              </a:rPr>
              <a:t> schaffen, zum Beispiel im Energiedienstleistungssektor.</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i="1" u="sng"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i="0" u="none" dirty="0"/>
              <a:t>Wir werden uns in dieser Schulung auf MN </a:t>
            </a:r>
            <a:r>
              <a:rPr lang="en-GB" i="0" u="sng" dirty="0" err="1"/>
              <a:t>einzelner</a:t>
            </a:r>
            <a:r>
              <a:rPr lang="en-GB" i="0" u="sng" dirty="0"/>
              <a:t> KMU </a:t>
            </a:r>
            <a:r>
              <a:rPr lang="en-GB" i="0" u="none" dirty="0"/>
              <a:t>konzentrieren, aber es ist interessant zu verstehen, dass Energieeffizienz, die in größerem Maßstab, zum Beispiel als Kollektiv, angegangen wird, andere Auswirkungen haben kann.</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i="0" u="none"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i="0" u="none" dirty="0"/>
              <a:t>Es ist die Aufgabe des Trusted Partners, diese Idee an “seine” KMU weiterzugeben.</a:t>
            </a:r>
            <a:endParaRPr lang="de-DE" i="0" u="none"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de-DE" dirty="0"/>
          </a:p>
          <a:p>
            <a:endParaRPr lang="de-DE" dirty="0"/>
          </a:p>
        </p:txBody>
      </p:sp>
      <p:sp>
        <p:nvSpPr>
          <p:cNvPr id="4" name="Foliennummernplatzhalter 3"/>
          <p:cNvSpPr>
            <a:spLocks noGrp="1"/>
          </p:cNvSpPr>
          <p:nvPr>
            <p:ph type="sldNum" sz="quarter" idx="5"/>
          </p:nvPr>
        </p:nvSpPr>
        <p:spPr/>
        <p:txBody>
          <a:bodyPr/>
          <a:lstStyle/>
          <a:p>
            <a:fld id="{FC42A464-CEEB-46BE-BA78-99FAC69E9C00}" type="slidenum">
              <a:rPr lang="de-DE" smtClean="0"/>
              <a:t>49</a:t>
            </a:fld>
            <a:endParaRPr lang="de-DE"/>
          </a:p>
        </p:txBody>
      </p:sp>
    </p:spTree>
    <p:extLst>
      <p:ext uri="{BB962C8B-B14F-4D97-AF65-F5344CB8AC3E}">
        <p14:creationId xmlns:p14="http://schemas.microsoft.com/office/powerpoint/2010/main" val="1423510871"/>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err="1"/>
              <a:t>Wenn die Teilnehmer </a:t>
            </a:r>
            <a:r>
              <a:rPr lang="de-DE" dirty="0"/>
              <a:t>ein </a:t>
            </a:r>
            <a:r>
              <a:rPr lang="de-DE" dirty="0" err="1"/>
              <a:t>paar Elemente aus der </a:t>
            </a:r>
            <a:r>
              <a:rPr lang="de-DE" dirty="0"/>
              <a:t>Einheit I </a:t>
            </a:r>
            <a:r>
              <a:rPr lang="de-DE" dirty="0" err="1"/>
              <a:t>mitnehmen sollten</a:t>
            </a:r>
            <a:r>
              <a:rPr lang="de-DE" dirty="0"/>
              <a:t>, dann </a:t>
            </a:r>
            <a:r>
              <a:rPr lang="de-DE" dirty="0" err="1"/>
              <a:t>wären das </a:t>
            </a:r>
            <a:r>
              <a:rPr lang="de-DE" dirty="0"/>
              <a:t>...</a:t>
            </a:r>
          </a:p>
        </p:txBody>
      </p:sp>
      <p:sp>
        <p:nvSpPr>
          <p:cNvPr id="4" name="Foliennummernplatzhalter 3"/>
          <p:cNvSpPr>
            <a:spLocks noGrp="1"/>
          </p:cNvSpPr>
          <p:nvPr>
            <p:ph type="sldNum" sz="quarter" idx="5"/>
          </p:nvPr>
        </p:nvSpPr>
        <p:spPr/>
        <p:txBody>
          <a:bodyPr/>
          <a:lstStyle/>
          <a:p>
            <a:fld id="{FC42A464-CEEB-46BE-BA78-99FAC69E9C00}" type="slidenum">
              <a:rPr lang="de-DE" smtClean="0"/>
              <a:t>50</a:t>
            </a:fld>
            <a:endParaRPr lang="de-DE"/>
          </a:p>
        </p:txBody>
      </p:sp>
    </p:spTree>
    <p:extLst>
      <p:ext uri="{BB962C8B-B14F-4D97-AF65-F5344CB8AC3E}">
        <p14:creationId xmlns:p14="http://schemas.microsoft.com/office/powerpoint/2010/main" val="3605393655"/>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GB" i="1" u="sng" dirty="0" err="1"/>
              <a:t>Anweisungen</a:t>
            </a:r>
            <a:r>
              <a:rPr lang="en-GB" i="1" u="sng" dirty="0"/>
              <a:t> für </a:t>
            </a:r>
            <a:r>
              <a:rPr lang="en-GB" i="1" u="sng" dirty="0" err="1"/>
              <a:t>Trainer:innen</a:t>
            </a:r>
            <a:r>
              <a:rPr lang="en-GB" i="1" u="sng" dirty="0"/>
              <a:t>: </a:t>
            </a:r>
            <a:r>
              <a:rPr lang="de-DE" sz="1200" i="1" u="none" dirty="0"/>
              <a:t>Fragen Sie die Teilnehmer, ob sie Fragen zur Schulung haben. </a:t>
            </a:r>
            <a:r>
              <a:rPr lang="de-DE" sz="1200" i="1" u="none" dirty="0" err="1"/>
              <a:t>Vergessen Sie nicht, die Teilnehmer um Feedback zu bitten </a:t>
            </a:r>
            <a:r>
              <a:rPr lang="de-DE" sz="1200" i="1" u="none" dirty="0"/>
              <a:t>und </a:t>
            </a:r>
            <a:r>
              <a:rPr lang="de-DE" sz="1200" i="1" u="none" dirty="0" err="1"/>
              <a:t>Fragen zur </a:t>
            </a:r>
            <a:r>
              <a:rPr lang="de-DE" sz="1200" i="1" u="none" dirty="0"/>
              <a:t>"</a:t>
            </a:r>
            <a:r>
              <a:rPr lang="de-DE" sz="1200" i="1" u="none" dirty="0" err="1"/>
              <a:t>Überprüfung</a:t>
            </a:r>
            <a:r>
              <a:rPr lang="de-DE" sz="1200" i="1" u="none" dirty="0"/>
              <a:t>" zu </a:t>
            </a:r>
            <a:r>
              <a:rPr lang="de-DE" sz="1200" i="1" u="none" dirty="0" err="1"/>
              <a:t>stellen</a:t>
            </a:r>
            <a:r>
              <a:rPr lang="de-DE" sz="1200" i="1" u="none" dirty="0"/>
              <a:t>. Verwenden Sie </a:t>
            </a:r>
            <a:r>
              <a:rPr lang="de-DE" sz="1200" i="1" u="none" dirty="0" err="1"/>
              <a:t>den Fragebogen für die Teilnehmer </a:t>
            </a:r>
            <a:r>
              <a:rPr lang="de-DE" sz="1200" i="1" u="none" dirty="0"/>
              <a:t>in </a:t>
            </a:r>
            <a:r>
              <a:rPr lang="de-DE" sz="1200" i="1" u="none" dirty="0" err="1"/>
              <a:t>der </a:t>
            </a:r>
            <a:r>
              <a:rPr lang="de-DE" sz="1200" i="1" u="none" dirty="0"/>
              <a:t>Vorlage Monitoring Training - Multiple Benefits. Schicken Sie ihn nach der Schulung an silvestre@berliner-e-agentur.de zurück.</a:t>
            </a:r>
          </a:p>
          <a:p>
            <a:endParaRPr lang="de-DE" sz="1200" i="1" u="none" dirty="0"/>
          </a:p>
          <a:p>
            <a:r>
              <a:rPr lang="de-DE" u="none" dirty="0"/>
              <a:t>https://forms.gle/kdr2VL5UVLwZtZbW7</a:t>
            </a:r>
          </a:p>
          <a:p>
            <a:endParaRPr lang="de-DE" dirty="0"/>
          </a:p>
        </p:txBody>
      </p:sp>
      <p:sp>
        <p:nvSpPr>
          <p:cNvPr id="4" name="Foliennummernplatzhalter 3"/>
          <p:cNvSpPr>
            <a:spLocks noGrp="1"/>
          </p:cNvSpPr>
          <p:nvPr>
            <p:ph type="sldNum" sz="quarter" idx="5"/>
          </p:nvPr>
        </p:nvSpPr>
        <p:spPr/>
        <p:txBody>
          <a:bodyPr/>
          <a:lstStyle/>
          <a:p>
            <a:fld id="{FC42A464-CEEB-46BE-BA78-99FAC69E9C00}" type="slidenum">
              <a:rPr lang="de-DE" smtClean="0"/>
              <a:t>51</a:t>
            </a:fld>
            <a:endParaRPr lang="de-DE"/>
          </a:p>
        </p:txBody>
      </p:sp>
    </p:spTree>
    <p:extLst>
      <p:ext uri="{BB962C8B-B14F-4D97-AF65-F5344CB8AC3E}">
        <p14:creationId xmlns:p14="http://schemas.microsoft.com/office/powerpoint/2010/main" val="300546728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b="0" i="0" dirty="0"/>
          </a:p>
        </p:txBody>
      </p:sp>
      <p:sp>
        <p:nvSpPr>
          <p:cNvPr id="4" name="Foliennummernplatzhalter 3"/>
          <p:cNvSpPr>
            <a:spLocks noGrp="1"/>
          </p:cNvSpPr>
          <p:nvPr>
            <p:ph type="sldNum" sz="quarter" idx="5"/>
          </p:nvPr>
        </p:nvSpPr>
        <p:spPr/>
        <p:txBody>
          <a:bodyPr/>
          <a:lstStyle/>
          <a:p>
            <a:fld id="{FC42A464-CEEB-46BE-BA78-99FAC69E9C00}" type="slidenum">
              <a:rPr lang="de-DE" smtClean="0"/>
              <a:t>4</a:t>
            </a:fld>
            <a:endParaRPr lang="de-DE"/>
          </a:p>
        </p:txBody>
      </p:sp>
    </p:spTree>
    <p:extLst>
      <p:ext uri="{BB962C8B-B14F-4D97-AF65-F5344CB8AC3E}">
        <p14:creationId xmlns:p14="http://schemas.microsoft.com/office/powerpoint/2010/main" val="149890894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marL="0" indent="0">
              <a:buFontTx/>
              <a:buNone/>
            </a:pPr>
            <a:endParaRPr lang="en-GB" dirty="0"/>
          </a:p>
        </p:txBody>
      </p:sp>
      <p:sp>
        <p:nvSpPr>
          <p:cNvPr id="4" name="Platshållare för bildnummer 3"/>
          <p:cNvSpPr>
            <a:spLocks noGrp="1"/>
          </p:cNvSpPr>
          <p:nvPr>
            <p:ph type="sldNum" sz="quarter" idx="5"/>
          </p:nvPr>
        </p:nvSpPr>
        <p:spPr/>
        <p:txBody>
          <a:bodyPr/>
          <a:lstStyle/>
          <a:p>
            <a:fld id="{FC42A464-CEEB-46BE-BA78-99FAC69E9C00}" type="slidenum">
              <a:rPr lang="de-DE" smtClean="0"/>
              <a:t>5</a:t>
            </a:fld>
            <a:endParaRPr lang="de-DE"/>
          </a:p>
        </p:txBody>
      </p:sp>
    </p:spTree>
    <p:extLst>
      <p:ext uri="{BB962C8B-B14F-4D97-AF65-F5344CB8AC3E}">
        <p14:creationId xmlns:p14="http://schemas.microsoft.com/office/powerpoint/2010/main" val="405943261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en-GB" i="1" u="sng" dirty="0" err="1"/>
              <a:t>Anweisungen</a:t>
            </a:r>
            <a:r>
              <a:rPr lang="en-GB" i="1" u="sng" dirty="0"/>
              <a:t> für </a:t>
            </a:r>
            <a:r>
              <a:rPr lang="en-GB" i="1" u="sng" dirty="0" err="1"/>
              <a:t>Trainer:innen</a:t>
            </a:r>
            <a:r>
              <a:rPr lang="en-GB" i="1" u="sng" dirty="0"/>
              <a:t>: </a:t>
            </a:r>
            <a:r>
              <a:rPr lang="en-GB" i="1" dirty="0"/>
              <a:t>Verwenden Sie diese Folie (oder eine ähnliche), um sich selbst der Gruppe vorzustellen UND um die Teilnehmer sich gegenseitig in einer "Tischrunde" vorstellen zu lassen. </a:t>
            </a:r>
          </a:p>
          <a:p>
            <a:r>
              <a:rPr lang="en-GB" i="1" dirty="0"/>
              <a:t>Beginnen Sie damit, sich selbst vorzustellen: Wer sind Sie? Welche Rolle spielen Sie und welche Erfahrungen haben Sie bei der Arbeit mit </a:t>
            </a:r>
            <a:r>
              <a:rPr lang="en-GB" i="1" dirty="0" err="1"/>
              <a:t>Energieeffizienz</a:t>
            </a:r>
            <a:r>
              <a:rPr lang="en-GB" i="1" dirty="0"/>
              <a:t> </a:t>
            </a:r>
            <a:r>
              <a:rPr lang="en-GB" i="1" dirty="0" err="1"/>
              <a:t>mit</a:t>
            </a:r>
            <a:r>
              <a:rPr lang="en-GB" i="1" dirty="0"/>
              <a:t> KMU gemacht? Mit Netzwerken und kollektiven Ansätzen?</a:t>
            </a:r>
          </a:p>
          <a:p>
            <a:r>
              <a:rPr lang="en-GB" i="1" dirty="0"/>
              <a:t>Fassen Sie nach der Vorstellung des Runden Tisches zusammen.</a:t>
            </a:r>
          </a:p>
          <a:p>
            <a:endParaRPr lang="de-DE" b="0" i="1" dirty="0"/>
          </a:p>
          <a:p>
            <a:r>
              <a:rPr lang="de-DE" b="0" i="1" dirty="0"/>
              <a:t>Finden Sie heraus (</a:t>
            </a:r>
            <a:r>
              <a:rPr lang="de-DE" b="0" i="1" dirty="0" err="1"/>
              <a:t>am besten vor der Schulung</a:t>
            </a:r>
            <a:r>
              <a:rPr lang="de-DE" b="0" i="1" dirty="0"/>
              <a:t>)</a:t>
            </a:r>
            <a:r>
              <a:rPr lang="de-DE" b="0" i="1" dirty="0" err="1"/>
              <a:t>, ob sie </a:t>
            </a:r>
            <a:r>
              <a:rPr lang="de-DE" b="0" i="1" dirty="0"/>
              <a:t>eine </a:t>
            </a:r>
            <a:r>
              <a:rPr lang="de-DE" b="0" i="1" dirty="0" err="1"/>
              <a:t>TP- oder ESS-Rolle haben</a:t>
            </a:r>
            <a:r>
              <a:rPr lang="de-DE" b="0" i="1" dirty="0"/>
              <a:t>. </a:t>
            </a:r>
            <a:r>
              <a:rPr lang="de-DE" b="0" i="1" dirty="0" err="1"/>
              <a:t>Während </a:t>
            </a:r>
            <a:r>
              <a:rPr lang="de-DE" b="0" i="1" dirty="0"/>
              <a:t>Einheit 1 </a:t>
            </a:r>
            <a:r>
              <a:rPr lang="de-DE" b="0" i="1" dirty="0" err="1"/>
              <a:t>dieser Schulung für beide Gruppen von Interesse sein </a:t>
            </a:r>
            <a:r>
              <a:rPr lang="de-DE" b="0" i="1" dirty="0"/>
              <a:t>wird, </a:t>
            </a:r>
            <a:r>
              <a:rPr lang="de-DE" b="0" i="1" dirty="0" err="1"/>
              <a:t>gehen wir davon aus, dass </a:t>
            </a:r>
            <a:r>
              <a:rPr lang="de-DE" b="0" i="1" dirty="0"/>
              <a:t>Einheit 2 </a:t>
            </a:r>
            <a:r>
              <a:rPr lang="de-DE" b="0" i="1" dirty="0" err="1"/>
              <a:t>hauptsächlich für </a:t>
            </a:r>
            <a:r>
              <a:rPr lang="de-DE" b="0" i="1" dirty="0"/>
              <a:t>ESS </a:t>
            </a:r>
            <a:r>
              <a:rPr lang="de-DE" b="0" i="1" dirty="0" err="1"/>
              <a:t>oder für </a:t>
            </a:r>
            <a:r>
              <a:rPr lang="de-DE" b="0" i="1" dirty="0"/>
              <a:t>Energiemanager </a:t>
            </a:r>
            <a:r>
              <a:rPr lang="de-DE" b="0" i="1" dirty="0" err="1"/>
              <a:t>in </a:t>
            </a:r>
            <a:r>
              <a:rPr lang="de-DE" b="0" i="1" dirty="0"/>
              <a:t>größeren KMU </a:t>
            </a:r>
            <a:r>
              <a:rPr lang="de-DE" b="0" i="1" dirty="0" err="1"/>
              <a:t>interessant ist</a:t>
            </a:r>
            <a:r>
              <a:rPr lang="de-DE" b="0" i="1" dirty="0"/>
              <a:t>.</a:t>
            </a:r>
          </a:p>
          <a:p>
            <a:endParaRPr lang="de-DE" b="0" i="1" dirty="0"/>
          </a:p>
          <a:p>
            <a:r>
              <a:rPr lang="de-DE" b="0" i="0" dirty="0" err="1"/>
              <a:t>Bevor wir beginnen</a:t>
            </a:r>
            <a:r>
              <a:rPr lang="de-DE" b="0" i="0" dirty="0"/>
              <a:t>, werden </a:t>
            </a:r>
            <a:r>
              <a:rPr lang="de-DE" b="0" i="0" dirty="0" err="1"/>
              <a:t>wir </a:t>
            </a:r>
            <a:r>
              <a:rPr lang="de-DE" b="0" i="0" dirty="0"/>
              <a:t>eine </a:t>
            </a:r>
            <a:r>
              <a:rPr lang="de-DE" b="0" i="0" dirty="0" err="1"/>
              <a:t>Vorstellungsrunde starten</a:t>
            </a:r>
            <a:r>
              <a:rPr lang="de-DE" b="0" i="0" dirty="0"/>
              <a:t>. </a:t>
            </a:r>
            <a:r>
              <a:rPr lang="de-DE" b="0" i="0" dirty="0" err="1"/>
              <a:t>Jeder Teilnehmer könnte mit der Beantwortung dieser Fragen beginnen: </a:t>
            </a:r>
          </a:p>
          <a:p>
            <a:pPr marL="228600" indent="-228600">
              <a:buFont typeface="+mj-lt"/>
              <a:buAutoNum type="arabicPeriod"/>
            </a:pPr>
            <a:r>
              <a:rPr lang="en-GB" dirty="0"/>
              <a:t>Wer sind Sie? (Name, Organisation)</a:t>
            </a:r>
          </a:p>
          <a:p>
            <a:pPr marL="228600" indent="-228600">
              <a:buFont typeface="+mj-lt"/>
              <a:buAutoNum type="arabicPeriod"/>
            </a:pPr>
            <a:r>
              <a:rPr lang="en-GB" dirty="0"/>
              <a:t>Welche Erfahrungen haben Sie bei der Unterstützung von/im Umgang mit KMU gemacht? (Energiebezogen oder nicht!)</a:t>
            </a:r>
          </a:p>
          <a:p>
            <a:pPr marL="228600" indent="-228600">
              <a:buFont typeface="+mj-lt"/>
              <a:buAutoNum type="arabicPeriod"/>
            </a:pPr>
            <a:r>
              <a:rPr lang="en-GB" dirty="0"/>
              <a:t>Was erwarten Sie von dieser Ausbildung?</a:t>
            </a:r>
          </a:p>
          <a:p>
            <a:pPr marL="0" indent="0">
              <a:buFontTx/>
              <a:buNone/>
            </a:pPr>
            <a:endParaRPr lang="en-GB" dirty="0"/>
          </a:p>
        </p:txBody>
      </p:sp>
      <p:sp>
        <p:nvSpPr>
          <p:cNvPr id="4" name="Platshållare för bildnummer 3"/>
          <p:cNvSpPr>
            <a:spLocks noGrp="1"/>
          </p:cNvSpPr>
          <p:nvPr>
            <p:ph type="sldNum" sz="quarter" idx="5"/>
          </p:nvPr>
        </p:nvSpPr>
        <p:spPr/>
        <p:txBody>
          <a:bodyPr/>
          <a:lstStyle/>
          <a:p>
            <a:fld id="{FC42A464-CEEB-46BE-BA78-99FAC69E9C00}" type="slidenum">
              <a:rPr lang="de-DE" smtClean="0"/>
              <a:t>6</a:t>
            </a:fld>
            <a:endParaRPr lang="de-DE"/>
          </a:p>
        </p:txBody>
      </p:sp>
    </p:spTree>
    <p:extLst>
      <p:ext uri="{BB962C8B-B14F-4D97-AF65-F5344CB8AC3E}">
        <p14:creationId xmlns:p14="http://schemas.microsoft.com/office/powerpoint/2010/main" val="26228176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i="0" u="none" dirty="0"/>
              <a:t>Dieses Bild zeigt die Hauptakteure und ihre Beziehungen im GEAR@SME-Projekt. Es zeigt die Herausforderung für den Energiedienstleister (Berater, Auditor), der der externe Berater für KMU und möglicherweise auch für eine Gruppe von KMU durch eine Vereinbarung mit einem vertrauenswürdigen Partner ist. Für den TP besteht die Herausforderung darin, kollektive Aktivitäten zu entwickeln, an denen sich die KMU entweder einzeln oder gemeinsam beteiligen können. Einzelne KMU werden auf diese Weise entlastet, da ihnen oft die Ressourcen fehlen, um selbst zu handeln.</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i="0" u="none"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i="0" u="none" dirty="0"/>
              <a:t>Wenn vertrauenswürdige Partner mehr KMU davon überzeugen können, in EEM zu investieren, indem sie auf MN verweisen, hat dies die auf der vorherigen Folie genannten Vorteile. Daher zielt diese Schulung darauf ab, die TP in die Lage zu versetzen, das Bewusstsein für MN zu schärfen und den KMU zu helfen, MN zu identifizieren und zu überwachen. Für detailliertere Informationen über die Gründung und den Betrieb </a:t>
            </a:r>
            <a:r>
              <a:rPr lang="en-GB" i="0" u="none" dirty="0" err="1"/>
              <a:t>eines</a:t>
            </a:r>
            <a:r>
              <a:rPr lang="en-GB" i="0" u="none" dirty="0"/>
              <a:t> </a:t>
            </a:r>
            <a:r>
              <a:rPr lang="en-GB" i="0" u="none" dirty="0" err="1"/>
              <a:t>Energiekollektivs</a:t>
            </a:r>
            <a:r>
              <a:rPr lang="en-GB" i="0" u="none" dirty="0"/>
              <a:t> gibt es eine weitere Schulung.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i="0" u="none"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i="0" u="none" dirty="0"/>
              <a:t>Wenn Energiedienstleister mehr KMU davon überzeugen können, in EEM zu investieren, indem sie auf MN verweisen, ist dies nicht nur gut für ihr Geschäft, sondern auch für alle anderen und für die Gesellschaft. Daher werden wir in Stufe II dieser Schulung die Frage vertiefen, </a:t>
            </a:r>
            <a:r>
              <a:rPr lang="en-GB" i="0" u="none" dirty="0" err="1"/>
              <a:t>wie</a:t>
            </a:r>
            <a:r>
              <a:rPr lang="en-GB" i="0" u="none" dirty="0"/>
              <a:t> MN als Teil der strategischen und finanziellen Analyse einer potenziellen EE-Investition identifiziert werden können.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i="0" u="none"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GB" i="1" u="sng" dirty="0"/>
          </a:p>
          <a:p>
            <a:endParaRPr lang="de-DE" dirty="0"/>
          </a:p>
        </p:txBody>
      </p:sp>
      <p:sp>
        <p:nvSpPr>
          <p:cNvPr id="4" name="Foliennummernplatzhalter 3"/>
          <p:cNvSpPr>
            <a:spLocks noGrp="1"/>
          </p:cNvSpPr>
          <p:nvPr>
            <p:ph type="sldNum" sz="quarter" idx="5"/>
          </p:nvPr>
        </p:nvSpPr>
        <p:spPr/>
        <p:txBody>
          <a:bodyPr/>
          <a:lstStyle/>
          <a:p>
            <a:fld id="{FC42A464-CEEB-46BE-BA78-99FAC69E9C00}" type="slidenum">
              <a:rPr lang="de-DE" smtClean="0"/>
              <a:t>10</a:t>
            </a:fld>
            <a:endParaRPr lang="de-DE"/>
          </a:p>
        </p:txBody>
      </p:sp>
    </p:spTree>
    <p:extLst>
      <p:ext uri="{BB962C8B-B14F-4D97-AF65-F5344CB8AC3E}">
        <p14:creationId xmlns:p14="http://schemas.microsoft.com/office/powerpoint/2010/main" val="74441622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a:p>
        </p:txBody>
      </p:sp>
      <p:sp>
        <p:nvSpPr>
          <p:cNvPr id="4" name="Tijdelijke aanduiding voor dianummer 3"/>
          <p:cNvSpPr>
            <a:spLocks noGrp="1"/>
          </p:cNvSpPr>
          <p:nvPr>
            <p:ph type="sldNum" sz="quarter" idx="5"/>
          </p:nvPr>
        </p:nvSpPr>
        <p:spPr/>
        <p:txBody>
          <a:bodyPr/>
          <a:lstStyle/>
          <a:p>
            <a:fld id="{FC42A464-CEEB-46BE-BA78-99FAC69E9C00}" type="slidenum">
              <a:rPr lang="de-DE" smtClean="0"/>
              <a:t>11</a:t>
            </a:fld>
            <a:endParaRPr lang="de-DE"/>
          </a:p>
        </p:txBody>
      </p:sp>
    </p:spTree>
    <p:extLst>
      <p:ext uri="{BB962C8B-B14F-4D97-AF65-F5344CB8AC3E}">
        <p14:creationId xmlns:p14="http://schemas.microsoft.com/office/powerpoint/2010/main" val="394216564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i="1" u="sng" dirty="0" err="1"/>
              <a:t>Anweisungen</a:t>
            </a:r>
            <a:r>
              <a:rPr lang="en-GB" i="1" u="sng" dirty="0"/>
              <a:t> für </a:t>
            </a:r>
            <a:r>
              <a:rPr lang="en-GB" i="1" u="sng" dirty="0" err="1"/>
              <a:t>Trainer:innen</a:t>
            </a:r>
            <a:r>
              <a:rPr lang="en-GB" i="1" u="sng" dirty="0"/>
              <a:t>: </a:t>
            </a:r>
            <a:r>
              <a:rPr lang="en-GB" i="1" u="none" dirty="0" err="1"/>
              <a:t>Betrachten</a:t>
            </a:r>
            <a:r>
              <a:rPr lang="en-GB" i="1" u="none" dirty="0"/>
              <a:t> Sie gemeinsam mit den Teilnehmern die Haupthindernisse, um zu verstehen, warum Mehrfachnutzen dazu beitragen kann, sie zu beseitigen. </a:t>
            </a:r>
            <a:r>
              <a:rPr lang="en-US" sz="1200" i="1" dirty="0">
                <a:effectLst/>
              </a:rPr>
              <a:t>Eine weitere Möglichkeit, die Hindernisse für die Energieeffizienz zu beseitigen, ist kollektives Handeln. Dieser Aspekt wird in dieser Schulung nicht speziell behandelt. Bitte beachten Sie Thema 8 über die Gründung von Energiekollektiven und Thema 9 über die Gründung von kollektiven Energieprojekten.</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i="1" u="none"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effectLst/>
              </a:rPr>
              <a:t>Es ist wichtig zu verstehen, welches die wichtigsten wahrgenommenen Hindernisse für Energieeffizienzmaßnahmen oder -investitionen sind, um sie in geeigneter Weise anzugehen. Es gibt eine Vielzahl von Studien über Hindernisse für die Energieeffizienz. Therese </a:t>
            </a:r>
            <a:r>
              <a:rPr lang="en-US" sz="1200" dirty="0" err="1">
                <a:effectLst/>
              </a:rPr>
              <a:t>Nehler </a:t>
            </a:r>
            <a:r>
              <a:rPr lang="en-US" sz="1200" dirty="0">
                <a:effectLst/>
              </a:rPr>
              <a:t>erwähnt einige von ihnen in ihrer Studie "</a:t>
            </a:r>
            <a:r>
              <a:rPr lang="en-US" sz="1200" dirty="0">
                <a:ea typeface="Noto Sans" panose="020B0502040504020204" pitchFamily="34" charset="0"/>
                <a:cs typeface="Noto Sans" panose="020B0502040504020204" pitchFamily="34" charset="0"/>
              </a:rPr>
              <a:t>Non-Energy Benefits of Industrial Energy Efficiency. Roles and Potentials", die 2019 veröffentlicht wurde. </a:t>
            </a:r>
            <a:r>
              <a:rPr lang="en-US" sz="1200" dirty="0">
                <a:effectLst/>
              </a:rPr>
              <a:t>Die Ergebnisse sind sehr unterschiedlich, je nach Branche, Unternehmensgröße usw., energie- oder nicht-energieintensiver Industrie usw. Es ist schwierig, sie zu verallgemeinern.</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effectLst/>
              </a:rPr>
              <a:t>Ein häufig genanntes Hindernis ist jedoch, dass </a:t>
            </a:r>
            <a:r>
              <a:rPr lang="en-US" sz="1200" b="1" dirty="0">
                <a:effectLst/>
              </a:rPr>
              <a:t>bei Kapitalinvestitionen andere Prioritäten gesetzt werden</a:t>
            </a:r>
            <a:r>
              <a:rPr lang="en-US" sz="1200" dirty="0">
                <a:effectLst/>
              </a:rPr>
              <a:t>.</a:t>
            </a:r>
          </a:p>
          <a:p>
            <a:endParaRPr lang="en-US" sz="1200" dirty="0">
              <a:effectLst/>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effectLst/>
              </a:rPr>
              <a:t>Auszug aus der Dissertation von Therese </a:t>
            </a:r>
            <a:r>
              <a:rPr lang="en-US" sz="1200" dirty="0" err="1">
                <a:effectLst/>
              </a:rPr>
              <a:t>Nehler </a:t>
            </a:r>
            <a:r>
              <a:rPr lang="en-US" sz="1200" dirty="0">
                <a:effectLst/>
              </a:rPr>
              <a:t>(2019):</a:t>
            </a:r>
          </a:p>
          <a:p>
            <a:r>
              <a:rPr lang="en-US" sz="1200" dirty="0" err="1">
                <a:effectLst/>
              </a:rPr>
              <a:t>Fleiter </a:t>
            </a:r>
            <a:r>
              <a:rPr lang="en-US" sz="1200" dirty="0">
                <a:effectLst/>
              </a:rPr>
              <a:t>et al. (2012) untersuchten kleine und mittlere Unternehmen des verarbeitenden Gewerbes in Deutschland und stellten fest, dass hohe Investitionskosten und Kapitalmangel die größten Hindernisse darstellen. </a:t>
            </a:r>
          </a:p>
          <a:p>
            <a:r>
              <a:rPr lang="en-US" sz="1200" dirty="0">
                <a:effectLst/>
              </a:rPr>
              <a:t>Kleine und mittlere italienische Unternehmen wurden ebenfalls untersucht, und </a:t>
            </a:r>
            <a:r>
              <a:rPr lang="en-US" sz="1200" dirty="0" err="1">
                <a:effectLst/>
              </a:rPr>
              <a:t>Trianni </a:t>
            </a:r>
            <a:r>
              <a:rPr lang="en-US" sz="1200" dirty="0">
                <a:effectLst/>
              </a:rPr>
              <a:t>und </a:t>
            </a:r>
            <a:r>
              <a:rPr lang="en-US" sz="1200" dirty="0" err="1">
                <a:effectLst/>
              </a:rPr>
              <a:t>Cagno </a:t>
            </a:r>
            <a:r>
              <a:rPr lang="en-US" sz="1200" dirty="0">
                <a:effectLst/>
              </a:rPr>
              <a:t>(2012) fanden heraus, dass die wichtigsten von den Unternehmen wahrgenommenen Hindernisse für die Energieeffizienz der Zugang zu Kapital, fehlende (oder unvollständige) Informationen über kosteneffiziente Energieeffizienzmaßnahmen und die Form der Informationen waren. Informationen sollten spezifisch, anschaulich, einfach und persönlich sein, um die Chancen zu erhöhen, dass sie angenommen werden. </a:t>
            </a:r>
          </a:p>
          <a:p>
            <a:endParaRPr lang="en-US" sz="1200" dirty="0">
              <a:effectLst/>
            </a:endParaRPr>
          </a:p>
          <a:p>
            <a:r>
              <a:rPr lang="en-US" sz="1200" dirty="0">
                <a:effectLst/>
              </a:rPr>
              <a:t>Auf der Grundlage von Studien in den Niederlanden haben de Groot et al. (2001) festgestellt, dass andere Investitionen als Haupthindernis eine größere Rolle spielen. </a:t>
            </a:r>
          </a:p>
          <a:p>
            <a:r>
              <a:rPr lang="en-US" sz="1200" dirty="0">
                <a:effectLst/>
              </a:rPr>
              <a:t>Dies wurde von </a:t>
            </a:r>
            <a:r>
              <a:rPr lang="en-US" sz="1200" dirty="0" err="1">
                <a:effectLst/>
              </a:rPr>
              <a:t>Venmans </a:t>
            </a:r>
            <a:r>
              <a:rPr lang="en-US" sz="1200" dirty="0">
                <a:effectLst/>
              </a:rPr>
              <a:t>(2014) anerkannt, der den Keramik-, Zement- und Kalksektor in Belgien untersuchte und feststellte, dass andere Prioritäten für Kapitalinvestitionen und versteckte Kosten die größten Hindernisse darstellen. In einer australischen Studie, die alle Sektoren des verarbeitenden Gewerbes umfasste, stellten Harris et al. (2000) fest, dass die Unternehmen niedrige Renditen und lange Amortisationszeiten als Haupthindernisse wahrnehmen. </a:t>
            </a:r>
          </a:p>
          <a:p>
            <a:endParaRPr lang="en-US" sz="1200" dirty="0">
              <a:effectLst/>
            </a:endParaRPr>
          </a:p>
          <a:p>
            <a:r>
              <a:rPr lang="en-US" sz="1200" dirty="0">
                <a:effectLst/>
              </a:rPr>
              <a:t>In Schweden wurden die Hindernisse für Energieeffizienz in der Industrie in verschiedenen Sektoren untersucht, und die wahrgenommenen Hindernisse für Energieeffizienz im schwedischen Kontext wurden kürzlich von Johansson und </a:t>
            </a:r>
            <a:r>
              <a:rPr lang="en-US" sz="1200" dirty="0" err="1">
                <a:effectLst/>
              </a:rPr>
              <a:t>Thollander </a:t>
            </a:r>
            <a:r>
              <a:rPr lang="en-US" sz="1200" dirty="0">
                <a:effectLst/>
              </a:rPr>
              <a:t>(2018) zusammengestellt. Auf der Grundlage von etwa 300 Interviews und Fragebögen berichten die Autoren über die folgenden Haupthindernisse: andere Prioritäten für Kapitalinvestitionen (Verhaltensbarriere), Zeitmangel oder andere Prioritäten (</a:t>
            </a:r>
            <a:r>
              <a:rPr lang="en-US" sz="1200" dirty="0" err="1">
                <a:effectLst/>
              </a:rPr>
              <a:t>organisatorische </a:t>
            </a:r>
            <a:r>
              <a:rPr lang="en-US" sz="1200" dirty="0">
                <a:effectLst/>
              </a:rPr>
              <a:t>Barriere), technische Risiken, wie das Risiko von Produktionsunterbrechungen, und fehlender Zugang zu Kapital (wirtschaftliche Barrieren).</a:t>
            </a:r>
          </a:p>
          <a:p>
            <a:endParaRPr lang="en-US" sz="1200" dirty="0">
              <a:effectLst/>
            </a:endParaRPr>
          </a:p>
          <a:p>
            <a:r>
              <a:rPr lang="en-US" sz="1200" dirty="0">
                <a:effectLst/>
              </a:rPr>
              <a:t>Die Ergebnisse der oben beschriebenen Studien zeigen bis zu einem gewissen Grad, dass es bei den wahrgenommenen Haupthindernissen Unterschiede zwischen verschiedenen Regionen und Sektoren gibt, was zuvor beispielsweise von Sorrell et al. (2000) betont wurde. </a:t>
            </a:r>
            <a:r>
              <a:rPr lang="en-US" sz="1200" dirty="0" err="1">
                <a:effectLst/>
              </a:rPr>
              <a:t>Trianni</a:t>
            </a:r>
            <a:r>
              <a:rPr lang="en-US" sz="1200" dirty="0">
                <a:effectLst/>
              </a:rPr>
              <a:t> und </a:t>
            </a:r>
            <a:r>
              <a:rPr lang="en-US" sz="1200" dirty="0" err="1">
                <a:effectLst/>
              </a:rPr>
              <a:t>Cagno</a:t>
            </a:r>
            <a:r>
              <a:rPr lang="en-US" sz="1200" dirty="0">
                <a:effectLst/>
              </a:rPr>
              <a:t> (2012) weisen darauf hin, dass Hindernisse auch aufgrund der Unternehmensgröße variieren </a:t>
            </a:r>
            <a:r>
              <a:rPr lang="en-US" sz="1200" dirty="0" err="1">
                <a:effectLst/>
              </a:rPr>
              <a:t>können</a:t>
            </a:r>
            <a:r>
              <a:rPr lang="en-US" sz="1200" dirty="0">
                <a:effectLst/>
              </a:rPr>
              <a:t>.</a:t>
            </a:r>
          </a:p>
          <a:p>
            <a:endParaRPr lang="en-US" sz="1200" dirty="0">
              <a:effectLst/>
            </a:endParaRPr>
          </a:p>
          <a:p>
            <a:endParaRPr lang="en-US" sz="1200" dirty="0">
              <a:effectLst/>
            </a:endParaRPr>
          </a:p>
          <a:p>
            <a:r>
              <a:rPr lang="de-DE" dirty="0"/>
              <a:t>Es besteht ein interner Wettbewerb zwischen den Investitionsmöglichkeiten im Unternehmen. </a:t>
            </a:r>
          </a:p>
          <a:p>
            <a:r>
              <a:rPr lang="de-DE" dirty="0"/>
              <a:t>Investitionen in Energieeffizienzmaßnahmen werden mit anderen Investitionen konkurrieren. </a:t>
            </a:r>
          </a:p>
          <a:p>
            <a:r>
              <a:rPr lang="de-DE" dirty="0"/>
              <a:t>Die </a:t>
            </a:r>
            <a:r>
              <a:rPr lang="en-US" dirty="0" err="1"/>
              <a:t>Vorschläge</a:t>
            </a:r>
            <a:r>
              <a:rPr lang="en-US" dirty="0"/>
              <a:t> für </a:t>
            </a:r>
            <a:r>
              <a:rPr lang="en-US" dirty="0" err="1"/>
              <a:t>Energieeffizienzmaßnahmen</a:t>
            </a:r>
            <a:r>
              <a:rPr lang="en-US" dirty="0"/>
              <a:t> </a:t>
            </a:r>
            <a:r>
              <a:rPr lang="en-US" dirty="0" err="1"/>
              <a:t>werden</a:t>
            </a:r>
            <a:r>
              <a:rPr lang="en-US" dirty="0"/>
              <a:t> oft </a:t>
            </a:r>
            <a:r>
              <a:rPr lang="en-US" dirty="0" err="1"/>
              <a:t>übersehen</a:t>
            </a:r>
            <a:r>
              <a:rPr lang="en-US" dirty="0"/>
              <a:t> </a:t>
            </a:r>
            <a:r>
              <a:rPr lang="en-US" dirty="0" err="1"/>
              <a:t>oder</a:t>
            </a:r>
            <a:r>
              <a:rPr lang="en-US" dirty="0"/>
              <a:t> </a:t>
            </a:r>
            <a:r>
              <a:rPr lang="en-US" dirty="0" err="1"/>
              <a:t>ignoriert</a:t>
            </a:r>
            <a:r>
              <a:rPr lang="en-US" dirty="0"/>
              <a:t>, </a:t>
            </a:r>
            <a:r>
              <a:rPr lang="en-US" dirty="0" err="1"/>
              <a:t>weil</a:t>
            </a:r>
            <a:r>
              <a:rPr lang="en-US" dirty="0"/>
              <a:t> </a:t>
            </a:r>
            <a:r>
              <a:rPr lang="en-US" dirty="0" err="1"/>
              <a:t>sie</a:t>
            </a:r>
            <a:r>
              <a:rPr lang="en-US" dirty="0"/>
              <a:t> von den </a:t>
            </a:r>
            <a:r>
              <a:rPr lang="en-US" dirty="0" err="1"/>
              <a:t>Investitionsausschüssen</a:t>
            </a:r>
            <a:r>
              <a:rPr lang="en-US" dirty="0"/>
              <a:t> in den </a:t>
            </a:r>
            <a:r>
              <a:rPr lang="en-US" dirty="0" err="1"/>
              <a:t>Unternehmen</a:t>
            </a:r>
            <a:r>
              <a:rPr lang="en-US" dirty="0"/>
              <a:t> </a:t>
            </a:r>
            <a:r>
              <a:rPr lang="en-US" dirty="0" err="1"/>
              <a:t>nicht</a:t>
            </a:r>
            <a:r>
              <a:rPr lang="en-US" dirty="0"/>
              <a:t> </a:t>
            </a:r>
            <a:r>
              <a:rPr lang="en-US" dirty="0" err="1"/>
              <a:t>als</a:t>
            </a:r>
            <a:r>
              <a:rPr lang="en-US" dirty="0"/>
              <a:t> </a:t>
            </a:r>
            <a:r>
              <a:rPr lang="en-US" dirty="0" err="1"/>
              <a:t>vorrangig</a:t>
            </a:r>
            <a:r>
              <a:rPr lang="en-US" dirty="0"/>
              <a:t> </a:t>
            </a:r>
            <a:r>
              <a:rPr lang="en-US" dirty="0" err="1"/>
              <a:t>eingestuft</a:t>
            </a:r>
            <a:r>
              <a:rPr lang="en-US" dirty="0"/>
              <a:t> </a:t>
            </a:r>
            <a:r>
              <a:rPr lang="en-US" dirty="0" err="1"/>
              <a:t>werden</a:t>
            </a:r>
            <a:r>
              <a:rPr lang="en-US" dirty="0"/>
              <a:t>.</a:t>
            </a:r>
          </a:p>
          <a:p>
            <a:pPr marL="0" lvl="0" indent="0">
              <a:lnSpc>
                <a:spcPct val="107000"/>
              </a:lnSpc>
              <a:spcAft>
                <a:spcPts val="800"/>
              </a:spcAft>
              <a:buFont typeface="Arial" panose="020B0604020202020204" pitchFamily="34" charset="0"/>
              <a:buNone/>
              <a:tabLst>
                <a:tab pos="457200" algn="l"/>
              </a:tabLst>
            </a:pPr>
            <a:r>
              <a:rPr lang="en-US" dirty="0" err="1"/>
              <a:t>Andere</a:t>
            </a:r>
            <a:r>
              <a:rPr lang="en-US" dirty="0"/>
              <a:t> </a:t>
            </a:r>
            <a:r>
              <a:rPr lang="en-US" dirty="0" err="1"/>
              <a:t>Investitionen</a:t>
            </a:r>
            <a:r>
              <a:rPr lang="en-US" dirty="0"/>
              <a:t>:</a:t>
            </a:r>
            <a:r>
              <a:rPr lang="de-DE" sz="1800" dirty="0">
                <a:effectLst/>
                <a:latin typeface="MetaNormal-Roman" panose="02000503000000000000" pitchFamily="2" charset="0"/>
                <a:ea typeface="Calibri" panose="020F0502020204030204" pitchFamily="34" charset="0"/>
                <a:cs typeface="Times New Roman" panose="02020603050405020304" pitchFamily="18" charset="0"/>
              </a:rPr>
              <a:t> berücksichtigen verschiedene Faktoren; beruhen auf strategischen Prioritäten und Werten, wobei die damit verbundenen Risiken und der erwartete Nutzen bewertet werden.</a:t>
            </a: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de-DE" sz="1800" dirty="0">
                <a:effectLst/>
                <a:latin typeface="MetaNormal-Roman" panose="02000503000000000000" pitchFamily="2" charset="0"/>
                <a:ea typeface="Calibri" panose="020F0502020204030204" pitchFamily="34" charset="0"/>
                <a:cs typeface="Times New Roman" panose="02020603050405020304" pitchFamily="18" charset="0"/>
              </a:rPr>
              <a:t>EE Maßnahmen: werden oft als ein einziges Problem dargestellt;  Konzentration auf die "Amortisationszeit", die oft kein strategisches Ziel ist.</a:t>
            </a:r>
          </a:p>
          <a:p>
            <a:r>
              <a:rPr lang="en-US" dirty="0"/>
              <a:t>Die "</a:t>
            </a:r>
            <a:r>
              <a:rPr lang="en-US" dirty="0" err="1"/>
              <a:t>Amortisationszeit</a:t>
            </a:r>
            <a:r>
              <a:rPr lang="en-US" dirty="0"/>
              <a:t>" </a:t>
            </a:r>
            <a:r>
              <a:rPr lang="en-US" dirty="0" err="1"/>
              <a:t>bezieht</a:t>
            </a:r>
            <a:r>
              <a:rPr lang="en-US" dirty="0"/>
              <a:t> </a:t>
            </a:r>
            <a:r>
              <a:rPr lang="en-US" dirty="0" err="1"/>
              <a:t>sich</a:t>
            </a:r>
            <a:r>
              <a:rPr lang="en-US" dirty="0"/>
              <a:t> auf die </a:t>
            </a:r>
            <a:r>
              <a:rPr lang="en-US" dirty="0" err="1"/>
              <a:t>Zeitspanne</a:t>
            </a:r>
            <a:r>
              <a:rPr lang="en-US" dirty="0"/>
              <a:t>, in der </a:t>
            </a:r>
            <a:r>
              <a:rPr lang="en-US" dirty="0" err="1"/>
              <a:t>sich</a:t>
            </a:r>
            <a:r>
              <a:rPr lang="en-US" dirty="0"/>
              <a:t> </a:t>
            </a:r>
            <a:r>
              <a:rPr lang="en-US" dirty="0" err="1"/>
              <a:t>eine</a:t>
            </a:r>
            <a:r>
              <a:rPr lang="en-US" dirty="0"/>
              <a:t> </a:t>
            </a:r>
            <a:r>
              <a:rPr lang="en-US" dirty="0" err="1"/>
              <a:t>Investition</a:t>
            </a:r>
            <a:r>
              <a:rPr lang="en-US" dirty="0"/>
              <a:t> </a:t>
            </a:r>
            <a:r>
              <a:rPr lang="en-US" dirty="0" err="1"/>
              <a:t>durch</a:t>
            </a:r>
            <a:r>
              <a:rPr lang="en-US" dirty="0"/>
              <a:t> </a:t>
            </a:r>
            <a:r>
              <a:rPr lang="en-US" dirty="0" err="1"/>
              <a:t>geringere</a:t>
            </a:r>
            <a:r>
              <a:rPr lang="en-US" dirty="0"/>
              <a:t> </a:t>
            </a:r>
            <a:r>
              <a:rPr lang="en-US" dirty="0" err="1"/>
              <a:t>Energiekosten</a:t>
            </a:r>
            <a:r>
              <a:rPr lang="en-US" dirty="0"/>
              <a:t> </a:t>
            </a:r>
            <a:r>
              <a:rPr lang="en-US" dirty="0" err="1"/>
              <a:t>amortisiert</a:t>
            </a:r>
            <a:r>
              <a:rPr lang="en-US" dirty="0"/>
              <a:t>.</a:t>
            </a:r>
          </a:p>
          <a:p>
            <a:endParaRPr lang="en-US" dirty="0"/>
          </a:p>
          <a:p>
            <a:r>
              <a:rPr lang="en-US" dirty="0"/>
              <a:t>Quelle: https://www.mbenefits.eu/about-the-project/project-summary/</a:t>
            </a:r>
            <a:endParaRPr lang="de-DE" dirty="0"/>
          </a:p>
          <a:p>
            <a:endParaRPr lang="en-US" sz="1200" dirty="0">
              <a:effectLst/>
            </a:endParaRPr>
          </a:p>
          <a:p>
            <a:endParaRPr lang="de-DE" dirty="0"/>
          </a:p>
        </p:txBody>
      </p:sp>
      <p:sp>
        <p:nvSpPr>
          <p:cNvPr id="4" name="Foliennummernplatzhalter 3"/>
          <p:cNvSpPr>
            <a:spLocks noGrp="1"/>
          </p:cNvSpPr>
          <p:nvPr>
            <p:ph type="sldNum" sz="quarter" idx="5"/>
          </p:nvPr>
        </p:nvSpPr>
        <p:spPr/>
        <p:txBody>
          <a:bodyPr/>
          <a:lstStyle/>
          <a:p>
            <a:fld id="{FC42A464-CEEB-46BE-BA78-99FAC69E9C00}" type="slidenum">
              <a:rPr lang="de-DE" smtClean="0"/>
              <a:t>13</a:t>
            </a:fld>
            <a:endParaRPr lang="de-DE"/>
          </a:p>
        </p:txBody>
      </p:sp>
    </p:spTree>
    <p:extLst>
      <p:ext uri="{BB962C8B-B14F-4D97-AF65-F5344CB8AC3E}">
        <p14:creationId xmlns:p14="http://schemas.microsoft.com/office/powerpoint/2010/main" val="581648443"/>
      </p:ext>
    </p:extLst>
  </p:cSld>
  <p:clrMapOvr>
    <a:masterClrMapping/>
  </p:clrMapOvr>
</p:notes>
</file>

<file path=ppt/slideLayouts/_rels/slideLayout1.xml.rels><?xml version="1.0" encoding="UTF-8" standalone="yes"?>
<Relationships xmlns="http://schemas.openxmlformats.org/package/2006/relationships"><Relationship Id="rId8" Type="http://schemas.openxmlformats.org/officeDocument/2006/relationships/image" Target="../media/image8.jpeg"/><Relationship Id="rId13" Type="http://schemas.openxmlformats.org/officeDocument/2006/relationships/image" Target="../media/image13.png"/><Relationship Id="rId3" Type="http://schemas.openxmlformats.org/officeDocument/2006/relationships/image" Target="../media/image3.png"/><Relationship Id="rId7" Type="http://schemas.openxmlformats.org/officeDocument/2006/relationships/image" Target="../media/image7.jpeg"/><Relationship Id="rId12" Type="http://schemas.openxmlformats.org/officeDocument/2006/relationships/image" Target="../media/image12.emf"/><Relationship Id="rId2" Type="http://schemas.openxmlformats.org/officeDocument/2006/relationships/image" Target="../media/image2.jpeg"/><Relationship Id="rId1" Type="http://schemas.openxmlformats.org/officeDocument/2006/relationships/slideMaster" Target="../slideMasters/slideMaster1.xml"/><Relationship Id="rId6" Type="http://schemas.openxmlformats.org/officeDocument/2006/relationships/image" Target="../media/image6.jpeg"/><Relationship Id="rId11" Type="http://schemas.openxmlformats.org/officeDocument/2006/relationships/image" Target="../media/image11.png"/><Relationship Id="rId5" Type="http://schemas.openxmlformats.org/officeDocument/2006/relationships/image" Target="../media/image5.png"/><Relationship Id="rId10" Type="http://schemas.openxmlformats.org/officeDocument/2006/relationships/image" Target="../media/image10.jpeg"/><Relationship Id="rId4" Type="http://schemas.openxmlformats.org/officeDocument/2006/relationships/image" Target="../media/image4.png"/><Relationship Id="rId9" Type="http://schemas.openxmlformats.org/officeDocument/2006/relationships/image" Target="../media/image9.jpeg"/><Relationship Id="rId14" Type="http://schemas.openxmlformats.org/officeDocument/2006/relationships/image" Target="file:////Users/dennispotter/Library/Containers/com.microsoft.Outlook/Data/Library/Caches/Signatures/signature_665750758" TargetMode="External"/></Relationships>
</file>

<file path=ppt/slideLayouts/_rels/slideLayout10.xml.rels><?xml version="1.0" encoding="UTF-8" standalone="yes"?>
<Relationships xmlns="http://schemas.openxmlformats.org/package/2006/relationships"><Relationship Id="rId8" Type="http://schemas.openxmlformats.org/officeDocument/2006/relationships/image" Target="../media/image10.jpeg"/><Relationship Id="rId13" Type="http://schemas.openxmlformats.org/officeDocument/2006/relationships/image" Target="../media/image3.png"/><Relationship Id="rId3" Type="http://schemas.openxmlformats.org/officeDocument/2006/relationships/image" Target="../media/image5.png"/><Relationship Id="rId7" Type="http://schemas.openxmlformats.org/officeDocument/2006/relationships/image" Target="../media/image9.jpeg"/><Relationship Id="rId12" Type="http://schemas.openxmlformats.org/officeDocument/2006/relationships/image" Target="file:////Users/dennispotter/Library/Containers/com.microsoft.Outlook/Data/Library/Caches/Signatures/signature_665750758" TargetMode="External"/><Relationship Id="rId2" Type="http://schemas.openxmlformats.org/officeDocument/2006/relationships/image" Target="../media/image4.png"/><Relationship Id="rId1" Type="http://schemas.openxmlformats.org/officeDocument/2006/relationships/slideMaster" Target="../slideMasters/slideMaster1.xml"/><Relationship Id="rId6" Type="http://schemas.openxmlformats.org/officeDocument/2006/relationships/image" Target="../media/image8.jpeg"/><Relationship Id="rId11" Type="http://schemas.openxmlformats.org/officeDocument/2006/relationships/image" Target="../media/image13.png"/><Relationship Id="rId5" Type="http://schemas.openxmlformats.org/officeDocument/2006/relationships/image" Target="../media/image7.jpeg"/><Relationship Id="rId10" Type="http://schemas.openxmlformats.org/officeDocument/2006/relationships/image" Target="../media/image12.emf"/><Relationship Id="rId4" Type="http://schemas.openxmlformats.org/officeDocument/2006/relationships/image" Target="../media/image6.jpeg"/><Relationship Id="rId9" Type="http://schemas.openxmlformats.org/officeDocument/2006/relationships/image" Target="../media/image11.png"/><Relationship Id="rId14" Type="http://schemas.openxmlformats.org/officeDocument/2006/relationships/image" Target="../media/image2.jpeg"/></Relationships>
</file>

<file path=ppt/slideLayouts/_rels/slideLayout11.xml.rels><?xml version="1.0" encoding="UTF-8" standalone="yes"?>
<Relationships xmlns="http://schemas.openxmlformats.org/package/2006/relationships"><Relationship Id="rId8" Type="http://schemas.openxmlformats.org/officeDocument/2006/relationships/image" Target="../media/image10.jpeg"/><Relationship Id="rId13" Type="http://schemas.openxmlformats.org/officeDocument/2006/relationships/image" Target="../media/image3.png"/><Relationship Id="rId3" Type="http://schemas.openxmlformats.org/officeDocument/2006/relationships/image" Target="../media/image5.png"/><Relationship Id="rId7" Type="http://schemas.openxmlformats.org/officeDocument/2006/relationships/image" Target="../media/image9.jpeg"/><Relationship Id="rId12" Type="http://schemas.openxmlformats.org/officeDocument/2006/relationships/image" Target="file:////Users/dennispotter/Library/Containers/com.microsoft.Outlook/Data/Library/Caches/Signatures/signature_665750758" TargetMode="External"/><Relationship Id="rId2" Type="http://schemas.openxmlformats.org/officeDocument/2006/relationships/image" Target="../media/image4.png"/><Relationship Id="rId16" Type="http://schemas.openxmlformats.org/officeDocument/2006/relationships/hyperlink" Target="mailto:benny.badweather@berliner-e-Agentur.de" TargetMode="External"/><Relationship Id="rId1" Type="http://schemas.openxmlformats.org/officeDocument/2006/relationships/slideMaster" Target="../slideMasters/slideMaster1.xml"/><Relationship Id="rId6" Type="http://schemas.openxmlformats.org/officeDocument/2006/relationships/image" Target="../media/image8.jpeg"/><Relationship Id="rId11" Type="http://schemas.openxmlformats.org/officeDocument/2006/relationships/image" Target="../media/image13.png"/><Relationship Id="rId5" Type="http://schemas.openxmlformats.org/officeDocument/2006/relationships/image" Target="../media/image7.jpeg"/><Relationship Id="rId15" Type="http://schemas.openxmlformats.org/officeDocument/2006/relationships/hyperlink" Target="mailto:Susan.Sunshine@tno.nl" TargetMode="External"/><Relationship Id="rId10" Type="http://schemas.openxmlformats.org/officeDocument/2006/relationships/image" Target="../media/image12.emf"/><Relationship Id="rId4" Type="http://schemas.openxmlformats.org/officeDocument/2006/relationships/image" Target="../media/image6.jpeg"/><Relationship Id="rId9" Type="http://schemas.openxmlformats.org/officeDocument/2006/relationships/image" Target="../media/image11.png"/><Relationship Id="rId14" Type="http://schemas.openxmlformats.org/officeDocument/2006/relationships/image" Target="../media/image2.jpeg"/></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8" Type="http://schemas.openxmlformats.org/officeDocument/2006/relationships/image" Target="../media/image10.jpeg"/><Relationship Id="rId13" Type="http://schemas.openxmlformats.org/officeDocument/2006/relationships/image" Target="../media/image3.png"/><Relationship Id="rId3" Type="http://schemas.openxmlformats.org/officeDocument/2006/relationships/image" Target="../media/image5.png"/><Relationship Id="rId7" Type="http://schemas.openxmlformats.org/officeDocument/2006/relationships/image" Target="../media/image9.jpeg"/><Relationship Id="rId12" Type="http://schemas.openxmlformats.org/officeDocument/2006/relationships/image" Target="file:////Users/dennispotter/Library/Containers/com.microsoft.Outlook/Data/Library/Caches/Signatures/signature_665750758" TargetMode="External"/><Relationship Id="rId2" Type="http://schemas.openxmlformats.org/officeDocument/2006/relationships/image" Target="../media/image4.png"/><Relationship Id="rId1" Type="http://schemas.openxmlformats.org/officeDocument/2006/relationships/slideMaster" Target="../slideMasters/slideMaster1.xml"/><Relationship Id="rId6" Type="http://schemas.openxmlformats.org/officeDocument/2006/relationships/image" Target="../media/image8.jpeg"/><Relationship Id="rId11" Type="http://schemas.openxmlformats.org/officeDocument/2006/relationships/image" Target="../media/image13.png"/><Relationship Id="rId5" Type="http://schemas.openxmlformats.org/officeDocument/2006/relationships/image" Target="../media/image7.jpeg"/><Relationship Id="rId10" Type="http://schemas.openxmlformats.org/officeDocument/2006/relationships/image" Target="../media/image12.emf"/><Relationship Id="rId4" Type="http://schemas.openxmlformats.org/officeDocument/2006/relationships/image" Target="../media/image6.jpeg"/><Relationship Id="rId9" Type="http://schemas.openxmlformats.org/officeDocument/2006/relationships/image" Target="../media/image11.png"/><Relationship Id="rId14" Type="http://schemas.openxmlformats.org/officeDocument/2006/relationships/image" Target="../media/image2.jpeg"/></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8" Type="http://schemas.openxmlformats.org/officeDocument/2006/relationships/image" Target="../media/image8.jpeg"/><Relationship Id="rId13" Type="http://schemas.openxmlformats.org/officeDocument/2006/relationships/image" Target="../media/image13.png"/><Relationship Id="rId3" Type="http://schemas.openxmlformats.org/officeDocument/2006/relationships/image" Target="../media/image3.png"/><Relationship Id="rId7" Type="http://schemas.openxmlformats.org/officeDocument/2006/relationships/image" Target="../media/image7.jpeg"/><Relationship Id="rId12" Type="http://schemas.openxmlformats.org/officeDocument/2006/relationships/image" Target="../media/image12.emf"/><Relationship Id="rId2" Type="http://schemas.openxmlformats.org/officeDocument/2006/relationships/image" Target="../media/image14.jpeg"/><Relationship Id="rId1" Type="http://schemas.openxmlformats.org/officeDocument/2006/relationships/slideMaster" Target="../slideMasters/slideMaster1.xml"/><Relationship Id="rId6" Type="http://schemas.openxmlformats.org/officeDocument/2006/relationships/image" Target="../media/image6.jpeg"/><Relationship Id="rId11" Type="http://schemas.openxmlformats.org/officeDocument/2006/relationships/image" Target="../media/image11.png"/><Relationship Id="rId5" Type="http://schemas.openxmlformats.org/officeDocument/2006/relationships/image" Target="../media/image5.png"/><Relationship Id="rId10" Type="http://schemas.openxmlformats.org/officeDocument/2006/relationships/image" Target="../media/image10.jpeg"/><Relationship Id="rId4" Type="http://schemas.openxmlformats.org/officeDocument/2006/relationships/image" Target="../media/image4.png"/><Relationship Id="rId9" Type="http://schemas.openxmlformats.org/officeDocument/2006/relationships/image" Target="../media/image9.jpeg"/><Relationship Id="rId14" Type="http://schemas.openxmlformats.org/officeDocument/2006/relationships/image" Target="file:////Users/dennispotter/Library/Containers/com.microsoft.Outlook/Data/Library/Caches/Signatures/signature_665750758" TargetMode="External"/></Relationships>
</file>

<file path=ppt/slideLayouts/_rels/slideLayout20.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8" Type="http://schemas.openxmlformats.org/officeDocument/2006/relationships/image" Target="../media/image10.jpeg"/><Relationship Id="rId13" Type="http://schemas.openxmlformats.org/officeDocument/2006/relationships/image" Target="../media/image3.png"/><Relationship Id="rId3" Type="http://schemas.openxmlformats.org/officeDocument/2006/relationships/image" Target="../media/image5.png"/><Relationship Id="rId7" Type="http://schemas.openxmlformats.org/officeDocument/2006/relationships/image" Target="../media/image9.jpeg"/><Relationship Id="rId12" Type="http://schemas.openxmlformats.org/officeDocument/2006/relationships/image" Target="file:////Users/dennispotter/Library/Containers/com.microsoft.Outlook/Data/Library/Caches/Signatures/signature_665750758" TargetMode="External"/><Relationship Id="rId2" Type="http://schemas.openxmlformats.org/officeDocument/2006/relationships/image" Target="../media/image4.png"/><Relationship Id="rId1" Type="http://schemas.openxmlformats.org/officeDocument/2006/relationships/slideMaster" Target="../slideMasters/slideMaster1.xml"/><Relationship Id="rId6" Type="http://schemas.openxmlformats.org/officeDocument/2006/relationships/image" Target="../media/image8.jpeg"/><Relationship Id="rId11" Type="http://schemas.openxmlformats.org/officeDocument/2006/relationships/image" Target="../media/image13.png"/><Relationship Id="rId5" Type="http://schemas.openxmlformats.org/officeDocument/2006/relationships/image" Target="../media/image7.jpeg"/><Relationship Id="rId10" Type="http://schemas.openxmlformats.org/officeDocument/2006/relationships/image" Target="../media/image12.emf"/><Relationship Id="rId4" Type="http://schemas.openxmlformats.org/officeDocument/2006/relationships/image" Target="../media/image6.jpeg"/><Relationship Id="rId9" Type="http://schemas.openxmlformats.org/officeDocument/2006/relationships/image" Target="../media/image11.png"/><Relationship Id="rId14" Type="http://schemas.openxmlformats.org/officeDocument/2006/relationships/image" Target="../media/image2.jpeg"/></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pic>
        <p:nvPicPr>
          <p:cNvPr id="12" name="Grafik 1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0"/>
            <a:ext cx="6794205" cy="5228352"/>
          </a:xfrm>
          <a:prstGeom prst="rect">
            <a:avLst/>
          </a:prstGeom>
        </p:spPr>
      </p:pic>
      <p:sp>
        <p:nvSpPr>
          <p:cNvPr id="13" name="Textfeld 6">
            <a:extLst>
              <a:ext uri="{FF2B5EF4-FFF2-40B4-BE49-F238E27FC236}">
                <a16:creationId xmlns:a16="http://schemas.microsoft.com/office/drawing/2014/main" id="{FF4A8B35-9B30-4F91-8031-AC39C49B3A46}"/>
              </a:ext>
            </a:extLst>
          </p:cNvPr>
          <p:cNvSpPr txBox="1"/>
          <p:nvPr userDrawn="1"/>
        </p:nvSpPr>
        <p:spPr>
          <a:xfrm>
            <a:off x="1144800" y="6193806"/>
            <a:ext cx="1963480" cy="502858"/>
          </a:xfrm>
          <a:prstGeom prst="rect">
            <a:avLst/>
          </a:prstGeom>
          <a:solidFill>
            <a:schemeClr val="lt1"/>
          </a:solid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15000"/>
              </a:lnSpc>
              <a:spcAft>
                <a:spcPts val="1000"/>
              </a:spcAft>
            </a:pPr>
            <a:r>
              <a:rPr lang="en-US" sz="600" dirty="0">
                <a:effectLst/>
                <a:latin typeface="Arial" panose="020B0604020202020204" pitchFamily="34" charset="0"/>
                <a:ea typeface="Calibri" panose="020F0502020204030204" pitchFamily="34" charset="0"/>
                <a:cs typeface="Times New Roman" panose="02020603050405020304" pitchFamily="18" charset="0"/>
              </a:rPr>
              <a:t>This project has received funding from the European Union’s H2020 Coordination Support Action under Grant Agreement No. 894356.</a:t>
            </a:r>
            <a:endParaRPr lang="de-DE" sz="1100" dirty="0">
              <a:solidFill>
                <a:srgbClr val="FF0000"/>
              </a:solidFill>
              <a:effectLst/>
              <a:ea typeface="Calibri" panose="020F0502020204030204" pitchFamily="34" charset="0"/>
              <a:cs typeface="Times New Roman" panose="02020603050405020304" pitchFamily="18" charset="0"/>
            </a:endParaRPr>
          </a:p>
          <a:p>
            <a:pPr>
              <a:lnSpc>
                <a:spcPct val="115000"/>
              </a:lnSpc>
              <a:spcAft>
                <a:spcPts val="1000"/>
              </a:spcAft>
            </a:pPr>
            <a:r>
              <a:rPr lang="en-US" sz="600" dirty="0">
                <a:effectLst/>
                <a:latin typeface="Arial" panose="020B0604020202020204" pitchFamily="34" charset="0"/>
                <a:ea typeface="Calibri" panose="020F0502020204030204" pitchFamily="34" charset="0"/>
                <a:cs typeface="Times New Roman" panose="02020603050405020304" pitchFamily="18" charset="0"/>
              </a:rPr>
              <a:t> </a:t>
            </a:r>
            <a:endParaRPr lang="de-DE" sz="1100" dirty="0">
              <a:effectLst/>
              <a:ea typeface="Calibri" panose="020F0502020204030204" pitchFamily="34" charset="0"/>
              <a:cs typeface="Times New Roman" panose="02020603050405020304" pitchFamily="18" charset="0"/>
            </a:endParaRPr>
          </a:p>
        </p:txBody>
      </p:sp>
      <p:pic>
        <p:nvPicPr>
          <p:cNvPr id="14" name="Grafik 13">
            <a:extLst>
              <a:ext uri="{FF2B5EF4-FFF2-40B4-BE49-F238E27FC236}">
                <a16:creationId xmlns:a16="http://schemas.microsoft.com/office/drawing/2014/main" id="{150F95C0-8540-4F30-B067-350D27C33E54}"/>
              </a:ext>
            </a:extLst>
          </p:cNvPr>
          <p:cNvPicPr/>
          <p:nvPr userDrawn="1"/>
        </p:nvPicPr>
        <p:blipFill>
          <a:blip r:embed="rId3" cstate="print">
            <a:extLst>
              <a:ext uri="{28A0092B-C50C-407E-A947-70E740481C1C}">
                <a14:useLocalDpi xmlns:a14="http://schemas.microsoft.com/office/drawing/2010/main" val="0"/>
              </a:ext>
            </a:extLst>
          </a:blip>
          <a:stretch>
            <a:fillRect/>
          </a:stretch>
        </p:blipFill>
        <p:spPr>
          <a:xfrm>
            <a:off x="336755" y="6193807"/>
            <a:ext cx="705236" cy="502857"/>
          </a:xfrm>
          <a:prstGeom prst="rect">
            <a:avLst/>
          </a:prstGeom>
        </p:spPr>
      </p:pic>
      <p:pic>
        <p:nvPicPr>
          <p:cNvPr id="22" name="Bildobjekt 2"/>
          <p:cNvPicPr/>
          <p:nvPr userDrawn="1"/>
        </p:nvPicPr>
        <p:blipFill>
          <a:blip r:embed="rId4" cstate="print">
            <a:extLst>
              <a:ext uri="{28A0092B-C50C-407E-A947-70E740481C1C}">
                <a14:useLocalDpi xmlns:a14="http://schemas.microsoft.com/office/drawing/2010/main" val="0"/>
              </a:ext>
            </a:extLst>
          </a:blip>
          <a:stretch>
            <a:fillRect/>
          </a:stretch>
        </p:blipFill>
        <p:spPr>
          <a:xfrm>
            <a:off x="4428321" y="6216170"/>
            <a:ext cx="919086" cy="354787"/>
          </a:xfrm>
          <a:prstGeom prst="rect">
            <a:avLst/>
          </a:prstGeom>
        </p:spPr>
      </p:pic>
      <p:pic>
        <p:nvPicPr>
          <p:cNvPr id="23" name="Picture 25" descr="https://365tno.sharepoint.com/sites/intranet/Organisation/CS/Marketing_Communications/Externe-profilering/Logos/426_1_TNO_ifl_zwart.png"/>
          <p:cNvPicPr/>
          <p:nvPr userDrawn="1"/>
        </p:nvPicPr>
        <p:blipFill rotWithShape="1">
          <a:blip r:embed="rId5" cstate="print">
            <a:extLst>
              <a:ext uri="{28A0092B-C50C-407E-A947-70E740481C1C}">
                <a14:useLocalDpi xmlns:a14="http://schemas.microsoft.com/office/drawing/2010/main" val="0"/>
              </a:ext>
            </a:extLst>
          </a:blip>
          <a:srcRect l="7704" t="16984" r="4714" b="21687"/>
          <a:stretch/>
        </p:blipFill>
        <p:spPr bwMode="auto">
          <a:xfrm>
            <a:off x="3309309" y="6307868"/>
            <a:ext cx="1015908" cy="171393"/>
          </a:xfrm>
          <a:prstGeom prst="rect">
            <a:avLst/>
          </a:prstGeom>
          <a:noFill/>
          <a:ln>
            <a:noFill/>
          </a:ln>
          <a:extLst>
            <a:ext uri="{53640926-AAD7-44D8-BBD7-CCE9431645EC}">
              <a14:shadowObscured xmlns:a14="http://schemas.microsoft.com/office/drawing/2010/main"/>
            </a:ext>
          </a:extLst>
        </p:spPr>
      </p:pic>
      <p:pic>
        <p:nvPicPr>
          <p:cNvPr id="24" name="Immagine 2"/>
          <p:cNvPicPr/>
          <p:nvPr userDrawn="1"/>
        </p:nvPicPr>
        <p:blipFill>
          <a:blip r:embed="rId6" cstate="print">
            <a:extLst>
              <a:ext uri="{28A0092B-C50C-407E-A947-70E740481C1C}">
                <a14:useLocalDpi xmlns:a14="http://schemas.microsoft.com/office/drawing/2010/main" val="0"/>
              </a:ext>
            </a:extLst>
          </a:blip>
          <a:stretch>
            <a:fillRect/>
          </a:stretch>
        </p:blipFill>
        <p:spPr>
          <a:xfrm>
            <a:off x="5473799" y="6257882"/>
            <a:ext cx="722915" cy="271360"/>
          </a:xfrm>
          <a:prstGeom prst="rect">
            <a:avLst/>
          </a:prstGeom>
        </p:spPr>
      </p:pic>
      <p:pic>
        <p:nvPicPr>
          <p:cNvPr id="25" name="Grafik 24" descr="R:\PR\01_Unternehmenskommunikation\12_Corporate_Design\02_Logo\bea_logo_black_font\bea_logo_black_font_c4_transp.jpg"/>
          <p:cNvPicPr/>
          <p:nvPr userDrawn="1"/>
        </p:nvPicPr>
        <p:blipFill>
          <a:blip r:embed="rId7" cstate="print">
            <a:extLst>
              <a:ext uri="{28A0092B-C50C-407E-A947-70E740481C1C}">
                <a14:useLocalDpi xmlns:a14="http://schemas.microsoft.com/office/drawing/2010/main" val="0"/>
              </a:ext>
            </a:extLst>
          </a:blip>
          <a:srcRect/>
          <a:stretch>
            <a:fillRect/>
          </a:stretch>
        </p:blipFill>
        <p:spPr bwMode="auto">
          <a:xfrm>
            <a:off x="6454745" y="6239379"/>
            <a:ext cx="517496" cy="288447"/>
          </a:xfrm>
          <a:prstGeom prst="rect">
            <a:avLst/>
          </a:prstGeom>
          <a:noFill/>
          <a:ln>
            <a:noFill/>
          </a:ln>
        </p:spPr>
      </p:pic>
      <p:pic>
        <p:nvPicPr>
          <p:cNvPr id="26" name="Picture 1"/>
          <p:cNvPicPr/>
          <p:nvPr userDrawn="1"/>
        </p:nvPicPr>
        <p:blipFill rotWithShape="1">
          <a:blip r:embed="rId8" cstate="print">
            <a:extLst>
              <a:ext uri="{28A0092B-C50C-407E-A947-70E740481C1C}">
                <a14:useLocalDpi xmlns:a14="http://schemas.microsoft.com/office/drawing/2010/main" val="0"/>
              </a:ext>
            </a:extLst>
          </a:blip>
          <a:srcRect t="8773" b="16666"/>
          <a:stretch/>
        </p:blipFill>
        <p:spPr bwMode="auto">
          <a:xfrm>
            <a:off x="7166080" y="6153650"/>
            <a:ext cx="968118" cy="356046"/>
          </a:xfrm>
          <a:prstGeom prst="rect">
            <a:avLst/>
          </a:prstGeom>
          <a:noFill/>
          <a:ln>
            <a:noFill/>
          </a:ln>
          <a:extLst>
            <a:ext uri="{53640926-AAD7-44D8-BBD7-CCE9431645EC}">
              <a14:shadowObscured xmlns:a14="http://schemas.microsoft.com/office/drawing/2010/main"/>
            </a:ext>
          </a:extLst>
        </p:spPr>
      </p:pic>
      <p:pic>
        <p:nvPicPr>
          <p:cNvPr id="27" name="Picture 3"/>
          <p:cNvPicPr/>
          <p:nvPr userDrawn="1"/>
        </p:nvPicPr>
        <p:blipFill>
          <a:blip r:embed="rId9" cstate="print">
            <a:extLst>
              <a:ext uri="{28A0092B-C50C-407E-A947-70E740481C1C}">
                <a14:useLocalDpi xmlns:a14="http://schemas.microsoft.com/office/drawing/2010/main" val="0"/>
              </a:ext>
            </a:extLst>
          </a:blip>
          <a:srcRect/>
          <a:stretch>
            <a:fillRect/>
          </a:stretch>
        </p:blipFill>
        <p:spPr bwMode="auto">
          <a:xfrm>
            <a:off x="8359881" y="6144862"/>
            <a:ext cx="447505" cy="439814"/>
          </a:xfrm>
          <a:prstGeom prst="rect">
            <a:avLst/>
          </a:prstGeom>
          <a:noFill/>
          <a:ln>
            <a:noFill/>
          </a:ln>
        </p:spPr>
      </p:pic>
      <p:pic>
        <p:nvPicPr>
          <p:cNvPr id="28" name="Picture 24"/>
          <p:cNvPicPr/>
          <p:nvPr userDrawn="1"/>
        </p:nvPicPr>
        <p:blipFill>
          <a:blip r:embed="rId10" cstate="print">
            <a:extLst>
              <a:ext uri="{28A0092B-C50C-407E-A947-70E740481C1C}">
                <a14:useLocalDpi xmlns:a14="http://schemas.microsoft.com/office/drawing/2010/main" val="0"/>
              </a:ext>
            </a:extLst>
          </a:blip>
          <a:srcRect/>
          <a:stretch>
            <a:fillRect/>
          </a:stretch>
        </p:blipFill>
        <p:spPr bwMode="auto">
          <a:xfrm>
            <a:off x="9106177" y="6273252"/>
            <a:ext cx="520986" cy="240621"/>
          </a:xfrm>
          <a:prstGeom prst="rect">
            <a:avLst/>
          </a:prstGeom>
          <a:noFill/>
          <a:ln>
            <a:noFill/>
          </a:ln>
        </p:spPr>
      </p:pic>
      <p:pic>
        <p:nvPicPr>
          <p:cNvPr id="29" name="Picture 27" descr="header_E"/>
          <p:cNvPicPr/>
          <p:nvPr userDrawn="1"/>
        </p:nvPicPr>
        <p:blipFill>
          <a:blip r:embed="rId11" cstate="print">
            <a:extLst>
              <a:ext uri="{28A0092B-C50C-407E-A947-70E740481C1C}">
                <a14:useLocalDpi xmlns:a14="http://schemas.microsoft.com/office/drawing/2010/main" val="0"/>
              </a:ext>
            </a:extLst>
          </a:blip>
          <a:srcRect l="31882" r="31726"/>
          <a:stretch>
            <a:fillRect/>
          </a:stretch>
        </p:blipFill>
        <p:spPr bwMode="auto">
          <a:xfrm>
            <a:off x="9910752" y="6227605"/>
            <a:ext cx="786800" cy="367285"/>
          </a:xfrm>
          <a:prstGeom prst="rect">
            <a:avLst/>
          </a:prstGeom>
          <a:noFill/>
        </p:spPr>
      </p:pic>
      <p:pic>
        <p:nvPicPr>
          <p:cNvPr id="30" name="Immagine 2"/>
          <p:cNvPicPr/>
          <p:nvPr userDrawn="1"/>
        </p:nvPicPr>
        <p:blipFill>
          <a:blip r:embed="rId12">
            <a:extLst>
              <a:ext uri="{28A0092B-C50C-407E-A947-70E740481C1C}">
                <a14:useLocalDpi xmlns:a14="http://schemas.microsoft.com/office/drawing/2010/main" val="0"/>
              </a:ext>
            </a:extLst>
          </a:blip>
          <a:srcRect/>
          <a:stretch>
            <a:fillRect/>
          </a:stretch>
        </p:blipFill>
        <p:spPr bwMode="auto">
          <a:xfrm>
            <a:off x="10847630" y="6137161"/>
            <a:ext cx="463100" cy="546600"/>
          </a:xfrm>
          <a:prstGeom prst="rect">
            <a:avLst/>
          </a:prstGeom>
          <a:noFill/>
          <a:ln>
            <a:noFill/>
          </a:ln>
        </p:spPr>
      </p:pic>
      <p:pic>
        <p:nvPicPr>
          <p:cNvPr id="31" name="Afbeelding 16" descr="cidimage002.png@01D4FECE.D63D32C0"/>
          <p:cNvPicPr/>
          <p:nvPr userDrawn="1"/>
        </p:nvPicPr>
        <p:blipFill>
          <a:blip r:embed="rId13" r:link="rId14" cstate="print">
            <a:extLst>
              <a:ext uri="{28A0092B-C50C-407E-A947-70E740481C1C}">
                <a14:useLocalDpi xmlns:a14="http://schemas.microsoft.com/office/drawing/2010/main" val="0"/>
              </a:ext>
            </a:extLst>
          </a:blip>
          <a:srcRect/>
          <a:stretch>
            <a:fillRect/>
          </a:stretch>
        </p:blipFill>
        <p:spPr bwMode="auto">
          <a:xfrm>
            <a:off x="11569993" y="6153650"/>
            <a:ext cx="414671" cy="401685"/>
          </a:xfrm>
          <a:prstGeom prst="rect">
            <a:avLst/>
          </a:prstGeom>
          <a:noFill/>
          <a:ln>
            <a:noFill/>
          </a:ln>
        </p:spPr>
      </p:pic>
      <p:sp>
        <p:nvSpPr>
          <p:cNvPr id="19" name="Titel 38"/>
          <p:cNvSpPr>
            <a:spLocks noGrp="1"/>
          </p:cNvSpPr>
          <p:nvPr>
            <p:ph type="title"/>
          </p:nvPr>
        </p:nvSpPr>
        <p:spPr>
          <a:xfrm>
            <a:off x="6103087" y="1486284"/>
            <a:ext cx="5881575" cy="503882"/>
          </a:xfrm>
        </p:spPr>
        <p:txBody>
          <a:bodyPr/>
          <a:lstStyle>
            <a:lvl1pPr>
              <a:defRPr>
                <a:solidFill>
                  <a:srgbClr val="034EA8"/>
                </a:solidFill>
              </a:defRPr>
            </a:lvl1pPr>
          </a:lstStyle>
          <a:p>
            <a:endParaRPr lang="de-DE" dirty="0"/>
          </a:p>
        </p:txBody>
      </p:sp>
      <p:sp>
        <p:nvSpPr>
          <p:cNvPr id="20" name="Titel 38"/>
          <p:cNvSpPr txBox="1">
            <a:spLocks/>
          </p:cNvSpPr>
          <p:nvPr userDrawn="1"/>
        </p:nvSpPr>
        <p:spPr>
          <a:xfrm>
            <a:off x="6103086" y="2110294"/>
            <a:ext cx="5881575" cy="503882"/>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3200" kern="1200">
                <a:solidFill>
                  <a:schemeClr val="tx1"/>
                </a:solidFill>
                <a:latin typeface="Noto Sans" panose="020B0502040504020204" pitchFamily="34" charset="0"/>
                <a:ea typeface="Noto Sans" panose="020B0502040504020204" pitchFamily="34" charset="0"/>
                <a:cs typeface="Noto Sans" panose="020B0502040504020204" pitchFamily="34" charset="0"/>
              </a:defRPr>
            </a:lvl1pPr>
          </a:lstStyle>
          <a:p>
            <a:endParaRPr lang="de-DE" sz="2400" dirty="0">
              <a:solidFill>
                <a:srgbClr val="034EA8"/>
              </a:solidFill>
            </a:endParaRPr>
          </a:p>
        </p:txBody>
      </p:sp>
      <p:sp>
        <p:nvSpPr>
          <p:cNvPr id="6" name="Inhaltsplatzhalter 5"/>
          <p:cNvSpPr>
            <a:spLocks noGrp="1"/>
          </p:cNvSpPr>
          <p:nvPr>
            <p:ph sz="quarter" idx="10"/>
          </p:nvPr>
        </p:nvSpPr>
        <p:spPr>
          <a:xfrm>
            <a:off x="6196013" y="2384425"/>
            <a:ext cx="5681662" cy="555625"/>
          </a:xfrm>
          <a:noFill/>
        </p:spPr>
        <p:txBody>
          <a:bodyPr>
            <a:normAutofit/>
          </a:bodyPr>
          <a:lstStyle>
            <a:lvl1pPr>
              <a:defRPr sz="2400">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de-DE" dirty="0"/>
              <a:t>Textmasterformat bearbeiten</a:t>
            </a:r>
          </a:p>
        </p:txBody>
      </p:sp>
      <p:sp>
        <p:nvSpPr>
          <p:cNvPr id="8" name="Textplatzhalter 7"/>
          <p:cNvSpPr>
            <a:spLocks noGrp="1"/>
          </p:cNvSpPr>
          <p:nvPr>
            <p:ph type="body" sz="quarter" idx="11" hasCustomPrompt="1"/>
          </p:nvPr>
        </p:nvSpPr>
        <p:spPr>
          <a:xfrm>
            <a:off x="7467600" y="3298825"/>
            <a:ext cx="2733675" cy="1300163"/>
          </a:xfrm>
        </p:spPr>
        <p:txBody>
          <a:bodyPr>
            <a:normAutofit/>
          </a:bodyPr>
          <a:lstStyle>
            <a:lvl1pPr>
              <a:defRPr sz="1400">
                <a:solidFill>
                  <a:schemeClr val="bg1">
                    <a:lumMod val="50000"/>
                  </a:schemeClr>
                </a:solidFill>
              </a:defRPr>
            </a:lvl1pPr>
          </a:lstStyle>
          <a:p>
            <a:pPr lvl="0"/>
            <a:r>
              <a:rPr lang="de-DE" sz="1400" dirty="0" err="1"/>
              <a:t>Presenter</a:t>
            </a:r>
            <a:r>
              <a:rPr lang="de-DE" sz="1400" dirty="0"/>
              <a:t> </a:t>
            </a:r>
            <a:r>
              <a:rPr lang="de-DE" sz="1400" dirty="0" err="1"/>
              <a:t>name</a:t>
            </a:r>
            <a:endParaRPr lang="de-DE" sz="1400" dirty="0"/>
          </a:p>
          <a:p>
            <a:pPr lvl="0"/>
            <a:r>
              <a:rPr lang="de-DE" sz="1400" dirty="0" err="1"/>
              <a:t>Lorem</a:t>
            </a:r>
            <a:r>
              <a:rPr lang="de-DE" sz="1400" dirty="0"/>
              <a:t> </a:t>
            </a:r>
            <a:r>
              <a:rPr lang="de-DE" sz="1400" dirty="0" err="1"/>
              <a:t>ipsum</a:t>
            </a:r>
            <a:endParaRPr lang="de-DE" dirty="0"/>
          </a:p>
        </p:txBody>
      </p:sp>
    </p:spTree>
    <p:extLst>
      <p:ext uri="{BB962C8B-B14F-4D97-AF65-F5344CB8AC3E}">
        <p14:creationId xmlns:p14="http://schemas.microsoft.com/office/powerpoint/2010/main" val="175506599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lgn="ctr">
              <a:defRPr/>
            </a:lvl1pPr>
          </a:lstStyle>
          <a:p>
            <a:r>
              <a:rPr lang="de-DE" dirty="0" err="1"/>
              <a:t>Thanks</a:t>
            </a:r>
            <a:r>
              <a:rPr lang="de-DE" dirty="0"/>
              <a:t> </a:t>
            </a:r>
            <a:r>
              <a:rPr lang="de-DE" dirty="0" err="1"/>
              <a:t>for</a:t>
            </a:r>
            <a:r>
              <a:rPr lang="de-DE" dirty="0"/>
              <a:t> </a:t>
            </a:r>
            <a:r>
              <a:rPr lang="de-DE" dirty="0" err="1"/>
              <a:t>your</a:t>
            </a:r>
            <a:r>
              <a:rPr lang="de-DE" dirty="0"/>
              <a:t> </a:t>
            </a:r>
            <a:r>
              <a:rPr lang="de-DE" dirty="0" err="1"/>
              <a:t>attention</a:t>
            </a:r>
            <a:r>
              <a:rPr lang="de-DE" dirty="0"/>
              <a:t>!</a:t>
            </a:r>
          </a:p>
        </p:txBody>
      </p:sp>
      <p:sp>
        <p:nvSpPr>
          <p:cNvPr id="5" name="Textfeld 6">
            <a:extLst>
              <a:ext uri="{FF2B5EF4-FFF2-40B4-BE49-F238E27FC236}">
                <a16:creationId xmlns:a16="http://schemas.microsoft.com/office/drawing/2014/main" id="{FF4A8B35-9B30-4F91-8031-AC39C49B3A46}"/>
              </a:ext>
            </a:extLst>
          </p:cNvPr>
          <p:cNvSpPr txBox="1"/>
          <p:nvPr userDrawn="1"/>
        </p:nvSpPr>
        <p:spPr>
          <a:xfrm>
            <a:off x="1144800" y="6193806"/>
            <a:ext cx="1963480" cy="502858"/>
          </a:xfrm>
          <a:prstGeom prst="rect">
            <a:avLst/>
          </a:prstGeom>
          <a:solidFill>
            <a:schemeClr val="lt1"/>
          </a:solid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15000"/>
              </a:lnSpc>
              <a:spcAft>
                <a:spcPts val="1000"/>
              </a:spcAft>
            </a:pPr>
            <a:r>
              <a:rPr lang="en-US" sz="600" dirty="0">
                <a:effectLst/>
                <a:latin typeface="Arial" panose="020B0604020202020204" pitchFamily="34" charset="0"/>
                <a:ea typeface="Calibri" panose="020F0502020204030204" pitchFamily="34" charset="0"/>
                <a:cs typeface="Times New Roman" panose="02020603050405020304" pitchFamily="18" charset="0"/>
              </a:rPr>
              <a:t>This project has received funding from the European Union’s H2020 Coordination Support Action under Grant Agreement No. 894356.</a:t>
            </a:r>
            <a:endParaRPr lang="de-DE" sz="1100" dirty="0">
              <a:solidFill>
                <a:srgbClr val="FF0000"/>
              </a:solidFill>
              <a:effectLst/>
              <a:ea typeface="Calibri" panose="020F0502020204030204" pitchFamily="34" charset="0"/>
              <a:cs typeface="Times New Roman" panose="02020603050405020304" pitchFamily="18" charset="0"/>
            </a:endParaRPr>
          </a:p>
          <a:p>
            <a:pPr>
              <a:lnSpc>
                <a:spcPct val="115000"/>
              </a:lnSpc>
              <a:spcAft>
                <a:spcPts val="1000"/>
              </a:spcAft>
            </a:pPr>
            <a:r>
              <a:rPr lang="en-US" sz="600" dirty="0">
                <a:effectLst/>
                <a:latin typeface="Arial" panose="020B0604020202020204" pitchFamily="34" charset="0"/>
                <a:ea typeface="Calibri" panose="020F0502020204030204" pitchFamily="34" charset="0"/>
                <a:cs typeface="Times New Roman" panose="02020603050405020304" pitchFamily="18" charset="0"/>
              </a:rPr>
              <a:t> </a:t>
            </a:r>
            <a:endParaRPr lang="de-DE" sz="1100" dirty="0">
              <a:effectLst/>
              <a:ea typeface="Calibri" panose="020F0502020204030204" pitchFamily="34" charset="0"/>
              <a:cs typeface="Times New Roman" panose="02020603050405020304" pitchFamily="18" charset="0"/>
            </a:endParaRPr>
          </a:p>
        </p:txBody>
      </p:sp>
      <p:pic>
        <p:nvPicPr>
          <p:cNvPr id="6" name="Bildobjekt 2"/>
          <p:cNvPicPr/>
          <p:nvPr userDrawn="1"/>
        </p:nvPicPr>
        <p:blipFill>
          <a:blip r:embed="rId2" cstate="print">
            <a:extLst>
              <a:ext uri="{28A0092B-C50C-407E-A947-70E740481C1C}">
                <a14:useLocalDpi xmlns:a14="http://schemas.microsoft.com/office/drawing/2010/main" val="0"/>
              </a:ext>
            </a:extLst>
          </a:blip>
          <a:stretch>
            <a:fillRect/>
          </a:stretch>
        </p:blipFill>
        <p:spPr>
          <a:xfrm>
            <a:off x="4428321" y="6216170"/>
            <a:ext cx="919086" cy="354787"/>
          </a:xfrm>
          <a:prstGeom prst="rect">
            <a:avLst/>
          </a:prstGeom>
        </p:spPr>
      </p:pic>
      <p:pic>
        <p:nvPicPr>
          <p:cNvPr id="7" name="Picture 25" descr="https://365tno.sharepoint.com/sites/intranet/Organisation/CS/Marketing_Communications/Externe-profilering/Logos/426_1_TNO_ifl_zwart.png"/>
          <p:cNvPicPr/>
          <p:nvPr userDrawn="1"/>
        </p:nvPicPr>
        <p:blipFill rotWithShape="1">
          <a:blip r:embed="rId3" cstate="print">
            <a:extLst>
              <a:ext uri="{28A0092B-C50C-407E-A947-70E740481C1C}">
                <a14:useLocalDpi xmlns:a14="http://schemas.microsoft.com/office/drawing/2010/main" val="0"/>
              </a:ext>
            </a:extLst>
          </a:blip>
          <a:srcRect l="7704" t="16984" r="4714" b="21687"/>
          <a:stretch/>
        </p:blipFill>
        <p:spPr bwMode="auto">
          <a:xfrm>
            <a:off x="3309309" y="6307868"/>
            <a:ext cx="1015908" cy="171393"/>
          </a:xfrm>
          <a:prstGeom prst="rect">
            <a:avLst/>
          </a:prstGeom>
          <a:noFill/>
          <a:ln>
            <a:noFill/>
          </a:ln>
          <a:extLst>
            <a:ext uri="{53640926-AAD7-44D8-BBD7-CCE9431645EC}">
              <a14:shadowObscured xmlns:a14="http://schemas.microsoft.com/office/drawing/2010/main"/>
            </a:ext>
          </a:extLst>
        </p:spPr>
      </p:pic>
      <p:pic>
        <p:nvPicPr>
          <p:cNvPr id="8" name="Immagine 2"/>
          <p:cNvPicPr/>
          <p:nvPr userDrawn="1"/>
        </p:nvPicPr>
        <p:blipFill>
          <a:blip r:embed="rId4" cstate="print">
            <a:extLst>
              <a:ext uri="{28A0092B-C50C-407E-A947-70E740481C1C}">
                <a14:useLocalDpi xmlns:a14="http://schemas.microsoft.com/office/drawing/2010/main" val="0"/>
              </a:ext>
            </a:extLst>
          </a:blip>
          <a:stretch>
            <a:fillRect/>
          </a:stretch>
        </p:blipFill>
        <p:spPr>
          <a:xfrm>
            <a:off x="5473799" y="6257882"/>
            <a:ext cx="722915" cy="271360"/>
          </a:xfrm>
          <a:prstGeom prst="rect">
            <a:avLst/>
          </a:prstGeom>
        </p:spPr>
      </p:pic>
      <p:pic>
        <p:nvPicPr>
          <p:cNvPr id="9" name="Grafik 8" descr="R:\PR\01_Unternehmenskommunikation\12_Corporate_Design\02_Logo\bea_logo_black_font\bea_logo_black_font_c4_transp.jpg"/>
          <p:cNvPicPr/>
          <p:nvPr userDrawn="1"/>
        </p:nvPicPr>
        <p:blipFill>
          <a:blip r:embed="rId5" cstate="print">
            <a:extLst>
              <a:ext uri="{28A0092B-C50C-407E-A947-70E740481C1C}">
                <a14:useLocalDpi xmlns:a14="http://schemas.microsoft.com/office/drawing/2010/main" val="0"/>
              </a:ext>
            </a:extLst>
          </a:blip>
          <a:srcRect/>
          <a:stretch>
            <a:fillRect/>
          </a:stretch>
        </p:blipFill>
        <p:spPr bwMode="auto">
          <a:xfrm>
            <a:off x="6454745" y="6239379"/>
            <a:ext cx="517496" cy="288447"/>
          </a:xfrm>
          <a:prstGeom prst="rect">
            <a:avLst/>
          </a:prstGeom>
          <a:noFill/>
          <a:ln>
            <a:noFill/>
          </a:ln>
        </p:spPr>
      </p:pic>
      <p:pic>
        <p:nvPicPr>
          <p:cNvPr id="10" name="Picture 1"/>
          <p:cNvPicPr/>
          <p:nvPr userDrawn="1"/>
        </p:nvPicPr>
        <p:blipFill rotWithShape="1">
          <a:blip r:embed="rId6" cstate="print">
            <a:extLst>
              <a:ext uri="{28A0092B-C50C-407E-A947-70E740481C1C}">
                <a14:useLocalDpi xmlns:a14="http://schemas.microsoft.com/office/drawing/2010/main" val="0"/>
              </a:ext>
            </a:extLst>
          </a:blip>
          <a:srcRect t="8773" b="16666"/>
          <a:stretch/>
        </p:blipFill>
        <p:spPr bwMode="auto">
          <a:xfrm>
            <a:off x="7166080" y="6153650"/>
            <a:ext cx="968118" cy="356046"/>
          </a:xfrm>
          <a:prstGeom prst="rect">
            <a:avLst/>
          </a:prstGeom>
          <a:noFill/>
          <a:ln>
            <a:noFill/>
          </a:ln>
          <a:extLst>
            <a:ext uri="{53640926-AAD7-44D8-BBD7-CCE9431645EC}">
              <a14:shadowObscured xmlns:a14="http://schemas.microsoft.com/office/drawing/2010/main"/>
            </a:ext>
          </a:extLst>
        </p:spPr>
      </p:pic>
      <p:pic>
        <p:nvPicPr>
          <p:cNvPr id="11" name="Picture 3"/>
          <p:cNvPicPr/>
          <p:nvPr userDrawn="1"/>
        </p:nvPicPr>
        <p:blipFill>
          <a:blip r:embed="rId7" cstate="print">
            <a:extLst>
              <a:ext uri="{28A0092B-C50C-407E-A947-70E740481C1C}">
                <a14:useLocalDpi xmlns:a14="http://schemas.microsoft.com/office/drawing/2010/main" val="0"/>
              </a:ext>
            </a:extLst>
          </a:blip>
          <a:srcRect/>
          <a:stretch>
            <a:fillRect/>
          </a:stretch>
        </p:blipFill>
        <p:spPr bwMode="auto">
          <a:xfrm>
            <a:off x="8359881" y="6144862"/>
            <a:ext cx="447505" cy="439814"/>
          </a:xfrm>
          <a:prstGeom prst="rect">
            <a:avLst/>
          </a:prstGeom>
          <a:noFill/>
          <a:ln>
            <a:noFill/>
          </a:ln>
        </p:spPr>
      </p:pic>
      <p:pic>
        <p:nvPicPr>
          <p:cNvPr id="12" name="Picture 24"/>
          <p:cNvPicPr/>
          <p:nvPr userDrawn="1"/>
        </p:nvPicPr>
        <p:blipFill>
          <a:blip r:embed="rId8" cstate="print">
            <a:extLst>
              <a:ext uri="{28A0092B-C50C-407E-A947-70E740481C1C}">
                <a14:useLocalDpi xmlns:a14="http://schemas.microsoft.com/office/drawing/2010/main" val="0"/>
              </a:ext>
            </a:extLst>
          </a:blip>
          <a:srcRect/>
          <a:stretch>
            <a:fillRect/>
          </a:stretch>
        </p:blipFill>
        <p:spPr bwMode="auto">
          <a:xfrm>
            <a:off x="9106177" y="6273252"/>
            <a:ext cx="520986" cy="240621"/>
          </a:xfrm>
          <a:prstGeom prst="rect">
            <a:avLst/>
          </a:prstGeom>
          <a:noFill/>
          <a:ln>
            <a:noFill/>
          </a:ln>
        </p:spPr>
      </p:pic>
      <p:pic>
        <p:nvPicPr>
          <p:cNvPr id="13" name="Picture 27" descr="header_E"/>
          <p:cNvPicPr/>
          <p:nvPr userDrawn="1"/>
        </p:nvPicPr>
        <p:blipFill>
          <a:blip r:embed="rId9" cstate="print">
            <a:extLst>
              <a:ext uri="{28A0092B-C50C-407E-A947-70E740481C1C}">
                <a14:useLocalDpi xmlns:a14="http://schemas.microsoft.com/office/drawing/2010/main" val="0"/>
              </a:ext>
            </a:extLst>
          </a:blip>
          <a:srcRect l="31882" r="31726"/>
          <a:stretch>
            <a:fillRect/>
          </a:stretch>
        </p:blipFill>
        <p:spPr bwMode="auto">
          <a:xfrm>
            <a:off x="9910752" y="6227605"/>
            <a:ext cx="786800" cy="367285"/>
          </a:xfrm>
          <a:prstGeom prst="rect">
            <a:avLst/>
          </a:prstGeom>
          <a:noFill/>
        </p:spPr>
      </p:pic>
      <p:pic>
        <p:nvPicPr>
          <p:cNvPr id="14" name="Immagine 2"/>
          <p:cNvPicPr/>
          <p:nvPr userDrawn="1"/>
        </p:nvPicPr>
        <p:blipFill>
          <a:blip r:embed="rId10">
            <a:extLst>
              <a:ext uri="{28A0092B-C50C-407E-A947-70E740481C1C}">
                <a14:useLocalDpi xmlns:a14="http://schemas.microsoft.com/office/drawing/2010/main" val="0"/>
              </a:ext>
            </a:extLst>
          </a:blip>
          <a:srcRect/>
          <a:stretch>
            <a:fillRect/>
          </a:stretch>
        </p:blipFill>
        <p:spPr bwMode="auto">
          <a:xfrm>
            <a:off x="10847630" y="6137161"/>
            <a:ext cx="463100" cy="546600"/>
          </a:xfrm>
          <a:prstGeom prst="rect">
            <a:avLst/>
          </a:prstGeom>
          <a:noFill/>
          <a:ln>
            <a:noFill/>
          </a:ln>
        </p:spPr>
      </p:pic>
      <p:pic>
        <p:nvPicPr>
          <p:cNvPr id="15" name="Afbeelding 16" descr="cidimage002.png@01D4FECE.D63D32C0"/>
          <p:cNvPicPr/>
          <p:nvPr userDrawn="1"/>
        </p:nvPicPr>
        <p:blipFill>
          <a:blip r:embed="rId11" r:link="rId12" cstate="print">
            <a:extLst>
              <a:ext uri="{28A0092B-C50C-407E-A947-70E740481C1C}">
                <a14:useLocalDpi xmlns:a14="http://schemas.microsoft.com/office/drawing/2010/main" val="0"/>
              </a:ext>
            </a:extLst>
          </a:blip>
          <a:srcRect/>
          <a:stretch>
            <a:fillRect/>
          </a:stretch>
        </p:blipFill>
        <p:spPr bwMode="auto">
          <a:xfrm>
            <a:off x="11569993" y="6153650"/>
            <a:ext cx="414671" cy="401685"/>
          </a:xfrm>
          <a:prstGeom prst="rect">
            <a:avLst/>
          </a:prstGeom>
          <a:noFill/>
          <a:ln>
            <a:noFill/>
          </a:ln>
        </p:spPr>
      </p:pic>
      <p:pic>
        <p:nvPicPr>
          <p:cNvPr id="16" name="Grafik 15">
            <a:extLst>
              <a:ext uri="{FF2B5EF4-FFF2-40B4-BE49-F238E27FC236}">
                <a16:creationId xmlns:a16="http://schemas.microsoft.com/office/drawing/2014/main" id="{150F95C0-8540-4F30-B067-350D27C33E54}"/>
              </a:ext>
            </a:extLst>
          </p:cNvPr>
          <p:cNvPicPr/>
          <p:nvPr userDrawn="1"/>
        </p:nvPicPr>
        <p:blipFill>
          <a:blip r:embed="rId13" cstate="print">
            <a:extLst>
              <a:ext uri="{28A0092B-C50C-407E-A947-70E740481C1C}">
                <a14:useLocalDpi xmlns:a14="http://schemas.microsoft.com/office/drawing/2010/main" val="0"/>
              </a:ext>
            </a:extLst>
          </a:blip>
          <a:stretch>
            <a:fillRect/>
          </a:stretch>
        </p:blipFill>
        <p:spPr>
          <a:xfrm>
            <a:off x="336755" y="6193807"/>
            <a:ext cx="705236" cy="502857"/>
          </a:xfrm>
          <a:prstGeom prst="rect">
            <a:avLst/>
          </a:prstGeom>
        </p:spPr>
      </p:pic>
      <p:pic>
        <p:nvPicPr>
          <p:cNvPr id="17" name="Grafik 16"/>
          <p:cNvPicPr>
            <a:picLocks noChangeAspect="1"/>
          </p:cNvPicPr>
          <p:nvPr userDrawn="1"/>
        </p:nvPicPr>
        <p:blipFill>
          <a:blip r:embed="rId14" cstate="print">
            <a:extLst>
              <a:ext uri="{28A0092B-C50C-407E-A947-70E740481C1C}">
                <a14:useLocalDpi xmlns:a14="http://schemas.microsoft.com/office/drawing/2010/main" val="0"/>
              </a:ext>
            </a:extLst>
          </a:blip>
          <a:stretch>
            <a:fillRect/>
          </a:stretch>
        </p:blipFill>
        <p:spPr>
          <a:xfrm>
            <a:off x="4150242" y="2487922"/>
            <a:ext cx="3891516" cy="2994643"/>
          </a:xfrm>
          <a:prstGeom prst="rect">
            <a:avLst/>
          </a:prstGeom>
        </p:spPr>
      </p:pic>
    </p:spTree>
    <p:extLst>
      <p:ext uri="{BB962C8B-B14F-4D97-AF65-F5344CB8AC3E}">
        <p14:creationId xmlns:p14="http://schemas.microsoft.com/office/powerpoint/2010/main" val="186141654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2_Benutzerdefiniertes Layout">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lgn="ctr">
              <a:defRPr/>
            </a:lvl1pPr>
          </a:lstStyle>
          <a:p>
            <a:r>
              <a:rPr lang="de-DE" dirty="0" err="1"/>
              <a:t>Thanks</a:t>
            </a:r>
            <a:r>
              <a:rPr lang="de-DE" dirty="0"/>
              <a:t> </a:t>
            </a:r>
            <a:r>
              <a:rPr lang="de-DE" dirty="0" err="1"/>
              <a:t>for</a:t>
            </a:r>
            <a:r>
              <a:rPr lang="de-DE" dirty="0"/>
              <a:t> </a:t>
            </a:r>
            <a:r>
              <a:rPr lang="de-DE" dirty="0" err="1"/>
              <a:t>your</a:t>
            </a:r>
            <a:r>
              <a:rPr lang="de-DE" dirty="0"/>
              <a:t> </a:t>
            </a:r>
            <a:r>
              <a:rPr lang="de-DE" dirty="0" err="1"/>
              <a:t>attention</a:t>
            </a:r>
            <a:r>
              <a:rPr lang="de-DE" dirty="0"/>
              <a:t>!</a:t>
            </a:r>
          </a:p>
        </p:txBody>
      </p:sp>
      <p:sp>
        <p:nvSpPr>
          <p:cNvPr id="5" name="Textfeld 6">
            <a:extLst>
              <a:ext uri="{FF2B5EF4-FFF2-40B4-BE49-F238E27FC236}">
                <a16:creationId xmlns:a16="http://schemas.microsoft.com/office/drawing/2014/main" id="{FF4A8B35-9B30-4F91-8031-AC39C49B3A46}"/>
              </a:ext>
            </a:extLst>
          </p:cNvPr>
          <p:cNvSpPr txBox="1"/>
          <p:nvPr userDrawn="1"/>
        </p:nvSpPr>
        <p:spPr>
          <a:xfrm>
            <a:off x="1144800" y="6193806"/>
            <a:ext cx="1963480" cy="502858"/>
          </a:xfrm>
          <a:prstGeom prst="rect">
            <a:avLst/>
          </a:prstGeom>
          <a:solidFill>
            <a:schemeClr val="lt1"/>
          </a:solid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15000"/>
              </a:lnSpc>
              <a:spcAft>
                <a:spcPts val="1000"/>
              </a:spcAft>
            </a:pPr>
            <a:r>
              <a:rPr lang="en-US" sz="600" dirty="0">
                <a:effectLst/>
                <a:latin typeface="Arial" panose="020B0604020202020204" pitchFamily="34" charset="0"/>
                <a:ea typeface="Calibri" panose="020F0502020204030204" pitchFamily="34" charset="0"/>
                <a:cs typeface="Times New Roman" panose="02020603050405020304" pitchFamily="18" charset="0"/>
              </a:rPr>
              <a:t>This project has received funding from the European Union’s H2020 Coordination Support Action under Grant Agreement No. 894356.</a:t>
            </a:r>
            <a:endParaRPr lang="de-DE" sz="1100" dirty="0">
              <a:solidFill>
                <a:srgbClr val="FF0000"/>
              </a:solidFill>
              <a:effectLst/>
              <a:ea typeface="Calibri" panose="020F0502020204030204" pitchFamily="34" charset="0"/>
              <a:cs typeface="Times New Roman" panose="02020603050405020304" pitchFamily="18" charset="0"/>
            </a:endParaRPr>
          </a:p>
          <a:p>
            <a:pPr>
              <a:lnSpc>
                <a:spcPct val="115000"/>
              </a:lnSpc>
              <a:spcAft>
                <a:spcPts val="1000"/>
              </a:spcAft>
            </a:pPr>
            <a:r>
              <a:rPr lang="en-US" sz="600" dirty="0">
                <a:effectLst/>
                <a:latin typeface="Arial" panose="020B0604020202020204" pitchFamily="34" charset="0"/>
                <a:ea typeface="Calibri" panose="020F0502020204030204" pitchFamily="34" charset="0"/>
                <a:cs typeface="Times New Roman" panose="02020603050405020304" pitchFamily="18" charset="0"/>
              </a:rPr>
              <a:t> </a:t>
            </a:r>
            <a:endParaRPr lang="de-DE" sz="1100" dirty="0">
              <a:effectLst/>
              <a:ea typeface="Calibri" panose="020F0502020204030204" pitchFamily="34" charset="0"/>
              <a:cs typeface="Times New Roman" panose="02020603050405020304" pitchFamily="18" charset="0"/>
            </a:endParaRPr>
          </a:p>
        </p:txBody>
      </p:sp>
      <p:pic>
        <p:nvPicPr>
          <p:cNvPr id="6" name="Bildobjekt 2"/>
          <p:cNvPicPr/>
          <p:nvPr userDrawn="1"/>
        </p:nvPicPr>
        <p:blipFill>
          <a:blip r:embed="rId2" cstate="print">
            <a:extLst>
              <a:ext uri="{28A0092B-C50C-407E-A947-70E740481C1C}">
                <a14:useLocalDpi xmlns:a14="http://schemas.microsoft.com/office/drawing/2010/main" val="0"/>
              </a:ext>
            </a:extLst>
          </a:blip>
          <a:stretch>
            <a:fillRect/>
          </a:stretch>
        </p:blipFill>
        <p:spPr>
          <a:xfrm>
            <a:off x="4428321" y="6216170"/>
            <a:ext cx="919086" cy="354787"/>
          </a:xfrm>
          <a:prstGeom prst="rect">
            <a:avLst/>
          </a:prstGeom>
        </p:spPr>
      </p:pic>
      <p:pic>
        <p:nvPicPr>
          <p:cNvPr id="7" name="Picture 25" descr="https://365tno.sharepoint.com/sites/intranet/Organisation/CS/Marketing_Communications/Externe-profilering/Logos/426_1_TNO_ifl_zwart.png"/>
          <p:cNvPicPr/>
          <p:nvPr userDrawn="1"/>
        </p:nvPicPr>
        <p:blipFill rotWithShape="1">
          <a:blip r:embed="rId3" cstate="print">
            <a:extLst>
              <a:ext uri="{28A0092B-C50C-407E-A947-70E740481C1C}">
                <a14:useLocalDpi xmlns:a14="http://schemas.microsoft.com/office/drawing/2010/main" val="0"/>
              </a:ext>
            </a:extLst>
          </a:blip>
          <a:srcRect l="7704" t="16984" r="4714" b="21687"/>
          <a:stretch/>
        </p:blipFill>
        <p:spPr bwMode="auto">
          <a:xfrm>
            <a:off x="3309309" y="6307868"/>
            <a:ext cx="1015908" cy="171393"/>
          </a:xfrm>
          <a:prstGeom prst="rect">
            <a:avLst/>
          </a:prstGeom>
          <a:noFill/>
          <a:ln>
            <a:noFill/>
          </a:ln>
          <a:extLst>
            <a:ext uri="{53640926-AAD7-44D8-BBD7-CCE9431645EC}">
              <a14:shadowObscured xmlns:a14="http://schemas.microsoft.com/office/drawing/2010/main"/>
            </a:ext>
          </a:extLst>
        </p:spPr>
      </p:pic>
      <p:pic>
        <p:nvPicPr>
          <p:cNvPr id="8" name="Immagine 2"/>
          <p:cNvPicPr/>
          <p:nvPr userDrawn="1"/>
        </p:nvPicPr>
        <p:blipFill>
          <a:blip r:embed="rId4" cstate="print">
            <a:extLst>
              <a:ext uri="{28A0092B-C50C-407E-A947-70E740481C1C}">
                <a14:useLocalDpi xmlns:a14="http://schemas.microsoft.com/office/drawing/2010/main" val="0"/>
              </a:ext>
            </a:extLst>
          </a:blip>
          <a:stretch>
            <a:fillRect/>
          </a:stretch>
        </p:blipFill>
        <p:spPr>
          <a:xfrm>
            <a:off x="5473799" y="6257882"/>
            <a:ext cx="722915" cy="271360"/>
          </a:xfrm>
          <a:prstGeom prst="rect">
            <a:avLst/>
          </a:prstGeom>
        </p:spPr>
      </p:pic>
      <p:pic>
        <p:nvPicPr>
          <p:cNvPr id="9" name="Grafik 8" descr="R:\PR\01_Unternehmenskommunikation\12_Corporate_Design\02_Logo\bea_logo_black_font\bea_logo_black_font_c4_transp.jpg"/>
          <p:cNvPicPr/>
          <p:nvPr userDrawn="1"/>
        </p:nvPicPr>
        <p:blipFill>
          <a:blip r:embed="rId5" cstate="print">
            <a:extLst>
              <a:ext uri="{28A0092B-C50C-407E-A947-70E740481C1C}">
                <a14:useLocalDpi xmlns:a14="http://schemas.microsoft.com/office/drawing/2010/main" val="0"/>
              </a:ext>
            </a:extLst>
          </a:blip>
          <a:srcRect/>
          <a:stretch>
            <a:fillRect/>
          </a:stretch>
        </p:blipFill>
        <p:spPr bwMode="auto">
          <a:xfrm>
            <a:off x="6454745" y="6239379"/>
            <a:ext cx="517496" cy="288447"/>
          </a:xfrm>
          <a:prstGeom prst="rect">
            <a:avLst/>
          </a:prstGeom>
          <a:noFill/>
          <a:ln>
            <a:noFill/>
          </a:ln>
        </p:spPr>
      </p:pic>
      <p:pic>
        <p:nvPicPr>
          <p:cNvPr id="10" name="Picture 1"/>
          <p:cNvPicPr/>
          <p:nvPr userDrawn="1"/>
        </p:nvPicPr>
        <p:blipFill rotWithShape="1">
          <a:blip r:embed="rId6" cstate="print">
            <a:extLst>
              <a:ext uri="{28A0092B-C50C-407E-A947-70E740481C1C}">
                <a14:useLocalDpi xmlns:a14="http://schemas.microsoft.com/office/drawing/2010/main" val="0"/>
              </a:ext>
            </a:extLst>
          </a:blip>
          <a:srcRect t="8773" b="16666"/>
          <a:stretch/>
        </p:blipFill>
        <p:spPr bwMode="auto">
          <a:xfrm>
            <a:off x="7166080" y="6153650"/>
            <a:ext cx="968118" cy="356046"/>
          </a:xfrm>
          <a:prstGeom prst="rect">
            <a:avLst/>
          </a:prstGeom>
          <a:noFill/>
          <a:ln>
            <a:noFill/>
          </a:ln>
          <a:extLst>
            <a:ext uri="{53640926-AAD7-44D8-BBD7-CCE9431645EC}">
              <a14:shadowObscured xmlns:a14="http://schemas.microsoft.com/office/drawing/2010/main"/>
            </a:ext>
          </a:extLst>
        </p:spPr>
      </p:pic>
      <p:pic>
        <p:nvPicPr>
          <p:cNvPr id="11" name="Picture 3"/>
          <p:cNvPicPr/>
          <p:nvPr userDrawn="1"/>
        </p:nvPicPr>
        <p:blipFill>
          <a:blip r:embed="rId7" cstate="print">
            <a:extLst>
              <a:ext uri="{28A0092B-C50C-407E-A947-70E740481C1C}">
                <a14:useLocalDpi xmlns:a14="http://schemas.microsoft.com/office/drawing/2010/main" val="0"/>
              </a:ext>
            </a:extLst>
          </a:blip>
          <a:srcRect/>
          <a:stretch>
            <a:fillRect/>
          </a:stretch>
        </p:blipFill>
        <p:spPr bwMode="auto">
          <a:xfrm>
            <a:off x="8359881" y="6144862"/>
            <a:ext cx="447505" cy="439814"/>
          </a:xfrm>
          <a:prstGeom prst="rect">
            <a:avLst/>
          </a:prstGeom>
          <a:noFill/>
          <a:ln>
            <a:noFill/>
          </a:ln>
        </p:spPr>
      </p:pic>
      <p:pic>
        <p:nvPicPr>
          <p:cNvPr id="12" name="Picture 24"/>
          <p:cNvPicPr/>
          <p:nvPr userDrawn="1"/>
        </p:nvPicPr>
        <p:blipFill>
          <a:blip r:embed="rId8" cstate="print">
            <a:extLst>
              <a:ext uri="{28A0092B-C50C-407E-A947-70E740481C1C}">
                <a14:useLocalDpi xmlns:a14="http://schemas.microsoft.com/office/drawing/2010/main" val="0"/>
              </a:ext>
            </a:extLst>
          </a:blip>
          <a:srcRect/>
          <a:stretch>
            <a:fillRect/>
          </a:stretch>
        </p:blipFill>
        <p:spPr bwMode="auto">
          <a:xfrm>
            <a:off x="9106177" y="6273252"/>
            <a:ext cx="520986" cy="240621"/>
          </a:xfrm>
          <a:prstGeom prst="rect">
            <a:avLst/>
          </a:prstGeom>
          <a:noFill/>
          <a:ln>
            <a:noFill/>
          </a:ln>
        </p:spPr>
      </p:pic>
      <p:pic>
        <p:nvPicPr>
          <p:cNvPr id="13" name="Picture 27" descr="header_E"/>
          <p:cNvPicPr/>
          <p:nvPr userDrawn="1"/>
        </p:nvPicPr>
        <p:blipFill>
          <a:blip r:embed="rId9" cstate="print">
            <a:extLst>
              <a:ext uri="{28A0092B-C50C-407E-A947-70E740481C1C}">
                <a14:useLocalDpi xmlns:a14="http://schemas.microsoft.com/office/drawing/2010/main" val="0"/>
              </a:ext>
            </a:extLst>
          </a:blip>
          <a:srcRect l="31882" r="31726"/>
          <a:stretch>
            <a:fillRect/>
          </a:stretch>
        </p:blipFill>
        <p:spPr bwMode="auto">
          <a:xfrm>
            <a:off x="9910752" y="6227605"/>
            <a:ext cx="786800" cy="367285"/>
          </a:xfrm>
          <a:prstGeom prst="rect">
            <a:avLst/>
          </a:prstGeom>
          <a:noFill/>
        </p:spPr>
      </p:pic>
      <p:pic>
        <p:nvPicPr>
          <p:cNvPr id="14" name="Immagine 2"/>
          <p:cNvPicPr/>
          <p:nvPr userDrawn="1"/>
        </p:nvPicPr>
        <p:blipFill>
          <a:blip r:embed="rId10">
            <a:extLst>
              <a:ext uri="{28A0092B-C50C-407E-A947-70E740481C1C}">
                <a14:useLocalDpi xmlns:a14="http://schemas.microsoft.com/office/drawing/2010/main" val="0"/>
              </a:ext>
            </a:extLst>
          </a:blip>
          <a:srcRect/>
          <a:stretch>
            <a:fillRect/>
          </a:stretch>
        </p:blipFill>
        <p:spPr bwMode="auto">
          <a:xfrm>
            <a:off x="10847630" y="6137161"/>
            <a:ext cx="463100" cy="546600"/>
          </a:xfrm>
          <a:prstGeom prst="rect">
            <a:avLst/>
          </a:prstGeom>
          <a:noFill/>
          <a:ln>
            <a:noFill/>
          </a:ln>
        </p:spPr>
      </p:pic>
      <p:pic>
        <p:nvPicPr>
          <p:cNvPr id="15" name="Afbeelding 16" descr="cidimage002.png@01D4FECE.D63D32C0"/>
          <p:cNvPicPr/>
          <p:nvPr userDrawn="1"/>
        </p:nvPicPr>
        <p:blipFill>
          <a:blip r:embed="rId11" r:link="rId12" cstate="print">
            <a:extLst>
              <a:ext uri="{28A0092B-C50C-407E-A947-70E740481C1C}">
                <a14:useLocalDpi xmlns:a14="http://schemas.microsoft.com/office/drawing/2010/main" val="0"/>
              </a:ext>
            </a:extLst>
          </a:blip>
          <a:srcRect/>
          <a:stretch>
            <a:fillRect/>
          </a:stretch>
        </p:blipFill>
        <p:spPr bwMode="auto">
          <a:xfrm>
            <a:off x="11569993" y="6153650"/>
            <a:ext cx="414671" cy="401685"/>
          </a:xfrm>
          <a:prstGeom prst="rect">
            <a:avLst/>
          </a:prstGeom>
          <a:noFill/>
          <a:ln>
            <a:noFill/>
          </a:ln>
        </p:spPr>
      </p:pic>
      <p:pic>
        <p:nvPicPr>
          <p:cNvPr id="16" name="Grafik 15">
            <a:extLst>
              <a:ext uri="{FF2B5EF4-FFF2-40B4-BE49-F238E27FC236}">
                <a16:creationId xmlns:a16="http://schemas.microsoft.com/office/drawing/2014/main" id="{150F95C0-8540-4F30-B067-350D27C33E54}"/>
              </a:ext>
            </a:extLst>
          </p:cNvPr>
          <p:cNvPicPr/>
          <p:nvPr userDrawn="1"/>
        </p:nvPicPr>
        <p:blipFill>
          <a:blip r:embed="rId13" cstate="print">
            <a:extLst>
              <a:ext uri="{28A0092B-C50C-407E-A947-70E740481C1C}">
                <a14:useLocalDpi xmlns:a14="http://schemas.microsoft.com/office/drawing/2010/main" val="0"/>
              </a:ext>
            </a:extLst>
          </a:blip>
          <a:stretch>
            <a:fillRect/>
          </a:stretch>
        </p:blipFill>
        <p:spPr>
          <a:xfrm>
            <a:off x="336755" y="6193807"/>
            <a:ext cx="705236" cy="502857"/>
          </a:xfrm>
          <a:prstGeom prst="rect">
            <a:avLst/>
          </a:prstGeom>
        </p:spPr>
      </p:pic>
      <p:pic>
        <p:nvPicPr>
          <p:cNvPr id="17" name="Grafik 16"/>
          <p:cNvPicPr>
            <a:picLocks noChangeAspect="1"/>
          </p:cNvPicPr>
          <p:nvPr userDrawn="1"/>
        </p:nvPicPr>
        <p:blipFill>
          <a:blip r:embed="rId14" cstate="print">
            <a:extLst>
              <a:ext uri="{28A0092B-C50C-407E-A947-70E740481C1C}">
                <a14:useLocalDpi xmlns:a14="http://schemas.microsoft.com/office/drawing/2010/main" val="0"/>
              </a:ext>
            </a:extLst>
          </a:blip>
          <a:stretch>
            <a:fillRect/>
          </a:stretch>
        </p:blipFill>
        <p:spPr>
          <a:xfrm>
            <a:off x="4150242" y="2487922"/>
            <a:ext cx="3891516" cy="2994643"/>
          </a:xfrm>
          <a:prstGeom prst="rect">
            <a:avLst/>
          </a:prstGeom>
        </p:spPr>
      </p:pic>
      <p:sp>
        <p:nvSpPr>
          <p:cNvPr id="18" name="TextBox 25"/>
          <p:cNvSpPr txBox="1"/>
          <p:nvPr userDrawn="1"/>
        </p:nvSpPr>
        <p:spPr>
          <a:xfrm>
            <a:off x="8982058" y="2741908"/>
            <a:ext cx="2328672" cy="1261884"/>
          </a:xfrm>
          <a:prstGeom prst="rect">
            <a:avLst/>
          </a:prstGeom>
          <a:noFill/>
        </p:spPr>
        <p:txBody>
          <a:bodyPr wrap="square" rtlCol="0">
            <a:spAutoFit/>
          </a:bodyPr>
          <a:lstStyle/>
          <a:p>
            <a:r>
              <a:rPr lang="en-GB" sz="1300" dirty="0">
                <a:solidFill>
                  <a:schemeClr val="tx1">
                    <a:lumMod val="75000"/>
                    <a:lumOff val="25000"/>
                  </a:schemeClr>
                </a:solidFill>
                <a:latin typeface="Noto Sans" panose="020B0502040504020204" pitchFamily="34" charset="0"/>
                <a:ea typeface="Noto Sans" panose="020B0502040504020204" pitchFamily="34" charset="0"/>
                <a:cs typeface="Noto Sans" panose="020B0502040504020204" pitchFamily="34" charset="0"/>
              </a:rPr>
              <a:t>Susan Sunshine</a:t>
            </a:r>
          </a:p>
          <a:p>
            <a:endParaRPr lang="en-GB" sz="1000" dirty="0">
              <a:solidFill>
                <a:schemeClr val="tx1">
                  <a:lumMod val="75000"/>
                  <a:lumOff val="25000"/>
                </a:schemeClr>
              </a:solidFill>
              <a:latin typeface="Noto Sans" panose="020B0502040504020204" pitchFamily="34" charset="0"/>
              <a:ea typeface="Noto Sans" panose="020B0502040504020204" pitchFamily="34" charset="0"/>
              <a:cs typeface="Noto Sans" panose="020B0502040504020204" pitchFamily="34" charset="0"/>
            </a:endParaRPr>
          </a:p>
          <a:p>
            <a:r>
              <a:rPr lang="en-GB" sz="1000" dirty="0">
                <a:solidFill>
                  <a:schemeClr val="tx1">
                    <a:lumMod val="75000"/>
                    <a:lumOff val="25000"/>
                  </a:schemeClr>
                </a:solidFill>
                <a:latin typeface="Noto Sans" panose="020B0502040504020204" pitchFamily="34" charset="0"/>
                <a:ea typeface="Noto Sans" panose="020B0502040504020204" pitchFamily="34" charset="0"/>
                <a:cs typeface="Noto Sans" panose="020B0502040504020204" pitchFamily="34" charset="0"/>
              </a:rPr>
              <a:t>Lead Engineer</a:t>
            </a:r>
          </a:p>
          <a:p>
            <a:r>
              <a:rPr lang="en-GB" sz="1000" dirty="0">
                <a:solidFill>
                  <a:schemeClr val="tx1">
                    <a:lumMod val="75000"/>
                    <a:lumOff val="25000"/>
                  </a:schemeClr>
                </a:solidFill>
                <a:latin typeface="Noto Sans" panose="020B0502040504020204" pitchFamily="34" charset="0"/>
                <a:ea typeface="Noto Sans" panose="020B0502040504020204" pitchFamily="34" charset="0"/>
                <a:cs typeface="Noto Sans" panose="020B0502040504020204" pitchFamily="34" charset="0"/>
              </a:rPr>
              <a:t>+123456788900</a:t>
            </a:r>
          </a:p>
          <a:p>
            <a:r>
              <a:rPr lang="en-GB" sz="1000" dirty="0">
                <a:solidFill>
                  <a:schemeClr val="tx1">
                    <a:lumMod val="75000"/>
                    <a:lumOff val="25000"/>
                  </a:schemeClr>
                </a:solidFill>
                <a:latin typeface="Noto Sans" panose="020B0502040504020204" pitchFamily="34" charset="0"/>
                <a:ea typeface="Noto Sans" panose="020B0502040504020204" pitchFamily="34" charset="0"/>
                <a:cs typeface="Noto Sans" panose="020B0502040504020204" pitchFamily="34" charset="0"/>
                <a:hlinkClick r:id="rId15"/>
              </a:rPr>
              <a:t>Susan</a:t>
            </a:r>
            <a:r>
              <a:rPr lang="en-GB" sz="1000" baseline="0" dirty="0">
                <a:solidFill>
                  <a:schemeClr val="tx1">
                    <a:lumMod val="75000"/>
                    <a:lumOff val="25000"/>
                  </a:schemeClr>
                </a:solidFill>
                <a:latin typeface="Noto Sans" panose="020B0502040504020204" pitchFamily="34" charset="0"/>
                <a:ea typeface="Noto Sans" panose="020B0502040504020204" pitchFamily="34" charset="0"/>
                <a:cs typeface="Noto Sans" panose="020B0502040504020204" pitchFamily="34" charset="0"/>
                <a:hlinkClick r:id="rId15"/>
              </a:rPr>
              <a:t>.Sunshine@tno.nl</a:t>
            </a:r>
            <a:r>
              <a:rPr lang="en-GB" sz="1000" baseline="0" dirty="0">
                <a:solidFill>
                  <a:schemeClr val="tx1">
                    <a:lumMod val="75000"/>
                    <a:lumOff val="25000"/>
                  </a:schemeClr>
                </a:solidFill>
                <a:latin typeface="Noto Sans" panose="020B0502040504020204" pitchFamily="34" charset="0"/>
                <a:ea typeface="Noto Sans" panose="020B0502040504020204" pitchFamily="34" charset="0"/>
                <a:cs typeface="Noto Sans" panose="020B0502040504020204" pitchFamily="34" charset="0"/>
              </a:rPr>
              <a:t> </a:t>
            </a:r>
            <a:endParaRPr lang="en-GB" sz="1000" dirty="0">
              <a:solidFill>
                <a:schemeClr val="tx1">
                  <a:lumMod val="75000"/>
                  <a:lumOff val="25000"/>
                </a:schemeClr>
              </a:solidFill>
              <a:latin typeface="Noto Sans" panose="020B0502040504020204" pitchFamily="34" charset="0"/>
              <a:ea typeface="Noto Sans" panose="020B0502040504020204" pitchFamily="34" charset="0"/>
              <a:cs typeface="Noto Sans" panose="020B0502040504020204" pitchFamily="34" charset="0"/>
            </a:endParaRPr>
          </a:p>
          <a:p>
            <a:endParaRPr lang="en-GB" sz="1000" dirty="0">
              <a:solidFill>
                <a:schemeClr val="tx1">
                  <a:lumMod val="75000"/>
                  <a:lumOff val="25000"/>
                </a:schemeClr>
              </a:solidFill>
              <a:latin typeface="Noto Sans" panose="020B0502040504020204" pitchFamily="34" charset="0"/>
              <a:ea typeface="Noto Sans" panose="020B0502040504020204" pitchFamily="34" charset="0"/>
              <a:cs typeface="Noto Sans" panose="020B0502040504020204" pitchFamily="34" charset="0"/>
            </a:endParaRPr>
          </a:p>
          <a:p>
            <a:endParaRPr lang="en-GB" sz="1300" dirty="0">
              <a:solidFill>
                <a:schemeClr val="accent1"/>
              </a:solidFill>
              <a:cs typeface="Arial" panose="020B0604020202020204" pitchFamily="34" charset="0"/>
            </a:endParaRPr>
          </a:p>
        </p:txBody>
      </p:sp>
      <p:sp>
        <p:nvSpPr>
          <p:cNvPr id="19" name="TextBox 25"/>
          <p:cNvSpPr txBox="1"/>
          <p:nvPr userDrawn="1"/>
        </p:nvSpPr>
        <p:spPr>
          <a:xfrm>
            <a:off x="1648047" y="2682433"/>
            <a:ext cx="2780274" cy="1415772"/>
          </a:xfrm>
          <a:prstGeom prst="rect">
            <a:avLst/>
          </a:prstGeom>
          <a:noFill/>
        </p:spPr>
        <p:txBody>
          <a:bodyPr wrap="square" rtlCol="0">
            <a:spAutoFit/>
          </a:bodyPr>
          <a:lstStyle/>
          <a:p>
            <a:r>
              <a:rPr lang="en-GB" sz="1300" dirty="0">
                <a:solidFill>
                  <a:schemeClr val="tx1">
                    <a:lumMod val="75000"/>
                    <a:lumOff val="25000"/>
                  </a:schemeClr>
                </a:solidFill>
                <a:latin typeface="Noto Sans" panose="020B0502040504020204" pitchFamily="34" charset="0"/>
                <a:ea typeface="Noto Sans" panose="020B0502040504020204" pitchFamily="34" charset="0"/>
                <a:cs typeface="Noto Sans" panose="020B0502040504020204" pitchFamily="34" charset="0"/>
              </a:rPr>
              <a:t>Simon Smile</a:t>
            </a:r>
          </a:p>
          <a:p>
            <a:endParaRPr lang="en-GB" sz="1000" dirty="0">
              <a:solidFill>
                <a:schemeClr val="tx1">
                  <a:lumMod val="75000"/>
                  <a:lumOff val="25000"/>
                </a:schemeClr>
              </a:solidFill>
              <a:latin typeface="Noto Sans" panose="020B0502040504020204" pitchFamily="34" charset="0"/>
              <a:ea typeface="Noto Sans" panose="020B0502040504020204" pitchFamily="34" charset="0"/>
              <a:cs typeface="Noto Sans" panose="020B0502040504020204" pitchFamily="34" charset="0"/>
            </a:endParaRPr>
          </a:p>
          <a:p>
            <a:r>
              <a:rPr lang="en-GB" sz="1000" dirty="0">
                <a:solidFill>
                  <a:schemeClr val="tx1">
                    <a:lumMod val="75000"/>
                    <a:lumOff val="25000"/>
                  </a:schemeClr>
                </a:solidFill>
                <a:latin typeface="Noto Sans" panose="020B0502040504020204" pitchFamily="34" charset="0"/>
                <a:ea typeface="Noto Sans" panose="020B0502040504020204" pitchFamily="34" charset="0"/>
                <a:cs typeface="Noto Sans" panose="020B0502040504020204" pitchFamily="34" charset="0"/>
              </a:rPr>
              <a:t>Consulting</a:t>
            </a:r>
          </a:p>
          <a:p>
            <a:r>
              <a:rPr lang="en-GB" sz="1000" dirty="0">
                <a:solidFill>
                  <a:schemeClr val="tx1">
                    <a:lumMod val="75000"/>
                    <a:lumOff val="25000"/>
                  </a:schemeClr>
                </a:solidFill>
                <a:latin typeface="Noto Sans" panose="020B0502040504020204" pitchFamily="34" charset="0"/>
                <a:ea typeface="Noto Sans" panose="020B0502040504020204" pitchFamily="34" charset="0"/>
                <a:cs typeface="Noto Sans" panose="020B0502040504020204" pitchFamily="34" charset="0"/>
              </a:rPr>
              <a:t>+ 1234567788990</a:t>
            </a:r>
          </a:p>
          <a:p>
            <a:r>
              <a:rPr lang="en-GB" sz="1000" dirty="0">
                <a:solidFill>
                  <a:schemeClr val="tx1">
                    <a:lumMod val="75000"/>
                    <a:lumOff val="25000"/>
                  </a:schemeClr>
                </a:solidFill>
                <a:latin typeface="Noto Sans" panose="020B0502040504020204" pitchFamily="34" charset="0"/>
                <a:ea typeface="Noto Sans" panose="020B0502040504020204" pitchFamily="34" charset="0"/>
                <a:cs typeface="Noto Sans" panose="020B0502040504020204" pitchFamily="34" charset="0"/>
                <a:hlinkClick r:id="rId16"/>
              </a:rPr>
              <a:t>Simon.smile@berliner-e-Agentur.de</a:t>
            </a:r>
            <a:r>
              <a:rPr lang="en-GB" sz="1000" dirty="0">
                <a:solidFill>
                  <a:schemeClr val="tx1">
                    <a:lumMod val="75000"/>
                    <a:lumOff val="25000"/>
                  </a:schemeClr>
                </a:solidFill>
                <a:latin typeface="Noto Sans" panose="020B0502040504020204" pitchFamily="34" charset="0"/>
                <a:ea typeface="Noto Sans" panose="020B0502040504020204" pitchFamily="34" charset="0"/>
                <a:cs typeface="Noto Sans" panose="020B0502040504020204" pitchFamily="34" charset="0"/>
              </a:rPr>
              <a:t> </a:t>
            </a:r>
          </a:p>
          <a:p>
            <a:endParaRPr lang="en-GB" sz="1000" dirty="0">
              <a:solidFill>
                <a:schemeClr val="tx1">
                  <a:lumMod val="75000"/>
                  <a:lumOff val="25000"/>
                </a:schemeClr>
              </a:solidFill>
              <a:latin typeface="Noto Sans" panose="020B0502040504020204" pitchFamily="34" charset="0"/>
              <a:ea typeface="Noto Sans" panose="020B0502040504020204" pitchFamily="34" charset="0"/>
              <a:cs typeface="Noto Sans" panose="020B0502040504020204" pitchFamily="34" charset="0"/>
            </a:endParaRPr>
          </a:p>
          <a:p>
            <a:endParaRPr lang="en-GB" sz="1000" dirty="0">
              <a:solidFill>
                <a:schemeClr val="tx1">
                  <a:lumMod val="75000"/>
                  <a:lumOff val="25000"/>
                </a:schemeClr>
              </a:solidFill>
              <a:latin typeface="Noto Sans" panose="020B0502040504020204" pitchFamily="34" charset="0"/>
              <a:ea typeface="Noto Sans" panose="020B0502040504020204" pitchFamily="34" charset="0"/>
              <a:cs typeface="Noto Sans" panose="020B0502040504020204" pitchFamily="34" charset="0"/>
            </a:endParaRPr>
          </a:p>
          <a:p>
            <a:endParaRPr lang="en-GB" sz="1300" dirty="0">
              <a:solidFill>
                <a:schemeClr val="accent1"/>
              </a:solidFill>
              <a:cs typeface="Arial" panose="020B0604020202020204" pitchFamily="34" charset="0"/>
            </a:endParaRPr>
          </a:p>
        </p:txBody>
      </p:sp>
      <p:pic>
        <p:nvPicPr>
          <p:cNvPr id="22" name="Grafik 21" descr="R:\PR\01_Unternehmenskommunikation\12_Corporate_Design\02_Logo\bea_logo_black_font\bea_logo_black_font_c4_transp.jpg"/>
          <p:cNvPicPr/>
          <p:nvPr userDrawn="1"/>
        </p:nvPicPr>
        <p:blipFill>
          <a:blip r:embed="rId5" cstate="print">
            <a:extLst>
              <a:ext uri="{28A0092B-C50C-407E-A947-70E740481C1C}">
                <a14:useLocalDpi xmlns:a14="http://schemas.microsoft.com/office/drawing/2010/main" val="0"/>
              </a:ext>
            </a:extLst>
          </a:blip>
          <a:srcRect/>
          <a:stretch>
            <a:fillRect/>
          </a:stretch>
        </p:blipFill>
        <p:spPr bwMode="auto">
          <a:xfrm>
            <a:off x="1069775" y="2749175"/>
            <a:ext cx="517496" cy="288447"/>
          </a:xfrm>
          <a:prstGeom prst="rect">
            <a:avLst/>
          </a:prstGeom>
          <a:noFill/>
          <a:ln>
            <a:noFill/>
          </a:ln>
        </p:spPr>
      </p:pic>
      <p:pic>
        <p:nvPicPr>
          <p:cNvPr id="23" name="Picture 25" descr="https://365tno.sharepoint.com/sites/intranet/Organisation/CS/Marketing_Communications/Externe-profilering/Logos/426_1_TNO_ifl_zwart.png"/>
          <p:cNvPicPr/>
          <p:nvPr userDrawn="1"/>
        </p:nvPicPr>
        <p:blipFill rotWithShape="1">
          <a:blip r:embed="rId3" cstate="print">
            <a:extLst>
              <a:ext uri="{28A0092B-C50C-407E-A947-70E740481C1C}">
                <a14:useLocalDpi xmlns:a14="http://schemas.microsoft.com/office/drawing/2010/main" val="0"/>
              </a:ext>
            </a:extLst>
          </a:blip>
          <a:srcRect l="7704" t="16984" r="4714" b="21687"/>
          <a:stretch/>
        </p:blipFill>
        <p:spPr bwMode="auto">
          <a:xfrm>
            <a:off x="7905374" y="2796098"/>
            <a:ext cx="1015908" cy="171393"/>
          </a:xfrm>
          <a:prstGeom prst="rect">
            <a:avLst/>
          </a:prstGeom>
          <a:noFill/>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48956853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3_Benutzerdefiniertes Layout">
    <p:spTree>
      <p:nvGrpSpPr>
        <p:cNvPr id="1" name=""/>
        <p:cNvGrpSpPr/>
        <p:nvPr/>
      </p:nvGrpSpPr>
      <p:grpSpPr>
        <a:xfrm>
          <a:off x="0" y="0"/>
          <a:ext cx="0" cy="0"/>
          <a:chOff x="0" y="0"/>
          <a:chExt cx="0" cy="0"/>
        </a:xfrm>
      </p:grpSpPr>
      <p:pic>
        <p:nvPicPr>
          <p:cNvPr id="7" name="Grafik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4728829" y="1465518"/>
            <a:ext cx="3095847" cy="3095847"/>
          </a:xfrm>
          <a:prstGeom prst="rect">
            <a:avLst/>
          </a:prstGeom>
        </p:spPr>
      </p:pic>
      <p:sp>
        <p:nvSpPr>
          <p:cNvPr id="9" name="Inhaltsplatzhalter 8"/>
          <p:cNvSpPr>
            <a:spLocks noGrp="1"/>
          </p:cNvSpPr>
          <p:nvPr>
            <p:ph sz="quarter" idx="12" hasCustomPrompt="1"/>
          </p:nvPr>
        </p:nvSpPr>
        <p:spPr>
          <a:xfrm>
            <a:off x="4519613" y="5040313"/>
            <a:ext cx="3390900" cy="669925"/>
          </a:xfrm>
        </p:spPr>
        <p:txBody>
          <a:bodyPr>
            <a:normAutofit/>
          </a:bodyPr>
          <a:lstStyle>
            <a:lvl1pPr algn="ctr">
              <a:defRPr sz="1600"/>
            </a:lvl1pPr>
          </a:lstStyle>
          <a:p>
            <a:pPr lvl="0"/>
            <a:r>
              <a:rPr lang="de-DE" dirty="0"/>
              <a:t>Lunch Time</a:t>
            </a:r>
          </a:p>
          <a:p>
            <a:pPr lvl="0"/>
            <a:r>
              <a:rPr lang="de-DE" dirty="0"/>
              <a:t>13:00 - 13:45</a:t>
            </a:r>
          </a:p>
        </p:txBody>
      </p:sp>
    </p:spTree>
    <p:extLst>
      <p:ext uri="{BB962C8B-B14F-4D97-AF65-F5344CB8AC3E}">
        <p14:creationId xmlns:p14="http://schemas.microsoft.com/office/powerpoint/2010/main" val="345235672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_Benutzerdefiniertes Layout">
    <p:spTree>
      <p:nvGrpSpPr>
        <p:cNvPr id="1" name=""/>
        <p:cNvGrpSpPr/>
        <p:nvPr/>
      </p:nvGrpSpPr>
      <p:grpSpPr>
        <a:xfrm>
          <a:off x="0" y="0"/>
          <a:ext cx="0" cy="0"/>
          <a:chOff x="0" y="0"/>
          <a:chExt cx="0" cy="0"/>
        </a:xfrm>
      </p:grpSpPr>
      <p:sp>
        <p:nvSpPr>
          <p:cNvPr id="7" name="Ellipse 6"/>
          <p:cNvSpPr/>
          <p:nvPr userDrawn="1"/>
        </p:nvSpPr>
        <p:spPr>
          <a:xfrm>
            <a:off x="4728829" y="1465517"/>
            <a:ext cx="3095847" cy="3095847"/>
          </a:xfrm>
          <a:prstGeom prst="ellipse">
            <a:avLst/>
          </a:prstGeom>
          <a:solidFill>
            <a:srgbClr val="FFF200"/>
          </a:solidFill>
          <a:ln>
            <a:noFill/>
          </a:ln>
        </p:spPr>
        <p:style>
          <a:lnRef idx="2">
            <a:schemeClr val="dk1"/>
          </a:lnRef>
          <a:fillRef idx="1">
            <a:schemeClr val="lt1"/>
          </a:fillRef>
          <a:effectRef idx="0">
            <a:schemeClr val="dk1"/>
          </a:effectRef>
          <a:fontRef idx="minor">
            <a:schemeClr val="dk1"/>
          </a:fontRef>
        </p:style>
        <p:txBody>
          <a:bodyPr rtlCol="0" anchor="ctr"/>
          <a:lstStyle/>
          <a:p>
            <a:pPr algn="ctr"/>
            <a:r>
              <a:rPr lang="de-DE" dirty="0">
                <a:latin typeface="Noto Sans" panose="020B0502040504020204" pitchFamily="34" charset="0"/>
                <a:ea typeface="Noto Sans" panose="020B0502040504020204" pitchFamily="34" charset="0"/>
                <a:cs typeface="Noto Sans" panose="020B0502040504020204" pitchFamily="34" charset="0"/>
              </a:rPr>
              <a:t>Break</a:t>
            </a:r>
          </a:p>
          <a:p>
            <a:pPr algn="ctr"/>
            <a:r>
              <a:rPr lang="de-DE" dirty="0">
                <a:latin typeface="Noto Sans" panose="020B0502040504020204" pitchFamily="34" charset="0"/>
                <a:ea typeface="Noto Sans" panose="020B0502040504020204" pitchFamily="34" charset="0"/>
                <a:cs typeface="Noto Sans" panose="020B0502040504020204" pitchFamily="34" charset="0"/>
              </a:rPr>
              <a:t>14:00 – 14:30</a:t>
            </a:r>
          </a:p>
        </p:txBody>
      </p:sp>
    </p:spTree>
    <p:extLst>
      <p:ext uri="{BB962C8B-B14F-4D97-AF65-F5344CB8AC3E}">
        <p14:creationId xmlns:p14="http://schemas.microsoft.com/office/powerpoint/2010/main" val="149788827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6_Benutzerdefiniertes Layout">
    <p:spTree>
      <p:nvGrpSpPr>
        <p:cNvPr id="1" name=""/>
        <p:cNvGrpSpPr/>
        <p:nvPr/>
      </p:nvGrpSpPr>
      <p:grpSpPr>
        <a:xfrm>
          <a:off x="0" y="0"/>
          <a:ext cx="0" cy="0"/>
          <a:chOff x="0" y="0"/>
          <a:chExt cx="0" cy="0"/>
        </a:xfrm>
      </p:grpSpPr>
      <p:sp>
        <p:nvSpPr>
          <p:cNvPr id="5" name="Textfeld 6">
            <a:extLst>
              <a:ext uri="{FF2B5EF4-FFF2-40B4-BE49-F238E27FC236}">
                <a16:creationId xmlns:a16="http://schemas.microsoft.com/office/drawing/2014/main" id="{FF4A8B35-9B30-4F91-8031-AC39C49B3A46}"/>
              </a:ext>
            </a:extLst>
          </p:cNvPr>
          <p:cNvSpPr txBox="1"/>
          <p:nvPr userDrawn="1"/>
        </p:nvSpPr>
        <p:spPr>
          <a:xfrm>
            <a:off x="1144800" y="6193806"/>
            <a:ext cx="1963480" cy="502858"/>
          </a:xfrm>
          <a:prstGeom prst="rect">
            <a:avLst/>
          </a:prstGeom>
          <a:solidFill>
            <a:schemeClr val="lt1"/>
          </a:solid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15000"/>
              </a:lnSpc>
              <a:spcAft>
                <a:spcPts val="1000"/>
              </a:spcAft>
            </a:pPr>
            <a:r>
              <a:rPr lang="en-US" sz="600" dirty="0">
                <a:effectLst/>
                <a:latin typeface="Arial" panose="020B0604020202020204" pitchFamily="34" charset="0"/>
                <a:ea typeface="Calibri" panose="020F0502020204030204" pitchFamily="34" charset="0"/>
                <a:cs typeface="Times New Roman" panose="02020603050405020304" pitchFamily="18" charset="0"/>
              </a:rPr>
              <a:t>This project has received funding from the European Union’s H2020 Coordination Support Action under Grant Agreement No. 894356.</a:t>
            </a:r>
            <a:endParaRPr lang="de-DE" sz="1100" dirty="0">
              <a:solidFill>
                <a:srgbClr val="FF0000"/>
              </a:solidFill>
              <a:effectLst/>
              <a:ea typeface="Calibri" panose="020F0502020204030204" pitchFamily="34" charset="0"/>
              <a:cs typeface="Times New Roman" panose="02020603050405020304" pitchFamily="18" charset="0"/>
            </a:endParaRPr>
          </a:p>
          <a:p>
            <a:pPr>
              <a:lnSpc>
                <a:spcPct val="115000"/>
              </a:lnSpc>
              <a:spcAft>
                <a:spcPts val="1000"/>
              </a:spcAft>
            </a:pPr>
            <a:r>
              <a:rPr lang="en-US" sz="600" dirty="0">
                <a:effectLst/>
                <a:latin typeface="Arial" panose="020B0604020202020204" pitchFamily="34" charset="0"/>
                <a:ea typeface="Calibri" panose="020F0502020204030204" pitchFamily="34" charset="0"/>
                <a:cs typeface="Times New Roman" panose="02020603050405020304" pitchFamily="18" charset="0"/>
              </a:rPr>
              <a:t> </a:t>
            </a:r>
            <a:endParaRPr lang="de-DE" sz="1100" dirty="0">
              <a:effectLst/>
              <a:ea typeface="Calibri" panose="020F0502020204030204" pitchFamily="34" charset="0"/>
              <a:cs typeface="Times New Roman" panose="02020603050405020304" pitchFamily="18" charset="0"/>
            </a:endParaRPr>
          </a:p>
        </p:txBody>
      </p:sp>
      <p:pic>
        <p:nvPicPr>
          <p:cNvPr id="6" name="Bildobjekt 2"/>
          <p:cNvPicPr/>
          <p:nvPr userDrawn="1"/>
        </p:nvPicPr>
        <p:blipFill>
          <a:blip r:embed="rId2" cstate="print">
            <a:extLst>
              <a:ext uri="{28A0092B-C50C-407E-A947-70E740481C1C}">
                <a14:useLocalDpi xmlns:a14="http://schemas.microsoft.com/office/drawing/2010/main" val="0"/>
              </a:ext>
            </a:extLst>
          </a:blip>
          <a:stretch>
            <a:fillRect/>
          </a:stretch>
        </p:blipFill>
        <p:spPr>
          <a:xfrm>
            <a:off x="4428321" y="6216170"/>
            <a:ext cx="919086" cy="354787"/>
          </a:xfrm>
          <a:prstGeom prst="rect">
            <a:avLst/>
          </a:prstGeom>
        </p:spPr>
      </p:pic>
      <p:pic>
        <p:nvPicPr>
          <p:cNvPr id="7" name="Picture 25" descr="https://365tno.sharepoint.com/sites/intranet/Organisation/CS/Marketing_Communications/Externe-profilering/Logos/426_1_TNO_ifl_zwart.png"/>
          <p:cNvPicPr/>
          <p:nvPr userDrawn="1"/>
        </p:nvPicPr>
        <p:blipFill rotWithShape="1">
          <a:blip r:embed="rId3" cstate="print">
            <a:extLst>
              <a:ext uri="{28A0092B-C50C-407E-A947-70E740481C1C}">
                <a14:useLocalDpi xmlns:a14="http://schemas.microsoft.com/office/drawing/2010/main" val="0"/>
              </a:ext>
            </a:extLst>
          </a:blip>
          <a:srcRect l="7704" t="16984" r="4714" b="21687"/>
          <a:stretch/>
        </p:blipFill>
        <p:spPr bwMode="auto">
          <a:xfrm>
            <a:off x="3309309" y="6307868"/>
            <a:ext cx="1015908" cy="171393"/>
          </a:xfrm>
          <a:prstGeom prst="rect">
            <a:avLst/>
          </a:prstGeom>
          <a:noFill/>
          <a:ln>
            <a:noFill/>
          </a:ln>
          <a:extLst>
            <a:ext uri="{53640926-AAD7-44D8-BBD7-CCE9431645EC}">
              <a14:shadowObscured xmlns:a14="http://schemas.microsoft.com/office/drawing/2010/main"/>
            </a:ext>
          </a:extLst>
        </p:spPr>
      </p:pic>
      <p:pic>
        <p:nvPicPr>
          <p:cNvPr id="8" name="Immagine 2"/>
          <p:cNvPicPr/>
          <p:nvPr userDrawn="1"/>
        </p:nvPicPr>
        <p:blipFill>
          <a:blip r:embed="rId4" cstate="print">
            <a:extLst>
              <a:ext uri="{28A0092B-C50C-407E-A947-70E740481C1C}">
                <a14:useLocalDpi xmlns:a14="http://schemas.microsoft.com/office/drawing/2010/main" val="0"/>
              </a:ext>
            </a:extLst>
          </a:blip>
          <a:stretch>
            <a:fillRect/>
          </a:stretch>
        </p:blipFill>
        <p:spPr>
          <a:xfrm>
            <a:off x="5473799" y="6257882"/>
            <a:ext cx="722915" cy="271360"/>
          </a:xfrm>
          <a:prstGeom prst="rect">
            <a:avLst/>
          </a:prstGeom>
        </p:spPr>
      </p:pic>
      <p:pic>
        <p:nvPicPr>
          <p:cNvPr id="9" name="Grafik 8" descr="R:\PR\01_Unternehmenskommunikation\12_Corporate_Design\02_Logo\bea_logo_black_font\bea_logo_black_font_c4_transp.jpg"/>
          <p:cNvPicPr/>
          <p:nvPr userDrawn="1"/>
        </p:nvPicPr>
        <p:blipFill>
          <a:blip r:embed="rId5" cstate="print">
            <a:extLst>
              <a:ext uri="{28A0092B-C50C-407E-A947-70E740481C1C}">
                <a14:useLocalDpi xmlns:a14="http://schemas.microsoft.com/office/drawing/2010/main" val="0"/>
              </a:ext>
            </a:extLst>
          </a:blip>
          <a:srcRect/>
          <a:stretch>
            <a:fillRect/>
          </a:stretch>
        </p:blipFill>
        <p:spPr bwMode="auto">
          <a:xfrm>
            <a:off x="6454745" y="6239379"/>
            <a:ext cx="517496" cy="288447"/>
          </a:xfrm>
          <a:prstGeom prst="rect">
            <a:avLst/>
          </a:prstGeom>
          <a:noFill/>
          <a:ln>
            <a:noFill/>
          </a:ln>
        </p:spPr>
      </p:pic>
      <p:pic>
        <p:nvPicPr>
          <p:cNvPr id="10" name="Picture 1"/>
          <p:cNvPicPr/>
          <p:nvPr userDrawn="1"/>
        </p:nvPicPr>
        <p:blipFill rotWithShape="1">
          <a:blip r:embed="rId6" cstate="print">
            <a:extLst>
              <a:ext uri="{28A0092B-C50C-407E-A947-70E740481C1C}">
                <a14:useLocalDpi xmlns:a14="http://schemas.microsoft.com/office/drawing/2010/main" val="0"/>
              </a:ext>
            </a:extLst>
          </a:blip>
          <a:srcRect t="8773" b="16666"/>
          <a:stretch/>
        </p:blipFill>
        <p:spPr bwMode="auto">
          <a:xfrm>
            <a:off x="7166080" y="6153650"/>
            <a:ext cx="968118" cy="356046"/>
          </a:xfrm>
          <a:prstGeom prst="rect">
            <a:avLst/>
          </a:prstGeom>
          <a:noFill/>
          <a:ln>
            <a:noFill/>
          </a:ln>
          <a:extLst>
            <a:ext uri="{53640926-AAD7-44D8-BBD7-CCE9431645EC}">
              <a14:shadowObscured xmlns:a14="http://schemas.microsoft.com/office/drawing/2010/main"/>
            </a:ext>
          </a:extLst>
        </p:spPr>
      </p:pic>
      <p:pic>
        <p:nvPicPr>
          <p:cNvPr id="11" name="Picture 3"/>
          <p:cNvPicPr/>
          <p:nvPr userDrawn="1"/>
        </p:nvPicPr>
        <p:blipFill>
          <a:blip r:embed="rId7" cstate="print">
            <a:extLst>
              <a:ext uri="{28A0092B-C50C-407E-A947-70E740481C1C}">
                <a14:useLocalDpi xmlns:a14="http://schemas.microsoft.com/office/drawing/2010/main" val="0"/>
              </a:ext>
            </a:extLst>
          </a:blip>
          <a:srcRect/>
          <a:stretch>
            <a:fillRect/>
          </a:stretch>
        </p:blipFill>
        <p:spPr bwMode="auto">
          <a:xfrm>
            <a:off x="8359881" y="6144862"/>
            <a:ext cx="447505" cy="439814"/>
          </a:xfrm>
          <a:prstGeom prst="rect">
            <a:avLst/>
          </a:prstGeom>
          <a:noFill/>
          <a:ln>
            <a:noFill/>
          </a:ln>
        </p:spPr>
      </p:pic>
      <p:pic>
        <p:nvPicPr>
          <p:cNvPr id="12" name="Picture 24"/>
          <p:cNvPicPr/>
          <p:nvPr userDrawn="1"/>
        </p:nvPicPr>
        <p:blipFill>
          <a:blip r:embed="rId8" cstate="print">
            <a:extLst>
              <a:ext uri="{28A0092B-C50C-407E-A947-70E740481C1C}">
                <a14:useLocalDpi xmlns:a14="http://schemas.microsoft.com/office/drawing/2010/main" val="0"/>
              </a:ext>
            </a:extLst>
          </a:blip>
          <a:srcRect/>
          <a:stretch>
            <a:fillRect/>
          </a:stretch>
        </p:blipFill>
        <p:spPr bwMode="auto">
          <a:xfrm>
            <a:off x="9106177" y="6273252"/>
            <a:ext cx="520986" cy="240621"/>
          </a:xfrm>
          <a:prstGeom prst="rect">
            <a:avLst/>
          </a:prstGeom>
          <a:noFill/>
          <a:ln>
            <a:noFill/>
          </a:ln>
        </p:spPr>
      </p:pic>
      <p:pic>
        <p:nvPicPr>
          <p:cNvPr id="13" name="Picture 27" descr="header_E"/>
          <p:cNvPicPr/>
          <p:nvPr userDrawn="1"/>
        </p:nvPicPr>
        <p:blipFill>
          <a:blip r:embed="rId9" cstate="print">
            <a:extLst>
              <a:ext uri="{28A0092B-C50C-407E-A947-70E740481C1C}">
                <a14:useLocalDpi xmlns:a14="http://schemas.microsoft.com/office/drawing/2010/main" val="0"/>
              </a:ext>
            </a:extLst>
          </a:blip>
          <a:srcRect l="31882" r="31726"/>
          <a:stretch>
            <a:fillRect/>
          </a:stretch>
        </p:blipFill>
        <p:spPr bwMode="auto">
          <a:xfrm>
            <a:off x="9910752" y="6227605"/>
            <a:ext cx="786800" cy="367285"/>
          </a:xfrm>
          <a:prstGeom prst="rect">
            <a:avLst/>
          </a:prstGeom>
          <a:noFill/>
        </p:spPr>
      </p:pic>
      <p:pic>
        <p:nvPicPr>
          <p:cNvPr id="14" name="Immagine 2"/>
          <p:cNvPicPr/>
          <p:nvPr userDrawn="1"/>
        </p:nvPicPr>
        <p:blipFill>
          <a:blip r:embed="rId10">
            <a:extLst>
              <a:ext uri="{28A0092B-C50C-407E-A947-70E740481C1C}">
                <a14:useLocalDpi xmlns:a14="http://schemas.microsoft.com/office/drawing/2010/main" val="0"/>
              </a:ext>
            </a:extLst>
          </a:blip>
          <a:srcRect/>
          <a:stretch>
            <a:fillRect/>
          </a:stretch>
        </p:blipFill>
        <p:spPr bwMode="auto">
          <a:xfrm>
            <a:off x="10847630" y="6137161"/>
            <a:ext cx="463100" cy="546600"/>
          </a:xfrm>
          <a:prstGeom prst="rect">
            <a:avLst/>
          </a:prstGeom>
          <a:noFill/>
          <a:ln>
            <a:noFill/>
          </a:ln>
        </p:spPr>
      </p:pic>
      <p:pic>
        <p:nvPicPr>
          <p:cNvPr id="15" name="Afbeelding 16" descr="cidimage002.png@01D4FECE.D63D32C0"/>
          <p:cNvPicPr/>
          <p:nvPr userDrawn="1"/>
        </p:nvPicPr>
        <p:blipFill>
          <a:blip r:embed="rId11" r:link="rId12" cstate="print">
            <a:extLst>
              <a:ext uri="{28A0092B-C50C-407E-A947-70E740481C1C}">
                <a14:useLocalDpi xmlns:a14="http://schemas.microsoft.com/office/drawing/2010/main" val="0"/>
              </a:ext>
            </a:extLst>
          </a:blip>
          <a:srcRect/>
          <a:stretch>
            <a:fillRect/>
          </a:stretch>
        </p:blipFill>
        <p:spPr bwMode="auto">
          <a:xfrm>
            <a:off x="11569993" y="6153650"/>
            <a:ext cx="414671" cy="401685"/>
          </a:xfrm>
          <a:prstGeom prst="rect">
            <a:avLst/>
          </a:prstGeom>
          <a:noFill/>
          <a:ln>
            <a:noFill/>
          </a:ln>
        </p:spPr>
      </p:pic>
      <p:pic>
        <p:nvPicPr>
          <p:cNvPr id="16" name="Grafik 15">
            <a:extLst>
              <a:ext uri="{FF2B5EF4-FFF2-40B4-BE49-F238E27FC236}">
                <a16:creationId xmlns:a16="http://schemas.microsoft.com/office/drawing/2014/main" id="{150F95C0-8540-4F30-B067-350D27C33E54}"/>
              </a:ext>
            </a:extLst>
          </p:cNvPr>
          <p:cNvPicPr/>
          <p:nvPr userDrawn="1"/>
        </p:nvPicPr>
        <p:blipFill>
          <a:blip r:embed="rId13" cstate="print">
            <a:extLst>
              <a:ext uri="{28A0092B-C50C-407E-A947-70E740481C1C}">
                <a14:useLocalDpi xmlns:a14="http://schemas.microsoft.com/office/drawing/2010/main" val="0"/>
              </a:ext>
            </a:extLst>
          </a:blip>
          <a:stretch>
            <a:fillRect/>
          </a:stretch>
        </p:blipFill>
        <p:spPr>
          <a:xfrm>
            <a:off x="336755" y="6193807"/>
            <a:ext cx="705236" cy="502857"/>
          </a:xfrm>
          <a:prstGeom prst="rect">
            <a:avLst/>
          </a:prstGeom>
        </p:spPr>
      </p:pic>
      <p:pic>
        <p:nvPicPr>
          <p:cNvPr id="17" name="Grafik 16"/>
          <p:cNvPicPr>
            <a:picLocks noChangeAspect="1"/>
          </p:cNvPicPr>
          <p:nvPr userDrawn="1"/>
        </p:nvPicPr>
        <p:blipFill>
          <a:blip r:embed="rId14" cstate="print">
            <a:extLst>
              <a:ext uri="{28A0092B-C50C-407E-A947-70E740481C1C}">
                <a14:useLocalDpi xmlns:a14="http://schemas.microsoft.com/office/drawing/2010/main" val="0"/>
              </a:ext>
            </a:extLst>
          </a:blip>
          <a:stretch>
            <a:fillRect/>
          </a:stretch>
        </p:blipFill>
        <p:spPr>
          <a:xfrm>
            <a:off x="4150242" y="2487922"/>
            <a:ext cx="3891516" cy="2994643"/>
          </a:xfrm>
          <a:prstGeom prst="rect">
            <a:avLst/>
          </a:prstGeom>
        </p:spPr>
      </p:pic>
    </p:spTree>
    <p:extLst>
      <p:ext uri="{BB962C8B-B14F-4D97-AF65-F5344CB8AC3E}">
        <p14:creationId xmlns:p14="http://schemas.microsoft.com/office/powerpoint/2010/main" val="128491016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Leer">
    <p:spTree>
      <p:nvGrpSpPr>
        <p:cNvPr id="1" name=""/>
        <p:cNvGrpSpPr/>
        <p:nvPr/>
      </p:nvGrpSpPr>
      <p:grpSpPr>
        <a:xfrm>
          <a:off x="0" y="0"/>
          <a:ext cx="0" cy="0"/>
          <a:chOff x="0" y="0"/>
          <a:chExt cx="0" cy="0"/>
        </a:xfrm>
      </p:grpSpPr>
      <p:sp>
        <p:nvSpPr>
          <p:cNvPr id="6" name="Ellipse 5">
            <a:extLst>
              <a:ext uri="{FF2B5EF4-FFF2-40B4-BE49-F238E27FC236}">
                <a16:creationId xmlns:a16="http://schemas.microsoft.com/office/drawing/2014/main" id="{F5F8200D-B3B4-4148-9C6D-568491394D5E}"/>
              </a:ext>
            </a:extLst>
          </p:cNvPr>
          <p:cNvSpPr/>
          <p:nvPr userDrawn="1"/>
        </p:nvSpPr>
        <p:spPr>
          <a:xfrm>
            <a:off x="130906" y="2196422"/>
            <a:ext cx="1369515" cy="1369514"/>
          </a:xfrm>
          <a:prstGeom prst="ellipse">
            <a:avLst/>
          </a:prstGeom>
          <a:noFill/>
          <a:ln w="127000" cap="flat" cmpd="sng" algn="ctr">
            <a:solidFill>
              <a:srgbClr val="FFFFFF"/>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tlCol="0" anchor="ctr"/>
          <a:lstStyle/>
          <a:p>
            <a:pPr algn="ctr" rtl="0"/>
            <a:endParaRPr lang="de-DE" sz="2400" noProof="0"/>
          </a:p>
        </p:txBody>
      </p:sp>
      <p:sp>
        <p:nvSpPr>
          <p:cNvPr id="7" name="Ellipse 6">
            <a:extLst>
              <a:ext uri="{FF2B5EF4-FFF2-40B4-BE49-F238E27FC236}">
                <a16:creationId xmlns:a16="http://schemas.microsoft.com/office/drawing/2014/main" id="{729D34ED-79DE-2446-9395-DDA4722F187C}"/>
              </a:ext>
            </a:extLst>
          </p:cNvPr>
          <p:cNvSpPr/>
          <p:nvPr userDrawn="1"/>
        </p:nvSpPr>
        <p:spPr>
          <a:xfrm>
            <a:off x="2277318" y="2195456"/>
            <a:ext cx="1369514" cy="1369514"/>
          </a:xfrm>
          <a:prstGeom prst="ellipse">
            <a:avLst/>
          </a:prstGeom>
          <a:noFill/>
          <a:ln w="127000" cap="flat" cmpd="sng" algn="ctr">
            <a:solidFill>
              <a:srgbClr val="FFFFFF"/>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tlCol="0" anchor="ctr"/>
          <a:lstStyle/>
          <a:p>
            <a:pPr algn="ctr" rtl="0"/>
            <a:endParaRPr lang="de-DE" sz="2400" noProof="0"/>
          </a:p>
        </p:txBody>
      </p:sp>
      <p:sp>
        <p:nvSpPr>
          <p:cNvPr id="8" name="Ellipse 7">
            <a:extLst>
              <a:ext uri="{FF2B5EF4-FFF2-40B4-BE49-F238E27FC236}">
                <a16:creationId xmlns:a16="http://schemas.microsoft.com/office/drawing/2014/main" id="{94068D8B-FCBD-9043-A778-F9E3EB1FB9D3}"/>
              </a:ext>
            </a:extLst>
          </p:cNvPr>
          <p:cNvSpPr/>
          <p:nvPr userDrawn="1"/>
        </p:nvSpPr>
        <p:spPr>
          <a:xfrm>
            <a:off x="6552623" y="2195456"/>
            <a:ext cx="1364722" cy="1369514"/>
          </a:xfrm>
          <a:prstGeom prst="ellipse">
            <a:avLst/>
          </a:prstGeom>
          <a:noFill/>
          <a:ln w="127000" cap="flat" cmpd="sng" algn="ctr">
            <a:solidFill>
              <a:srgbClr val="FFFFFF"/>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tlCol="0" anchor="ctr"/>
          <a:lstStyle/>
          <a:p>
            <a:pPr algn="ctr" rtl="0"/>
            <a:endParaRPr lang="de-DE" sz="2400" noProof="0"/>
          </a:p>
        </p:txBody>
      </p:sp>
      <p:sp>
        <p:nvSpPr>
          <p:cNvPr id="10" name="Ellipse 9">
            <a:extLst>
              <a:ext uri="{FF2B5EF4-FFF2-40B4-BE49-F238E27FC236}">
                <a16:creationId xmlns:a16="http://schemas.microsoft.com/office/drawing/2014/main" id="{B7AA7307-0F3C-BE4F-8289-31F0B27316F2}"/>
              </a:ext>
            </a:extLst>
          </p:cNvPr>
          <p:cNvSpPr/>
          <p:nvPr userDrawn="1"/>
        </p:nvSpPr>
        <p:spPr>
          <a:xfrm>
            <a:off x="8684997" y="2195456"/>
            <a:ext cx="1364722" cy="1369514"/>
          </a:xfrm>
          <a:prstGeom prst="ellipse">
            <a:avLst/>
          </a:prstGeom>
          <a:noFill/>
          <a:ln w="127000" cap="flat" cmpd="sng" algn="ctr">
            <a:solidFill>
              <a:srgbClr val="FFFFFF"/>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tlCol="0" anchor="ctr"/>
          <a:lstStyle/>
          <a:p>
            <a:pPr algn="ctr" rtl="0"/>
            <a:endParaRPr lang="de-DE" sz="2400" noProof="0"/>
          </a:p>
        </p:txBody>
      </p:sp>
      <p:sp>
        <p:nvSpPr>
          <p:cNvPr id="33" name="Ellipse 32">
            <a:extLst>
              <a:ext uri="{FF2B5EF4-FFF2-40B4-BE49-F238E27FC236}">
                <a16:creationId xmlns:a16="http://schemas.microsoft.com/office/drawing/2014/main" id="{3F985EA3-C591-1F46-B398-FF28856FDB78}"/>
              </a:ext>
            </a:extLst>
          </p:cNvPr>
          <p:cNvSpPr/>
          <p:nvPr userDrawn="1"/>
        </p:nvSpPr>
        <p:spPr>
          <a:xfrm>
            <a:off x="124004" y="2198506"/>
            <a:ext cx="1369517" cy="1369516"/>
          </a:xfrm>
          <a:prstGeom prst="ellipse">
            <a:avLst/>
          </a:prstGeom>
          <a:solidFill>
            <a:schemeClr val="accent2">
              <a:lumMod val="75000"/>
            </a:schemeClr>
          </a:solidFill>
          <a:ln w="12700">
            <a:noFill/>
            <a:miter lim="800000"/>
            <a:headEnd/>
            <a:tailEnd/>
          </a:ln>
          <a:effectLst/>
        </p:spPr>
        <p:txBody>
          <a:bodyPr lIns="18288" tIns="18288" rIns="18288" bIns="18288" rtlCol="0" anchor="ctr" anchorCtr="1"/>
          <a:lstStyle/>
          <a:p>
            <a:pPr algn="ctr" rtl="0">
              <a:lnSpc>
                <a:spcPct val="85000"/>
              </a:lnSpc>
              <a:spcBef>
                <a:spcPts val="20"/>
              </a:spcBef>
            </a:pPr>
            <a:endParaRPr lang="de-DE" sz="2400" noProof="0">
              <a:solidFill>
                <a:srgbClr val="FFFFFF"/>
              </a:solidFill>
            </a:endParaRPr>
          </a:p>
        </p:txBody>
      </p:sp>
      <p:sp>
        <p:nvSpPr>
          <p:cNvPr id="34" name="Ellipse 33">
            <a:extLst>
              <a:ext uri="{FF2B5EF4-FFF2-40B4-BE49-F238E27FC236}">
                <a16:creationId xmlns:a16="http://schemas.microsoft.com/office/drawing/2014/main" id="{D0AA7426-D0A9-1144-BDFB-A2CD3ABBF841}"/>
              </a:ext>
            </a:extLst>
          </p:cNvPr>
          <p:cNvSpPr/>
          <p:nvPr userDrawn="1"/>
        </p:nvSpPr>
        <p:spPr>
          <a:xfrm>
            <a:off x="2277316" y="2197540"/>
            <a:ext cx="1369516" cy="1369516"/>
          </a:xfrm>
          <a:prstGeom prst="ellipse">
            <a:avLst/>
          </a:prstGeom>
          <a:solidFill>
            <a:schemeClr val="accent4">
              <a:lumMod val="75000"/>
            </a:schemeClr>
          </a:solidFill>
          <a:ln w="9525">
            <a:noFill/>
            <a:miter lim="800000"/>
            <a:headEnd/>
            <a:tailEnd/>
          </a:ln>
          <a:effectLst/>
        </p:spPr>
        <p:txBody>
          <a:bodyPr lIns="18288" tIns="18288" rIns="18288" bIns="18288" rtlCol="0" anchor="ctr" anchorCtr="1"/>
          <a:lstStyle/>
          <a:p>
            <a:pPr algn="ctr" rtl="0">
              <a:lnSpc>
                <a:spcPct val="85000"/>
              </a:lnSpc>
              <a:spcBef>
                <a:spcPct val="20000"/>
              </a:spcBef>
            </a:pPr>
            <a:endParaRPr lang="de-DE" sz="2400" noProof="0">
              <a:solidFill>
                <a:srgbClr val="FFFFFF"/>
              </a:solidFill>
            </a:endParaRPr>
          </a:p>
        </p:txBody>
      </p:sp>
      <p:sp>
        <p:nvSpPr>
          <p:cNvPr id="35" name="Ellipse 34">
            <a:extLst>
              <a:ext uri="{FF2B5EF4-FFF2-40B4-BE49-F238E27FC236}">
                <a16:creationId xmlns:a16="http://schemas.microsoft.com/office/drawing/2014/main" id="{3A541760-3579-3541-8582-EE306D55BFFB}"/>
              </a:ext>
            </a:extLst>
          </p:cNvPr>
          <p:cNvSpPr/>
          <p:nvPr userDrawn="1"/>
        </p:nvSpPr>
        <p:spPr>
          <a:xfrm>
            <a:off x="6559499" y="2197540"/>
            <a:ext cx="1364724" cy="1369516"/>
          </a:xfrm>
          <a:prstGeom prst="ellipse">
            <a:avLst/>
          </a:prstGeom>
          <a:solidFill>
            <a:schemeClr val="accent6">
              <a:lumMod val="60000"/>
              <a:lumOff val="40000"/>
            </a:schemeClr>
          </a:solidFill>
          <a:ln w="9525">
            <a:noFill/>
            <a:miter lim="800000"/>
            <a:headEnd/>
            <a:tailEnd/>
          </a:ln>
          <a:effectLst/>
        </p:spPr>
        <p:txBody>
          <a:bodyPr lIns="18288" tIns="18288" rIns="18288" bIns="18288" rtlCol="0" anchor="ctr" anchorCtr="1"/>
          <a:lstStyle/>
          <a:p>
            <a:pPr algn="ctr" rtl="0">
              <a:lnSpc>
                <a:spcPct val="85000"/>
              </a:lnSpc>
              <a:spcBef>
                <a:spcPct val="20000"/>
              </a:spcBef>
            </a:pPr>
            <a:endParaRPr lang="de-DE" sz="2400" noProof="0">
              <a:solidFill>
                <a:srgbClr val="FFFFFF"/>
              </a:solidFill>
            </a:endParaRPr>
          </a:p>
        </p:txBody>
      </p:sp>
      <p:sp>
        <p:nvSpPr>
          <p:cNvPr id="36" name="Ellipse 35">
            <a:extLst>
              <a:ext uri="{FF2B5EF4-FFF2-40B4-BE49-F238E27FC236}">
                <a16:creationId xmlns:a16="http://schemas.microsoft.com/office/drawing/2014/main" id="{35A8E1DC-C43B-074B-8A90-6F9EABBB4BA4}"/>
              </a:ext>
            </a:extLst>
          </p:cNvPr>
          <p:cNvSpPr/>
          <p:nvPr userDrawn="1"/>
        </p:nvSpPr>
        <p:spPr>
          <a:xfrm>
            <a:off x="4412540" y="2195456"/>
            <a:ext cx="1369514" cy="1369514"/>
          </a:xfrm>
          <a:prstGeom prst="ellipse">
            <a:avLst/>
          </a:prstGeom>
          <a:noFill/>
          <a:ln w="127000" cap="flat" cmpd="sng" algn="ctr">
            <a:solidFill>
              <a:srgbClr val="FFFFFF"/>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tlCol="0" anchor="ctr"/>
          <a:lstStyle/>
          <a:p>
            <a:pPr algn="ctr" rtl="0"/>
            <a:endParaRPr lang="de-DE" sz="2400" noProof="0"/>
          </a:p>
        </p:txBody>
      </p:sp>
      <p:sp>
        <p:nvSpPr>
          <p:cNvPr id="37" name="Ellipse 36">
            <a:extLst>
              <a:ext uri="{FF2B5EF4-FFF2-40B4-BE49-F238E27FC236}">
                <a16:creationId xmlns:a16="http://schemas.microsoft.com/office/drawing/2014/main" id="{FEE3A366-64CF-F74B-92EE-2A831059C7E9}"/>
              </a:ext>
            </a:extLst>
          </p:cNvPr>
          <p:cNvSpPr/>
          <p:nvPr userDrawn="1"/>
        </p:nvSpPr>
        <p:spPr>
          <a:xfrm>
            <a:off x="8678119" y="2197540"/>
            <a:ext cx="1364724" cy="1369516"/>
          </a:xfrm>
          <a:prstGeom prst="ellipse">
            <a:avLst/>
          </a:prstGeom>
          <a:solidFill>
            <a:schemeClr val="accent5">
              <a:lumMod val="60000"/>
              <a:lumOff val="40000"/>
            </a:schemeClr>
          </a:solidFill>
          <a:ln w="12700">
            <a:noFill/>
            <a:miter lim="800000"/>
            <a:headEnd/>
            <a:tailEnd/>
          </a:ln>
          <a:effectLst/>
        </p:spPr>
        <p:txBody>
          <a:bodyPr lIns="18288" tIns="18288" rIns="18288" bIns="18288" rtlCol="0" anchor="ctr" anchorCtr="1"/>
          <a:lstStyle/>
          <a:p>
            <a:pPr algn="ctr" rtl="0">
              <a:lnSpc>
                <a:spcPct val="85000"/>
              </a:lnSpc>
              <a:spcBef>
                <a:spcPts val="20"/>
              </a:spcBef>
            </a:pPr>
            <a:endParaRPr lang="de-DE" sz="2400" noProof="0">
              <a:solidFill>
                <a:srgbClr val="FFFFFF"/>
              </a:solidFill>
            </a:endParaRPr>
          </a:p>
        </p:txBody>
      </p:sp>
      <p:sp>
        <p:nvSpPr>
          <p:cNvPr id="38" name="Ellipse 37">
            <a:extLst>
              <a:ext uri="{FF2B5EF4-FFF2-40B4-BE49-F238E27FC236}">
                <a16:creationId xmlns:a16="http://schemas.microsoft.com/office/drawing/2014/main" id="{AF57B189-54BE-4647-8C20-06C0DB75C419}"/>
              </a:ext>
            </a:extLst>
          </p:cNvPr>
          <p:cNvSpPr/>
          <p:nvPr userDrawn="1"/>
        </p:nvSpPr>
        <p:spPr>
          <a:xfrm>
            <a:off x="10822486" y="2195456"/>
            <a:ext cx="1369514" cy="1369514"/>
          </a:xfrm>
          <a:prstGeom prst="ellipse">
            <a:avLst/>
          </a:prstGeom>
          <a:noFill/>
          <a:ln w="127000" cap="flat" cmpd="sng" algn="ctr">
            <a:solidFill>
              <a:srgbClr val="FFFFFF"/>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tlCol="0" anchor="ctr"/>
          <a:lstStyle/>
          <a:p>
            <a:pPr algn="ctr" rtl="0"/>
            <a:endParaRPr lang="de-DE" sz="2400" noProof="0"/>
          </a:p>
        </p:txBody>
      </p:sp>
      <p:sp>
        <p:nvSpPr>
          <p:cNvPr id="39" name="Ellipse 38">
            <a:extLst>
              <a:ext uri="{FF2B5EF4-FFF2-40B4-BE49-F238E27FC236}">
                <a16:creationId xmlns:a16="http://schemas.microsoft.com/office/drawing/2014/main" id="{0AAF55E1-7B1E-D444-B87C-2908C39FEE77}"/>
              </a:ext>
            </a:extLst>
          </p:cNvPr>
          <p:cNvSpPr/>
          <p:nvPr userDrawn="1"/>
        </p:nvSpPr>
        <p:spPr>
          <a:xfrm>
            <a:off x="4412540" y="2196497"/>
            <a:ext cx="1369516" cy="1369516"/>
          </a:xfrm>
          <a:prstGeom prst="ellipse">
            <a:avLst/>
          </a:prstGeom>
          <a:solidFill>
            <a:schemeClr val="accent4">
              <a:lumMod val="40000"/>
              <a:lumOff val="60000"/>
            </a:schemeClr>
          </a:solidFill>
          <a:ln w="9525">
            <a:noFill/>
            <a:miter lim="800000"/>
            <a:headEnd/>
            <a:tailEnd/>
          </a:ln>
          <a:effectLst/>
        </p:spPr>
        <p:txBody>
          <a:bodyPr lIns="18288" tIns="18288" rIns="18288" bIns="18288" rtlCol="0" anchor="ctr" anchorCtr="1"/>
          <a:lstStyle/>
          <a:p>
            <a:pPr algn="ctr" rtl="0">
              <a:lnSpc>
                <a:spcPct val="85000"/>
              </a:lnSpc>
              <a:spcBef>
                <a:spcPct val="20000"/>
              </a:spcBef>
            </a:pPr>
            <a:endParaRPr lang="de-DE" sz="2400" noProof="0">
              <a:solidFill>
                <a:srgbClr val="FFFFFF"/>
              </a:solidFill>
            </a:endParaRPr>
          </a:p>
        </p:txBody>
      </p:sp>
      <p:sp>
        <p:nvSpPr>
          <p:cNvPr id="40" name="Ellipse 39">
            <a:extLst>
              <a:ext uri="{FF2B5EF4-FFF2-40B4-BE49-F238E27FC236}">
                <a16:creationId xmlns:a16="http://schemas.microsoft.com/office/drawing/2014/main" id="{0C752DD5-E82A-4D49-B083-42200C07519A}"/>
              </a:ext>
            </a:extLst>
          </p:cNvPr>
          <p:cNvSpPr/>
          <p:nvPr userDrawn="1"/>
        </p:nvSpPr>
        <p:spPr>
          <a:xfrm>
            <a:off x="10822484" y="2196497"/>
            <a:ext cx="1369516" cy="1369516"/>
          </a:xfrm>
          <a:prstGeom prst="ellipse">
            <a:avLst/>
          </a:prstGeom>
          <a:solidFill>
            <a:schemeClr val="accent1">
              <a:lumMod val="60000"/>
              <a:lumOff val="40000"/>
            </a:schemeClr>
          </a:solidFill>
          <a:ln w="9525">
            <a:noFill/>
            <a:miter lim="800000"/>
            <a:headEnd/>
            <a:tailEnd/>
          </a:ln>
          <a:effectLst/>
        </p:spPr>
        <p:txBody>
          <a:bodyPr lIns="18288" tIns="18288" rIns="18288" bIns="18288" rtlCol="0" anchor="ctr" anchorCtr="1"/>
          <a:lstStyle/>
          <a:p>
            <a:pPr algn="ctr" rtl="0">
              <a:lnSpc>
                <a:spcPct val="85000"/>
              </a:lnSpc>
              <a:spcBef>
                <a:spcPct val="20000"/>
              </a:spcBef>
            </a:pPr>
            <a:endParaRPr lang="de-DE" sz="2400" noProof="0">
              <a:solidFill>
                <a:srgbClr val="FFFFFF"/>
              </a:solidFill>
            </a:endParaRPr>
          </a:p>
        </p:txBody>
      </p:sp>
      <p:sp>
        <p:nvSpPr>
          <p:cNvPr id="41" name="AutoForm 110">
            <a:extLst>
              <a:ext uri="{FF2B5EF4-FFF2-40B4-BE49-F238E27FC236}">
                <a16:creationId xmlns:a16="http://schemas.microsoft.com/office/drawing/2014/main" id="{4740BF11-121E-FA4F-A0B2-545FE62EA0D2}"/>
              </a:ext>
            </a:extLst>
          </p:cNvPr>
          <p:cNvSpPr>
            <a:spLocks noChangeArrowheads="1"/>
          </p:cNvSpPr>
          <p:nvPr userDrawn="1"/>
        </p:nvSpPr>
        <p:spPr bwMode="auto">
          <a:xfrm>
            <a:off x="3646832" y="2771528"/>
            <a:ext cx="751856" cy="277812"/>
          </a:xfrm>
          <a:prstGeom prst="rightArrow">
            <a:avLst>
              <a:gd name="adj1" fmla="val 55843"/>
              <a:gd name="adj2" fmla="val 49879"/>
            </a:avLst>
          </a:prstGeom>
          <a:gradFill flip="none" rotWithShape="1">
            <a:gsLst>
              <a:gs pos="0">
                <a:srgbClr val="FFFFFF">
                  <a:alpha val="0"/>
                </a:srgbClr>
              </a:gs>
              <a:gs pos="100000">
                <a:srgbClr val="A5A5A5"/>
              </a:gs>
            </a:gsLst>
            <a:lin ang="0" scaled="1"/>
            <a:tileRect/>
          </a:gradFill>
          <a:ln w="9525">
            <a:noFill/>
            <a:miter lim="800000"/>
            <a:headEnd/>
            <a:tailEnd/>
          </a:ln>
        </p:spPr>
        <p:txBody>
          <a:bodyPr wrap="none" rtlCol="0" anchor="ctr"/>
          <a:lstStyle/>
          <a:p>
            <a:pPr rtl="0"/>
            <a:endParaRPr lang="de-DE" sz="2400" noProof="0"/>
          </a:p>
        </p:txBody>
      </p:sp>
      <p:sp>
        <p:nvSpPr>
          <p:cNvPr id="42" name="AutoForm 110">
            <a:extLst>
              <a:ext uri="{FF2B5EF4-FFF2-40B4-BE49-F238E27FC236}">
                <a16:creationId xmlns:a16="http://schemas.microsoft.com/office/drawing/2014/main" id="{AFA85E8E-6A00-3044-BBBA-588898110DAE}"/>
              </a:ext>
            </a:extLst>
          </p:cNvPr>
          <p:cNvSpPr>
            <a:spLocks noChangeArrowheads="1"/>
          </p:cNvSpPr>
          <p:nvPr userDrawn="1"/>
        </p:nvSpPr>
        <p:spPr bwMode="auto">
          <a:xfrm>
            <a:off x="1500421" y="2771528"/>
            <a:ext cx="751856" cy="277812"/>
          </a:xfrm>
          <a:prstGeom prst="rightArrow">
            <a:avLst>
              <a:gd name="adj1" fmla="val 55843"/>
              <a:gd name="adj2" fmla="val 49879"/>
            </a:avLst>
          </a:prstGeom>
          <a:gradFill flip="none" rotWithShape="1">
            <a:gsLst>
              <a:gs pos="0">
                <a:srgbClr val="FFFFFF">
                  <a:alpha val="0"/>
                </a:srgbClr>
              </a:gs>
              <a:gs pos="100000">
                <a:srgbClr val="A5A5A5"/>
              </a:gs>
            </a:gsLst>
            <a:lin ang="0" scaled="1"/>
            <a:tileRect/>
          </a:gradFill>
          <a:ln w="9525">
            <a:noFill/>
            <a:miter lim="800000"/>
            <a:headEnd/>
            <a:tailEnd/>
          </a:ln>
        </p:spPr>
        <p:txBody>
          <a:bodyPr wrap="none" rtlCol="0" anchor="ctr"/>
          <a:lstStyle/>
          <a:p>
            <a:pPr rtl="0"/>
            <a:endParaRPr lang="de-DE" sz="2400" noProof="0"/>
          </a:p>
        </p:txBody>
      </p:sp>
      <p:sp>
        <p:nvSpPr>
          <p:cNvPr id="43" name="AutoForm 110">
            <a:extLst>
              <a:ext uri="{FF2B5EF4-FFF2-40B4-BE49-F238E27FC236}">
                <a16:creationId xmlns:a16="http://schemas.microsoft.com/office/drawing/2014/main" id="{BD7D58B3-98A6-4649-8A78-96DF75261432}"/>
              </a:ext>
            </a:extLst>
          </p:cNvPr>
          <p:cNvSpPr>
            <a:spLocks noChangeArrowheads="1"/>
          </p:cNvSpPr>
          <p:nvPr userDrawn="1"/>
        </p:nvSpPr>
        <p:spPr bwMode="auto">
          <a:xfrm>
            <a:off x="5773806" y="2771528"/>
            <a:ext cx="751856" cy="277812"/>
          </a:xfrm>
          <a:prstGeom prst="rightArrow">
            <a:avLst>
              <a:gd name="adj1" fmla="val 55843"/>
              <a:gd name="adj2" fmla="val 49879"/>
            </a:avLst>
          </a:prstGeom>
          <a:gradFill flip="none" rotWithShape="1">
            <a:gsLst>
              <a:gs pos="0">
                <a:srgbClr val="FFFFFF">
                  <a:alpha val="0"/>
                </a:srgbClr>
              </a:gs>
              <a:gs pos="100000">
                <a:srgbClr val="A5A5A5"/>
              </a:gs>
            </a:gsLst>
            <a:lin ang="0" scaled="1"/>
            <a:tileRect/>
          </a:gradFill>
          <a:ln w="9525">
            <a:noFill/>
            <a:miter lim="800000"/>
            <a:headEnd/>
            <a:tailEnd/>
          </a:ln>
        </p:spPr>
        <p:txBody>
          <a:bodyPr wrap="none" rtlCol="0" anchor="ctr"/>
          <a:lstStyle/>
          <a:p>
            <a:pPr rtl="0"/>
            <a:endParaRPr lang="de-DE" sz="2400" noProof="0"/>
          </a:p>
        </p:txBody>
      </p:sp>
      <p:sp>
        <p:nvSpPr>
          <p:cNvPr id="44" name="AutoForm 110">
            <a:extLst>
              <a:ext uri="{FF2B5EF4-FFF2-40B4-BE49-F238E27FC236}">
                <a16:creationId xmlns:a16="http://schemas.microsoft.com/office/drawing/2014/main" id="{99C182F0-8A7C-504A-9A54-449A83F388B6}"/>
              </a:ext>
            </a:extLst>
          </p:cNvPr>
          <p:cNvSpPr>
            <a:spLocks noChangeArrowheads="1"/>
          </p:cNvSpPr>
          <p:nvPr userDrawn="1"/>
        </p:nvSpPr>
        <p:spPr bwMode="auto">
          <a:xfrm>
            <a:off x="7902809" y="2771528"/>
            <a:ext cx="751856" cy="277812"/>
          </a:xfrm>
          <a:prstGeom prst="rightArrow">
            <a:avLst>
              <a:gd name="adj1" fmla="val 55843"/>
              <a:gd name="adj2" fmla="val 49879"/>
            </a:avLst>
          </a:prstGeom>
          <a:gradFill flip="none" rotWithShape="1">
            <a:gsLst>
              <a:gs pos="0">
                <a:srgbClr val="FFFFFF">
                  <a:alpha val="0"/>
                </a:srgbClr>
              </a:gs>
              <a:gs pos="100000">
                <a:srgbClr val="A5A5A5"/>
              </a:gs>
            </a:gsLst>
            <a:lin ang="0" scaled="1"/>
            <a:tileRect/>
          </a:gradFill>
          <a:ln w="9525">
            <a:noFill/>
            <a:miter lim="800000"/>
            <a:headEnd/>
            <a:tailEnd/>
          </a:ln>
        </p:spPr>
        <p:txBody>
          <a:bodyPr wrap="none" rtlCol="0" anchor="ctr"/>
          <a:lstStyle/>
          <a:p>
            <a:pPr rtl="0"/>
            <a:endParaRPr lang="de-DE" sz="2400" noProof="0"/>
          </a:p>
        </p:txBody>
      </p:sp>
      <p:sp>
        <p:nvSpPr>
          <p:cNvPr id="45" name="AutoForm 110">
            <a:extLst>
              <a:ext uri="{FF2B5EF4-FFF2-40B4-BE49-F238E27FC236}">
                <a16:creationId xmlns:a16="http://schemas.microsoft.com/office/drawing/2014/main" id="{9D1051D0-507B-AD4A-B0AD-E475849C00B9}"/>
              </a:ext>
            </a:extLst>
          </p:cNvPr>
          <p:cNvSpPr>
            <a:spLocks noChangeArrowheads="1"/>
          </p:cNvSpPr>
          <p:nvPr userDrawn="1"/>
        </p:nvSpPr>
        <p:spPr bwMode="auto">
          <a:xfrm>
            <a:off x="10049719" y="2771528"/>
            <a:ext cx="751856" cy="277812"/>
          </a:xfrm>
          <a:prstGeom prst="rightArrow">
            <a:avLst>
              <a:gd name="adj1" fmla="val 55843"/>
              <a:gd name="adj2" fmla="val 49879"/>
            </a:avLst>
          </a:prstGeom>
          <a:gradFill flip="none" rotWithShape="1">
            <a:gsLst>
              <a:gs pos="0">
                <a:srgbClr val="FFFFFF">
                  <a:alpha val="0"/>
                </a:srgbClr>
              </a:gs>
              <a:gs pos="100000">
                <a:srgbClr val="A5A5A5"/>
              </a:gs>
            </a:gsLst>
            <a:lin ang="0" scaled="1"/>
            <a:tileRect/>
          </a:gradFill>
          <a:ln w="9525">
            <a:noFill/>
            <a:miter lim="800000"/>
            <a:headEnd/>
            <a:tailEnd/>
          </a:ln>
        </p:spPr>
        <p:txBody>
          <a:bodyPr wrap="none" rtlCol="0" anchor="ctr"/>
          <a:lstStyle/>
          <a:p>
            <a:pPr rtl="0"/>
            <a:endParaRPr lang="de-DE" sz="2400" noProof="0"/>
          </a:p>
        </p:txBody>
      </p:sp>
      <p:sp>
        <p:nvSpPr>
          <p:cNvPr id="48" name="Textplatzhalter 47">
            <a:extLst>
              <a:ext uri="{FF2B5EF4-FFF2-40B4-BE49-F238E27FC236}">
                <a16:creationId xmlns:a16="http://schemas.microsoft.com/office/drawing/2014/main" id="{C7AC686A-1508-BF48-911D-61D82AABC76B}"/>
              </a:ext>
            </a:extLst>
          </p:cNvPr>
          <p:cNvSpPr>
            <a:spLocks noGrp="1"/>
          </p:cNvSpPr>
          <p:nvPr>
            <p:ph type="body" sz="quarter" idx="10"/>
          </p:nvPr>
        </p:nvSpPr>
        <p:spPr>
          <a:xfrm>
            <a:off x="170662" y="1128339"/>
            <a:ext cx="1362615" cy="248133"/>
          </a:xfrm>
        </p:spPr>
        <p:txBody>
          <a:bodyPr rtlCol="0">
            <a:noAutofit/>
          </a:bodyPr>
          <a:lstStyle>
            <a:lvl1pPr marL="0" indent="0" algn="ctr">
              <a:buNone/>
              <a:defRPr sz="1600"/>
            </a:lvl1pPr>
            <a:lvl2pPr marL="457200" indent="0">
              <a:buNone/>
              <a:defRPr sz="1800"/>
            </a:lvl2pPr>
            <a:lvl3pPr marL="914400" indent="0">
              <a:buNone/>
              <a:defRPr sz="1800"/>
            </a:lvl3pPr>
            <a:lvl4pPr marL="1371600" indent="0">
              <a:buNone/>
              <a:defRPr sz="1800"/>
            </a:lvl4pPr>
            <a:lvl5pPr marL="1828800" indent="0">
              <a:buNone/>
              <a:defRPr sz="1800"/>
            </a:lvl5pPr>
          </a:lstStyle>
          <a:p>
            <a:pPr lvl="0" rtl="0"/>
            <a:r>
              <a:rPr lang="de-DE" noProof="0"/>
              <a:t>Textmasterformat bearbeiten</a:t>
            </a:r>
          </a:p>
        </p:txBody>
      </p:sp>
      <p:sp>
        <p:nvSpPr>
          <p:cNvPr id="49" name="Textplatzhalter 47">
            <a:extLst>
              <a:ext uri="{FF2B5EF4-FFF2-40B4-BE49-F238E27FC236}">
                <a16:creationId xmlns:a16="http://schemas.microsoft.com/office/drawing/2014/main" id="{B876D68E-F284-354A-92F8-5F77347449B8}"/>
              </a:ext>
            </a:extLst>
          </p:cNvPr>
          <p:cNvSpPr>
            <a:spLocks noGrp="1"/>
          </p:cNvSpPr>
          <p:nvPr>
            <p:ph type="body" sz="quarter" idx="11"/>
          </p:nvPr>
        </p:nvSpPr>
        <p:spPr>
          <a:xfrm>
            <a:off x="170662" y="1376472"/>
            <a:ext cx="1362615" cy="618324"/>
          </a:xfrm>
        </p:spPr>
        <p:txBody>
          <a:bodyPr rtlCol="0">
            <a:noAutofit/>
          </a:bodyPr>
          <a:lstStyle>
            <a:lvl1pPr marL="0" indent="0" algn="ctr">
              <a:lnSpc>
                <a:spcPct val="85000"/>
              </a:lnSpc>
              <a:buNone/>
              <a:defRPr sz="1400"/>
            </a:lvl1pPr>
            <a:lvl2pPr marL="457200" indent="0">
              <a:buNone/>
              <a:defRPr sz="1800"/>
            </a:lvl2pPr>
            <a:lvl3pPr marL="914400" indent="0">
              <a:buNone/>
              <a:defRPr sz="1800"/>
            </a:lvl3pPr>
            <a:lvl4pPr marL="1371600" indent="0">
              <a:buNone/>
              <a:defRPr sz="1800"/>
            </a:lvl4pPr>
            <a:lvl5pPr marL="1828800" indent="0">
              <a:buNone/>
              <a:defRPr sz="1800"/>
            </a:lvl5pPr>
          </a:lstStyle>
          <a:p>
            <a:pPr lvl="0" algn="ctr" rtl="0">
              <a:lnSpc>
                <a:spcPct val="85000"/>
              </a:lnSpc>
            </a:pPr>
            <a:r>
              <a:rPr lang="de-DE" sz="1400" noProof="0" dirty="0">
                <a:solidFill>
                  <a:srgbClr val="6B6B6B"/>
                </a:solidFill>
              </a:rPr>
              <a:t>Textmasterformat bearbeiten</a:t>
            </a:r>
          </a:p>
        </p:txBody>
      </p:sp>
      <p:sp>
        <p:nvSpPr>
          <p:cNvPr id="50" name="Textplatzhalter 47">
            <a:extLst>
              <a:ext uri="{FF2B5EF4-FFF2-40B4-BE49-F238E27FC236}">
                <a16:creationId xmlns:a16="http://schemas.microsoft.com/office/drawing/2014/main" id="{72B3DBB3-1959-194A-B523-EB85330EEDEC}"/>
              </a:ext>
            </a:extLst>
          </p:cNvPr>
          <p:cNvSpPr>
            <a:spLocks noGrp="1"/>
          </p:cNvSpPr>
          <p:nvPr>
            <p:ph type="body" sz="quarter" idx="12"/>
          </p:nvPr>
        </p:nvSpPr>
        <p:spPr>
          <a:xfrm>
            <a:off x="2267819" y="1128339"/>
            <a:ext cx="1362615" cy="248133"/>
          </a:xfrm>
        </p:spPr>
        <p:txBody>
          <a:bodyPr rtlCol="0">
            <a:noAutofit/>
          </a:bodyPr>
          <a:lstStyle>
            <a:lvl1pPr marL="0" indent="0" algn="ctr">
              <a:buNone/>
              <a:defRPr sz="1600"/>
            </a:lvl1pPr>
            <a:lvl2pPr marL="457200" indent="0">
              <a:buNone/>
              <a:defRPr sz="1800"/>
            </a:lvl2pPr>
            <a:lvl3pPr marL="914400" indent="0">
              <a:buNone/>
              <a:defRPr sz="1800"/>
            </a:lvl3pPr>
            <a:lvl4pPr marL="1371600" indent="0">
              <a:buNone/>
              <a:defRPr sz="1800"/>
            </a:lvl4pPr>
            <a:lvl5pPr marL="1828800" indent="0">
              <a:buNone/>
              <a:defRPr sz="1800"/>
            </a:lvl5pPr>
          </a:lstStyle>
          <a:p>
            <a:pPr lvl="0" rtl="0"/>
            <a:r>
              <a:rPr lang="de-DE" noProof="0"/>
              <a:t>Textmasterformat bearbeiten</a:t>
            </a:r>
          </a:p>
        </p:txBody>
      </p:sp>
      <p:sp>
        <p:nvSpPr>
          <p:cNvPr id="51" name="Textplatzhalter 47">
            <a:extLst>
              <a:ext uri="{FF2B5EF4-FFF2-40B4-BE49-F238E27FC236}">
                <a16:creationId xmlns:a16="http://schemas.microsoft.com/office/drawing/2014/main" id="{22B58263-52CE-A840-BE43-6EC1E908E01E}"/>
              </a:ext>
            </a:extLst>
          </p:cNvPr>
          <p:cNvSpPr>
            <a:spLocks noGrp="1"/>
          </p:cNvSpPr>
          <p:nvPr>
            <p:ph type="body" sz="quarter" idx="13"/>
          </p:nvPr>
        </p:nvSpPr>
        <p:spPr>
          <a:xfrm>
            <a:off x="2267819" y="1376472"/>
            <a:ext cx="1362615" cy="618324"/>
          </a:xfrm>
        </p:spPr>
        <p:txBody>
          <a:bodyPr rtlCol="0">
            <a:noAutofit/>
          </a:bodyPr>
          <a:lstStyle>
            <a:lvl1pPr marL="0" indent="0" algn="ctr">
              <a:lnSpc>
                <a:spcPct val="85000"/>
              </a:lnSpc>
              <a:buNone/>
              <a:defRPr sz="1400"/>
            </a:lvl1pPr>
            <a:lvl2pPr marL="457200" indent="0">
              <a:buNone/>
              <a:defRPr sz="1800"/>
            </a:lvl2pPr>
            <a:lvl3pPr marL="914400" indent="0">
              <a:buNone/>
              <a:defRPr sz="1800"/>
            </a:lvl3pPr>
            <a:lvl4pPr marL="1371600" indent="0">
              <a:buNone/>
              <a:defRPr sz="1800"/>
            </a:lvl4pPr>
            <a:lvl5pPr marL="1828800" indent="0">
              <a:buNone/>
              <a:defRPr sz="1800"/>
            </a:lvl5pPr>
          </a:lstStyle>
          <a:p>
            <a:pPr lvl="0" algn="ctr" rtl="0">
              <a:lnSpc>
                <a:spcPct val="85000"/>
              </a:lnSpc>
            </a:pPr>
            <a:r>
              <a:rPr lang="de-DE" sz="1400" noProof="0">
                <a:solidFill>
                  <a:srgbClr val="6B6B6B"/>
                </a:solidFill>
              </a:rPr>
              <a:t>Textmasterformat bearbeiten</a:t>
            </a:r>
          </a:p>
        </p:txBody>
      </p:sp>
      <p:sp>
        <p:nvSpPr>
          <p:cNvPr id="52" name="Textplatzhalter 47">
            <a:extLst>
              <a:ext uri="{FF2B5EF4-FFF2-40B4-BE49-F238E27FC236}">
                <a16:creationId xmlns:a16="http://schemas.microsoft.com/office/drawing/2014/main" id="{26EB032E-EC81-0A4B-B52C-8C2C4C3F2374}"/>
              </a:ext>
            </a:extLst>
          </p:cNvPr>
          <p:cNvSpPr>
            <a:spLocks noGrp="1"/>
          </p:cNvSpPr>
          <p:nvPr>
            <p:ph type="body" sz="quarter" idx="14"/>
          </p:nvPr>
        </p:nvSpPr>
        <p:spPr>
          <a:xfrm>
            <a:off x="4384854" y="1128339"/>
            <a:ext cx="1362615" cy="248133"/>
          </a:xfrm>
        </p:spPr>
        <p:txBody>
          <a:bodyPr rtlCol="0">
            <a:noAutofit/>
          </a:bodyPr>
          <a:lstStyle>
            <a:lvl1pPr marL="0" indent="0" algn="ctr">
              <a:buNone/>
              <a:defRPr sz="1600"/>
            </a:lvl1pPr>
            <a:lvl2pPr marL="457200" indent="0">
              <a:buNone/>
              <a:defRPr sz="1800"/>
            </a:lvl2pPr>
            <a:lvl3pPr marL="914400" indent="0">
              <a:buNone/>
              <a:defRPr sz="1800"/>
            </a:lvl3pPr>
            <a:lvl4pPr marL="1371600" indent="0">
              <a:buNone/>
              <a:defRPr sz="1800"/>
            </a:lvl4pPr>
            <a:lvl5pPr marL="1828800" indent="0">
              <a:buNone/>
              <a:defRPr sz="1800"/>
            </a:lvl5pPr>
          </a:lstStyle>
          <a:p>
            <a:pPr lvl="0" rtl="0"/>
            <a:r>
              <a:rPr lang="de-DE" noProof="0"/>
              <a:t>Textmasterformat bearbeiten</a:t>
            </a:r>
          </a:p>
        </p:txBody>
      </p:sp>
      <p:sp>
        <p:nvSpPr>
          <p:cNvPr id="53" name="Textplatzhalter 47">
            <a:extLst>
              <a:ext uri="{FF2B5EF4-FFF2-40B4-BE49-F238E27FC236}">
                <a16:creationId xmlns:a16="http://schemas.microsoft.com/office/drawing/2014/main" id="{E142B6AC-952F-7848-BBE6-347DCB7B89DC}"/>
              </a:ext>
            </a:extLst>
          </p:cNvPr>
          <p:cNvSpPr>
            <a:spLocks noGrp="1"/>
          </p:cNvSpPr>
          <p:nvPr>
            <p:ph type="body" sz="quarter" idx="15"/>
          </p:nvPr>
        </p:nvSpPr>
        <p:spPr>
          <a:xfrm>
            <a:off x="4384854" y="1376472"/>
            <a:ext cx="1362615" cy="618324"/>
          </a:xfrm>
        </p:spPr>
        <p:txBody>
          <a:bodyPr rtlCol="0">
            <a:noAutofit/>
          </a:bodyPr>
          <a:lstStyle>
            <a:lvl1pPr marL="0" indent="0" algn="ctr">
              <a:lnSpc>
                <a:spcPct val="85000"/>
              </a:lnSpc>
              <a:buNone/>
              <a:defRPr sz="1400"/>
            </a:lvl1pPr>
            <a:lvl2pPr marL="457200" indent="0">
              <a:buNone/>
              <a:defRPr sz="1800"/>
            </a:lvl2pPr>
            <a:lvl3pPr marL="914400" indent="0">
              <a:buNone/>
              <a:defRPr sz="1800"/>
            </a:lvl3pPr>
            <a:lvl4pPr marL="1371600" indent="0">
              <a:buNone/>
              <a:defRPr sz="1800"/>
            </a:lvl4pPr>
            <a:lvl5pPr marL="1828800" indent="0">
              <a:buNone/>
              <a:defRPr sz="1800"/>
            </a:lvl5pPr>
          </a:lstStyle>
          <a:p>
            <a:pPr lvl="0" algn="ctr" rtl="0">
              <a:lnSpc>
                <a:spcPct val="85000"/>
              </a:lnSpc>
            </a:pPr>
            <a:r>
              <a:rPr lang="de-DE" sz="1400" noProof="0">
                <a:solidFill>
                  <a:srgbClr val="6B6B6B"/>
                </a:solidFill>
              </a:rPr>
              <a:t>Textmasterformat bearbeiten</a:t>
            </a:r>
          </a:p>
        </p:txBody>
      </p:sp>
      <p:sp>
        <p:nvSpPr>
          <p:cNvPr id="54" name="Textplatzhalter 47">
            <a:extLst>
              <a:ext uri="{FF2B5EF4-FFF2-40B4-BE49-F238E27FC236}">
                <a16:creationId xmlns:a16="http://schemas.microsoft.com/office/drawing/2014/main" id="{E0489ECC-6BF5-5B4E-90C3-BEE52E42473B}"/>
              </a:ext>
            </a:extLst>
          </p:cNvPr>
          <p:cNvSpPr>
            <a:spLocks noGrp="1"/>
          </p:cNvSpPr>
          <p:nvPr>
            <p:ph type="body" sz="quarter" idx="16"/>
          </p:nvPr>
        </p:nvSpPr>
        <p:spPr>
          <a:xfrm>
            <a:off x="6521768" y="1128339"/>
            <a:ext cx="1362615" cy="248133"/>
          </a:xfrm>
        </p:spPr>
        <p:txBody>
          <a:bodyPr rtlCol="0">
            <a:noAutofit/>
          </a:bodyPr>
          <a:lstStyle>
            <a:lvl1pPr marL="0" indent="0" algn="ctr">
              <a:buNone/>
              <a:defRPr sz="1600"/>
            </a:lvl1pPr>
            <a:lvl2pPr marL="457200" indent="0">
              <a:buNone/>
              <a:defRPr sz="1800"/>
            </a:lvl2pPr>
            <a:lvl3pPr marL="914400" indent="0">
              <a:buNone/>
              <a:defRPr sz="1800"/>
            </a:lvl3pPr>
            <a:lvl4pPr marL="1371600" indent="0">
              <a:buNone/>
              <a:defRPr sz="1800"/>
            </a:lvl4pPr>
            <a:lvl5pPr marL="1828800" indent="0">
              <a:buNone/>
              <a:defRPr sz="1800"/>
            </a:lvl5pPr>
          </a:lstStyle>
          <a:p>
            <a:pPr lvl="0" rtl="0"/>
            <a:r>
              <a:rPr lang="de-DE" noProof="0"/>
              <a:t>Textmasterformat bearbeiten</a:t>
            </a:r>
          </a:p>
        </p:txBody>
      </p:sp>
      <p:sp>
        <p:nvSpPr>
          <p:cNvPr id="55" name="Textplatzhalter 47">
            <a:extLst>
              <a:ext uri="{FF2B5EF4-FFF2-40B4-BE49-F238E27FC236}">
                <a16:creationId xmlns:a16="http://schemas.microsoft.com/office/drawing/2014/main" id="{F5FDBE0B-BF91-454F-884E-BD1DBC7FBAD9}"/>
              </a:ext>
            </a:extLst>
          </p:cNvPr>
          <p:cNvSpPr>
            <a:spLocks noGrp="1"/>
          </p:cNvSpPr>
          <p:nvPr>
            <p:ph type="body" sz="quarter" idx="17"/>
          </p:nvPr>
        </p:nvSpPr>
        <p:spPr>
          <a:xfrm>
            <a:off x="6521768" y="1376472"/>
            <a:ext cx="1362615" cy="618324"/>
          </a:xfrm>
        </p:spPr>
        <p:txBody>
          <a:bodyPr rtlCol="0">
            <a:noAutofit/>
          </a:bodyPr>
          <a:lstStyle>
            <a:lvl1pPr marL="0" indent="0" algn="ctr">
              <a:lnSpc>
                <a:spcPct val="85000"/>
              </a:lnSpc>
              <a:buNone/>
              <a:defRPr sz="1400"/>
            </a:lvl1pPr>
            <a:lvl2pPr marL="457200" indent="0">
              <a:buNone/>
              <a:defRPr sz="1800"/>
            </a:lvl2pPr>
            <a:lvl3pPr marL="914400" indent="0">
              <a:buNone/>
              <a:defRPr sz="1800"/>
            </a:lvl3pPr>
            <a:lvl4pPr marL="1371600" indent="0">
              <a:buNone/>
              <a:defRPr sz="1800"/>
            </a:lvl4pPr>
            <a:lvl5pPr marL="1828800" indent="0">
              <a:buNone/>
              <a:defRPr sz="1800"/>
            </a:lvl5pPr>
          </a:lstStyle>
          <a:p>
            <a:pPr lvl="0" algn="ctr" rtl="0">
              <a:lnSpc>
                <a:spcPct val="85000"/>
              </a:lnSpc>
            </a:pPr>
            <a:r>
              <a:rPr lang="de-DE" sz="1400" noProof="0">
                <a:solidFill>
                  <a:srgbClr val="6B6B6B"/>
                </a:solidFill>
              </a:rPr>
              <a:t>Textmasterformat bearbeiten</a:t>
            </a:r>
          </a:p>
        </p:txBody>
      </p:sp>
      <p:sp>
        <p:nvSpPr>
          <p:cNvPr id="56" name="Textplatzhalter 47">
            <a:extLst>
              <a:ext uri="{FF2B5EF4-FFF2-40B4-BE49-F238E27FC236}">
                <a16:creationId xmlns:a16="http://schemas.microsoft.com/office/drawing/2014/main" id="{BFA5A588-B7EF-C54C-845B-1DE2DEB66411}"/>
              </a:ext>
            </a:extLst>
          </p:cNvPr>
          <p:cNvSpPr>
            <a:spLocks noGrp="1"/>
          </p:cNvSpPr>
          <p:nvPr>
            <p:ph type="body" sz="quarter" idx="18"/>
          </p:nvPr>
        </p:nvSpPr>
        <p:spPr>
          <a:xfrm>
            <a:off x="8648742" y="1128339"/>
            <a:ext cx="1362615" cy="248133"/>
          </a:xfrm>
        </p:spPr>
        <p:txBody>
          <a:bodyPr rtlCol="0">
            <a:noAutofit/>
          </a:bodyPr>
          <a:lstStyle>
            <a:lvl1pPr marL="0" indent="0" algn="ctr">
              <a:buNone/>
              <a:defRPr sz="1600"/>
            </a:lvl1pPr>
            <a:lvl2pPr marL="457200" indent="0">
              <a:buNone/>
              <a:defRPr sz="1800"/>
            </a:lvl2pPr>
            <a:lvl3pPr marL="914400" indent="0">
              <a:buNone/>
              <a:defRPr sz="1800"/>
            </a:lvl3pPr>
            <a:lvl4pPr marL="1371600" indent="0">
              <a:buNone/>
              <a:defRPr sz="1800"/>
            </a:lvl4pPr>
            <a:lvl5pPr marL="1828800" indent="0">
              <a:buNone/>
              <a:defRPr sz="1800"/>
            </a:lvl5pPr>
          </a:lstStyle>
          <a:p>
            <a:pPr lvl="0" rtl="0"/>
            <a:r>
              <a:rPr lang="de-DE" noProof="0"/>
              <a:t>Textmasterformat bearbeiten</a:t>
            </a:r>
          </a:p>
        </p:txBody>
      </p:sp>
      <p:sp>
        <p:nvSpPr>
          <p:cNvPr id="57" name="Textplatzhalter 47">
            <a:extLst>
              <a:ext uri="{FF2B5EF4-FFF2-40B4-BE49-F238E27FC236}">
                <a16:creationId xmlns:a16="http://schemas.microsoft.com/office/drawing/2014/main" id="{EB929D32-6BE2-A740-9A19-3C58C9989F3F}"/>
              </a:ext>
            </a:extLst>
          </p:cNvPr>
          <p:cNvSpPr>
            <a:spLocks noGrp="1"/>
          </p:cNvSpPr>
          <p:nvPr>
            <p:ph type="body" sz="quarter" idx="19"/>
          </p:nvPr>
        </p:nvSpPr>
        <p:spPr>
          <a:xfrm>
            <a:off x="8648742" y="1376472"/>
            <a:ext cx="1362615" cy="618324"/>
          </a:xfrm>
        </p:spPr>
        <p:txBody>
          <a:bodyPr rtlCol="0">
            <a:noAutofit/>
          </a:bodyPr>
          <a:lstStyle>
            <a:lvl1pPr marL="0" indent="0" algn="ctr">
              <a:lnSpc>
                <a:spcPct val="85000"/>
              </a:lnSpc>
              <a:buNone/>
              <a:defRPr sz="1400"/>
            </a:lvl1pPr>
            <a:lvl2pPr marL="457200" indent="0">
              <a:buNone/>
              <a:defRPr sz="1800"/>
            </a:lvl2pPr>
            <a:lvl3pPr marL="914400" indent="0">
              <a:buNone/>
              <a:defRPr sz="1800"/>
            </a:lvl3pPr>
            <a:lvl4pPr marL="1371600" indent="0">
              <a:buNone/>
              <a:defRPr sz="1800"/>
            </a:lvl4pPr>
            <a:lvl5pPr marL="1828800" indent="0">
              <a:buNone/>
              <a:defRPr sz="1800"/>
            </a:lvl5pPr>
          </a:lstStyle>
          <a:p>
            <a:pPr lvl="0" algn="ctr" rtl="0">
              <a:lnSpc>
                <a:spcPct val="85000"/>
              </a:lnSpc>
            </a:pPr>
            <a:r>
              <a:rPr lang="de-DE" sz="1400" noProof="0" dirty="0">
                <a:solidFill>
                  <a:srgbClr val="6B6B6B"/>
                </a:solidFill>
              </a:rPr>
              <a:t>Textmasterformat bearbeiten</a:t>
            </a:r>
          </a:p>
        </p:txBody>
      </p:sp>
      <p:sp>
        <p:nvSpPr>
          <p:cNvPr id="58" name="Textplatzhalter 47">
            <a:extLst>
              <a:ext uri="{FF2B5EF4-FFF2-40B4-BE49-F238E27FC236}">
                <a16:creationId xmlns:a16="http://schemas.microsoft.com/office/drawing/2014/main" id="{28EEF54E-168F-DA4E-944A-F77FE6A16B24}"/>
              </a:ext>
            </a:extLst>
          </p:cNvPr>
          <p:cNvSpPr>
            <a:spLocks noGrp="1"/>
          </p:cNvSpPr>
          <p:nvPr>
            <p:ph type="body" sz="quarter" idx="20"/>
          </p:nvPr>
        </p:nvSpPr>
        <p:spPr>
          <a:xfrm>
            <a:off x="10785654" y="1128339"/>
            <a:ext cx="1362615" cy="248133"/>
          </a:xfrm>
        </p:spPr>
        <p:txBody>
          <a:bodyPr rtlCol="0">
            <a:noAutofit/>
          </a:bodyPr>
          <a:lstStyle>
            <a:lvl1pPr marL="0" indent="0" algn="ctr">
              <a:buNone/>
              <a:defRPr sz="1600"/>
            </a:lvl1pPr>
            <a:lvl2pPr marL="457200" indent="0">
              <a:buNone/>
              <a:defRPr sz="1800"/>
            </a:lvl2pPr>
            <a:lvl3pPr marL="914400" indent="0">
              <a:buNone/>
              <a:defRPr sz="1800"/>
            </a:lvl3pPr>
            <a:lvl4pPr marL="1371600" indent="0">
              <a:buNone/>
              <a:defRPr sz="1800"/>
            </a:lvl4pPr>
            <a:lvl5pPr marL="1828800" indent="0">
              <a:buNone/>
              <a:defRPr sz="1800"/>
            </a:lvl5pPr>
          </a:lstStyle>
          <a:p>
            <a:pPr lvl="0" rtl="0"/>
            <a:r>
              <a:rPr lang="de-DE" noProof="0"/>
              <a:t>Textmasterformat bearbeiten</a:t>
            </a:r>
          </a:p>
        </p:txBody>
      </p:sp>
      <p:sp>
        <p:nvSpPr>
          <p:cNvPr id="59" name="Textplatzhalter 47">
            <a:extLst>
              <a:ext uri="{FF2B5EF4-FFF2-40B4-BE49-F238E27FC236}">
                <a16:creationId xmlns:a16="http://schemas.microsoft.com/office/drawing/2014/main" id="{198BA63D-3812-4B40-A56C-E9D3715494D9}"/>
              </a:ext>
            </a:extLst>
          </p:cNvPr>
          <p:cNvSpPr>
            <a:spLocks noGrp="1"/>
          </p:cNvSpPr>
          <p:nvPr>
            <p:ph type="body" sz="quarter" idx="21"/>
          </p:nvPr>
        </p:nvSpPr>
        <p:spPr>
          <a:xfrm>
            <a:off x="10785654" y="1376472"/>
            <a:ext cx="1362615" cy="618324"/>
          </a:xfrm>
        </p:spPr>
        <p:txBody>
          <a:bodyPr rtlCol="0">
            <a:noAutofit/>
          </a:bodyPr>
          <a:lstStyle>
            <a:lvl1pPr marL="0" indent="0" algn="ctr">
              <a:lnSpc>
                <a:spcPct val="85000"/>
              </a:lnSpc>
              <a:buNone/>
              <a:defRPr sz="1400"/>
            </a:lvl1pPr>
            <a:lvl2pPr marL="457200" indent="0">
              <a:buNone/>
              <a:defRPr sz="1800"/>
            </a:lvl2pPr>
            <a:lvl3pPr marL="914400" indent="0">
              <a:buNone/>
              <a:defRPr sz="1800"/>
            </a:lvl3pPr>
            <a:lvl4pPr marL="1371600" indent="0">
              <a:buNone/>
              <a:defRPr sz="1800"/>
            </a:lvl4pPr>
            <a:lvl5pPr marL="1828800" indent="0">
              <a:buNone/>
              <a:defRPr sz="1800"/>
            </a:lvl5pPr>
          </a:lstStyle>
          <a:p>
            <a:pPr lvl="0" algn="ctr" rtl="0">
              <a:lnSpc>
                <a:spcPct val="85000"/>
              </a:lnSpc>
            </a:pPr>
            <a:r>
              <a:rPr lang="de-DE" sz="1400" noProof="0">
                <a:solidFill>
                  <a:srgbClr val="6B6B6B"/>
                </a:solidFill>
              </a:rPr>
              <a:t>Textmasterformat bearbeiten</a:t>
            </a:r>
          </a:p>
        </p:txBody>
      </p:sp>
      <p:sp>
        <p:nvSpPr>
          <p:cNvPr id="61" name="Textplatzhalter 60">
            <a:extLst>
              <a:ext uri="{FF2B5EF4-FFF2-40B4-BE49-F238E27FC236}">
                <a16:creationId xmlns:a16="http://schemas.microsoft.com/office/drawing/2014/main" id="{761076FF-D12B-874E-B2F7-D7211892E96C}"/>
              </a:ext>
            </a:extLst>
          </p:cNvPr>
          <p:cNvSpPr>
            <a:spLocks noGrp="1"/>
          </p:cNvSpPr>
          <p:nvPr>
            <p:ph type="body" sz="quarter" idx="22"/>
          </p:nvPr>
        </p:nvSpPr>
        <p:spPr>
          <a:xfrm>
            <a:off x="824790" y="4068057"/>
            <a:ext cx="4957763" cy="2682875"/>
          </a:xfrm>
        </p:spPr>
        <p:txBody>
          <a:bodyPr rtlCol="0"/>
          <a:lstStyle>
            <a:lvl1pPr rtl="0">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rtl="0"/>
            <a:r>
              <a:rPr lang="de-DE" noProof="0"/>
              <a:t>Textmasterformat bearbeiten</a:t>
            </a:r>
          </a:p>
          <a:p>
            <a:pPr lvl="1" rtl="0"/>
            <a:r>
              <a:rPr lang="de-DE" noProof="0"/>
              <a:t>Zweite Ebene</a:t>
            </a:r>
          </a:p>
          <a:p>
            <a:pPr lvl="2" rtl="0"/>
            <a:r>
              <a:rPr lang="de-DE" noProof="0"/>
              <a:t>Dritte Ebene</a:t>
            </a:r>
          </a:p>
          <a:p>
            <a:pPr lvl="3" rtl="0"/>
            <a:r>
              <a:rPr lang="de-DE" noProof="0"/>
              <a:t>Vierte Ebene</a:t>
            </a:r>
          </a:p>
          <a:p>
            <a:pPr lvl="4" rtl="0"/>
            <a:r>
              <a:rPr lang="de-DE" noProof="0"/>
              <a:t>Fünfte Ebene</a:t>
            </a:r>
            <a:endParaRPr lang="de-DE" noProof="0" dirty="0"/>
          </a:p>
        </p:txBody>
      </p:sp>
      <p:sp>
        <p:nvSpPr>
          <p:cNvPr id="62" name="Textplatzhalter 60">
            <a:extLst>
              <a:ext uri="{FF2B5EF4-FFF2-40B4-BE49-F238E27FC236}">
                <a16:creationId xmlns:a16="http://schemas.microsoft.com/office/drawing/2014/main" id="{3A9C68A9-C47F-6248-80FB-A955A9DC3FE1}"/>
              </a:ext>
            </a:extLst>
          </p:cNvPr>
          <p:cNvSpPr>
            <a:spLocks noGrp="1"/>
          </p:cNvSpPr>
          <p:nvPr>
            <p:ph type="body" sz="quarter" idx="23"/>
          </p:nvPr>
        </p:nvSpPr>
        <p:spPr>
          <a:xfrm>
            <a:off x="6559499" y="4048248"/>
            <a:ext cx="4957763" cy="2682875"/>
          </a:xfrm>
        </p:spPr>
        <p:txBody>
          <a:bodyPr rtlCol="0"/>
          <a:lstStyle>
            <a:lvl1pPr rtl="0">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rtl="0"/>
            <a:r>
              <a:rPr lang="de-DE" noProof="0" dirty="0"/>
              <a:t>Textmasterformat bearbeiten</a:t>
            </a:r>
          </a:p>
          <a:p>
            <a:pPr lvl="1" rtl="0"/>
            <a:r>
              <a:rPr lang="de-DE" noProof="0" dirty="0"/>
              <a:t>Zweite Ebene</a:t>
            </a:r>
          </a:p>
          <a:p>
            <a:pPr lvl="2" rtl="0"/>
            <a:r>
              <a:rPr lang="de-DE" noProof="0" dirty="0"/>
              <a:t>Dritte Ebene</a:t>
            </a:r>
          </a:p>
          <a:p>
            <a:pPr lvl="3" rtl="0"/>
            <a:r>
              <a:rPr lang="de-DE" noProof="0" dirty="0"/>
              <a:t>Vierte Ebene</a:t>
            </a:r>
          </a:p>
          <a:p>
            <a:pPr lvl="4" rtl="0"/>
            <a:r>
              <a:rPr lang="de-DE" noProof="0" dirty="0"/>
              <a:t>Fünfte Ebene</a:t>
            </a:r>
          </a:p>
        </p:txBody>
      </p:sp>
      <p:sp>
        <p:nvSpPr>
          <p:cNvPr id="46" name="Freihandform 23" descr="Fragezeichensymbol"/>
          <p:cNvSpPr>
            <a:spLocks noEditPoints="1"/>
          </p:cNvSpPr>
          <p:nvPr userDrawn="1"/>
        </p:nvSpPr>
        <p:spPr bwMode="auto">
          <a:xfrm>
            <a:off x="11243645" y="2486630"/>
            <a:ext cx="533627" cy="720172"/>
          </a:xfrm>
          <a:custGeom>
            <a:avLst/>
            <a:gdLst/>
            <a:ahLst/>
            <a:cxnLst>
              <a:cxn ang="0">
                <a:pos x="357" y="1068"/>
              </a:cxn>
              <a:cxn ang="0">
                <a:pos x="364" y="975"/>
              </a:cxn>
              <a:cxn ang="0">
                <a:pos x="380" y="900"/>
              </a:cxn>
              <a:cxn ang="0">
                <a:pos x="430" y="808"/>
              </a:cxn>
              <a:cxn ang="0">
                <a:pos x="483" y="748"/>
              </a:cxn>
              <a:cxn ang="0">
                <a:pos x="662" y="591"/>
              </a:cxn>
              <a:cxn ang="0">
                <a:pos x="700" y="556"/>
              </a:cxn>
              <a:cxn ang="0">
                <a:pos x="737" y="507"/>
              </a:cxn>
              <a:cxn ang="0">
                <a:pos x="750" y="461"/>
              </a:cxn>
              <a:cxn ang="0">
                <a:pos x="748" y="432"/>
              </a:cxn>
              <a:cxn ang="0">
                <a:pos x="735" y="397"/>
              </a:cxn>
              <a:cxn ang="0">
                <a:pos x="715" y="368"/>
              </a:cxn>
              <a:cxn ang="0">
                <a:pos x="695" y="355"/>
              </a:cxn>
              <a:cxn ang="0">
                <a:pos x="656" y="340"/>
              </a:cxn>
              <a:cxn ang="0">
                <a:pos x="609" y="335"/>
              </a:cxn>
              <a:cxn ang="0">
                <a:pos x="572" y="338"/>
              </a:cxn>
              <a:cxn ang="0">
                <a:pos x="523" y="355"/>
              </a:cxn>
              <a:cxn ang="0">
                <a:pos x="481" y="386"/>
              </a:cxn>
              <a:cxn ang="0">
                <a:pos x="459" y="417"/>
              </a:cxn>
              <a:cxn ang="0">
                <a:pos x="433" y="479"/>
              </a:cxn>
              <a:cxn ang="0">
                <a:pos x="417" y="563"/>
              </a:cxn>
              <a:cxn ang="0">
                <a:pos x="7" y="455"/>
              </a:cxn>
              <a:cxn ang="0">
                <a:pos x="33" y="351"/>
              </a:cxn>
              <a:cxn ang="0">
                <a:pos x="64" y="280"/>
              </a:cxn>
              <a:cxn ang="0">
                <a:pos x="102" y="216"/>
              </a:cxn>
              <a:cxn ang="0">
                <a:pos x="150" y="157"/>
              </a:cxn>
              <a:cxn ang="0">
                <a:pos x="187" y="123"/>
              </a:cxn>
              <a:cxn ang="0">
                <a:pos x="251" y="79"/>
              </a:cxn>
              <a:cxn ang="0">
                <a:pos x="325" y="44"/>
              </a:cxn>
              <a:cxn ang="0">
                <a:pos x="410" y="18"/>
              </a:cxn>
              <a:cxn ang="0">
                <a:pos x="507" y="4"/>
              </a:cxn>
              <a:cxn ang="0">
                <a:pos x="614" y="0"/>
              </a:cxn>
              <a:cxn ang="0">
                <a:pos x="726" y="5"/>
              </a:cxn>
              <a:cxn ang="0">
                <a:pos x="872" y="38"/>
              </a:cxn>
              <a:cxn ang="0">
                <a:pos x="993" y="97"/>
              </a:cxn>
              <a:cxn ang="0">
                <a:pos x="1040" y="132"/>
              </a:cxn>
              <a:cxn ang="0">
                <a:pos x="1097" y="188"/>
              </a:cxn>
              <a:cxn ang="0">
                <a:pos x="1141" y="252"/>
              </a:cxn>
              <a:cxn ang="0">
                <a:pos x="1170" y="322"/>
              </a:cxn>
              <a:cxn ang="0">
                <a:pos x="1187" y="397"/>
              </a:cxn>
              <a:cxn ang="0">
                <a:pos x="1190" y="450"/>
              </a:cxn>
              <a:cxn ang="0">
                <a:pos x="1183" y="518"/>
              </a:cxn>
              <a:cxn ang="0">
                <a:pos x="1161" y="585"/>
              </a:cxn>
              <a:cxn ang="0">
                <a:pos x="1139" y="627"/>
              </a:cxn>
              <a:cxn ang="0">
                <a:pos x="1086" y="697"/>
              </a:cxn>
              <a:cxn ang="0">
                <a:pos x="1004" y="775"/>
              </a:cxn>
              <a:cxn ang="0">
                <a:pos x="933" y="836"/>
              </a:cxn>
              <a:cxn ang="0">
                <a:pos x="828" y="929"/>
              </a:cxn>
              <a:cxn ang="0">
                <a:pos x="795" y="973"/>
              </a:cxn>
              <a:cxn ang="0">
                <a:pos x="783" y="1002"/>
              </a:cxn>
              <a:cxn ang="0">
                <a:pos x="768" y="1070"/>
              </a:cxn>
              <a:cxn ang="0">
                <a:pos x="344" y="1218"/>
              </a:cxn>
              <a:cxn ang="0">
                <a:pos x="344" y="1606"/>
              </a:cxn>
            </a:cxnLst>
            <a:rect l="0" t="0" r="r" b="b"/>
            <a:pathLst>
              <a:path w="1190" h="1606">
                <a:moveTo>
                  <a:pt x="766" y="1110"/>
                </a:moveTo>
                <a:lnTo>
                  <a:pt x="357" y="1110"/>
                </a:lnTo>
                <a:lnTo>
                  <a:pt x="357" y="1068"/>
                </a:lnTo>
                <a:lnTo>
                  <a:pt x="357" y="1068"/>
                </a:lnTo>
                <a:lnTo>
                  <a:pt x="358" y="1019"/>
                </a:lnTo>
                <a:lnTo>
                  <a:pt x="364" y="975"/>
                </a:lnTo>
                <a:lnTo>
                  <a:pt x="371" y="934"/>
                </a:lnTo>
                <a:lnTo>
                  <a:pt x="380" y="900"/>
                </a:lnTo>
                <a:lnTo>
                  <a:pt x="380" y="900"/>
                </a:lnTo>
                <a:lnTo>
                  <a:pt x="395" y="867"/>
                </a:lnTo>
                <a:lnTo>
                  <a:pt x="411" y="838"/>
                </a:lnTo>
                <a:lnTo>
                  <a:pt x="430" y="808"/>
                </a:lnTo>
                <a:lnTo>
                  <a:pt x="452" y="781"/>
                </a:lnTo>
                <a:lnTo>
                  <a:pt x="452" y="781"/>
                </a:lnTo>
                <a:lnTo>
                  <a:pt x="483" y="748"/>
                </a:lnTo>
                <a:lnTo>
                  <a:pt x="528" y="706"/>
                </a:lnTo>
                <a:lnTo>
                  <a:pt x="587" y="653"/>
                </a:lnTo>
                <a:lnTo>
                  <a:pt x="662" y="591"/>
                </a:lnTo>
                <a:lnTo>
                  <a:pt x="662" y="591"/>
                </a:lnTo>
                <a:lnTo>
                  <a:pt x="682" y="572"/>
                </a:lnTo>
                <a:lnTo>
                  <a:pt x="700" y="556"/>
                </a:lnTo>
                <a:lnTo>
                  <a:pt x="715" y="539"/>
                </a:lnTo>
                <a:lnTo>
                  <a:pt x="728" y="523"/>
                </a:lnTo>
                <a:lnTo>
                  <a:pt x="737" y="507"/>
                </a:lnTo>
                <a:lnTo>
                  <a:pt x="744" y="490"/>
                </a:lnTo>
                <a:lnTo>
                  <a:pt x="748" y="475"/>
                </a:lnTo>
                <a:lnTo>
                  <a:pt x="750" y="461"/>
                </a:lnTo>
                <a:lnTo>
                  <a:pt x="750" y="461"/>
                </a:lnTo>
                <a:lnTo>
                  <a:pt x="750" y="446"/>
                </a:lnTo>
                <a:lnTo>
                  <a:pt x="748" y="432"/>
                </a:lnTo>
                <a:lnTo>
                  <a:pt x="744" y="419"/>
                </a:lnTo>
                <a:lnTo>
                  <a:pt x="741" y="408"/>
                </a:lnTo>
                <a:lnTo>
                  <a:pt x="735" y="397"/>
                </a:lnTo>
                <a:lnTo>
                  <a:pt x="730" y="386"/>
                </a:lnTo>
                <a:lnTo>
                  <a:pt x="722" y="377"/>
                </a:lnTo>
                <a:lnTo>
                  <a:pt x="715" y="368"/>
                </a:lnTo>
                <a:lnTo>
                  <a:pt x="715" y="368"/>
                </a:lnTo>
                <a:lnTo>
                  <a:pt x="706" y="360"/>
                </a:lnTo>
                <a:lnTo>
                  <a:pt x="695" y="355"/>
                </a:lnTo>
                <a:lnTo>
                  <a:pt x="684" y="347"/>
                </a:lnTo>
                <a:lnTo>
                  <a:pt x="671" y="344"/>
                </a:lnTo>
                <a:lnTo>
                  <a:pt x="656" y="340"/>
                </a:lnTo>
                <a:lnTo>
                  <a:pt x="642" y="338"/>
                </a:lnTo>
                <a:lnTo>
                  <a:pt x="625" y="336"/>
                </a:lnTo>
                <a:lnTo>
                  <a:pt x="609" y="335"/>
                </a:lnTo>
                <a:lnTo>
                  <a:pt x="609" y="335"/>
                </a:lnTo>
                <a:lnTo>
                  <a:pt x="589" y="336"/>
                </a:lnTo>
                <a:lnTo>
                  <a:pt x="572" y="338"/>
                </a:lnTo>
                <a:lnTo>
                  <a:pt x="554" y="342"/>
                </a:lnTo>
                <a:lnTo>
                  <a:pt x="538" y="347"/>
                </a:lnTo>
                <a:lnTo>
                  <a:pt x="523" y="355"/>
                </a:lnTo>
                <a:lnTo>
                  <a:pt x="508" y="364"/>
                </a:lnTo>
                <a:lnTo>
                  <a:pt x="496" y="375"/>
                </a:lnTo>
                <a:lnTo>
                  <a:pt x="481" y="386"/>
                </a:lnTo>
                <a:lnTo>
                  <a:pt x="481" y="386"/>
                </a:lnTo>
                <a:lnTo>
                  <a:pt x="470" y="400"/>
                </a:lnTo>
                <a:lnTo>
                  <a:pt x="459" y="417"/>
                </a:lnTo>
                <a:lnTo>
                  <a:pt x="450" y="435"/>
                </a:lnTo>
                <a:lnTo>
                  <a:pt x="441" y="455"/>
                </a:lnTo>
                <a:lnTo>
                  <a:pt x="433" y="479"/>
                </a:lnTo>
                <a:lnTo>
                  <a:pt x="426" y="505"/>
                </a:lnTo>
                <a:lnTo>
                  <a:pt x="422" y="532"/>
                </a:lnTo>
                <a:lnTo>
                  <a:pt x="417" y="563"/>
                </a:lnTo>
                <a:lnTo>
                  <a:pt x="0" y="510"/>
                </a:lnTo>
                <a:lnTo>
                  <a:pt x="0" y="510"/>
                </a:lnTo>
                <a:lnTo>
                  <a:pt x="7" y="455"/>
                </a:lnTo>
                <a:lnTo>
                  <a:pt x="18" y="400"/>
                </a:lnTo>
                <a:lnTo>
                  <a:pt x="26" y="375"/>
                </a:lnTo>
                <a:lnTo>
                  <a:pt x="33" y="351"/>
                </a:lnTo>
                <a:lnTo>
                  <a:pt x="42" y="327"/>
                </a:lnTo>
                <a:lnTo>
                  <a:pt x="53" y="304"/>
                </a:lnTo>
                <a:lnTo>
                  <a:pt x="64" y="280"/>
                </a:lnTo>
                <a:lnTo>
                  <a:pt x="75" y="258"/>
                </a:lnTo>
                <a:lnTo>
                  <a:pt x="88" y="236"/>
                </a:lnTo>
                <a:lnTo>
                  <a:pt x="102" y="216"/>
                </a:lnTo>
                <a:lnTo>
                  <a:pt x="117" y="196"/>
                </a:lnTo>
                <a:lnTo>
                  <a:pt x="133" y="176"/>
                </a:lnTo>
                <a:lnTo>
                  <a:pt x="150" y="157"/>
                </a:lnTo>
                <a:lnTo>
                  <a:pt x="168" y="141"/>
                </a:lnTo>
                <a:lnTo>
                  <a:pt x="168" y="141"/>
                </a:lnTo>
                <a:lnTo>
                  <a:pt x="187" y="123"/>
                </a:lnTo>
                <a:lnTo>
                  <a:pt x="207" y="108"/>
                </a:lnTo>
                <a:lnTo>
                  <a:pt x="227" y="91"/>
                </a:lnTo>
                <a:lnTo>
                  <a:pt x="251" y="79"/>
                </a:lnTo>
                <a:lnTo>
                  <a:pt x="274" y="66"/>
                </a:lnTo>
                <a:lnTo>
                  <a:pt x="298" y="55"/>
                </a:lnTo>
                <a:lnTo>
                  <a:pt x="325" y="44"/>
                </a:lnTo>
                <a:lnTo>
                  <a:pt x="353" y="35"/>
                </a:lnTo>
                <a:lnTo>
                  <a:pt x="380" y="26"/>
                </a:lnTo>
                <a:lnTo>
                  <a:pt x="410" y="18"/>
                </a:lnTo>
                <a:lnTo>
                  <a:pt x="441" y="13"/>
                </a:lnTo>
                <a:lnTo>
                  <a:pt x="474" y="7"/>
                </a:lnTo>
                <a:lnTo>
                  <a:pt x="507" y="4"/>
                </a:lnTo>
                <a:lnTo>
                  <a:pt x="541" y="2"/>
                </a:lnTo>
                <a:lnTo>
                  <a:pt x="578" y="0"/>
                </a:lnTo>
                <a:lnTo>
                  <a:pt x="614" y="0"/>
                </a:lnTo>
                <a:lnTo>
                  <a:pt x="614" y="0"/>
                </a:lnTo>
                <a:lnTo>
                  <a:pt x="673" y="0"/>
                </a:lnTo>
                <a:lnTo>
                  <a:pt x="726" y="5"/>
                </a:lnTo>
                <a:lnTo>
                  <a:pt x="779" y="13"/>
                </a:lnTo>
                <a:lnTo>
                  <a:pt x="827" y="24"/>
                </a:lnTo>
                <a:lnTo>
                  <a:pt x="872" y="38"/>
                </a:lnTo>
                <a:lnTo>
                  <a:pt x="916" y="55"/>
                </a:lnTo>
                <a:lnTo>
                  <a:pt x="956" y="75"/>
                </a:lnTo>
                <a:lnTo>
                  <a:pt x="993" y="97"/>
                </a:lnTo>
                <a:lnTo>
                  <a:pt x="993" y="97"/>
                </a:lnTo>
                <a:lnTo>
                  <a:pt x="1017" y="113"/>
                </a:lnTo>
                <a:lnTo>
                  <a:pt x="1040" y="132"/>
                </a:lnTo>
                <a:lnTo>
                  <a:pt x="1061" y="150"/>
                </a:lnTo>
                <a:lnTo>
                  <a:pt x="1079" y="168"/>
                </a:lnTo>
                <a:lnTo>
                  <a:pt x="1097" y="188"/>
                </a:lnTo>
                <a:lnTo>
                  <a:pt x="1114" y="208"/>
                </a:lnTo>
                <a:lnTo>
                  <a:pt x="1128" y="230"/>
                </a:lnTo>
                <a:lnTo>
                  <a:pt x="1141" y="252"/>
                </a:lnTo>
                <a:lnTo>
                  <a:pt x="1152" y="274"/>
                </a:lnTo>
                <a:lnTo>
                  <a:pt x="1163" y="298"/>
                </a:lnTo>
                <a:lnTo>
                  <a:pt x="1170" y="322"/>
                </a:lnTo>
                <a:lnTo>
                  <a:pt x="1178" y="346"/>
                </a:lnTo>
                <a:lnTo>
                  <a:pt x="1183" y="371"/>
                </a:lnTo>
                <a:lnTo>
                  <a:pt x="1187" y="397"/>
                </a:lnTo>
                <a:lnTo>
                  <a:pt x="1189" y="422"/>
                </a:lnTo>
                <a:lnTo>
                  <a:pt x="1190" y="450"/>
                </a:lnTo>
                <a:lnTo>
                  <a:pt x="1190" y="450"/>
                </a:lnTo>
                <a:lnTo>
                  <a:pt x="1189" y="474"/>
                </a:lnTo>
                <a:lnTo>
                  <a:pt x="1187" y="496"/>
                </a:lnTo>
                <a:lnTo>
                  <a:pt x="1183" y="518"/>
                </a:lnTo>
                <a:lnTo>
                  <a:pt x="1178" y="541"/>
                </a:lnTo>
                <a:lnTo>
                  <a:pt x="1170" y="563"/>
                </a:lnTo>
                <a:lnTo>
                  <a:pt x="1161" y="585"/>
                </a:lnTo>
                <a:lnTo>
                  <a:pt x="1150" y="605"/>
                </a:lnTo>
                <a:lnTo>
                  <a:pt x="1139" y="627"/>
                </a:lnTo>
                <a:lnTo>
                  <a:pt x="1139" y="627"/>
                </a:lnTo>
                <a:lnTo>
                  <a:pt x="1125" y="649"/>
                </a:lnTo>
                <a:lnTo>
                  <a:pt x="1108" y="673"/>
                </a:lnTo>
                <a:lnTo>
                  <a:pt x="1086" y="697"/>
                </a:lnTo>
                <a:lnTo>
                  <a:pt x="1062" y="722"/>
                </a:lnTo>
                <a:lnTo>
                  <a:pt x="1035" y="748"/>
                </a:lnTo>
                <a:lnTo>
                  <a:pt x="1004" y="775"/>
                </a:lnTo>
                <a:lnTo>
                  <a:pt x="969" y="805"/>
                </a:lnTo>
                <a:lnTo>
                  <a:pt x="933" y="836"/>
                </a:lnTo>
                <a:lnTo>
                  <a:pt x="933" y="836"/>
                </a:lnTo>
                <a:lnTo>
                  <a:pt x="883" y="876"/>
                </a:lnTo>
                <a:lnTo>
                  <a:pt x="843" y="913"/>
                </a:lnTo>
                <a:lnTo>
                  <a:pt x="828" y="929"/>
                </a:lnTo>
                <a:lnTo>
                  <a:pt x="814" y="945"/>
                </a:lnTo>
                <a:lnTo>
                  <a:pt x="803" y="960"/>
                </a:lnTo>
                <a:lnTo>
                  <a:pt x="795" y="973"/>
                </a:lnTo>
                <a:lnTo>
                  <a:pt x="795" y="973"/>
                </a:lnTo>
                <a:lnTo>
                  <a:pt x="788" y="988"/>
                </a:lnTo>
                <a:lnTo>
                  <a:pt x="783" y="1002"/>
                </a:lnTo>
                <a:lnTo>
                  <a:pt x="777" y="1017"/>
                </a:lnTo>
                <a:lnTo>
                  <a:pt x="773" y="1033"/>
                </a:lnTo>
                <a:lnTo>
                  <a:pt x="768" y="1070"/>
                </a:lnTo>
                <a:lnTo>
                  <a:pt x="766" y="1110"/>
                </a:lnTo>
                <a:lnTo>
                  <a:pt x="766" y="1110"/>
                </a:lnTo>
                <a:close/>
                <a:moveTo>
                  <a:pt x="344" y="1218"/>
                </a:moveTo>
                <a:lnTo>
                  <a:pt x="781" y="1218"/>
                </a:lnTo>
                <a:lnTo>
                  <a:pt x="781" y="1606"/>
                </a:lnTo>
                <a:lnTo>
                  <a:pt x="344" y="1606"/>
                </a:lnTo>
                <a:lnTo>
                  <a:pt x="344" y="1218"/>
                </a:lnTo>
                <a:close/>
              </a:path>
            </a:pathLst>
          </a:custGeom>
          <a:solidFill>
            <a:schemeClr val="accent1">
              <a:lumMod val="50000"/>
            </a:schemeClr>
          </a:solidFill>
          <a:ln w="9525">
            <a:noFill/>
            <a:round/>
            <a:headEnd/>
            <a:tailEnd/>
          </a:ln>
        </p:spPr>
        <p:txBody>
          <a:bodyPr vert="horz" wrap="square" lIns="91440" tIns="45720" rIns="91440" bIns="45720" numCol="1" rtlCol="0" anchor="t" anchorCtr="0" compatLnSpc="1">
            <a:prstTxWarp prst="textNoShape">
              <a:avLst/>
            </a:prstTxWarp>
          </a:bodyPr>
          <a:lstStyle/>
          <a:p>
            <a:pPr rtl="0"/>
            <a:endParaRPr lang="de-DE"/>
          </a:p>
        </p:txBody>
      </p:sp>
      <p:sp>
        <p:nvSpPr>
          <p:cNvPr id="47" name="Freihandform 5" descr="Symbol für Puzzleteil"/>
          <p:cNvSpPr>
            <a:spLocks/>
          </p:cNvSpPr>
          <p:nvPr userDrawn="1"/>
        </p:nvSpPr>
        <p:spPr bwMode="auto">
          <a:xfrm rot="2700000">
            <a:off x="9057788" y="2456911"/>
            <a:ext cx="618906" cy="838665"/>
          </a:xfrm>
          <a:custGeom>
            <a:avLst/>
            <a:gdLst/>
            <a:ahLst/>
            <a:cxnLst>
              <a:cxn ang="0">
                <a:pos x="1886" y="656"/>
              </a:cxn>
              <a:cxn ang="0">
                <a:pos x="1838" y="614"/>
              </a:cxn>
              <a:cxn ang="0">
                <a:pos x="1560" y="638"/>
              </a:cxn>
              <a:cxn ang="0">
                <a:pos x="1300" y="610"/>
              </a:cxn>
              <a:cxn ang="0">
                <a:pos x="1176" y="546"/>
              </a:cxn>
              <a:cxn ang="0">
                <a:pos x="1106" y="476"/>
              </a:cxn>
              <a:cxn ang="0">
                <a:pos x="1118" y="376"/>
              </a:cxn>
              <a:cxn ang="0">
                <a:pos x="1122" y="190"/>
              </a:cxn>
              <a:cxn ang="0">
                <a:pos x="1024" y="38"/>
              </a:cxn>
              <a:cxn ang="0">
                <a:pos x="912" y="0"/>
              </a:cxn>
              <a:cxn ang="0">
                <a:pos x="786" y="42"/>
              </a:cxn>
              <a:cxn ang="0">
                <a:pos x="724" y="168"/>
              </a:cxn>
              <a:cxn ang="0">
                <a:pos x="734" y="296"/>
              </a:cxn>
              <a:cxn ang="0">
                <a:pos x="756" y="446"/>
              </a:cxn>
              <a:cxn ang="0">
                <a:pos x="668" y="518"/>
              </a:cxn>
              <a:cxn ang="0">
                <a:pos x="574" y="536"/>
              </a:cxn>
              <a:cxn ang="0">
                <a:pos x="320" y="472"/>
              </a:cxn>
              <a:cxn ang="0">
                <a:pos x="84" y="422"/>
              </a:cxn>
              <a:cxn ang="0">
                <a:pos x="68" y="748"/>
              </a:cxn>
              <a:cxn ang="0">
                <a:pos x="114" y="932"/>
              </a:cxn>
              <a:cxn ang="0">
                <a:pos x="178" y="974"/>
              </a:cxn>
              <a:cxn ang="0">
                <a:pos x="274" y="938"/>
              </a:cxn>
              <a:cxn ang="0">
                <a:pos x="350" y="952"/>
              </a:cxn>
              <a:cxn ang="0">
                <a:pos x="412" y="1024"/>
              </a:cxn>
              <a:cxn ang="0">
                <a:pos x="424" y="1194"/>
              </a:cxn>
              <a:cxn ang="0">
                <a:pos x="386" y="1426"/>
              </a:cxn>
              <a:cxn ang="0">
                <a:pos x="322" y="1496"/>
              </a:cxn>
              <a:cxn ang="0">
                <a:pos x="206" y="1484"/>
              </a:cxn>
              <a:cxn ang="0">
                <a:pos x="72" y="1424"/>
              </a:cxn>
              <a:cxn ang="0">
                <a:pos x="14" y="1456"/>
              </a:cxn>
              <a:cxn ang="0">
                <a:pos x="0" y="1536"/>
              </a:cxn>
              <a:cxn ang="0">
                <a:pos x="60" y="1874"/>
              </a:cxn>
              <a:cxn ang="0">
                <a:pos x="162" y="2044"/>
              </a:cxn>
              <a:cxn ang="0">
                <a:pos x="530" y="2052"/>
              </a:cxn>
              <a:cxn ang="0">
                <a:pos x="690" y="2092"/>
              </a:cxn>
              <a:cxn ang="0">
                <a:pos x="700" y="2140"/>
              </a:cxn>
              <a:cxn ang="0">
                <a:pos x="658" y="2322"/>
              </a:cxn>
              <a:cxn ang="0">
                <a:pos x="644" y="2470"/>
              </a:cxn>
              <a:cxn ang="0">
                <a:pos x="730" y="2576"/>
              </a:cxn>
              <a:cxn ang="0">
                <a:pos x="900" y="2598"/>
              </a:cxn>
              <a:cxn ang="0">
                <a:pos x="1044" y="2520"/>
              </a:cxn>
              <a:cxn ang="0">
                <a:pos x="1070" y="2370"/>
              </a:cxn>
              <a:cxn ang="0">
                <a:pos x="1030" y="2206"/>
              </a:cxn>
              <a:cxn ang="0">
                <a:pos x="1016" y="2142"/>
              </a:cxn>
              <a:cxn ang="0">
                <a:pos x="1082" y="2076"/>
              </a:cxn>
              <a:cxn ang="0">
                <a:pos x="1432" y="2040"/>
              </a:cxn>
              <a:cxn ang="0">
                <a:pos x="1740" y="1830"/>
              </a:cxn>
              <a:cxn ang="0">
                <a:pos x="1722" y="1686"/>
              </a:cxn>
              <a:cxn ang="0">
                <a:pos x="1646" y="1654"/>
              </a:cxn>
              <a:cxn ang="0">
                <a:pos x="1500" y="1650"/>
              </a:cxn>
              <a:cxn ang="0">
                <a:pos x="1430" y="1584"/>
              </a:cxn>
              <a:cxn ang="0">
                <a:pos x="1400" y="1464"/>
              </a:cxn>
              <a:cxn ang="0">
                <a:pos x="1426" y="1278"/>
              </a:cxn>
              <a:cxn ang="0">
                <a:pos x="1476" y="1174"/>
              </a:cxn>
              <a:cxn ang="0">
                <a:pos x="1540" y="1156"/>
              </a:cxn>
              <a:cxn ang="0">
                <a:pos x="1698" y="1236"/>
              </a:cxn>
              <a:cxn ang="0">
                <a:pos x="1776" y="1252"/>
              </a:cxn>
              <a:cxn ang="0">
                <a:pos x="1854" y="1176"/>
              </a:cxn>
              <a:cxn ang="0">
                <a:pos x="1906" y="990"/>
              </a:cxn>
            </a:cxnLst>
            <a:rect l="0" t="0" r="r" b="b"/>
            <a:pathLst>
              <a:path w="1912" h="2600">
                <a:moveTo>
                  <a:pt x="1912" y="880"/>
                </a:moveTo>
                <a:lnTo>
                  <a:pt x="1912" y="880"/>
                </a:lnTo>
                <a:lnTo>
                  <a:pt x="1904" y="786"/>
                </a:lnTo>
                <a:lnTo>
                  <a:pt x="1900" y="738"/>
                </a:lnTo>
                <a:lnTo>
                  <a:pt x="1894" y="694"/>
                </a:lnTo>
                <a:lnTo>
                  <a:pt x="1886" y="656"/>
                </a:lnTo>
                <a:lnTo>
                  <a:pt x="1880" y="640"/>
                </a:lnTo>
                <a:lnTo>
                  <a:pt x="1874" y="628"/>
                </a:lnTo>
                <a:lnTo>
                  <a:pt x="1868" y="620"/>
                </a:lnTo>
                <a:lnTo>
                  <a:pt x="1858" y="614"/>
                </a:lnTo>
                <a:lnTo>
                  <a:pt x="1850" y="612"/>
                </a:lnTo>
                <a:lnTo>
                  <a:pt x="1838" y="614"/>
                </a:lnTo>
                <a:lnTo>
                  <a:pt x="1838" y="614"/>
                </a:lnTo>
                <a:lnTo>
                  <a:pt x="1822" y="620"/>
                </a:lnTo>
                <a:lnTo>
                  <a:pt x="1800" y="624"/>
                </a:lnTo>
                <a:lnTo>
                  <a:pt x="1736" y="632"/>
                </a:lnTo>
                <a:lnTo>
                  <a:pt x="1652" y="636"/>
                </a:lnTo>
                <a:lnTo>
                  <a:pt x="1560" y="638"/>
                </a:lnTo>
                <a:lnTo>
                  <a:pt x="1512" y="636"/>
                </a:lnTo>
                <a:lnTo>
                  <a:pt x="1464" y="634"/>
                </a:lnTo>
                <a:lnTo>
                  <a:pt x="1420" y="630"/>
                </a:lnTo>
                <a:lnTo>
                  <a:pt x="1376" y="626"/>
                </a:lnTo>
                <a:lnTo>
                  <a:pt x="1336" y="618"/>
                </a:lnTo>
                <a:lnTo>
                  <a:pt x="1300" y="610"/>
                </a:lnTo>
                <a:lnTo>
                  <a:pt x="1270" y="600"/>
                </a:lnTo>
                <a:lnTo>
                  <a:pt x="1258" y="594"/>
                </a:lnTo>
                <a:lnTo>
                  <a:pt x="1248" y="588"/>
                </a:lnTo>
                <a:lnTo>
                  <a:pt x="1248" y="588"/>
                </a:lnTo>
                <a:lnTo>
                  <a:pt x="1210" y="564"/>
                </a:lnTo>
                <a:lnTo>
                  <a:pt x="1176" y="546"/>
                </a:lnTo>
                <a:lnTo>
                  <a:pt x="1146" y="530"/>
                </a:lnTo>
                <a:lnTo>
                  <a:pt x="1134" y="520"/>
                </a:lnTo>
                <a:lnTo>
                  <a:pt x="1124" y="512"/>
                </a:lnTo>
                <a:lnTo>
                  <a:pt x="1116" y="502"/>
                </a:lnTo>
                <a:lnTo>
                  <a:pt x="1110" y="490"/>
                </a:lnTo>
                <a:lnTo>
                  <a:pt x="1106" y="476"/>
                </a:lnTo>
                <a:lnTo>
                  <a:pt x="1102" y="462"/>
                </a:lnTo>
                <a:lnTo>
                  <a:pt x="1104" y="444"/>
                </a:lnTo>
                <a:lnTo>
                  <a:pt x="1106" y="424"/>
                </a:lnTo>
                <a:lnTo>
                  <a:pt x="1110" y="402"/>
                </a:lnTo>
                <a:lnTo>
                  <a:pt x="1118" y="376"/>
                </a:lnTo>
                <a:lnTo>
                  <a:pt x="1118" y="376"/>
                </a:lnTo>
                <a:lnTo>
                  <a:pt x="1126" y="346"/>
                </a:lnTo>
                <a:lnTo>
                  <a:pt x="1132" y="316"/>
                </a:lnTo>
                <a:lnTo>
                  <a:pt x="1134" y="284"/>
                </a:lnTo>
                <a:lnTo>
                  <a:pt x="1132" y="254"/>
                </a:lnTo>
                <a:lnTo>
                  <a:pt x="1128" y="222"/>
                </a:lnTo>
                <a:lnTo>
                  <a:pt x="1122" y="190"/>
                </a:lnTo>
                <a:lnTo>
                  <a:pt x="1112" y="160"/>
                </a:lnTo>
                <a:lnTo>
                  <a:pt x="1100" y="132"/>
                </a:lnTo>
                <a:lnTo>
                  <a:pt x="1084" y="104"/>
                </a:lnTo>
                <a:lnTo>
                  <a:pt x="1068" y="80"/>
                </a:lnTo>
                <a:lnTo>
                  <a:pt x="1048" y="58"/>
                </a:lnTo>
                <a:lnTo>
                  <a:pt x="1024" y="38"/>
                </a:lnTo>
                <a:lnTo>
                  <a:pt x="1000" y="22"/>
                </a:lnTo>
                <a:lnTo>
                  <a:pt x="974" y="10"/>
                </a:lnTo>
                <a:lnTo>
                  <a:pt x="958" y="6"/>
                </a:lnTo>
                <a:lnTo>
                  <a:pt x="944" y="4"/>
                </a:lnTo>
                <a:lnTo>
                  <a:pt x="928" y="2"/>
                </a:lnTo>
                <a:lnTo>
                  <a:pt x="912" y="0"/>
                </a:lnTo>
                <a:lnTo>
                  <a:pt x="912" y="0"/>
                </a:lnTo>
                <a:lnTo>
                  <a:pt x="882" y="2"/>
                </a:lnTo>
                <a:lnTo>
                  <a:pt x="854" y="8"/>
                </a:lnTo>
                <a:lnTo>
                  <a:pt x="828" y="16"/>
                </a:lnTo>
                <a:lnTo>
                  <a:pt x="806" y="28"/>
                </a:lnTo>
                <a:lnTo>
                  <a:pt x="786" y="42"/>
                </a:lnTo>
                <a:lnTo>
                  <a:pt x="770" y="58"/>
                </a:lnTo>
                <a:lnTo>
                  <a:pt x="756" y="78"/>
                </a:lnTo>
                <a:lnTo>
                  <a:pt x="744" y="98"/>
                </a:lnTo>
                <a:lnTo>
                  <a:pt x="734" y="120"/>
                </a:lnTo>
                <a:lnTo>
                  <a:pt x="728" y="144"/>
                </a:lnTo>
                <a:lnTo>
                  <a:pt x="724" y="168"/>
                </a:lnTo>
                <a:lnTo>
                  <a:pt x="722" y="194"/>
                </a:lnTo>
                <a:lnTo>
                  <a:pt x="722" y="218"/>
                </a:lnTo>
                <a:lnTo>
                  <a:pt x="724" y="244"/>
                </a:lnTo>
                <a:lnTo>
                  <a:pt x="728" y="270"/>
                </a:lnTo>
                <a:lnTo>
                  <a:pt x="734" y="296"/>
                </a:lnTo>
                <a:lnTo>
                  <a:pt x="734" y="296"/>
                </a:lnTo>
                <a:lnTo>
                  <a:pt x="758" y="374"/>
                </a:lnTo>
                <a:lnTo>
                  <a:pt x="764" y="402"/>
                </a:lnTo>
                <a:lnTo>
                  <a:pt x="764" y="416"/>
                </a:lnTo>
                <a:lnTo>
                  <a:pt x="764" y="426"/>
                </a:lnTo>
                <a:lnTo>
                  <a:pt x="760" y="436"/>
                </a:lnTo>
                <a:lnTo>
                  <a:pt x="756" y="446"/>
                </a:lnTo>
                <a:lnTo>
                  <a:pt x="748" y="458"/>
                </a:lnTo>
                <a:lnTo>
                  <a:pt x="738" y="468"/>
                </a:lnTo>
                <a:lnTo>
                  <a:pt x="724" y="478"/>
                </a:lnTo>
                <a:lnTo>
                  <a:pt x="708" y="490"/>
                </a:lnTo>
                <a:lnTo>
                  <a:pt x="668" y="518"/>
                </a:lnTo>
                <a:lnTo>
                  <a:pt x="668" y="518"/>
                </a:lnTo>
                <a:lnTo>
                  <a:pt x="654" y="524"/>
                </a:lnTo>
                <a:lnTo>
                  <a:pt x="640" y="528"/>
                </a:lnTo>
                <a:lnTo>
                  <a:pt x="626" y="532"/>
                </a:lnTo>
                <a:lnTo>
                  <a:pt x="610" y="536"/>
                </a:lnTo>
                <a:lnTo>
                  <a:pt x="592" y="536"/>
                </a:lnTo>
                <a:lnTo>
                  <a:pt x="574" y="536"/>
                </a:lnTo>
                <a:lnTo>
                  <a:pt x="536" y="534"/>
                </a:lnTo>
                <a:lnTo>
                  <a:pt x="494" y="526"/>
                </a:lnTo>
                <a:lnTo>
                  <a:pt x="452" y="516"/>
                </a:lnTo>
                <a:lnTo>
                  <a:pt x="408" y="504"/>
                </a:lnTo>
                <a:lnTo>
                  <a:pt x="364" y="488"/>
                </a:lnTo>
                <a:lnTo>
                  <a:pt x="320" y="472"/>
                </a:lnTo>
                <a:lnTo>
                  <a:pt x="278" y="454"/>
                </a:lnTo>
                <a:lnTo>
                  <a:pt x="202" y="420"/>
                </a:lnTo>
                <a:lnTo>
                  <a:pt x="140" y="388"/>
                </a:lnTo>
                <a:lnTo>
                  <a:pt x="98" y="366"/>
                </a:lnTo>
                <a:lnTo>
                  <a:pt x="98" y="366"/>
                </a:lnTo>
                <a:lnTo>
                  <a:pt x="84" y="422"/>
                </a:lnTo>
                <a:lnTo>
                  <a:pt x="72" y="472"/>
                </a:lnTo>
                <a:lnTo>
                  <a:pt x="64" y="518"/>
                </a:lnTo>
                <a:lnTo>
                  <a:pt x="60" y="566"/>
                </a:lnTo>
                <a:lnTo>
                  <a:pt x="58" y="620"/>
                </a:lnTo>
                <a:lnTo>
                  <a:pt x="62" y="678"/>
                </a:lnTo>
                <a:lnTo>
                  <a:pt x="68" y="748"/>
                </a:lnTo>
                <a:lnTo>
                  <a:pt x="80" y="832"/>
                </a:lnTo>
                <a:lnTo>
                  <a:pt x="80" y="832"/>
                </a:lnTo>
                <a:lnTo>
                  <a:pt x="90" y="874"/>
                </a:lnTo>
                <a:lnTo>
                  <a:pt x="100" y="906"/>
                </a:lnTo>
                <a:lnTo>
                  <a:pt x="106" y="920"/>
                </a:lnTo>
                <a:lnTo>
                  <a:pt x="114" y="932"/>
                </a:lnTo>
                <a:lnTo>
                  <a:pt x="120" y="942"/>
                </a:lnTo>
                <a:lnTo>
                  <a:pt x="128" y="950"/>
                </a:lnTo>
                <a:lnTo>
                  <a:pt x="136" y="958"/>
                </a:lnTo>
                <a:lnTo>
                  <a:pt x="144" y="962"/>
                </a:lnTo>
                <a:lnTo>
                  <a:pt x="162" y="970"/>
                </a:lnTo>
                <a:lnTo>
                  <a:pt x="178" y="974"/>
                </a:lnTo>
                <a:lnTo>
                  <a:pt x="196" y="974"/>
                </a:lnTo>
                <a:lnTo>
                  <a:pt x="212" y="970"/>
                </a:lnTo>
                <a:lnTo>
                  <a:pt x="228" y="964"/>
                </a:lnTo>
                <a:lnTo>
                  <a:pt x="242" y="958"/>
                </a:lnTo>
                <a:lnTo>
                  <a:pt x="256" y="950"/>
                </a:lnTo>
                <a:lnTo>
                  <a:pt x="274" y="938"/>
                </a:lnTo>
                <a:lnTo>
                  <a:pt x="280" y="932"/>
                </a:lnTo>
                <a:lnTo>
                  <a:pt x="280" y="932"/>
                </a:lnTo>
                <a:lnTo>
                  <a:pt x="302" y="934"/>
                </a:lnTo>
                <a:lnTo>
                  <a:pt x="320" y="938"/>
                </a:lnTo>
                <a:lnTo>
                  <a:pt x="336" y="944"/>
                </a:lnTo>
                <a:lnTo>
                  <a:pt x="350" y="952"/>
                </a:lnTo>
                <a:lnTo>
                  <a:pt x="362" y="960"/>
                </a:lnTo>
                <a:lnTo>
                  <a:pt x="374" y="970"/>
                </a:lnTo>
                <a:lnTo>
                  <a:pt x="384" y="978"/>
                </a:lnTo>
                <a:lnTo>
                  <a:pt x="392" y="988"/>
                </a:lnTo>
                <a:lnTo>
                  <a:pt x="404" y="1008"/>
                </a:lnTo>
                <a:lnTo>
                  <a:pt x="412" y="1024"/>
                </a:lnTo>
                <a:lnTo>
                  <a:pt x="416" y="1040"/>
                </a:lnTo>
                <a:lnTo>
                  <a:pt x="416" y="1040"/>
                </a:lnTo>
                <a:lnTo>
                  <a:pt x="418" y="1060"/>
                </a:lnTo>
                <a:lnTo>
                  <a:pt x="422" y="1116"/>
                </a:lnTo>
                <a:lnTo>
                  <a:pt x="424" y="1154"/>
                </a:lnTo>
                <a:lnTo>
                  <a:pt x="424" y="1194"/>
                </a:lnTo>
                <a:lnTo>
                  <a:pt x="422" y="1238"/>
                </a:lnTo>
                <a:lnTo>
                  <a:pt x="418" y="1282"/>
                </a:lnTo>
                <a:lnTo>
                  <a:pt x="414" y="1328"/>
                </a:lnTo>
                <a:lnTo>
                  <a:pt x="406" y="1370"/>
                </a:lnTo>
                <a:lnTo>
                  <a:pt x="394" y="1408"/>
                </a:lnTo>
                <a:lnTo>
                  <a:pt x="386" y="1426"/>
                </a:lnTo>
                <a:lnTo>
                  <a:pt x="378" y="1442"/>
                </a:lnTo>
                <a:lnTo>
                  <a:pt x="370" y="1458"/>
                </a:lnTo>
                <a:lnTo>
                  <a:pt x="360" y="1470"/>
                </a:lnTo>
                <a:lnTo>
                  <a:pt x="348" y="1482"/>
                </a:lnTo>
                <a:lnTo>
                  <a:pt x="334" y="1490"/>
                </a:lnTo>
                <a:lnTo>
                  <a:pt x="322" y="1496"/>
                </a:lnTo>
                <a:lnTo>
                  <a:pt x="306" y="1500"/>
                </a:lnTo>
                <a:lnTo>
                  <a:pt x="290" y="1502"/>
                </a:lnTo>
                <a:lnTo>
                  <a:pt x="272" y="1500"/>
                </a:lnTo>
                <a:lnTo>
                  <a:pt x="272" y="1500"/>
                </a:lnTo>
                <a:lnTo>
                  <a:pt x="236" y="1492"/>
                </a:lnTo>
                <a:lnTo>
                  <a:pt x="206" y="1484"/>
                </a:lnTo>
                <a:lnTo>
                  <a:pt x="178" y="1476"/>
                </a:lnTo>
                <a:lnTo>
                  <a:pt x="156" y="1466"/>
                </a:lnTo>
                <a:lnTo>
                  <a:pt x="120" y="1450"/>
                </a:lnTo>
                <a:lnTo>
                  <a:pt x="92" y="1434"/>
                </a:lnTo>
                <a:lnTo>
                  <a:pt x="82" y="1428"/>
                </a:lnTo>
                <a:lnTo>
                  <a:pt x="72" y="1424"/>
                </a:lnTo>
                <a:lnTo>
                  <a:pt x="62" y="1424"/>
                </a:lnTo>
                <a:lnTo>
                  <a:pt x="54" y="1424"/>
                </a:lnTo>
                <a:lnTo>
                  <a:pt x="46" y="1426"/>
                </a:lnTo>
                <a:lnTo>
                  <a:pt x="36" y="1432"/>
                </a:lnTo>
                <a:lnTo>
                  <a:pt x="26" y="1442"/>
                </a:lnTo>
                <a:lnTo>
                  <a:pt x="14" y="1456"/>
                </a:lnTo>
                <a:lnTo>
                  <a:pt x="14" y="1456"/>
                </a:lnTo>
                <a:lnTo>
                  <a:pt x="10" y="1464"/>
                </a:lnTo>
                <a:lnTo>
                  <a:pt x="6" y="1474"/>
                </a:lnTo>
                <a:lnTo>
                  <a:pt x="2" y="1488"/>
                </a:lnTo>
                <a:lnTo>
                  <a:pt x="2" y="1502"/>
                </a:lnTo>
                <a:lnTo>
                  <a:pt x="0" y="1536"/>
                </a:lnTo>
                <a:lnTo>
                  <a:pt x="4" y="1578"/>
                </a:lnTo>
                <a:lnTo>
                  <a:pt x="8" y="1624"/>
                </a:lnTo>
                <a:lnTo>
                  <a:pt x="16" y="1674"/>
                </a:lnTo>
                <a:lnTo>
                  <a:pt x="26" y="1724"/>
                </a:lnTo>
                <a:lnTo>
                  <a:pt x="38" y="1776"/>
                </a:lnTo>
                <a:lnTo>
                  <a:pt x="60" y="1874"/>
                </a:lnTo>
                <a:lnTo>
                  <a:pt x="82" y="1960"/>
                </a:lnTo>
                <a:lnTo>
                  <a:pt x="106" y="2040"/>
                </a:lnTo>
                <a:lnTo>
                  <a:pt x="116" y="2040"/>
                </a:lnTo>
                <a:lnTo>
                  <a:pt x="116" y="2040"/>
                </a:lnTo>
                <a:lnTo>
                  <a:pt x="134" y="2044"/>
                </a:lnTo>
                <a:lnTo>
                  <a:pt x="162" y="2044"/>
                </a:lnTo>
                <a:lnTo>
                  <a:pt x="246" y="2044"/>
                </a:lnTo>
                <a:lnTo>
                  <a:pt x="354" y="2042"/>
                </a:lnTo>
                <a:lnTo>
                  <a:pt x="414" y="2044"/>
                </a:lnTo>
                <a:lnTo>
                  <a:pt x="474" y="2048"/>
                </a:lnTo>
                <a:lnTo>
                  <a:pt x="474" y="2048"/>
                </a:lnTo>
                <a:lnTo>
                  <a:pt x="530" y="2052"/>
                </a:lnTo>
                <a:lnTo>
                  <a:pt x="576" y="2056"/>
                </a:lnTo>
                <a:lnTo>
                  <a:pt x="614" y="2062"/>
                </a:lnTo>
                <a:lnTo>
                  <a:pt x="646" y="2068"/>
                </a:lnTo>
                <a:lnTo>
                  <a:pt x="668" y="2076"/>
                </a:lnTo>
                <a:lnTo>
                  <a:pt x="684" y="2086"/>
                </a:lnTo>
                <a:lnTo>
                  <a:pt x="690" y="2092"/>
                </a:lnTo>
                <a:lnTo>
                  <a:pt x="696" y="2098"/>
                </a:lnTo>
                <a:lnTo>
                  <a:pt x="698" y="2104"/>
                </a:lnTo>
                <a:lnTo>
                  <a:pt x="700" y="2110"/>
                </a:lnTo>
                <a:lnTo>
                  <a:pt x="700" y="2110"/>
                </a:lnTo>
                <a:lnTo>
                  <a:pt x="700" y="2124"/>
                </a:lnTo>
                <a:lnTo>
                  <a:pt x="700" y="2140"/>
                </a:lnTo>
                <a:lnTo>
                  <a:pt x="696" y="2164"/>
                </a:lnTo>
                <a:lnTo>
                  <a:pt x="692" y="2194"/>
                </a:lnTo>
                <a:lnTo>
                  <a:pt x="684" y="2230"/>
                </a:lnTo>
                <a:lnTo>
                  <a:pt x="674" y="2272"/>
                </a:lnTo>
                <a:lnTo>
                  <a:pt x="658" y="2322"/>
                </a:lnTo>
                <a:lnTo>
                  <a:pt x="658" y="2322"/>
                </a:lnTo>
                <a:lnTo>
                  <a:pt x="650" y="2348"/>
                </a:lnTo>
                <a:lnTo>
                  <a:pt x="644" y="2372"/>
                </a:lnTo>
                <a:lnTo>
                  <a:pt x="640" y="2398"/>
                </a:lnTo>
                <a:lnTo>
                  <a:pt x="638" y="2424"/>
                </a:lnTo>
                <a:lnTo>
                  <a:pt x="640" y="2448"/>
                </a:lnTo>
                <a:lnTo>
                  <a:pt x="644" y="2470"/>
                </a:lnTo>
                <a:lnTo>
                  <a:pt x="650" y="2492"/>
                </a:lnTo>
                <a:lnTo>
                  <a:pt x="658" y="2512"/>
                </a:lnTo>
                <a:lnTo>
                  <a:pt x="672" y="2530"/>
                </a:lnTo>
                <a:lnTo>
                  <a:pt x="688" y="2548"/>
                </a:lnTo>
                <a:lnTo>
                  <a:pt x="706" y="2562"/>
                </a:lnTo>
                <a:lnTo>
                  <a:pt x="730" y="2576"/>
                </a:lnTo>
                <a:lnTo>
                  <a:pt x="756" y="2586"/>
                </a:lnTo>
                <a:lnTo>
                  <a:pt x="786" y="2594"/>
                </a:lnTo>
                <a:lnTo>
                  <a:pt x="822" y="2598"/>
                </a:lnTo>
                <a:lnTo>
                  <a:pt x="860" y="2600"/>
                </a:lnTo>
                <a:lnTo>
                  <a:pt x="860" y="2600"/>
                </a:lnTo>
                <a:lnTo>
                  <a:pt x="900" y="2598"/>
                </a:lnTo>
                <a:lnTo>
                  <a:pt x="934" y="2592"/>
                </a:lnTo>
                <a:lnTo>
                  <a:pt x="964" y="2584"/>
                </a:lnTo>
                <a:lnTo>
                  <a:pt x="988" y="2572"/>
                </a:lnTo>
                <a:lnTo>
                  <a:pt x="1010" y="2556"/>
                </a:lnTo>
                <a:lnTo>
                  <a:pt x="1028" y="2538"/>
                </a:lnTo>
                <a:lnTo>
                  <a:pt x="1044" y="2520"/>
                </a:lnTo>
                <a:lnTo>
                  <a:pt x="1054" y="2498"/>
                </a:lnTo>
                <a:lnTo>
                  <a:pt x="1062" y="2474"/>
                </a:lnTo>
                <a:lnTo>
                  <a:pt x="1068" y="2450"/>
                </a:lnTo>
                <a:lnTo>
                  <a:pt x="1070" y="2424"/>
                </a:lnTo>
                <a:lnTo>
                  <a:pt x="1072" y="2396"/>
                </a:lnTo>
                <a:lnTo>
                  <a:pt x="1070" y="2370"/>
                </a:lnTo>
                <a:lnTo>
                  <a:pt x="1066" y="2342"/>
                </a:lnTo>
                <a:lnTo>
                  <a:pt x="1062" y="2314"/>
                </a:lnTo>
                <a:lnTo>
                  <a:pt x="1056" y="2286"/>
                </a:lnTo>
                <a:lnTo>
                  <a:pt x="1056" y="2286"/>
                </a:lnTo>
                <a:lnTo>
                  <a:pt x="1042" y="2240"/>
                </a:lnTo>
                <a:lnTo>
                  <a:pt x="1030" y="2206"/>
                </a:lnTo>
                <a:lnTo>
                  <a:pt x="1020" y="2184"/>
                </a:lnTo>
                <a:lnTo>
                  <a:pt x="1014" y="2168"/>
                </a:lnTo>
                <a:lnTo>
                  <a:pt x="1014" y="2162"/>
                </a:lnTo>
                <a:lnTo>
                  <a:pt x="1012" y="2156"/>
                </a:lnTo>
                <a:lnTo>
                  <a:pt x="1014" y="2150"/>
                </a:lnTo>
                <a:lnTo>
                  <a:pt x="1016" y="2142"/>
                </a:lnTo>
                <a:lnTo>
                  <a:pt x="1028" y="2124"/>
                </a:lnTo>
                <a:lnTo>
                  <a:pt x="1046" y="2098"/>
                </a:lnTo>
                <a:lnTo>
                  <a:pt x="1046" y="2098"/>
                </a:lnTo>
                <a:lnTo>
                  <a:pt x="1054" y="2090"/>
                </a:lnTo>
                <a:lnTo>
                  <a:pt x="1066" y="2082"/>
                </a:lnTo>
                <a:lnTo>
                  <a:pt x="1082" y="2076"/>
                </a:lnTo>
                <a:lnTo>
                  <a:pt x="1102" y="2070"/>
                </a:lnTo>
                <a:lnTo>
                  <a:pt x="1148" y="2062"/>
                </a:lnTo>
                <a:lnTo>
                  <a:pt x="1202" y="2056"/>
                </a:lnTo>
                <a:lnTo>
                  <a:pt x="1262" y="2050"/>
                </a:lnTo>
                <a:lnTo>
                  <a:pt x="1322" y="2046"/>
                </a:lnTo>
                <a:lnTo>
                  <a:pt x="1432" y="2040"/>
                </a:lnTo>
                <a:lnTo>
                  <a:pt x="1732" y="2040"/>
                </a:lnTo>
                <a:lnTo>
                  <a:pt x="1732" y="2040"/>
                </a:lnTo>
                <a:lnTo>
                  <a:pt x="1736" y="1994"/>
                </a:lnTo>
                <a:lnTo>
                  <a:pt x="1738" y="1946"/>
                </a:lnTo>
                <a:lnTo>
                  <a:pt x="1740" y="1890"/>
                </a:lnTo>
                <a:lnTo>
                  <a:pt x="1740" y="1830"/>
                </a:lnTo>
                <a:lnTo>
                  <a:pt x="1738" y="1772"/>
                </a:lnTo>
                <a:lnTo>
                  <a:pt x="1734" y="1744"/>
                </a:lnTo>
                <a:lnTo>
                  <a:pt x="1732" y="1722"/>
                </a:lnTo>
                <a:lnTo>
                  <a:pt x="1726" y="1702"/>
                </a:lnTo>
                <a:lnTo>
                  <a:pt x="1722" y="1686"/>
                </a:lnTo>
                <a:lnTo>
                  <a:pt x="1722" y="1686"/>
                </a:lnTo>
                <a:lnTo>
                  <a:pt x="1714" y="1674"/>
                </a:lnTo>
                <a:lnTo>
                  <a:pt x="1704" y="1666"/>
                </a:lnTo>
                <a:lnTo>
                  <a:pt x="1692" y="1660"/>
                </a:lnTo>
                <a:lnTo>
                  <a:pt x="1678" y="1656"/>
                </a:lnTo>
                <a:lnTo>
                  <a:pt x="1662" y="1654"/>
                </a:lnTo>
                <a:lnTo>
                  <a:pt x="1646" y="1654"/>
                </a:lnTo>
                <a:lnTo>
                  <a:pt x="1610" y="1656"/>
                </a:lnTo>
                <a:lnTo>
                  <a:pt x="1572" y="1658"/>
                </a:lnTo>
                <a:lnTo>
                  <a:pt x="1552" y="1658"/>
                </a:lnTo>
                <a:lnTo>
                  <a:pt x="1534" y="1658"/>
                </a:lnTo>
                <a:lnTo>
                  <a:pt x="1516" y="1654"/>
                </a:lnTo>
                <a:lnTo>
                  <a:pt x="1500" y="1650"/>
                </a:lnTo>
                <a:lnTo>
                  <a:pt x="1484" y="1642"/>
                </a:lnTo>
                <a:lnTo>
                  <a:pt x="1470" y="1632"/>
                </a:lnTo>
                <a:lnTo>
                  <a:pt x="1470" y="1632"/>
                </a:lnTo>
                <a:lnTo>
                  <a:pt x="1454" y="1618"/>
                </a:lnTo>
                <a:lnTo>
                  <a:pt x="1438" y="1596"/>
                </a:lnTo>
                <a:lnTo>
                  <a:pt x="1430" y="1584"/>
                </a:lnTo>
                <a:lnTo>
                  <a:pt x="1422" y="1570"/>
                </a:lnTo>
                <a:lnTo>
                  <a:pt x="1416" y="1554"/>
                </a:lnTo>
                <a:lnTo>
                  <a:pt x="1410" y="1534"/>
                </a:lnTo>
                <a:lnTo>
                  <a:pt x="1406" y="1514"/>
                </a:lnTo>
                <a:lnTo>
                  <a:pt x="1402" y="1490"/>
                </a:lnTo>
                <a:lnTo>
                  <a:pt x="1400" y="1464"/>
                </a:lnTo>
                <a:lnTo>
                  <a:pt x="1402" y="1434"/>
                </a:lnTo>
                <a:lnTo>
                  <a:pt x="1404" y="1400"/>
                </a:lnTo>
                <a:lnTo>
                  <a:pt x="1408" y="1364"/>
                </a:lnTo>
                <a:lnTo>
                  <a:pt x="1416" y="1324"/>
                </a:lnTo>
                <a:lnTo>
                  <a:pt x="1426" y="1278"/>
                </a:lnTo>
                <a:lnTo>
                  <a:pt x="1426" y="1278"/>
                </a:lnTo>
                <a:lnTo>
                  <a:pt x="1438" y="1238"/>
                </a:lnTo>
                <a:lnTo>
                  <a:pt x="1444" y="1220"/>
                </a:lnTo>
                <a:lnTo>
                  <a:pt x="1452" y="1206"/>
                </a:lnTo>
                <a:lnTo>
                  <a:pt x="1460" y="1192"/>
                </a:lnTo>
                <a:lnTo>
                  <a:pt x="1468" y="1182"/>
                </a:lnTo>
                <a:lnTo>
                  <a:pt x="1476" y="1174"/>
                </a:lnTo>
                <a:lnTo>
                  <a:pt x="1484" y="1166"/>
                </a:lnTo>
                <a:lnTo>
                  <a:pt x="1492" y="1160"/>
                </a:lnTo>
                <a:lnTo>
                  <a:pt x="1502" y="1158"/>
                </a:lnTo>
                <a:lnTo>
                  <a:pt x="1512" y="1156"/>
                </a:lnTo>
                <a:lnTo>
                  <a:pt x="1520" y="1154"/>
                </a:lnTo>
                <a:lnTo>
                  <a:pt x="1540" y="1156"/>
                </a:lnTo>
                <a:lnTo>
                  <a:pt x="1562" y="1162"/>
                </a:lnTo>
                <a:lnTo>
                  <a:pt x="1584" y="1172"/>
                </a:lnTo>
                <a:lnTo>
                  <a:pt x="1606" y="1184"/>
                </a:lnTo>
                <a:lnTo>
                  <a:pt x="1650" y="1210"/>
                </a:lnTo>
                <a:lnTo>
                  <a:pt x="1674" y="1224"/>
                </a:lnTo>
                <a:lnTo>
                  <a:pt x="1698" y="1236"/>
                </a:lnTo>
                <a:lnTo>
                  <a:pt x="1720" y="1246"/>
                </a:lnTo>
                <a:lnTo>
                  <a:pt x="1744" y="1252"/>
                </a:lnTo>
                <a:lnTo>
                  <a:pt x="1744" y="1252"/>
                </a:lnTo>
                <a:lnTo>
                  <a:pt x="1756" y="1254"/>
                </a:lnTo>
                <a:lnTo>
                  <a:pt x="1766" y="1254"/>
                </a:lnTo>
                <a:lnTo>
                  <a:pt x="1776" y="1252"/>
                </a:lnTo>
                <a:lnTo>
                  <a:pt x="1786" y="1248"/>
                </a:lnTo>
                <a:lnTo>
                  <a:pt x="1796" y="1244"/>
                </a:lnTo>
                <a:lnTo>
                  <a:pt x="1806" y="1238"/>
                </a:lnTo>
                <a:lnTo>
                  <a:pt x="1824" y="1222"/>
                </a:lnTo>
                <a:lnTo>
                  <a:pt x="1840" y="1200"/>
                </a:lnTo>
                <a:lnTo>
                  <a:pt x="1854" y="1176"/>
                </a:lnTo>
                <a:lnTo>
                  <a:pt x="1866" y="1148"/>
                </a:lnTo>
                <a:lnTo>
                  <a:pt x="1878" y="1120"/>
                </a:lnTo>
                <a:lnTo>
                  <a:pt x="1888" y="1088"/>
                </a:lnTo>
                <a:lnTo>
                  <a:pt x="1896" y="1056"/>
                </a:lnTo>
                <a:lnTo>
                  <a:pt x="1902" y="1022"/>
                </a:lnTo>
                <a:lnTo>
                  <a:pt x="1906" y="990"/>
                </a:lnTo>
                <a:lnTo>
                  <a:pt x="1910" y="960"/>
                </a:lnTo>
                <a:lnTo>
                  <a:pt x="1912" y="930"/>
                </a:lnTo>
                <a:lnTo>
                  <a:pt x="1912" y="904"/>
                </a:lnTo>
                <a:lnTo>
                  <a:pt x="1912" y="880"/>
                </a:lnTo>
                <a:lnTo>
                  <a:pt x="1912" y="880"/>
                </a:lnTo>
                <a:close/>
              </a:path>
            </a:pathLst>
          </a:custGeom>
          <a:solidFill>
            <a:schemeClr val="accent5">
              <a:lumMod val="50000"/>
            </a:schemeClr>
          </a:solidFill>
          <a:ln w="6350" cap="flat" cmpd="sng" algn="ctr">
            <a:noFill/>
            <a:prstDash val="solid"/>
            <a:miter lim="800000"/>
            <a:headEnd type="none" w="med" len="med"/>
            <a:tailEnd type="none" w="med" len="med"/>
          </a:ln>
        </p:spPr>
        <p:txBody>
          <a:bodyPr lIns="0" tIns="18288" rIns="0" bIns="18288" rtlCol="0" anchor="ctr" anchorCtr="1">
            <a:normAutofit/>
          </a:bodyPr>
          <a:lstStyle/>
          <a:p>
            <a:pPr algn="ctr" rtl="0">
              <a:lnSpc>
                <a:spcPct val="85000"/>
              </a:lnSpc>
              <a:spcBef>
                <a:spcPct val="20000"/>
              </a:spcBef>
            </a:pPr>
            <a:endParaRPr lang="de-DE" sz="1100" b="1"/>
          </a:p>
        </p:txBody>
      </p:sp>
      <p:grpSp>
        <p:nvGrpSpPr>
          <p:cNvPr id="60" name="Gruppieren 54" descr="Diagrammsymbol"/>
          <p:cNvGrpSpPr/>
          <p:nvPr userDrawn="1"/>
        </p:nvGrpSpPr>
        <p:grpSpPr>
          <a:xfrm>
            <a:off x="6868293" y="2550009"/>
            <a:ext cx="714967" cy="609858"/>
            <a:chOff x="1490663" y="846138"/>
            <a:chExt cx="381000" cy="323850"/>
          </a:xfrm>
          <a:solidFill>
            <a:srgbClr val="FFFFFF"/>
          </a:solidFill>
        </p:grpSpPr>
        <p:sp>
          <p:nvSpPr>
            <p:cNvPr id="63" name="Freihandform 23"/>
            <p:cNvSpPr>
              <a:spLocks/>
            </p:cNvSpPr>
            <p:nvPr/>
          </p:nvSpPr>
          <p:spPr bwMode="auto">
            <a:xfrm>
              <a:off x="1490663" y="942975"/>
              <a:ext cx="381000" cy="227013"/>
            </a:xfrm>
            <a:custGeom>
              <a:avLst/>
              <a:gdLst/>
              <a:ahLst/>
              <a:cxnLst>
                <a:cxn ang="0">
                  <a:pos x="721" y="429"/>
                </a:cxn>
                <a:cxn ang="0">
                  <a:pos x="721" y="429"/>
                </a:cxn>
                <a:cxn ang="0">
                  <a:pos x="0" y="429"/>
                </a:cxn>
                <a:cxn ang="0">
                  <a:pos x="0" y="429"/>
                </a:cxn>
                <a:cxn ang="0">
                  <a:pos x="0" y="0"/>
                </a:cxn>
                <a:cxn ang="0">
                  <a:pos x="23" y="0"/>
                </a:cxn>
                <a:cxn ang="0">
                  <a:pos x="23" y="0"/>
                </a:cxn>
                <a:cxn ang="0">
                  <a:pos x="23" y="405"/>
                </a:cxn>
                <a:cxn ang="0">
                  <a:pos x="721" y="405"/>
                </a:cxn>
                <a:cxn ang="0">
                  <a:pos x="721" y="429"/>
                </a:cxn>
              </a:cxnLst>
              <a:rect l="0" t="0" r="r" b="b"/>
              <a:pathLst>
                <a:path w="721" h="429">
                  <a:moveTo>
                    <a:pt x="721" y="429"/>
                  </a:moveTo>
                  <a:lnTo>
                    <a:pt x="721" y="429"/>
                  </a:lnTo>
                  <a:lnTo>
                    <a:pt x="0" y="429"/>
                  </a:lnTo>
                  <a:lnTo>
                    <a:pt x="0" y="429"/>
                  </a:lnTo>
                  <a:lnTo>
                    <a:pt x="0" y="0"/>
                  </a:lnTo>
                  <a:lnTo>
                    <a:pt x="23" y="0"/>
                  </a:lnTo>
                  <a:lnTo>
                    <a:pt x="23" y="0"/>
                  </a:lnTo>
                  <a:lnTo>
                    <a:pt x="23" y="405"/>
                  </a:lnTo>
                  <a:lnTo>
                    <a:pt x="721" y="405"/>
                  </a:lnTo>
                  <a:lnTo>
                    <a:pt x="721" y="429"/>
                  </a:lnTo>
                  <a:close/>
                </a:path>
              </a:pathLst>
            </a:custGeom>
            <a:solidFill>
              <a:schemeClr val="accent6">
                <a:lumMod val="50000"/>
              </a:schemeClr>
            </a:solidFill>
            <a:ln w="6350" cap="flat" cmpd="sng" algn="ctr">
              <a:noFill/>
              <a:prstDash val="solid"/>
              <a:miter lim="800000"/>
              <a:headEnd type="none" w="med" len="med"/>
              <a:tailEnd type="none" w="med" len="med"/>
            </a:ln>
          </p:spPr>
          <p:txBody>
            <a:bodyPr lIns="0" tIns="18288" rIns="0" bIns="18288" rtlCol="0" anchor="ctr" anchorCtr="1">
              <a:normAutofit/>
            </a:bodyPr>
            <a:lstStyle/>
            <a:p>
              <a:pPr algn="ctr" rtl="0">
                <a:lnSpc>
                  <a:spcPct val="85000"/>
                </a:lnSpc>
                <a:spcBef>
                  <a:spcPct val="20000"/>
                </a:spcBef>
              </a:pPr>
              <a:endParaRPr lang="de-DE" sz="1400" b="1"/>
            </a:p>
          </p:txBody>
        </p:sp>
        <p:sp>
          <p:nvSpPr>
            <p:cNvPr id="64" name="Rechteck 24"/>
            <p:cNvSpPr>
              <a:spLocks noChangeArrowheads="1"/>
            </p:cNvSpPr>
            <p:nvPr/>
          </p:nvSpPr>
          <p:spPr bwMode="auto">
            <a:xfrm>
              <a:off x="1524000" y="1055688"/>
              <a:ext cx="69850" cy="103188"/>
            </a:xfrm>
            <a:prstGeom prst="rect">
              <a:avLst/>
            </a:prstGeom>
            <a:solidFill>
              <a:schemeClr val="accent6">
                <a:lumMod val="50000"/>
              </a:schemeClr>
            </a:solidFill>
            <a:ln w="6350" cap="flat" cmpd="sng" algn="ctr">
              <a:noFill/>
              <a:prstDash val="solid"/>
              <a:miter lim="800000"/>
              <a:headEnd type="none" w="med" len="med"/>
              <a:tailEnd type="none" w="med" len="med"/>
            </a:ln>
          </p:spPr>
          <p:txBody>
            <a:bodyPr lIns="0" tIns="18288" rIns="0" bIns="18288" rtlCol="0" anchor="ctr" anchorCtr="1">
              <a:noAutofit/>
            </a:bodyPr>
            <a:lstStyle/>
            <a:p>
              <a:pPr algn="ctr" rtl="0">
                <a:lnSpc>
                  <a:spcPct val="85000"/>
                </a:lnSpc>
                <a:spcBef>
                  <a:spcPct val="20000"/>
                </a:spcBef>
              </a:pPr>
              <a:endParaRPr lang="de-DE" sz="700" b="1"/>
            </a:p>
          </p:txBody>
        </p:sp>
        <p:sp>
          <p:nvSpPr>
            <p:cNvPr id="65" name="Rechteck 25"/>
            <p:cNvSpPr>
              <a:spLocks noChangeArrowheads="1"/>
            </p:cNvSpPr>
            <p:nvPr/>
          </p:nvSpPr>
          <p:spPr bwMode="auto">
            <a:xfrm>
              <a:off x="1612900" y="987425"/>
              <a:ext cx="69850" cy="171450"/>
            </a:xfrm>
            <a:prstGeom prst="rect">
              <a:avLst/>
            </a:prstGeom>
            <a:solidFill>
              <a:schemeClr val="accent6">
                <a:lumMod val="50000"/>
              </a:schemeClr>
            </a:solidFill>
            <a:ln w="6350" cap="flat" cmpd="sng" algn="ctr">
              <a:noFill/>
              <a:prstDash val="solid"/>
              <a:miter lim="800000"/>
              <a:headEnd type="none" w="med" len="med"/>
              <a:tailEnd type="none" w="med" len="med"/>
            </a:ln>
          </p:spPr>
          <p:txBody>
            <a:bodyPr lIns="0" tIns="18288" rIns="0" bIns="18288" rtlCol="0" anchor="ctr" anchorCtr="1">
              <a:noAutofit/>
            </a:bodyPr>
            <a:lstStyle/>
            <a:p>
              <a:pPr algn="ctr" rtl="0">
                <a:lnSpc>
                  <a:spcPct val="85000"/>
                </a:lnSpc>
                <a:spcBef>
                  <a:spcPct val="20000"/>
                </a:spcBef>
              </a:pPr>
              <a:endParaRPr lang="de-DE" sz="1400" b="1"/>
            </a:p>
          </p:txBody>
        </p:sp>
        <p:sp>
          <p:nvSpPr>
            <p:cNvPr id="66" name="Rechteck 26"/>
            <p:cNvSpPr>
              <a:spLocks noChangeArrowheads="1"/>
            </p:cNvSpPr>
            <p:nvPr/>
          </p:nvSpPr>
          <p:spPr bwMode="auto">
            <a:xfrm>
              <a:off x="1701800" y="923925"/>
              <a:ext cx="69850" cy="234950"/>
            </a:xfrm>
            <a:prstGeom prst="rect">
              <a:avLst/>
            </a:prstGeom>
            <a:solidFill>
              <a:schemeClr val="accent6">
                <a:lumMod val="50000"/>
              </a:schemeClr>
            </a:solidFill>
            <a:ln w="6350" cap="flat" cmpd="sng" algn="ctr">
              <a:noFill/>
              <a:prstDash val="solid"/>
              <a:miter lim="800000"/>
              <a:headEnd type="none" w="med" len="med"/>
              <a:tailEnd type="none" w="med" len="med"/>
            </a:ln>
          </p:spPr>
          <p:txBody>
            <a:bodyPr lIns="0" tIns="18288" rIns="0" bIns="18288" rtlCol="0" anchor="ctr" anchorCtr="1">
              <a:normAutofit/>
            </a:bodyPr>
            <a:lstStyle/>
            <a:p>
              <a:pPr algn="ctr" rtl="0">
                <a:lnSpc>
                  <a:spcPct val="85000"/>
                </a:lnSpc>
                <a:spcBef>
                  <a:spcPct val="20000"/>
                </a:spcBef>
              </a:pPr>
              <a:endParaRPr lang="de-DE" sz="1400" b="1"/>
            </a:p>
          </p:txBody>
        </p:sp>
        <p:sp>
          <p:nvSpPr>
            <p:cNvPr id="67" name="Rechteck 27"/>
            <p:cNvSpPr>
              <a:spLocks noChangeArrowheads="1"/>
            </p:cNvSpPr>
            <p:nvPr/>
          </p:nvSpPr>
          <p:spPr bwMode="auto">
            <a:xfrm>
              <a:off x="1790700" y="846138"/>
              <a:ext cx="69850" cy="312738"/>
            </a:xfrm>
            <a:prstGeom prst="rect">
              <a:avLst/>
            </a:prstGeom>
            <a:solidFill>
              <a:schemeClr val="accent6">
                <a:lumMod val="50000"/>
              </a:schemeClr>
            </a:solidFill>
            <a:ln w="6350" cap="flat" cmpd="sng" algn="ctr">
              <a:noFill/>
              <a:prstDash val="solid"/>
              <a:miter lim="800000"/>
              <a:headEnd type="none" w="med" len="med"/>
              <a:tailEnd type="none" w="med" len="med"/>
            </a:ln>
          </p:spPr>
          <p:txBody>
            <a:bodyPr lIns="0" tIns="18288" rIns="0" bIns="18288" rtlCol="0" anchor="ctr" anchorCtr="1">
              <a:normAutofit/>
            </a:bodyPr>
            <a:lstStyle/>
            <a:p>
              <a:pPr algn="ctr" rtl="0">
                <a:lnSpc>
                  <a:spcPct val="85000"/>
                </a:lnSpc>
                <a:spcBef>
                  <a:spcPct val="20000"/>
                </a:spcBef>
              </a:pPr>
              <a:endParaRPr lang="de-DE" sz="1400" b="1"/>
            </a:p>
          </p:txBody>
        </p:sp>
      </p:grpSp>
      <p:grpSp>
        <p:nvGrpSpPr>
          <p:cNvPr id="68" name="Gruppieren 365" descr="Glühbirnensymbol"/>
          <p:cNvGrpSpPr>
            <a:grpSpLocks noChangeAspect="1"/>
          </p:cNvGrpSpPr>
          <p:nvPr userDrawn="1"/>
        </p:nvGrpSpPr>
        <p:grpSpPr>
          <a:xfrm>
            <a:off x="4877828" y="2465504"/>
            <a:ext cx="463383" cy="816853"/>
            <a:chOff x="5102225" y="1727200"/>
            <a:chExt cx="2289175" cy="4035425"/>
          </a:xfrm>
          <a:solidFill>
            <a:srgbClr val="FFFFFF"/>
          </a:solidFill>
        </p:grpSpPr>
        <p:sp>
          <p:nvSpPr>
            <p:cNvPr id="69" name="Freihandform 44"/>
            <p:cNvSpPr>
              <a:spLocks/>
            </p:cNvSpPr>
            <p:nvPr/>
          </p:nvSpPr>
          <p:spPr bwMode="auto">
            <a:xfrm>
              <a:off x="5689600" y="4699000"/>
              <a:ext cx="1101725" cy="1063625"/>
            </a:xfrm>
            <a:custGeom>
              <a:avLst/>
              <a:gdLst/>
              <a:ahLst/>
              <a:cxnLst>
                <a:cxn ang="0">
                  <a:pos x="676" y="298"/>
                </a:cxn>
                <a:cxn ang="0">
                  <a:pos x="688" y="276"/>
                </a:cxn>
                <a:cxn ang="0">
                  <a:pos x="694" y="246"/>
                </a:cxn>
                <a:cxn ang="0">
                  <a:pos x="688" y="216"/>
                </a:cxn>
                <a:cxn ang="0">
                  <a:pos x="676" y="192"/>
                </a:cxn>
                <a:cxn ang="0">
                  <a:pos x="684" y="180"/>
                </a:cxn>
                <a:cxn ang="0">
                  <a:pos x="692" y="152"/>
                </a:cxn>
                <a:cxn ang="0">
                  <a:pos x="692" y="122"/>
                </a:cxn>
                <a:cxn ang="0">
                  <a:pos x="684" y="94"/>
                </a:cxn>
                <a:cxn ang="0">
                  <a:pos x="676" y="84"/>
                </a:cxn>
                <a:cxn ang="0">
                  <a:pos x="688" y="64"/>
                </a:cxn>
                <a:cxn ang="0">
                  <a:pos x="692" y="42"/>
                </a:cxn>
                <a:cxn ang="0">
                  <a:pos x="688" y="18"/>
                </a:cxn>
                <a:cxn ang="0">
                  <a:pos x="676" y="0"/>
                </a:cxn>
                <a:cxn ang="0">
                  <a:pos x="16" y="0"/>
                </a:cxn>
                <a:cxn ang="0">
                  <a:pos x="6" y="16"/>
                </a:cxn>
                <a:cxn ang="0">
                  <a:pos x="4" y="34"/>
                </a:cxn>
                <a:cxn ang="0">
                  <a:pos x="6" y="50"/>
                </a:cxn>
                <a:cxn ang="0">
                  <a:pos x="16" y="66"/>
                </a:cxn>
                <a:cxn ang="0">
                  <a:pos x="10" y="78"/>
                </a:cxn>
                <a:cxn ang="0">
                  <a:pos x="2" y="102"/>
                </a:cxn>
                <a:cxn ang="0">
                  <a:pos x="2" y="128"/>
                </a:cxn>
                <a:cxn ang="0">
                  <a:pos x="10" y="150"/>
                </a:cxn>
                <a:cxn ang="0">
                  <a:pos x="16" y="160"/>
                </a:cxn>
                <a:cxn ang="0">
                  <a:pos x="6" y="186"/>
                </a:cxn>
                <a:cxn ang="0">
                  <a:pos x="2" y="216"/>
                </a:cxn>
                <a:cxn ang="0">
                  <a:pos x="6" y="244"/>
                </a:cxn>
                <a:cxn ang="0">
                  <a:pos x="16" y="268"/>
                </a:cxn>
                <a:cxn ang="0">
                  <a:pos x="8" y="278"/>
                </a:cxn>
                <a:cxn ang="0">
                  <a:pos x="0" y="304"/>
                </a:cxn>
                <a:cxn ang="0">
                  <a:pos x="2" y="332"/>
                </a:cxn>
                <a:cxn ang="0">
                  <a:pos x="8" y="356"/>
                </a:cxn>
                <a:cxn ang="0">
                  <a:pos x="16" y="368"/>
                </a:cxn>
                <a:cxn ang="0">
                  <a:pos x="4" y="390"/>
                </a:cxn>
                <a:cxn ang="0">
                  <a:pos x="2" y="414"/>
                </a:cxn>
                <a:cxn ang="0">
                  <a:pos x="4" y="436"/>
                </a:cxn>
                <a:cxn ang="0">
                  <a:pos x="16" y="454"/>
                </a:cxn>
                <a:cxn ang="0">
                  <a:pos x="134" y="620"/>
                </a:cxn>
                <a:cxn ang="0">
                  <a:pos x="184" y="628"/>
                </a:cxn>
                <a:cxn ang="0">
                  <a:pos x="198" y="638"/>
                </a:cxn>
                <a:cxn ang="0">
                  <a:pos x="234" y="654"/>
                </a:cxn>
                <a:cxn ang="0">
                  <a:pos x="274" y="664"/>
                </a:cxn>
                <a:cxn ang="0">
                  <a:pos x="318" y="670"/>
                </a:cxn>
                <a:cxn ang="0">
                  <a:pos x="362" y="670"/>
                </a:cxn>
                <a:cxn ang="0">
                  <a:pos x="406" y="664"/>
                </a:cxn>
                <a:cxn ang="0">
                  <a:pos x="444" y="654"/>
                </a:cxn>
                <a:cxn ang="0">
                  <a:pos x="478" y="638"/>
                </a:cxn>
                <a:cxn ang="0">
                  <a:pos x="492" y="620"/>
                </a:cxn>
                <a:cxn ang="0">
                  <a:pos x="650" y="454"/>
                </a:cxn>
                <a:cxn ang="0">
                  <a:pos x="676" y="454"/>
                </a:cxn>
                <a:cxn ang="0">
                  <a:pos x="686" y="444"/>
                </a:cxn>
                <a:cxn ang="0">
                  <a:pos x="690" y="428"/>
                </a:cxn>
                <a:cxn ang="0">
                  <a:pos x="686" y="412"/>
                </a:cxn>
                <a:cxn ang="0">
                  <a:pos x="676" y="398"/>
                </a:cxn>
                <a:cxn ang="0">
                  <a:pos x="684" y="386"/>
                </a:cxn>
                <a:cxn ang="0">
                  <a:pos x="694" y="360"/>
                </a:cxn>
                <a:cxn ang="0">
                  <a:pos x="694" y="332"/>
                </a:cxn>
                <a:cxn ang="0">
                  <a:pos x="684" y="308"/>
                </a:cxn>
                <a:cxn ang="0">
                  <a:pos x="676" y="298"/>
                </a:cxn>
              </a:cxnLst>
              <a:rect l="0" t="0" r="r" b="b"/>
              <a:pathLst>
                <a:path w="694" h="670">
                  <a:moveTo>
                    <a:pt x="676" y="298"/>
                  </a:moveTo>
                  <a:lnTo>
                    <a:pt x="676" y="298"/>
                  </a:lnTo>
                  <a:lnTo>
                    <a:pt x="684" y="288"/>
                  </a:lnTo>
                  <a:lnTo>
                    <a:pt x="688" y="276"/>
                  </a:lnTo>
                  <a:lnTo>
                    <a:pt x="692" y="262"/>
                  </a:lnTo>
                  <a:lnTo>
                    <a:pt x="694" y="246"/>
                  </a:lnTo>
                  <a:lnTo>
                    <a:pt x="692" y="232"/>
                  </a:lnTo>
                  <a:lnTo>
                    <a:pt x="688" y="216"/>
                  </a:lnTo>
                  <a:lnTo>
                    <a:pt x="684" y="202"/>
                  </a:lnTo>
                  <a:lnTo>
                    <a:pt x="676" y="192"/>
                  </a:lnTo>
                  <a:lnTo>
                    <a:pt x="676" y="192"/>
                  </a:lnTo>
                  <a:lnTo>
                    <a:pt x="684" y="180"/>
                  </a:lnTo>
                  <a:lnTo>
                    <a:pt x="688" y="166"/>
                  </a:lnTo>
                  <a:lnTo>
                    <a:pt x="692" y="152"/>
                  </a:lnTo>
                  <a:lnTo>
                    <a:pt x="694" y="136"/>
                  </a:lnTo>
                  <a:lnTo>
                    <a:pt x="692" y="122"/>
                  </a:lnTo>
                  <a:lnTo>
                    <a:pt x="688" y="108"/>
                  </a:lnTo>
                  <a:lnTo>
                    <a:pt x="684" y="94"/>
                  </a:lnTo>
                  <a:lnTo>
                    <a:pt x="676" y="84"/>
                  </a:lnTo>
                  <a:lnTo>
                    <a:pt x="676" y="84"/>
                  </a:lnTo>
                  <a:lnTo>
                    <a:pt x="682" y="76"/>
                  </a:lnTo>
                  <a:lnTo>
                    <a:pt x="688" y="64"/>
                  </a:lnTo>
                  <a:lnTo>
                    <a:pt x="690" y="54"/>
                  </a:lnTo>
                  <a:lnTo>
                    <a:pt x="692" y="42"/>
                  </a:lnTo>
                  <a:lnTo>
                    <a:pt x="692" y="30"/>
                  </a:lnTo>
                  <a:lnTo>
                    <a:pt x="688" y="18"/>
                  </a:lnTo>
                  <a:lnTo>
                    <a:pt x="684" y="8"/>
                  </a:lnTo>
                  <a:lnTo>
                    <a:pt x="676" y="0"/>
                  </a:lnTo>
                  <a:lnTo>
                    <a:pt x="16" y="0"/>
                  </a:lnTo>
                  <a:lnTo>
                    <a:pt x="16" y="0"/>
                  </a:lnTo>
                  <a:lnTo>
                    <a:pt x="10" y="8"/>
                  </a:lnTo>
                  <a:lnTo>
                    <a:pt x="6" y="16"/>
                  </a:lnTo>
                  <a:lnTo>
                    <a:pt x="4" y="24"/>
                  </a:lnTo>
                  <a:lnTo>
                    <a:pt x="4" y="34"/>
                  </a:lnTo>
                  <a:lnTo>
                    <a:pt x="4" y="42"/>
                  </a:lnTo>
                  <a:lnTo>
                    <a:pt x="6" y="50"/>
                  </a:lnTo>
                  <a:lnTo>
                    <a:pt x="10" y="58"/>
                  </a:lnTo>
                  <a:lnTo>
                    <a:pt x="16" y="66"/>
                  </a:lnTo>
                  <a:lnTo>
                    <a:pt x="16" y="66"/>
                  </a:lnTo>
                  <a:lnTo>
                    <a:pt x="10" y="78"/>
                  </a:lnTo>
                  <a:lnTo>
                    <a:pt x="4" y="90"/>
                  </a:lnTo>
                  <a:lnTo>
                    <a:pt x="2" y="102"/>
                  </a:lnTo>
                  <a:lnTo>
                    <a:pt x="2" y="114"/>
                  </a:lnTo>
                  <a:lnTo>
                    <a:pt x="2" y="128"/>
                  </a:lnTo>
                  <a:lnTo>
                    <a:pt x="4" y="140"/>
                  </a:lnTo>
                  <a:lnTo>
                    <a:pt x="10" y="150"/>
                  </a:lnTo>
                  <a:lnTo>
                    <a:pt x="16" y="160"/>
                  </a:lnTo>
                  <a:lnTo>
                    <a:pt x="16" y="160"/>
                  </a:lnTo>
                  <a:lnTo>
                    <a:pt x="10" y="174"/>
                  </a:lnTo>
                  <a:lnTo>
                    <a:pt x="6" y="186"/>
                  </a:lnTo>
                  <a:lnTo>
                    <a:pt x="2" y="202"/>
                  </a:lnTo>
                  <a:lnTo>
                    <a:pt x="2" y="216"/>
                  </a:lnTo>
                  <a:lnTo>
                    <a:pt x="4" y="230"/>
                  </a:lnTo>
                  <a:lnTo>
                    <a:pt x="6" y="244"/>
                  </a:lnTo>
                  <a:lnTo>
                    <a:pt x="10" y="258"/>
                  </a:lnTo>
                  <a:lnTo>
                    <a:pt x="16" y="268"/>
                  </a:lnTo>
                  <a:lnTo>
                    <a:pt x="16" y="268"/>
                  </a:lnTo>
                  <a:lnTo>
                    <a:pt x="8" y="278"/>
                  </a:lnTo>
                  <a:lnTo>
                    <a:pt x="4" y="290"/>
                  </a:lnTo>
                  <a:lnTo>
                    <a:pt x="0" y="304"/>
                  </a:lnTo>
                  <a:lnTo>
                    <a:pt x="0" y="318"/>
                  </a:lnTo>
                  <a:lnTo>
                    <a:pt x="2" y="332"/>
                  </a:lnTo>
                  <a:lnTo>
                    <a:pt x="4" y="344"/>
                  </a:lnTo>
                  <a:lnTo>
                    <a:pt x="8" y="356"/>
                  </a:lnTo>
                  <a:lnTo>
                    <a:pt x="16" y="368"/>
                  </a:lnTo>
                  <a:lnTo>
                    <a:pt x="16" y="368"/>
                  </a:lnTo>
                  <a:lnTo>
                    <a:pt x="10" y="378"/>
                  </a:lnTo>
                  <a:lnTo>
                    <a:pt x="4" y="390"/>
                  </a:lnTo>
                  <a:lnTo>
                    <a:pt x="2" y="402"/>
                  </a:lnTo>
                  <a:lnTo>
                    <a:pt x="2" y="414"/>
                  </a:lnTo>
                  <a:lnTo>
                    <a:pt x="2" y="426"/>
                  </a:lnTo>
                  <a:lnTo>
                    <a:pt x="4" y="436"/>
                  </a:lnTo>
                  <a:lnTo>
                    <a:pt x="10" y="446"/>
                  </a:lnTo>
                  <a:lnTo>
                    <a:pt x="16" y="454"/>
                  </a:lnTo>
                  <a:lnTo>
                    <a:pt x="50" y="454"/>
                  </a:lnTo>
                  <a:lnTo>
                    <a:pt x="134" y="620"/>
                  </a:lnTo>
                  <a:lnTo>
                    <a:pt x="184" y="620"/>
                  </a:lnTo>
                  <a:lnTo>
                    <a:pt x="184" y="628"/>
                  </a:lnTo>
                  <a:lnTo>
                    <a:pt x="184" y="628"/>
                  </a:lnTo>
                  <a:lnTo>
                    <a:pt x="198" y="638"/>
                  </a:lnTo>
                  <a:lnTo>
                    <a:pt x="214" y="646"/>
                  </a:lnTo>
                  <a:lnTo>
                    <a:pt x="234" y="654"/>
                  </a:lnTo>
                  <a:lnTo>
                    <a:pt x="252" y="660"/>
                  </a:lnTo>
                  <a:lnTo>
                    <a:pt x="274" y="664"/>
                  </a:lnTo>
                  <a:lnTo>
                    <a:pt x="296" y="668"/>
                  </a:lnTo>
                  <a:lnTo>
                    <a:pt x="318" y="670"/>
                  </a:lnTo>
                  <a:lnTo>
                    <a:pt x="340" y="670"/>
                  </a:lnTo>
                  <a:lnTo>
                    <a:pt x="362" y="670"/>
                  </a:lnTo>
                  <a:lnTo>
                    <a:pt x="384" y="668"/>
                  </a:lnTo>
                  <a:lnTo>
                    <a:pt x="406" y="664"/>
                  </a:lnTo>
                  <a:lnTo>
                    <a:pt x="426" y="660"/>
                  </a:lnTo>
                  <a:lnTo>
                    <a:pt x="444" y="654"/>
                  </a:lnTo>
                  <a:lnTo>
                    <a:pt x="462" y="646"/>
                  </a:lnTo>
                  <a:lnTo>
                    <a:pt x="478" y="638"/>
                  </a:lnTo>
                  <a:lnTo>
                    <a:pt x="492" y="628"/>
                  </a:lnTo>
                  <a:lnTo>
                    <a:pt x="492" y="620"/>
                  </a:lnTo>
                  <a:lnTo>
                    <a:pt x="546" y="620"/>
                  </a:lnTo>
                  <a:lnTo>
                    <a:pt x="650" y="454"/>
                  </a:lnTo>
                  <a:lnTo>
                    <a:pt x="676" y="454"/>
                  </a:lnTo>
                  <a:lnTo>
                    <a:pt x="676" y="454"/>
                  </a:lnTo>
                  <a:lnTo>
                    <a:pt x="682" y="450"/>
                  </a:lnTo>
                  <a:lnTo>
                    <a:pt x="686" y="444"/>
                  </a:lnTo>
                  <a:lnTo>
                    <a:pt x="690" y="436"/>
                  </a:lnTo>
                  <a:lnTo>
                    <a:pt x="690" y="428"/>
                  </a:lnTo>
                  <a:lnTo>
                    <a:pt x="690" y="420"/>
                  </a:lnTo>
                  <a:lnTo>
                    <a:pt x="686" y="412"/>
                  </a:lnTo>
                  <a:lnTo>
                    <a:pt x="682" y="404"/>
                  </a:lnTo>
                  <a:lnTo>
                    <a:pt x="676" y="398"/>
                  </a:lnTo>
                  <a:lnTo>
                    <a:pt x="676" y="398"/>
                  </a:lnTo>
                  <a:lnTo>
                    <a:pt x="684" y="386"/>
                  </a:lnTo>
                  <a:lnTo>
                    <a:pt x="690" y="374"/>
                  </a:lnTo>
                  <a:lnTo>
                    <a:pt x="694" y="360"/>
                  </a:lnTo>
                  <a:lnTo>
                    <a:pt x="694" y="346"/>
                  </a:lnTo>
                  <a:lnTo>
                    <a:pt x="694" y="332"/>
                  </a:lnTo>
                  <a:lnTo>
                    <a:pt x="690" y="318"/>
                  </a:lnTo>
                  <a:lnTo>
                    <a:pt x="684" y="308"/>
                  </a:lnTo>
                  <a:lnTo>
                    <a:pt x="676" y="298"/>
                  </a:lnTo>
                  <a:lnTo>
                    <a:pt x="676" y="298"/>
                  </a:lnTo>
                  <a:close/>
                </a:path>
              </a:pathLst>
            </a:custGeom>
            <a:solidFill>
              <a:schemeClr val="accent4">
                <a:lumMod val="75000"/>
              </a:schemeClr>
            </a:solidFill>
            <a:ln w="6350" cap="flat" cmpd="sng" algn="ctr">
              <a:noFill/>
              <a:prstDash val="solid"/>
              <a:miter lim="800000"/>
              <a:headEnd type="none" w="med" len="med"/>
              <a:tailEnd type="none" w="med" len="med"/>
            </a:ln>
          </p:spPr>
          <p:txBody>
            <a:bodyPr lIns="0" tIns="18288" rIns="0" bIns="18288" rtlCol="0" anchor="ctr" anchorCtr="1">
              <a:noAutofit/>
            </a:bodyPr>
            <a:lstStyle/>
            <a:p>
              <a:pPr algn="ctr" rtl="0">
                <a:lnSpc>
                  <a:spcPct val="85000"/>
                </a:lnSpc>
                <a:spcBef>
                  <a:spcPct val="20000"/>
                </a:spcBef>
              </a:pPr>
              <a:endParaRPr lang="de-DE" sz="800" b="1"/>
            </a:p>
          </p:txBody>
        </p:sp>
        <p:sp>
          <p:nvSpPr>
            <p:cNvPr id="70" name="Freihandform 45"/>
            <p:cNvSpPr>
              <a:spLocks noEditPoints="1"/>
            </p:cNvSpPr>
            <p:nvPr/>
          </p:nvSpPr>
          <p:spPr bwMode="auto">
            <a:xfrm>
              <a:off x="5102225" y="1727200"/>
              <a:ext cx="2289175" cy="2886075"/>
            </a:xfrm>
            <a:custGeom>
              <a:avLst/>
              <a:gdLst/>
              <a:ahLst/>
              <a:cxnLst>
                <a:cxn ang="0">
                  <a:pos x="354" y="1670"/>
                </a:cxn>
                <a:cxn ang="0">
                  <a:pos x="286" y="1428"/>
                </a:cxn>
                <a:cxn ang="0">
                  <a:pos x="180" y="1218"/>
                </a:cxn>
                <a:cxn ang="0">
                  <a:pos x="80" y="1062"/>
                </a:cxn>
                <a:cxn ang="0">
                  <a:pos x="22" y="904"/>
                </a:cxn>
                <a:cxn ang="0">
                  <a:pos x="0" y="732"/>
                </a:cxn>
                <a:cxn ang="0">
                  <a:pos x="0" y="710"/>
                </a:cxn>
                <a:cxn ang="0">
                  <a:pos x="26" y="546"/>
                </a:cxn>
                <a:cxn ang="0">
                  <a:pos x="94" y="370"/>
                </a:cxn>
                <a:cxn ang="0">
                  <a:pos x="194" y="226"/>
                </a:cxn>
                <a:cxn ang="0">
                  <a:pos x="320" y="118"/>
                </a:cxn>
                <a:cxn ang="0">
                  <a:pos x="466" y="44"/>
                </a:cxn>
                <a:cxn ang="0">
                  <a:pos x="622" y="6"/>
                </a:cxn>
                <a:cxn ang="0">
                  <a:pos x="718" y="0"/>
                </a:cxn>
                <a:cxn ang="0">
                  <a:pos x="876" y="16"/>
                </a:cxn>
                <a:cxn ang="0">
                  <a:pos x="1030" y="68"/>
                </a:cxn>
                <a:cxn ang="0">
                  <a:pos x="1168" y="156"/>
                </a:cxn>
                <a:cxn ang="0">
                  <a:pos x="1286" y="278"/>
                </a:cxn>
                <a:cxn ang="0">
                  <a:pos x="1376" y="434"/>
                </a:cxn>
                <a:cxn ang="0">
                  <a:pos x="1432" y="624"/>
                </a:cxn>
                <a:cxn ang="0">
                  <a:pos x="1442" y="714"/>
                </a:cxn>
                <a:cxn ang="0">
                  <a:pos x="1424" y="900"/>
                </a:cxn>
                <a:cxn ang="0">
                  <a:pos x="1354" y="1082"/>
                </a:cxn>
                <a:cxn ang="0">
                  <a:pos x="1298" y="1154"/>
                </a:cxn>
                <a:cxn ang="0">
                  <a:pos x="1174" y="1348"/>
                </a:cxn>
                <a:cxn ang="0">
                  <a:pos x="1090" y="1570"/>
                </a:cxn>
                <a:cxn ang="0">
                  <a:pos x="1066" y="1758"/>
                </a:cxn>
                <a:cxn ang="0">
                  <a:pos x="368" y="1818"/>
                </a:cxn>
                <a:cxn ang="0">
                  <a:pos x="994" y="1634"/>
                </a:cxn>
                <a:cxn ang="0">
                  <a:pos x="1064" y="1394"/>
                </a:cxn>
                <a:cxn ang="0">
                  <a:pos x="1180" y="1182"/>
                </a:cxn>
                <a:cxn ang="0">
                  <a:pos x="1286" y="1038"/>
                </a:cxn>
                <a:cxn ang="0">
                  <a:pos x="1346" y="882"/>
                </a:cxn>
                <a:cxn ang="0">
                  <a:pos x="1362" y="716"/>
                </a:cxn>
                <a:cxn ang="0">
                  <a:pos x="1336" y="564"/>
                </a:cxn>
                <a:cxn ang="0">
                  <a:pos x="1274" y="406"/>
                </a:cxn>
                <a:cxn ang="0">
                  <a:pos x="1182" y="280"/>
                </a:cxn>
                <a:cxn ang="0">
                  <a:pos x="1070" y="184"/>
                </a:cxn>
                <a:cxn ang="0">
                  <a:pos x="942" y="120"/>
                </a:cxn>
                <a:cxn ang="0">
                  <a:pos x="804" y="86"/>
                </a:cxn>
                <a:cxn ang="0">
                  <a:pos x="690" y="82"/>
                </a:cxn>
                <a:cxn ang="0">
                  <a:pos x="548" y="104"/>
                </a:cxn>
                <a:cxn ang="0">
                  <a:pos x="414" y="156"/>
                </a:cxn>
                <a:cxn ang="0">
                  <a:pos x="296" y="238"/>
                </a:cxn>
                <a:cxn ang="0">
                  <a:pos x="198" y="352"/>
                </a:cxn>
                <a:cxn ang="0">
                  <a:pos x="126" y="498"/>
                </a:cxn>
                <a:cxn ang="0">
                  <a:pos x="86" y="676"/>
                </a:cxn>
                <a:cxn ang="0">
                  <a:pos x="82" y="732"/>
                </a:cxn>
                <a:cxn ang="0">
                  <a:pos x="92" y="846"/>
                </a:cxn>
                <a:cxn ang="0">
                  <a:pos x="152" y="1026"/>
                </a:cxn>
                <a:cxn ang="0">
                  <a:pos x="292" y="1252"/>
                </a:cxn>
                <a:cxn ang="0">
                  <a:pos x="390" y="1474"/>
                </a:cxn>
                <a:cxn ang="0">
                  <a:pos x="444" y="1736"/>
                </a:cxn>
              </a:cxnLst>
              <a:rect l="0" t="0" r="r" b="b"/>
              <a:pathLst>
                <a:path w="1442" h="1818">
                  <a:moveTo>
                    <a:pt x="368" y="1818"/>
                  </a:moveTo>
                  <a:lnTo>
                    <a:pt x="366" y="1778"/>
                  </a:lnTo>
                  <a:lnTo>
                    <a:pt x="366" y="1778"/>
                  </a:lnTo>
                  <a:lnTo>
                    <a:pt x="362" y="1724"/>
                  </a:lnTo>
                  <a:lnTo>
                    <a:pt x="354" y="1670"/>
                  </a:lnTo>
                  <a:lnTo>
                    <a:pt x="346" y="1618"/>
                  </a:lnTo>
                  <a:lnTo>
                    <a:pt x="334" y="1568"/>
                  </a:lnTo>
                  <a:lnTo>
                    <a:pt x="320" y="1520"/>
                  </a:lnTo>
                  <a:lnTo>
                    <a:pt x="304" y="1474"/>
                  </a:lnTo>
                  <a:lnTo>
                    <a:pt x="286" y="1428"/>
                  </a:lnTo>
                  <a:lnTo>
                    <a:pt x="268" y="1384"/>
                  </a:lnTo>
                  <a:lnTo>
                    <a:pt x="246" y="1342"/>
                  </a:lnTo>
                  <a:lnTo>
                    <a:pt x="226" y="1300"/>
                  </a:lnTo>
                  <a:lnTo>
                    <a:pt x="202" y="1258"/>
                  </a:lnTo>
                  <a:lnTo>
                    <a:pt x="180" y="1218"/>
                  </a:lnTo>
                  <a:lnTo>
                    <a:pt x="132" y="1142"/>
                  </a:lnTo>
                  <a:lnTo>
                    <a:pt x="82" y="1068"/>
                  </a:lnTo>
                  <a:lnTo>
                    <a:pt x="82" y="1068"/>
                  </a:lnTo>
                  <a:lnTo>
                    <a:pt x="80" y="1066"/>
                  </a:lnTo>
                  <a:lnTo>
                    <a:pt x="80" y="1062"/>
                  </a:lnTo>
                  <a:lnTo>
                    <a:pt x="80" y="1062"/>
                  </a:lnTo>
                  <a:lnTo>
                    <a:pt x="62" y="1024"/>
                  </a:lnTo>
                  <a:lnTo>
                    <a:pt x="48" y="986"/>
                  </a:lnTo>
                  <a:lnTo>
                    <a:pt x="34" y="946"/>
                  </a:lnTo>
                  <a:lnTo>
                    <a:pt x="22" y="904"/>
                  </a:lnTo>
                  <a:lnTo>
                    <a:pt x="14" y="862"/>
                  </a:lnTo>
                  <a:lnTo>
                    <a:pt x="6" y="820"/>
                  </a:lnTo>
                  <a:lnTo>
                    <a:pt x="2" y="778"/>
                  </a:lnTo>
                  <a:lnTo>
                    <a:pt x="0" y="732"/>
                  </a:lnTo>
                  <a:lnTo>
                    <a:pt x="0" y="732"/>
                  </a:lnTo>
                  <a:lnTo>
                    <a:pt x="0" y="732"/>
                  </a:lnTo>
                  <a:lnTo>
                    <a:pt x="0" y="712"/>
                  </a:lnTo>
                  <a:lnTo>
                    <a:pt x="0" y="712"/>
                  </a:lnTo>
                  <a:lnTo>
                    <a:pt x="42" y="714"/>
                  </a:lnTo>
                  <a:lnTo>
                    <a:pt x="0" y="710"/>
                  </a:lnTo>
                  <a:lnTo>
                    <a:pt x="0" y="710"/>
                  </a:lnTo>
                  <a:lnTo>
                    <a:pt x="4" y="668"/>
                  </a:lnTo>
                  <a:lnTo>
                    <a:pt x="10" y="626"/>
                  </a:lnTo>
                  <a:lnTo>
                    <a:pt x="18" y="584"/>
                  </a:lnTo>
                  <a:lnTo>
                    <a:pt x="26" y="546"/>
                  </a:lnTo>
                  <a:lnTo>
                    <a:pt x="36" y="508"/>
                  </a:lnTo>
                  <a:lnTo>
                    <a:pt x="48" y="472"/>
                  </a:lnTo>
                  <a:lnTo>
                    <a:pt x="62" y="436"/>
                  </a:lnTo>
                  <a:lnTo>
                    <a:pt x="76" y="402"/>
                  </a:lnTo>
                  <a:lnTo>
                    <a:pt x="94" y="370"/>
                  </a:lnTo>
                  <a:lnTo>
                    <a:pt x="110" y="338"/>
                  </a:lnTo>
                  <a:lnTo>
                    <a:pt x="130" y="308"/>
                  </a:lnTo>
                  <a:lnTo>
                    <a:pt x="150" y="280"/>
                  </a:lnTo>
                  <a:lnTo>
                    <a:pt x="172" y="252"/>
                  </a:lnTo>
                  <a:lnTo>
                    <a:pt x="194" y="226"/>
                  </a:lnTo>
                  <a:lnTo>
                    <a:pt x="218" y="202"/>
                  </a:lnTo>
                  <a:lnTo>
                    <a:pt x="242" y="180"/>
                  </a:lnTo>
                  <a:lnTo>
                    <a:pt x="266" y="158"/>
                  </a:lnTo>
                  <a:lnTo>
                    <a:pt x="294" y="138"/>
                  </a:lnTo>
                  <a:lnTo>
                    <a:pt x="320" y="118"/>
                  </a:lnTo>
                  <a:lnTo>
                    <a:pt x="348" y="100"/>
                  </a:lnTo>
                  <a:lnTo>
                    <a:pt x="376" y="84"/>
                  </a:lnTo>
                  <a:lnTo>
                    <a:pt x="406" y="70"/>
                  </a:lnTo>
                  <a:lnTo>
                    <a:pt x="436" y="56"/>
                  </a:lnTo>
                  <a:lnTo>
                    <a:pt x="466" y="44"/>
                  </a:lnTo>
                  <a:lnTo>
                    <a:pt x="496" y="34"/>
                  </a:lnTo>
                  <a:lnTo>
                    <a:pt x="526" y="24"/>
                  </a:lnTo>
                  <a:lnTo>
                    <a:pt x="558" y="16"/>
                  </a:lnTo>
                  <a:lnTo>
                    <a:pt x="590" y="10"/>
                  </a:lnTo>
                  <a:lnTo>
                    <a:pt x="622" y="6"/>
                  </a:lnTo>
                  <a:lnTo>
                    <a:pt x="654" y="2"/>
                  </a:lnTo>
                  <a:lnTo>
                    <a:pt x="686" y="0"/>
                  </a:lnTo>
                  <a:lnTo>
                    <a:pt x="718" y="0"/>
                  </a:lnTo>
                  <a:lnTo>
                    <a:pt x="718" y="0"/>
                  </a:lnTo>
                  <a:lnTo>
                    <a:pt x="718" y="0"/>
                  </a:lnTo>
                  <a:lnTo>
                    <a:pt x="750" y="0"/>
                  </a:lnTo>
                  <a:lnTo>
                    <a:pt x="782" y="2"/>
                  </a:lnTo>
                  <a:lnTo>
                    <a:pt x="814" y="6"/>
                  </a:lnTo>
                  <a:lnTo>
                    <a:pt x="846" y="10"/>
                  </a:lnTo>
                  <a:lnTo>
                    <a:pt x="876" y="16"/>
                  </a:lnTo>
                  <a:lnTo>
                    <a:pt x="908" y="24"/>
                  </a:lnTo>
                  <a:lnTo>
                    <a:pt x="940" y="34"/>
                  </a:lnTo>
                  <a:lnTo>
                    <a:pt x="970" y="44"/>
                  </a:lnTo>
                  <a:lnTo>
                    <a:pt x="1000" y="56"/>
                  </a:lnTo>
                  <a:lnTo>
                    <a:pt x="1030" y="68"/>
                  </a:lnTo>
                  <a:lnTo>
                    <a:pt x="1058" y="84"/>
                  </a:lnTo>
                  <a:lnTo>
                    <a:pt x="1088" y="100"/>
                  </a:lnTo>
                  <a:lnTo>
                    <a:pt x="1114" y="118"/>
                  </a:lnTo>
                  <a:lnTo>
                    <a:pt x="1142" y="136"/>
                  </a:lnTo>
                  <a:lnTo>
                    <a:pt x="1168" y="156"/>
                  </a:lnTo>
                  <a:lnTo>
                    <a:pt x="1194" y="178"/>
                  </a:lnTo>
                  <a:lnTo>
                    <a:pt x="1218" y="200"/>
                  </a:lnTo>
                  <a:lnTo>
                    <a:pt x="1242" y="226"/>
                  </a:lnTo>
                  <a:lnTo>
                    <a:pt x="1264" y="250"/>
                  </a:lnTo>
                  <a:lnTo>
                    <a:pt x="1286" y="278"/>
                  </a:lnTo>
                  <a:lnTo>
                    <a:pt x="1306" y="306"/>
                  </a:lnTo>
                  <a:lnTo>
                    <a:pt x="1326" y="336"/>
                  </a:lnTo>
                  <a:lnTo>
                    <a:pt x="1344" y="368"/>
                  </a:lnTo>
                  <a:lnTo>
                    <a:pt x="1362" y="400"/>
                  </a:lnTo>
                  <a:lnTo>
                    <a:pt x="1376" y="434"/>
                  </a:lnTo>
                  <a:lnTo>
                    <a:pt x="1390" y="470"/>
                  </a:lnTo>
                  <a:lnTo>
                    <a:pt x="1404" y="506"/>
                  </a:lnTo>
                  <a:lnTo>
                    <a:pt x="1414" y="544"/>
                  </a:lnTo>
                  <a:lnTo>
                    <a:pt x="1424" y="584"/>
                  </a:lnTo>
                  <a:lnTo>
                    <a:pt x="1432" y="624"/>
                  </a:lnTo>
                  <a:lnTo>
                    <a:pt x="1438" y="666"/>
                  </a:lnTo>
                  <a:lnTo>
                    <a:pt x="1442" y="710"/>
                  </a:lnTo>
                  <a:lnTo>
                    <a:pt x="1442" y="710"/>
                  </a:lnTo>
                  <a:lnTo>
                    <a:pt x="1442" y="712"/>
                  </a:lnTo>
                  <a:lnTo>
                    <a:pt x="1442" y="714"/>
                  </a:lnTo>
                  <a:lnTo>
                    <a:pt x="1442" y="714"/>
                  </a:lnTo>
                  <a:lnTo>
                    <a:pt x="1442" y="760"/>
                  </a:lnTo>
                  <a:lnTo>
                    <a:pt x="1438" y="806"/>
                  </a:lnTo>
                  <a:lnTo>
                    <a:pt x="1434" y="854"/>
                  </a:lnTo>
                  <a:lnTo>
                    <a:pt x="1424" y="900"/>
                  </a:lnTo>
                  <a:lnTo>
                    <a:pt x="1412" y="946"/>
                  </a:lnTo>
                  <a:lnTo>
                    <a:pt x="1398" y="992"/>
                  </a:lnTo>
                  <a:lnTo>
                    <a:pt x="1378" y="1036"/>
                  </a:lnTo>
                  <a:lnTo>
                    <a:pt x="1354" y="1082"/>
                  </a:lnTo>
                  <a:lnTo>
                    <a:pt x="1354" y="1082"/>
                  </a:lnTo>
                  <a:lnTo>
                    <a:pt x="1352" y="1084"/>
                  </a:lnTo>
                  <a:lnTo>
                    <a:pt x="1350" y="1086"/>
                  </a:lnTo>
                  <a:lnTo>
                    <a:pt x="1350" y="1086"/>
                  </a:lnTo>
                  <a:lnTo>
                    <a:pt x="1324" y="1120"/>
                  </a:lnTo>
                  <a:lnTo>
                    <a:pt x="1298" y="1154"/>
                  </a:lnTo>
                  <a:lnTo>
                    <a:pt x="1270" y="1190"/>
                  </a:lnTo>
                  <a:lnTo>
                    <a:pt x="1246" y="1228"/>
                  </a:lnTo>
                  <a:lnTo>
                    <a:pt x="1220" y="1266"/>
                  </a:lnTo>
                  <a:lnTo>
                    <a:pt x="1198" y="1308"/>
                  </a:lnTo>
                  <a:lnTo>
                    <a:pt x="1174" y="1348"/>
                  </a:lnTo>
                  <a:lnTo>
                    <a:pt x="1154" y="1392"/>
                  </a:lnTo>
                  <a:lnTo>
                    <a:pt x="1134" y="1436"/>
                  </a:lnTo>
                  <a:lnTo>
                    <a:pt x="1118" y="1480"/>
                  </a:lnTo>
                  <a:lnTo>
                    <a:pt x="1102" y="1524"/>
                  </a:lnTo>
                  <a:lnTo>
                    <a:pt x="1090" y="1570"/>
                  </a:lnTo>
                  <a:lnTo>
                    <a:pt x="1080" y="1618"/>
                  </a:lnTo>
                  <a:lnTo>
                    <a:pt x="1072" y="1664"/>
                  </a:lnTo>
                  <a:lnTo>
                    <a:pt x="1068" y="1712"/>
                  </a:lnTo>
                  <a:lnTo>
                    <a:pt x="1066" y="1758"/>
                  </a:lnTo>
                  <a:lnTo>
                    <a:pt x="1066" y="1758"/>
                  </a:lnTo>
                  <a:lnTo>
                    <a:pt x="1066" y="1758"/>
                  </a:lnTo>
                  <a:lnTo>
                    <a:pt x="1066" y="1776"/>
                  </a:lnTo>
                  <a:lnTo>
                    <a:pt x="1066" y="1776"/>
                  </a:lnTo>
                  <a:lnTo>
                    <a:pt x="1068" y="1818"/>
                  </a:lnTo>
                  <a:lnTo>
                    <a:pt x="368" y="1818"/>
                  </a:lnTo>
                  <a:lnTo>
                    <a:pt x="368" y="1818"/>
                  </a:lnTo>
                  <a:close/>
                  <a:moveTo>
                    <a:pt x="986" y="1736"/>
                  </a:moveTo>
                  <a:lnTo>
                    <a:pt x="986" y="1736"/>
                  </a:lnTo>
                  <a:lnTo>
                    <a:pt x="988" y="1686"/>
                  </a:lnTo>
                  <a:lnTo>
                    <a:pt x="994" y="1634"/>
                  </a:lnTo>
                  <a:lnTo>
                    <a:pt x="1004" y="1584"/>
                  </a:lnTo>
                  <a:lnTo>
                    <a:pt x="1016" y="1536"/>
                  </a:lnTo>
                  <a:lnTo>
                    <a:pt x="1030" y="1488"/>
                  </a:lnTo>
                  <a:lnTo>
                    <a:pt x="1046" y="1440"/>
                  </a:lnTo>
                  <a:lnTo>
                    <a:pt x="1064" y="1394"/>
                  </a:lnTo>
                  <a:lnTo>
                    <a:pt x="1084" y="1350"/>
                  </a:lnTo>
                  <a:lnTo>
                    <a:pt x="1106" y="1306"/>
                  </a:lnTo>
                  <a:lnTo>
                    <a:pt x="1130" y="1262"/>
                  </a:lnTo>
                  <a:lnTo>
                    <a:pt x="1154" y="1222"/>
                  </a:lnTo>
                  <a:lnTo>
                    <a:pt x="1180" y="1182"/>
                  </a:lnTo>
                  <a:lnTo>
                    <a:pt x="1206" y="1144"/>
                  </a:lnTo>
                  <a:lnTo>
                    <a:pt x="1232" y="1106"/>
                  </a:lnTo>
                  <a:lnTo>
                    <a:pt x="1260" y="1070"/>
                  </a:lnTo>
                  <a:lnTo>
                    <a:pt x="1286" y="1038"/>
                  </a:lnTo>
                  <a:lnTo>
                    <a:pt x="1286" y="1038"/>
                  </a:lnTo>
                  <a:lnTo>
                    <a:pt x="1286" y="1038"/>
                  </a:lnTo>
                  <a:lnTo>
                    <a:pt x="1306" y="1000"/>
                  </a:lnTo>
                  <a:lnTo>
                    <a:pt x="1322" y="960"/>
                  </a:lnTo>
                  <a:lnTo>
                    <a:pt x="1336" y="922"/>
                  </a:lnTo>
                  <a:lnTo>
                    <a:pt x="1346" y="882"/>
                  </a:lnTo>
                  <a:lnTo>
                    <a:pt x="1352" y="842"/>
                  </a:lnTo>
                  <a:lnTo>
                    <a:pt x="1358" y="800"/>
                  </a:lnTo>
                  <a:lnTo>
                    <a:pt x="1360" y="758"/>
                  </a:lnTo>
                  <a:lnTo>
                    <a:pt x="1362" y="716"/>
                  </a:lnTo>
                  <a:lnTo>
                    <a:pt x="1362" y="716"/>
                  </a:lnTo>
                  <a:lnTo>
                    <a:pt x="1362" y="716"/>
                  </a:lnTo>
                  <a:lnTo>
                    <a:pt x="1358" y="676"/>
                  </a:lnTo>
                  <a:lnTo>
                    <a:pt x="1352" y="638"/>
                  </a:lnTo>
                  <a:lnTo>
                    <a:pt x="1344" y="600"/>
                  </a:lnTo>
                  <a:lnTo>
                    <a:pt x="1336" y="564"/>
                  </a:lnTo>
                  <a:lnTo>
                    <a:pt x="1326" y="530"/>
                  </a:lnTo>
                  <a:lnTo>
                    <a:pt x="1314" y="498"/>
                  </a:lnTo>
                  <a:lnTo>
                    <a:pt x="1302" y="466"/>
                  </a:lnTo>
                  <a:lnTo>
                    <a:pt x="1288" y="436"/>
                  </a:lnTo>
                  <a:lnTo>
                    <a:pt x="1274" y="406"/>
                  </a:lnTo>
                  <a:lnTo>
                    <a:pt x="1256" y="378"/>
                  </a:lnTo>
                  <a:lnTo>
                    <a:pt x="1240" y="352"/>
                  </a:lnTo>
                  <a:lnTo>
                    <a:pt x="1222" y="326"/>
                  </a:lnTo>
                  <a:lnTo>
                    <a:pt x="1202" y="302"/>
                  </a:lnTo>
                  <a:lnTo>
                    <a:pt x="1182" y="280"/>
                  </a:lnTo>
                  <a:lnTo>
                    <a:pt x="1162" y="258"/>
                  </a:lnTo>
                  <a:lnTo>
                    <a:pt x="1140" y="238"/>
                  </a:lnTo>
                  <a:lnTo>
                    <a:pt x="1118" y="218"/>
                  </a:lnTo>
                  <a:lnTo>
                    <a:pt x="1094" y="200"/>
                  </a:lnTo>
                  <a:lnTo>
                    <a:pt x="1070" y="184"/>
                  </a:lnTo>
                  <a:lnTo>
                    <a:pt x="1046" y="170"/>
                  </a:lnTo>
                  <a:lnTo>
                    <a:pt x="1020" y="154"/>
                  </a:lnTo>
                  <a:lnTo>
                    <a:pt x="994" y="142"/>
                  </a:lnTo>
                  <a:lnTo>
                    <a:pt x="968" y="130"/>
                  </a:lnTo>
                  <a:lnTo>
                    <a:pt x="942" y="120"/>
                  </a:lnTo>
                  <a:lnTo>
                    <a:pt x="914" y="112"/>
                  </a:lnTo>
                  <a:lnTo>
                    <a:pt x="888" y="104"/>
                  </a:lnTo>
                  <a:lnTo>
                    <a:pt x="860" y="96"/>
                  </a:lnTo>
                  <a:lnTo>
                    <a:pt x="832" y="90"/>
                  </a:lnTo>
                  <a:lnTo>
                    <a:pt x="804" y="86"/>
                  </a:lnTo>
                  <a:lnTo>
                    <a:pt x="774" y="84"/>
                  </a:lnTo>
                  <a:lnTo>
                    <a:pt x="718" y="80"/>
                  </a:lnTo>
                  <a:lnTo>
                    <a:pt x="718" y="80"/>
                  </a:lnTo>
                  <a:lnTo>
                    <a:pt x="718" y="80"/>
                  </a:lnTo>
                  <a:lnTo>
                    <a:pt x="690" y="82"/>
                  </a:lnTo>
                  <a:lnTo>
                    <a:pt x="660" y="84"/>
                  </a:lnTo>
                  <a:lnTo>
                    <a:pt x="632" y="86"/>
                  </a:lnTo>
                  <a:lnTo>
                    <a:pt x="604" y="90"/>
                  </a:lnTo>
                  <a:lnTo>
                    <a:pt x="576" y="96"/>
                  </a:lnTo>
                  <a:lnTo>
                    <a:pt x="548" y="104"/>
                  </a:lnTo>
                  <a:lnTo>
                    <a:pt x="520" y="112"/>
                  </a:lnTo>
                  <a:lnTo>
                    <a:pt x="494" y="120"/>
                  </a:lnTo>
                  <a:lnTo>
                    <a:pt x="466" y="130"/>
                  </a:lnTo>
                  <a:lnTo>
                    <a:pt x="440" y="142"/>
                  </a:lnTo>
                  <a:lnTo>
                    <a:pt x="414" y="156"/>
                  </a:lnTo>
                  <a:lnTo>
                    <a:pt x="390" y="170"/>
                  </a:lnTo>
                  <a:lnTo>
                    <a:pt x="366" y="184"/>
                  </a:lnTo>
                  <a:lnTo>
                    <a:pt x="342" y="202"/>
                  </a:lnTo>
                  <a:lnTo>
                    <a:pt x="318" y="220"/>
                  </a:lnTo>
                  <a:lnTo>
                    <a:pt x="296" y="238"/>
                  </a:lnTo>
                  <a:lnTo>
                    <a:pt x="274" y="258"/>
                  </a:lnTo>
                  <a:lnTo>
                    <a:pt x="254" y="280"/>
                  </a:lnTo>
                  <a:lnTo>
                    <a:pt x="234" y="304"/>
                  </a:lnTo>
                  <a:lnTo>
                    <a:pt x="216" y="328"/>
                  </a:lnTo>
                  <a:lnTo>
                    <a:pt x="198" y="352"/>
                  </a:lnTo>
                  <a:lnTo>
                    <a:pt x="180" y="380"/>
                  </a:lnTo>
                  <a:lnTo>
                    <a:pt x="164" y="406"/>
                  </a:lnTo>
                  <a:lnTo>
                    <a:pt x="150" y="436"/>
                  </a:lnTo>
                  <a:lnTo>
                    <a:pt x="138" y="466"/>
                  </a:lnTo>
                  <a:lnTo>
                    <a:pt x="126" y="498"/>
                  </a:lnTo>
                  <a:lnTo>
                    <a:pt x="114" y="530"/>
                  </a:lnTo>
                  <a:lnTo>
                    <a:pt x="104" y="566"/>
                  </a:lnTo>
                  <a:lnTo>
                    <a:pt x="96" y="600"/>
                  </a:lnTo>
                  <a:lnTo>
                    <a:pt x="90" y="638"/>
                  </a:lnTo>
                  <a:lnTo>
                    <a:pt x="86" y="676"/>
                  </a:lnTo>
                  <a:lnTo>
                    <a:pt x="82" y="714"/>
                  </a:lnTo>
                  <a:lnTo>
                    <a:pt x="82" y="714"/>
                  </a:lnTo>
                  <a:lnTo>
                    <a:pt x="82" y="714"/>
                  </a:lnTo>
                  <a:lnTo>
                    <a:pt x="82" y="714"/>
                  </a:lnTo>
                  <a:lnTo>
                    <a:pt x="82" y="732"/>
                  </a:lnTo>
                  <a:lnTo>
                    <a:pt x="82" y="732"/>
                  </a:lnTo>
                  <a:lnTo>
                    <a:pt x="82" y="732"/>
                  </a:lnTo>
                  <a:lnTo>
                    <a:pt x="82" y="772"/>
                  </a:lnTo>
                  <a:lnTo>
                    <a:pt x="86" y="808"/>
                  </a:lnTo>
                  <a:lnTo>
                    <a:pt x="92" y="846"/>
                  </a:lnTo>
                  <a:lnTo>
                    <a:pt x="100" y="882"/>
                  </a:lnTo>
                  <a:lnTo>
                    <a:pt x="112" y="920"/>
                  </a:lnTo>
                  <a:lnTo>
                    <a:pt x="124" y="956"/>
                  </a:lnTo>
                  <a:lnTo>
                    <a:pt x="136" y="990"/>
                  </a:lnTo>
                  <a:lnTo>
                    <a:pt x="152" y="1026"/>
                  </a:lnTo>
                  <a:lnTo>
                    <a:pt x="152" y="1026"/>
                  </a:lnTo>
                  <a:lnTo>
                    <a:pt x="152" y="1026"/>
                  </a:lnTo>
                  <a:lnTo>
                    <a:pt x="198" y="1098"/>
                  </a:lnTo>
                  <a:lnTo>
                    <a:pt x="246" y="1172"/>
                  </a:lnTo>
                  <a:lnTo>
                    <a:pt x="292" y="1252"/>
                  </a:lnTo>
                  <a:lnTo>
                    <a:pt x="314" y="1294"/>
                  </a:lnTo>
                  <a:lnTo>
                    <a:pt x="334" y="1338"/>
                  </a:lnTo>
                  <a:lnTo>
                    <a:pt x="354" y="1382"/>
                  </a:lnTo>
                  <a:lnTo>
                    <a:pt x="374" y="1428"/>
                  </a:lnTo>
                  <a:lnTo>
                    <a:pt x="390" y="1474"/>
                  </a:lnTo>
                  <a:lnTo>
                    <a:pt x="406" y="1524"/>
                  </a:lnTo>
                  <a:lnTo>
                    <a:pt x="418" y="1574"/>
                  </a:lnTo>
                  <a:lnTo>
                    <a:pt x="430" y="1626"/>
                  </a:lnTo>
                  <a:lnTo>
                    <a:pt x="438" y="1680"/>
                  </a:lnTo>
                  <a:lnTo>
                    <a:pt x="444" y="1736"/>
                  </a:lnTo>
                  <a:lnTo>
                    <a:pt x="444" y="1736"/>
                  </a:lnTo>
                  <a:lnTo>
                    <a:pt x="986" y="1736"/>
                  </a:lnTo>
                  <a:lnTo>
                    <a:pt x="986" y="1736"/>
                  </a:lnTo>
                  <a:close/>
                </a:path>
              </a:pathLst>
            </a:custGeom>
            <a:solidFill>
              <a:schemeClr val="accent4">
                <a:lumMod val="75000"/>
              </a:schemeClr>
            </a:solidFill>
            <a:ln w="6350" cap="flat" cmpd="sng" algn="ctr">
              <a:noFill/>
              <a:prstDash val="solid"/>
              <a:miter lim="800000"/>
              <a:headEnd type="none" w="med" len="med"/>
              <a:tailEnd type="none" w="med" len="med"/>
            </a:ln>
          </p:spPr>
          <p:txBody>
            <a:bodyPr lIns="0" tIns="18288" rIns="0" bIns="18288" rtlCol="0" anchor="ctr" anchorCtr="1">
              <a:normAutofit/>
            </a:bodyPr>
            <a:lstStyle/>
            <a:p>
              <a:pPr algn="ctr" rtl="0">
                <a:lnSpc>
                  <a:spcPct val="85000"/>
                </a:lnSpc>
                <a:spcBef>
                  <a:spcPct val="20000"/>
                </a:spcBef>
              </a:pPr>
              <a:endParaRPr lang="de-DE" sz="1400" b="1"/>
            </a:p>
          </p:txBody>
        </p:sp>
      </p:grpSp>
      <p:sp>
        <p:nvSpPr>
          <p:cNvPr id="71" name="Freihandform 71" descr="Zahnradsymbol"/>
          <p:cNvSpPr>
            <a:spLocks noEditPoints="1"/>
          </p:cNvSpPr>
          <p:nvPr userDrawn="1"/>
        </p:nvSpPr>
        <p:spPr bwMode="auto">
          <a:xfrm>
            <a:off x="2574221" y="2465504"/>
            <a:ext cx="828170" cy="813111"/>
          </a:xfrm>
          <a:custGeom>
            <a:avLst/>
            <a:gdLst/>
            <a:ahLst/>
            <a:cxnLst>
              <a:cxn ang="0">
                <a:pos x="2762" y="601"/>
              </a:cxn>
              <a:cxn ang="0">
                <a:pos x="2283" y="0"/>
              </a:cxn>
              <a:cxn ang="0">
                <a:pos x="1262" y="325"/>
              </a:cxn>
              <a:cxn ang="0">
                <a:pos x="1219" y="1087"/>
              </a:cxn>
              <a:cxn ang="0">
                <a:pos x="1440" y="1801"/>
              </a:cxn>
              <a:cxn ang="0">
                <a:pos x="1919" y="2402"/>
              </a:cxn>
              <a:cxn ang="0">
                <a:pos x="2940" y="2077"/>
              </a:cxn>
              <a:cxn ang="0">
                <a:pos x="2983" y="1315"/>
              </a:cxn>
              <a:cxn ang="0">
                <a:pos x="2058" y="1619"/>
              </a:cxn>
              <a:cxn ang="0">
                <a:pos x="1957" y="1595"/>
              </a:cxn>
              <a:cxn ang="0">
                <a:pos x="1866" y="1549"/>
              </a:cxn>
              <a:cxn ang="0">
                <a:pos x="1790" y="1483"/>
              </a:cxn>
              <a:cxn ang="0">
                <a:pos x="1732" y="1401"/>
              </a:cxn>
              <a:cxn ang="0">
                <a:pos x="1694" y="1306"/>
              </a:cxn>
              <a:cxn ang="0">
                <a:pos x="1681" y="1201"/>
              </a:cxn>
              <a:cxn ang="0">
                <a:pos x="1690" y="1117"/>
              </a:cxn>
              <a:cxn ang="0">
                <a:pos x="1723" y="1019"/>
              </a:cxn>
              <a:cxn ang="0">
                <a:pos x="1777" y="935"/>
              </a:cxn>
              <a:cxn ang="0">
                <a:pos x="1850" y="865"/>
              </a:cxn>
              <a:cxn ang="0">
                <a:pos x="1937" y="814"/>
              </a:cxn>
              <a:cxn ang="0">
                <a:pos x="2037" y="786"/>
              </a:cxn>
              <a:cxn ang="0">
                <a:pos x="2122" y="782"/>
              </a:cxn>
              <a:cxn ang="0">
                <a:pos x="2225" y="801"/>
              </a:cxn>
              <a:cxn ang="0">
                <a:pos x="2318" y="842"/>
              </a:cxn>
              <a:cxn ang="0">
                <a:pos x="2397" y="905"/>
              </a:cxn>
              <a:cxn ang="0">
                <a:pos x="2460" y="984"/>
              </a:cxn>
              <a:cxn ang="0">
                <a:pos x="2501" y="1077"/>
              </a:cxn>
              <a:cxn ang="0">
                <a:pos x="2520" y="1179"/>
              </a:cxn>
              <a:cxn ang="0">
                <a:pos x="2516" y="1265"/>
              </a:cxn>
              <a:cxn ang="0">
                <a:pos x="2488" y="1365"/>
              </a:cxn>
              <a:cxn ang="0">
                <a:pos x="2437" y="1452"/>
              </a:cxn>
              <a:cxn ang="0">
                <a:pos x="2367" y="1525"/>
              </a:cxn>
              <a:cxn ang="0">
                <a:pos x="2283" y="1579"/>
              </a:cxn>
              <a:cxn ang="0">
                <a:pos x="2185" y="1612"/>
              </a:cxn>
              <a:cxn ang="0">
                <a:pos x="2101" y="1621"/>
              </a:cxn>
              <a:cxn ang="0">
                <a:pos x="1250" y="1981"/>
              </a:cxn>
              <a:cxn ang="0">
                <a:pos x="630" y="1776"/>
              </a:cxn>
              <a:cxn ang="0">
                <a:pos x="337" y="2137"/>
              </a:cxn>
              <a:cxn ang="0">
                <a:pos x="189" y="2567"/>
              </a:cxn>
              <a:cxn ang="0">
                <a:pos x="210" y="3034"/>
              </a:cxn>
              <a:cxn ang="0">
                <a:pos x="830" y="3240"/>
              </a:cxn>
              <a:cxn ang="0">
                <a:pos x="1123" y="2880"/>
              </a:cxn>
              <a:cxn ang="0">
                <a:pos x="1270" y="2450"/>
              </a:cxn>
              <a:cxn ang="0">
                <a:pos x="684" y="2676"/>
              </a:cxn>
              <a:cxn ang="0">
                <a:pos x="609" y="2640"/>
              </a:cxn>
              <a:cxn ang="0">
                <a:pos x="561" y="2575"/>
              </a:cxn>
              <a:cxn ang="0">
                <a:pos x="548" y="2508"/>
              </a:cxn>
              <a:cxn ang="0">
                <a:pos x="568" y="2427"/>
              </a:cxn>
              <a:cxn ang="0">
                <a:pos x="623" y="2366"/>
              </a:cxn>
              <a:cxn ang="0">
                <a:pos x="701" y="2338"/>
              </a:cxn>
              <a:cxn ang="0">
                <a:pos x="769" y="2345"/>
              </a:cxn>
              <a:cxn ang="0">
                <a:pos x="839" y="2388"/>
              </a:cxn>
              <a:cxn ang="0">
                <a:pos x="882" y="2458"/>
              </a:cxn>
              <a:cxn ang="0">
                <a:pos x="888" y="2526"/>
              </a:cxn>
              <a:cxn ang="0">
                <a:pos x="861" y="2604"/>
              </a:cxn>
              <a:cxn ang="0">
                <a:pos x="800" y="2658"/>
              </a:cxn>
              <a:cxn ang="0">
                <a:pos x="718" y="2679"/>
              </a:cxn>
            </a:cxnLst>
            <a:rect l="0" t="0" r="r" b="b"/>
            <a:pathLst>
              <a:path w="3300" h="3240">
                <a:moveTo>
                  <a:pt x="2988" y="1104"/>
                </a:moveTo>
                <a:lnTo>
                  <a:pt x="3300" y="1002"/>
                </a:lnTo>
                <a:lnTo>
                  <a:pt x="3193" y="674"/>
                </a:lnTo>
                <a:lnTo>
                  <a:pt x="2881" y="775"/>
                </a:lnTo>
                <a:lnTo>
                  <a:pt x="2762" y="601"/>
                </a:lnTo>
                <a:lnTo>
                  <a:pt x="2954" y="336"/>
                </a:lnTo>
                <a:lnTo>
                  <a:pt x="2674" y="133"/>
                </a:lnTo>
                <a:lnTo>
                  <a:pt x="2482" y="398"/>
                </a:lnTo>
                <a:lnTo>
                  <a:pt x="2283" y="327"/>
                </a:lnTo>
                <a:lnTo>
                  <a:pt x="2283" y="0"/>
                </a:lnTo>
                <a:lnTo>
                  <a:pt x="1937" y="0"/>
                </a:lnTo>
                <a:lnTo>
                  <a:pt x="1937" y="327"/>
                </a:lnTo>
                <a:lnTo>
                  <a:pt x="1734" y="387"/>
                </a:lnTo>
                <a:lnTo>
                  <a:pt x="1542" y="121"/>
                </a:lnTo>
                <a:lnTo>
                  <a:pt x="1262" y="325"/>
                </a:lnTo>
                <a:lnTo>
                  <a:pt x="1454" y="591"/>
                </a:lnTo>
                <a:lnTo>
                  <a:pt x="1326" y="758"/>
                </a:lnTo>
                <a:lnTo>
                  <a:pt x="1014" y="657"/>
                </a:lnTo>
                <a:lnTo>
                  <a:pt x="907" y="985"/>
                </a:lnTo>
                <a:lnTo>
                  <a:pt x="1219" y="1087"/>
                </a:lnTo>
                <a:lnTo>
                  <a:pt x="1214" y="1298"/>
                </a:lnTo>
                <a:lnTo>
                  <a:pt x="902" y="1399"/>
                </a:lnTo>
                <a:lnTo>
                  <a:pt x="1009" y="1728"/>
                </a:lnTo>
                <a:lnTo>
                  <a:pt x="1321" y="1627"/>
                </a:lnTo>
                <a:lnTo>
                  <a:pt x="1440" y="1801"/>
                </a:lnTo>
                <a:lnTo>
                  <a:pt x="1248" y="2066"/>
                </a:lnTo>
                <a:lnTo>
                  <a:pt x="1526" y="2269"/>
                </a:lnTo>
                <a:lnTo>
                  <a:pt x="1720" y="2004"/>
                </a:lnTo>
                <a:lnTo>
                  <a:pt x="1919" y="2075"/>
                </a:lnTo>
                <a:lnTo>
                  <a:pt x="1919" y="2402"/>
                </a:lnTo>
                <a:lnTo>
                  <a:pt x="2265" y="2403"/>
                </a:lnTo>
                <a:lnTo>
                  <a:pt x="2265" y="2075"/>
                </a:lnTo>
                <a:lnTo>
                  <a:pt x="2467" y="2015"/>
                </a:lnTo>
                <a:lnTo>
                  <a:pt x="2660" y="2281"/>
                </a:lnTo>
                <a:lnTo>
                  <a:pt x="2940" y="2077"/>
                </a:lnTo>
                <a:lnTo>
                  <a:pt x="2747" y="1811"/>
                </a:lnTo>
                <a:lnTo>
                  <a:pt x="2876" y="1645"/>
                </a:lnTo>
                <a:lnTo>
                  <a:pt x="3188" y="1746"/>
                </a:lnTo>
                <a:lnTo>
                  <a:pt x="3295" y="1416"/>
                </a:lnTo>
                <a:lnTo>
                  <a:pt x="2983" y="1315"/>
                </a:lnTo>
                <a:lnTo>
                  <a:pt x="2988" y="1104"/>
                </a:lnTo>
                <a:close/>
                <a:moveTo>
                  <a:pt x="2101" y="1621"/>
                </a:moveTo>
                <a:lnTo>
                  <a:pt x="2101" y="1621"/>
                </a:lnTo>
                <a:lnTo>
                  <a:pt x="2079" y="1620"/>
                </a:lnTo>
                <a:lnTo>
                  <a:pt x="2058" y="1619"/>
                </a:lnTo>
                <a:lnTo>
                  <a:pt x="2037" y="1616"/>
                </a:lnTo>
                <a:lnTo>
                  <a:pt x="2016" y="1612"/>
                </a:lnTo>
                <a:lnTo>
                  <a:pt x="1996" y="1608"/>
                </a:lnTo>
                <a:lnTo>
                  <a:pt x="1976" y="1601"/>
                </a:lnTo>
                <a:lnTo>
                  <a:pt x="1957" y="1595"/>
                </a:lnTo>
                <a:lnTo>
                  <a:pt x="1937" y="1588"/>
                </a:lnTo>
                <a:lnTo>
                  <a:pt x="1919" y="1579"/>
                </a:lnTo>
                <a:lnTo>
                  <a:pt x="1901" y="1570"/>
                </a:lnTo>
                <a:lnTo>
                  <a:pt x="1884" y="1560"/>
                </a:lnTo>
                <a:lnTo>
                  <a:pt x="1866" y="1549"/>
                </a:lnTo>
                <a:lnTo>
                  <a:pt x="1850" y="1538"/>
                </a:lnTo>
                <a:lnTo>
                  <a:pt x="1834" y="1525"/>
                </a:lnTo>
                <a:lnTo>
                  <a:pt x="1819" y="1512"/>
                </a:lnTo>
                <a:lnTo>
                  <a:pt x="1804" y="1498"/>
                </a:lnTo>
                <a:lnTo>
                  <a:pt x="1790" y="1483"/>
                </a:lnTo>
                <a:lnTo>
                  <a:pt x="1777" y="1468"/>
                </a:lnTo>
                <a:lnTo>
                  <a:pt x="1764" y="1452"/>
                </a:lnTo>
                <a:lnTo>
                  <a:pt x="1753" y="1436"/>
                </a:lnTo>
                <a:lnTo>
                  <a:pt x="1742" y="1418"/>
                </a:lnTo>
                <a:lnTo>
                  <a:pt x="1732" y="1401"/>
                </a:lnTo>
                <a:lnTo>
                  <a:pt x="1723" y="1383"/>
                </a:lnTo>
                <a:lnTo>
                  <a:pt x="1714" y="1365"/>
                </a:lnTo>
                <a:lnTo>
                  <a:pt x="1707" y="1345"/>
                </a:lnTo>
                <a:lnTo>
                  <a:pt x="1700" y="1326"/>
                </a:lnTo>
                <a:lnTo>
                  <a:pt x="1694" y="1306"/>
                </a:lnTo>
                <a:lnTo>
                  <a:pt x="1690" y="1286"/>
                </a:lnTo>
                <a:lnTo>
                  <a:pt x="1686" y="1265"/>
                </a:lnTo>
                <a:lnTo>
                  <a:pt x="1683" y="1244"/>
                </a:lnTo>
                <a:lnTo>
                  <a:pt x="1682" y="1223"/>
                </a:lnTo>
                <a:lnTo>
                  <a:pt x="1681" y="1201"/>
                </a:lnTo>
                <a:lnTo>
                  <a:pt x="1681" y="1201"/>
                </a:lnTo>
                <a:lnTo>
                  <a:pt x="1682" y="1179"/>
                </a:lnTo>
                <a:lnTo>
                  <a:pt x="1683" y="1158"/>
                </a:lnTo>
                <a:lnTo>
                  <a:pt x="1686" y="1137"/>
                </a:lnTo>
                <a:lnTo>
                  <a:pt x="1690" y="1117"/>
                </a:lnTo>
                <a:lnTo>
                  <a:pt x="1694" y="1096"/>
                </a:lnTo>
                <a:lnTo>
                  <a:pt x="1700" y="1077"/>
                </a:lnTo>
                <a:lnTo>
                  <a:pt x="1707" y="1057"/>
                </a:lnTo>
                <a:lnTo>
                  <a:pt x="1714" y="1037"/>
                </a:lnTo>
                <a:lnTo>
                  <a:pt x="1723" y="1019"/>
                </a:lnTo>
                <a:lnTo>
                  <a:pt x="1732" y="1001"/>
                </a:lnTo>
                <a:lnTo>
                  <a:pt x="1742" y="984"/>
                </a:lnTo>
                <a:lnTo>
                  <a:pt x="1753" y="966"/>
                </a:lnTo>
                <a:lnTo>
                  <a:pt x="1764" y="950"/>
                </a:lnTo>
                <a:lnTo>
                  <a:pt x="1777" y="935"/>
                </a:lnTo>
                <a:lnTo>
                  <a:pt x="1790" y="919"/>
                </a:lnTo>
                <a:lnTo>
                  <a:pt x="1804" y="905"/>
                </a:lnTo>
                <a:lnTo>
                  <a:pt x="1819" y="890"/>
                </a:lnTo>
                <a:lnTo>
                  <a:pt x="1834" y="877"/>
                </a:lnTo>
                <a:lnTo>
                  <a:pt x="1850" y="865"/>
                </a:lnTo>
                <a:lnTo>
                  <a:pt x="1866" y="853"/>
                </a:lnTo>
                <a:lnTo>
                  <a:pt x="1884" y="842"/>
                </a:lnTo>
                <a:lnTo>
                  <a:pt x="1901" y="833"/>
                </a:lnTo>
                <a:lnTo>
                  <a:pt x="1919" y="823"/>
                </a:lnTo>
                <a:lnTo>
                  <a:pt x="1937" y="814"/>
                </a:lnTo>
                <a:lnTo>
                  <a:pt x="1957" y="807"/>
                </a:lnTo>
                <a:lnTo>
                  <a:pt x="1976" y="801"/>
                </a:lnTo>
                <a:lnTo>
                  <a:pt x="1996" y="795"/>
                </a:lnTo>
                <a:lnTo>
                  <a:pt x="2016" y="790"/>
                </a:lnTo>
                <a:lnTo>
                  <a:pt x="2037" y="786"/>
                </a:lnTo>
                <a:lnTo>
                  <a:pt x="2058" y="783"/>
                </a:lnTo>
                <a:lnTo>
                  <a:pt x="2079" y="782"/>
                </a:lnTo>
                <a:lnTo>
                  <a:pt x="2101" y="781"/>
                </a:lnTo>
                <a:lnTo>
                  <a:pt x="2101" y="781"/>
                </a:lnTo>
                <a:lnTo>
                  <a:pt x="2122" y="782"/>
                </a:lnTo>
                <a:lnTo>
                  <a:pt x="2144" y="783"/>
                </a:lnTo>
                <a:lnTo>
                  <a:pt x="2165" y="786"/>
                </a:lnTo>
                <a:lnTo>
                  <a:pt x="2185" y="790"/>
                </a:lnTo>
                <a:lnTo>
                  <a:pt x="2206" y="795"/>
                </a:lnTo>
                <a:lnTo>
                  <a:pt x="2225" y="801"/>
                </a:lnTo>
                <a:lnTo>
                  <a:pt x="2245" y="807"/>
                </a:lnTo>
                <a:lnTo>
                  <a:pt x="2265" y="814"/>
                </a:lnTo>
                <a:lnTo>
                  <a:pt x="2283" y="823"/>
                </a:lnTo>
                <a:lnTo>
                  <a:pt x="2301" y="833"/>
                </a:lnTo>
                <a:lnTo>
                  <a:pt x="2318" y="842"/>
                </a:lnTo>
                <a:lnTo>
                  <a:pt x="2336" y="853"/>
                </a:lnTo>
                <a:lnTo>
                  <a:pt x="2352" y="865"/>
                </a:lnTo>
                <a:lnTo>
                  <a:pt x="2367" y="877"/>
                </a:lnTo>
                <a:lnTo>
                  <a:pt x="2383" y="890"/>
                </a:lnTo>
                <a:lnTo>
                  <a:pt x="2397" y="905"/>
                </a:lnTo>
                <a:lnTo>
                  <a:pt x="2412" y="919"/>
                </a:lnTo>
                <a:lnTo>
                  <a:pt x="2425" y="935"/>
                </a:lnTo>
                <a:lnTo>
                  <a:pt x="2437" y="950"/>
                </a:lnTo>
                <a:lnTo>
                  <a:pt x="2449" y="966"/>
                </a:lnTo>
                <a:lnTo>
                  <a:pt x="2460" y="984"/>
                </a:lnTo>
                <a:lnTo>
                  <a:pt x="2469" y="1001"/>
                </a:lnTo>
                <a:lnTo>
                  <a:pt x="2479" y="1019"/>
                </a:lnTo>
                <a:lnTo>
                  <a:pt x="2488" y="1037"/>
                </a:lnTo>
                <a:lnTo>
                  <a:pt x="2495" y="1057"/>
                </a:lnTo>
                <a:lnTo>
                  <a:pt x="2501" y="1077"/>
                </a:lnTo>
                <a:lnTo>
                  <a:pt x="2507" y="1096"/>
                </a:lnTo>
                <a:lnTo>
                  <a:pt x="2512" y="1117"/>
                </a:lnTo>
                <a:lnTo>
                  <a:pt x="2516" y="1137"/>
                </a:lnTo>
                <a:lnTo>
                  <a:pt x="2519" y="1158"/>
                </a:lnTo>
                <a:lnTo>
                  <a:pt x="2520" y="1179"/>
                </a:lnTo>
                <a:lnTo>
                  <a:pt x="2521" y="1201"/>
                </a:lnTo>
                <a:lnTo>
                  <a:pt x="2521" y="1201"/>
                </a:lnTo>
                <a:lnTo>
                  <a:pt x="2520" y="1223"/>
                </a:lnTo>
                <a:lnTo>
                  <a:pt x="2519" y="1244"/>
                </a:lnTo>
                <a:lnTo>
                  <a:pt x="2516" y="1265"/>
                </a:lnTo>
                <a:lnTo>
                  <a:pt x="2512" y="1286"/>
                </a:lnTo>
                <a:lnTo>
                  <a:pt x="2507" y="1306"/>
                </a:lnTo>
                <a:lnTo>
                  <a:pt x="2501" y="1326"/>
                </a:lnTo>
                <a:lnTo>
                  <a:pt x="2495" y="1345"/>
                </a:lnTo>
                <a:lnTo>
                  <a:pt x="2488" y="1365"/>
                </a:lnTo>
                <a:lnTo>
                  <a:pt x="2479" y="1383"/>
                </a:lnTo>
                <a:lnTo>
                  <a:pt x="2469" y="1401"/>
                </a:lnTo>
                <a:lnTo>
                  <a:pt x="2460" y="1418"/>
                </a:lnTo>
                <a:lnTo>
                  <a:pt x="2449" y="1436"/>
                </a:lnTo>
                <a:lnTo>
                  <a:pt x="2437" y="1452"/>
                </a:lnTo>
                <a:lnTo>
                  <a:pt x="2425" y="1468"/>
                </a:lnTo>
                <a:lnTo>
                  <a:pt x="2412" y="1483"/>
                </a:lnTo>
                <a:lnTo>
                  <a:pt x="2397" y="1498"/>
                </a:lnTo>
                <a:lnTo>
                  <a:pt x="2383" y="1512"/>
                </a:lnTo>
                <a:lnTo>
                  <a:pt x="2367" y="1525"/>
                </a:lnTo>
                <a:lnTo>
                  <a:pt x="2352" y="1538"/>
                </a:lnTo>
                <a:lnTo>
                  <a:pt x="2336" y="1549"/>
                </a:lnTo>
                <a:lnTo>
                  <a:pt x="2318" y="1560"/>
                </a:lnTo>
                <a:lnTo>
                  <a:pt x="2301" y="1570"/>
                </a:lnTo>
                <a:lnTo>
                  <a:pt x="2283" y="1579"/>
                </a:lnTo>
                <a:lnTo>
                  <a:pt x="2265" y="1588"/>
                </a:lnTo>
                <a:lnTo>
                  <a:pt x="2245" y="1595"/>
                </a:lnTo>
                <a:lnTo>
                  <a:pt x="2225" y="1601"/>
                </a:lnTo>
                <a:lnTo>
                  <a:pt x="2206" y="1608"/>
                </a:lnTo>
                <a:lnTo>
                  <a:pt x="2185" y="1612"/>
                </a:lnTo>
                <a:lnTo>
                  <a:pt x="2165" y="1616"/>
                </a:lnTo>
                <a:lnTo>
                  <a:pt x="2144" y="1619"/>
                </a:lnTo>
                <a:lnTo>
                  <a:pt x="2122" y="1620"/>
                </a:lnTo>
                <a:lnTo>
                  <a:pt x="2101" y="1621"/>
                </a:lnTo>
                <a:lnTo>
                  <a:pt x="2101" y="1621"/>
                </a:lnTo>
                <a:close/>
                <a:moveTo>
                  <a:pt x="1460" y="2388"/>
                </a:moveTo>
                <a:lnTo>
                  <a:pt x="1395" y="2187"/>
                </a:lnTo>
                <a:lnTo>
                  <a:pt x="1204" y="2249"/>
                </a:lnTo>
                <a:lnTo>
                  <a:pt x="1132" y="2143"/>
                </a:lnTo>
                <a:lnTo>
                  <a:pt x="1250" y="1981"/>
                </a:lnTo>
                <a:lnTo>
                  <a:pt x="1079" y="1858"/>
                </a:lnTo>
                <a:lnTo>
                  <a:pt x="961" y="2019"/>
                </a:lnTo>
                <a:lnTo>
                  <a:pt x="840" y="1976"/>
                </a:lnTo>
                <a:lnTo>
                  <a:pt x="840" y="1776"/>
                </a:lnTo>
                <a:lnTo>
                  <a:pt x="630" y="1776"/>
                </a:lnTo>
                <a:lnTo>
                  <a:pt x="630" y="1976"/>
                </a:lnTo>
                <a:lnTo>
                  <a:pt x="506" y="2012"/>
                </a:lnTo>
                <a:lnTo>
                  <a:pt x="389" y="1852"/>
                </a:lnTo>
                <a:lnTo>
                  <a:pt x="219" y="1975"/>
                </a:lnTo>
                <a:lnTo>
                  <a:pt x="337" y="2137"/>
                </a:lnTo>
                <a:lnTo>
                  <a:pt x="258" y="2239"/>
                </a:lnTo>
                <a:lnTo>
                  <a:pt x="68" y="2177"/>
                </a:lnTo>
                <a:lnTo>
                  <a:pt x="3" y="2376"/>
                </a:lnTo>
                <a:lnTo>
                  <a:pt x="192" y="2438"/>
                </a:lnTo>
                <a:lnTo>
                  <a:pt x="189" y="2567"/>
                </a:lnTo>
                <a:lnTo>
                  <a:pt x="0" y="2629"/>
                </a:lnTo>
                <a:lnTo>
                  <a:pt x="65" y="2829"/>
                </a:lnTo>
                <a:lnTo>
                  <a:pt x="254" y="2768"/>
                </a:lnTo>
                <a:lnTo>
                  <a:pt x="327" y="2874"/>
                </a:lnTo>
                <a:lnTo>
                  <a:pt x="210" y="3034"/>
                </a:lnTo>
                <a:lnTo>
                  <a:pt x="380" y="3159"/>
                </a:lnTo>
                <a:lnTo>
                  <a:pt x="497" y="2997"/>
                </a:lnTo>
                <a:lnTo>
                  <a:pt x="619" y="3040"/>
                </a:lnTo>
                <a:lnTo>
                  <a:pt x="619" y="3240"/>
                </a:lnTo>
                <a:lnTo>
                  <a:pt x="830" y="3240"/>
                </a:lnTo>
                <a:lnTo>
                  <a:pt x="830" y="3040"/>
                </a:lnTo>
                <a:lnTo>
                  <a:pt x="953" y="3003"/>
                </a:lnTo>
                <a:lnTo>
                  <a:pt x="1069" y="3165"/>
                </a:lnTo>
                <a:lnTo>
                  <a:pt x="1240" y="3041"/>
                </a:lnTo>
                <a:lnTo>
                  <a:pt x="1123" y="2880"/>
                </a:lnTo>
                <a:lnTo>
                  <a:pt x="1201" y="2778"/>
                </a:lnTo>
                <a:lnTo>
                  <a:pt x="1391" y="2840"/>
                </a:lnTo>
                <a:lnTo>
                  <a:pt x="1456" y="2639"/>
                </a:lnTo>
                <a:lnTo>
                  <a:pt x="1266" y="2577"/>
                </a:lnTo>
                <a:lnTo>
                  <a:pt x="1270" y="2450"/>
                </a:lnTo>
                <a:lnTo>
                  <a:pt x="1460" y="2388"/>
                </a:lnTo>
                <a:close/>
                <a:moveTo>
                  <a:pt x="718" y="2679"/>
                </a:moveTo>
                <a:lnTo>
                  <a:pt x="718" y="2679"/>
                </a:lnTo>
                <a:lnTo>
                  <a:pt x="701" y="2678"/>
                </a:lnTo>
                <a:lnTo>
                  <a:pt x="684" y="2676"/>
                </a:lnTo>
                <a:lnTo>
                  <a:pt x="668" y="2672"/>
                </a:lnTo>
                <a:lnTo>
                  <a:pt x="652" y="2666"/>
                </a:lnTo>
                <a:lnTo>
                  <a:pt x="637" y="2658"/>
                </a:lnTo>
                <a:lnTo>
                  <a:pt x="623" y="2650"/>
                </a:lnTo>
                <a:lnTo>
                  <a:pt x="609" y="2640"/>
                </a:lnTo>
                <a:lnTo>
                  <a:pt x="598" y="2630"/>
                </a:lnTo>
                <a:lnTo>
                  <a:pt x="587" y="2617"/>
                </a:lnTo>
                <a:lnTo>
                  <a:pt x="576" y="2604"/>
                </a:lnTo>
                <a:lnTo>
                  <a:pt x="568" y="2590"/>
                </a:lnTo>
                <a:lnTo>
                  <a:pt x="561" y="2575"/>
                </a:lnTo>
                <a:lnTo>
                  <a:pt x="555" y="2559"/>
                </a:lnTo>
                <a:lnTo>
                  <a:pt x="551" y="2543"/>
                </a:lnTo>
                <a:lnTo>
                  <a:pt x="549" y="2526"/>
                </a:lnTo>
                <a:lnTo>
                  <a:pt x="548" y="2508"/>
                </a:lnTo>
                <a:lnTo>
                  <a:pt x="548" y="2508"/>
                </a:lnTo>
                <a:lnTo>
                  <a:pt x="549" y="2491"/>
                </a:lnTo>
                <a:lnTo>
                  <a:pt x="551" y="2474"/>
                </a:lnTo>
                <a:lnTo>
                  <a:pt x="555" y="2458"/>
                </a:lnTo>
                <a:lnTo>
                  <a:pt x="561" y="2441"/>
                </a:lnTo>
                <a:lnTo>
                  <a:pt x="568" y="2427"/>
                </a:lnTo>
                <a:lnTo>
                  <a:pt x="576" y="2413"/>
                </a:lnTo>
                <a:lnTo>
                  <a:pt x="587" y="2399"/>
                </a:lnTo>
                <a:lnTo>
                  <a:pt x="598" y="2388"/>
                </a:lnTo>
                <a:lnTo>
                  <a:pt x="609" y="2376"/>
                </a:lnTo>
                <a:lnTo>
                  <a:pt x="623" y="2366"/>
                </a:lnTo>
                <a:lnTo>
                  <a:pt x="637" y="2358"/>
                </a:lnTo>
                <a:lnTo>
                  <a:pt x="652" y="2351"/>
                </a:lnTo>
                <a:lnTo>
                  <a:pt x="668" y="2345"/>
                </a:lnTo>
                <a:lnTo>
                  <a:pt x="684" y="2340"/>
                </a:lnTo>
                <a:lnTo>
                  <a:pt x="701" y="2338"/>
                </a:lnTo>
                <a:lnTo>
                  <a:pt x="718" y="2337"/>
                </a:lnTo>
                <a:lnTo>
                  <a:pt x="718" y="2337"/>
                </a:lnTo>
                <a:lnTo>
                  <a:pt x="736" y="2338"/>
                </a:lnTo>
                <a:lnTo>
                  <a:pt x="752" y="2340"/>
                </a:lnTo>
                <a:lnTo>
                  <a:pt x="769" y="2345"/>
                </a:lnTo>
                <a:lnTo>
                  <a:pt x="785" y="2351"/>
                </a:lnTo>
                <a:lnTo>
                  <a:pt x="800" y="2358"/>
                </a:lnTo>
                <a:lnTo>
                  <a:pt x="814" y="2366"/>
                </a:lnTo>
                <a:lnTo>
                  <a:pt x="828" y="2376"/>
                </a:lnTo>
                <a:lnTo>
                  <a:pt x="839" y="2388"/>
                </a:lnTo>
                <a:lnTo>
                  <a:pt x="850" y="2399"/>
                </a:lnTo>
                <a:lnTo>
                  <a:pt x="861" y="2413"/>
                </a:lnTo>
                <a:lnTo>
                  <a:pt x="869" y="2427"/>
                </a:lnTo>
                <a:lnTo>
                  <a:pt x="876" y="2441"/>
                </a:lnTo>
                <a:lnTo>
                  <a:pt x="882" y="2458"/>
                </a:lnTo>
                <a:lnTo>
                  <a:pt x="886" y="2474"/>
                </a:lnTo>
                <a:lnTo>
                  <a:pt x="888" y="2491"/>
                </a:lnTo>
                <a:lnTo>
                  <a:pt x="889" y="2508"/>
                </a:lnTo>
                <a:lnTo>
                  <a:pt x="889" y="2508"/>
                </a:lnTo>
                <a:lnTo>
                  <a:pt x="888" y="2526"/>
                </a:lnTo>
                <a:lnTo>
                  <a:pt x="886" y="2543"/>
                </a:lnTo>
                <a:lnTo>
                  <a:pt x="882" y="2559"/>
                </a:lnTo>
                <a:lnTo>
                  <a:pt x="876" y="2575"/>
                </a:lnTo>
                <a:lnTo>
                  <a:pt x="869" y="2590"/>
                </a:lnTo>
                <a:lnTo>
                  <a:pt x="861" y="2604"/>
                </a:lnTo>
                <a:lnTo>
                  <a:pt x="850" y="2617"/>
                </a:lnTo>
                <a:lnTo>
                  <a:pt x="839" y="2630"/>
                </a:lnTo>
                <a:lnTo>
                  <a:pt x="828" y="2640"/>
                </a:lnTo>
                <a:lnTo>
                  <a:pt x="814" y="2650"/>
                </a:lnTo>
                <a:lnTo>
                  <a:pt x="800" y="2658"/>
                </a:lnTo>
                <a:lnTo>
                  <a:pt x="785" y="2666"/>
                </a:lnTo>
                <a:lnTo>
                  <a:pt x="769" y="2672"/>
                </a:lnTo>
                <a:lnTo>
                  <a:pt x="752" y="2676"/>
                </a:lnTo>
                <a:lnTo>
                  <a:pt x="736" y="2678"/>
                </a:lnTo>
                <a:lnTo>
                  <a:pt x="718" y="2679"/>
                </a:lnTo>
                <a:lnTo>
                  <a:pt x="718" y="2679"/>
                </a:lnTo>
                <a:close/>
              </a:path>
            </a:pathLst>
          </a:custGeom>
          <a:solidFill>
            <a:schemeClr val="accent4">
              <a:lumMod val="50000"/>
            </a:schemeClr>
          </a:solidFill>
          <a:ln w="6350" cap="flat" cmpd="sng" algn="ctr">
            <a:noFill/>
            <a:prstDash val="solid"/>
            <a:miter lim="800000"/>
            <a:headEnd type="none" w="med" len="med"/>
            <a:tailEnd type="none" w="med" len="med"/>
          </a:ln>
        </p:spPr>
        <p:txBody>
          <a:bodyPr lIns="0" tIns="18288" rIns="0" bIns="18288" rtlCol="0" anchor="ctr" anchorCtr="1">
            <a:normAutofit/>
          </a:bodyPr>
          <a:lstStyle/>
          <a:p>
            <a:pPr algn="ctr" rtl="0">
              <a:lnSpc>
                <a:spcPct val="85000"/>
              </a:lnSpc>
              <a:spcBef>
                <a:spcPct val="20000"/>
              </a:spcBef>
            </a:pPr>
            <a:endParaRPr lang="de-DE" sz="1400" b="1"/>
          </a:p>
        </p:txBody>
      </p:sp>
      <p:sp>
        <p:nvSpPr>
          <p:cNvPr id="72" name="Freihandform 18" descr="Flussdiagrammsymbol"/>
          <p:cNvSpPr>
            <a:spLocks/>
          </p:cNvSpPr>
          <p:nvPr userDrawn="1"/>
        </p:nvSpPr>
        <p:spPr bwMode="auto">
          <a:xfrm>
            <a:off x="343930" y="2518662"/>
            <a:ext cx="941787" cy="597062"/>
          </a:xfrm>
          <a:custGeom>
            <a:avLst/>
            <a:gdLst/>
            <a:ahLst/>
            <a:cxnLst>
              <a:cxn ang="0">
                <a:pos x="2952" y="1466"/>
              </a:cxn>
              <a:cxn ang="0">
                <a:pos x="2952" y="1102"/>
              </a:cxn>
              <a:cxn ang="0">
                <a:pos x="1727" y="1102"/>
              </a:cxn>
              <a:cxn ang="0">
                <a:pos x="1727" y="822"/>
              </a:cxn>
              <a:cxn ang="0">
                <a:pos x="2270" y="822"/>
              </a:cxn>
              <a:cxn ang="0">
                <a:pos x="2270" y="0"/>
              </a:cxn>
              <a:cxn ang="0">
                <a:pos x="1073" y="0"/>
              </a:cxn>
              <a:cxn ang="0">
                <a:pos x="1073" y="822"/>
              </a:cxn>
              <a:cxn ang="0">
                <a:pos x="1615" y="822"/>
              </a:cxn>
              <a:cxn ang="0">
                <a:pos x="1615" y="1102"/>
              </a:cxn>
              <a:cxn ang="0">
                <a:pos x="392" y="1102"/>
              </a:cxn>
              <a:cxn ang="0">
                <a:pos x="392" y="1466"/>
              </a:cxn>
              <a:cxn ang="0">
                <a:pos x="0" y="1466"/>
              </a:cxn>
              <a:cxn ang="0">
                <a:pos x="0" y="2120"/>
              </a:cxn>
              <a:cxn ang="0">
                <a:pos x="951" y="2120"/>
              </a:cxn>
              <a:cxn ang="0">
                <a:pos x="951" y="1466"/>
              </a:cxn>
              <a:cxn ang="0">
                <a:pos x="504" y="1466"/>
              </a:cxn>
              <a:cxn ang="0">
                <a:pos x="504" y="1214"/>
              </a:cxn>
              <a:cxn ang="0">
                <a:pos x="1615" y="1214"/>
              </a:cxn>
              <a:cxn ang="0">
                <a:pos x="1615" y="1466"/>
              </a:cxn>
              <a:cxn ang="0">
                <a:pos x="1196" y="1466"/>
              </a:cxn>
              <a:cxn ang="0">
                <a:pos x="1196" y="2120"/>
              </a:cxn>
              <a:cxn ang="0">
                <a:pos x="2147" y="2120"/>
              </a:cxn>
              <a:cxn ang="0">
                <a:pos x="2147" y="1466"/>
              </a:cxn>
              <a:cxn ang="0">
                <a:pos x="1727" y="1466"/>
              </a:cxn>
              <a:cxn ang="0">
                <a:pos x="1727" y="1214"/>
              </a:cxn>
              <a:cxn ang="0">
                <a:pos x="2840" y="1214"/>
              </a:cxn>
              <a:cxn ang="0">
                <a:pos x="2840" y="1466"/>
              </a:cxn>
              <a:cxn ang="0">
                <a:pos x="2393" y="1466"/>
              </a:cxn>
              <a:cxn ang="0">
                <a:pos x="2393" y="2120"/>
              </a:cxn>
              <a:cxn ang="0">
                <a:pos x="3344" y="2120"/>
              </a:cxn>
              <a:cxn ang="0">
                <a:pos x="3344" y="1466"/>
              </a:cxn>
              <a:cxn ang="0">
                <a:pos x="2952" y="1466"/>
              </a:cxn>
            </a:cxnLst>
            <a:rect l="0" t="0" r="r" b="b"/>
            <a:pathLst>
              <a:path w="3344" h="2120">
                <a:moveTo>
                  <a:pt x="2952" y="1466"/>
                </a:moveTo>
                <a:lnTo>
                  <a:pt x="2952" y="1102"/>
                </a:lnTo>
                <a:lnTo>
                  <a:pt x="1727" y="1102"/>
                </a:lnTo>
                <a:lnTo>
                  <a:pt x="1727" y="822"/>
                </a:lnTo>
                <a:lnTo>
                  <a:pt x="2270" y="822"/>
                </a:lnTo>
                <a:lnTo>
                  <a:pt x="2270" y="0"/>
                </a:lnTo>
                <a:lnTo>
                  <a:pt x="1073" y="0"/>
                </a:lnTo>
                <a:lnTo>
                  <a:pt x="1073" y="822"/>
                </a:lnTo>
                <a:lnTo>
                  <a:pt x="1615" y="822"/>
                </a:lnTo>
                <a:lnTo>
                  <a:pt x="1615" y="1102"/>
                </a:lnTo>
                <a:lnTo>
                  <a:pt x="392" y="1102"/>
                </a:lnTo>
                <a:lnTo>
                  <a:pt x="392" y="1466"/>
                </a:lnTo>
                <a:lnTo>
                  <a:pt x="0" y="1466"/>
                </a:lnTo>
                <a:lnTo>
                  <a:pt x="0" y="2120"/>
                </a:lnTo>
                <a:lnTo>
                  <a:pt x="951" y="2120"/>
                </a:lnTo>
                <a:lnTo>
                  <a:pt x="951" y="1466"/>
                </a:lnTo>
                <a:lnTo>
                  <a:pt x="504" y="1466"/>
                </a:lnTo>
                <a:lnTo>
                  <a:pt x="504" y="1214"/>
                </a:lnTo>
                <a:lnTo>
                  <a:pt x="1615" y="1214"/>
                </a:lnTo>
                <a:lnTo>
                  <a:pt x="1615" y="1466"/>
                </a:lnTo>
                <a:lnTo>
                  <a:pt x="1196" y="1466"/>
                </a:lnTo>
                <a:lnTo>
                  <a:pt x="1196" y="2120"/>
                </a:lnTo>
                <a:lnTo>
                  <a:pt x="2147" y="2120"/>
                </a:lnTo>
                <a:lnTo>
                  <a:pt x="2147" y="1466"/>
                </a:lnTo>
                <a:lnTo>
                  <a:pt x="1727" y="1466"/>
                </a:lnTo>
                <a:lnTo>
                  <a:pt x="1727" y="1214"/>
                </a:lnTo>
                <a:lnTo>
                  <a:pt x="2840" y="1214"/>
                </a:lnTo>
                <a:lnTo>
                  <a:pt x="2840" y="1466"/>
                </a:lnTo>
                <a:lnTo>
                  <a:pt x="2393" y="1466"/>
                </a:lnTo>
                <a:lnTo>
                  <a:pt x="2393" y="2120"/>
                </a:lnTo>
                <a:lnTo>
                  <a:pt x="3344" y="2120"/>
                </a:lnTo>
                <a:lnTo>
                  <a:pt x="3344" y="1466"/>
                </a:lnTo>
                <a:lnTo>
                  <a:pt x="2952" y="1466"/>
                </a:lnTo>
                <a:close/>
              </a:path>
            </a:pathLst>
          </a:custGeom>
          <a:solidFill>
            <a:schemeClr val="accent2">
              <a:lumMod val="50000"/>
            </a:schemeClr>
          </a:solidFill>
          <a:ln w="6350" cap="flat" cmpd="sng" algn="ctr">
            <a:noFill/>
            <a:prstDash val="solid"/>
            <a:miter lim="800000"/>
            <a:headEnd type="none" w="med" len="med"/>
            <a:tailEnd type="none" w="med" len="med"/>
          </a:ln>
        </p:spPr>
        <p:txBody>
          <a:bodyPr lIns="0" tIns="18288" rIns="0" bIns="18288" rtlCol="0" anchor="ctr" anchorCtr="1">
            <a:normAutofit/>
          </a:bodyPr>
          <a:lstStyle/>
          <a:p>
            <a:pPr algn="ctr" rtl="0">
              <a:lnSpc>
                <a:spcPct val="85000"/>
              </a:lnSpc>
              <a:spcBef>
                <a:spcPct val="20000"/>
              </a:spcBef>
            </a:pPr>
            <a:endParaRPr lang="de-DE" sz="1400" b="1"/>
          </a:p>
        </p:txBody>
      </p:sp>
    </p:spTree>
    <p:extLst>
      <p:ext uri="{BB962C8B-B14F-4D97-AF65-F5344CB8AC3E}">
        <p14:creationId xmlns:p14="http://schemas.microsoft.com/office/powerpoint/2010/main" val="254574732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2_Leer">
    <p:spTree>
      <p:nvGrpSpPr>
        <p:cNvPr id="1" name=""/>
        <p:cNvGrpSpPr/>
        <p:nvPr/>
      </p:nvGrpSpPr>
      <p:grpSpPr>
        <a:xfrm>
          <a:off x="0" y="0"/>
          <a:ext cx="0" cy="0"/>
          <a:chOff x="0" y="0"/>
          <a:chExt cx="0" cy="0"/>
        </a:xfrm>
      </p:grpSpPr>
      <p:grpSp>
        <p:nvGrpSpPr>
          <p:cNvPr id="5" name="Gruppieren 4">
            <a:extLst>
              <a:ext uri="{FF2B5EF4-FFF2-40B4-BE49-F238E27FC236}">
                <a16:creationId xmlns:a16="http://schemas.microsoft.com/office/drawing/2014/main" id="{BE27CB52-5FCD-F146-AE98-5D36C008A7D9}"/>
              </a:ext>
            </a:extLst>
          </p:cNvPr>
          <p:cNvGrpSpPr/>
          <p:nvPr userDrawn="1"/>
        </p:nvGrpSpPr>
        <p:grpSpPr>
          <a:xfrm>
            <a:off x="914401" y="381000"/>
            <a:ext cx="10286999" cy="5898494"/>
            <a:chOff x="914401" y="381000"/>
            <a:chExt cx="10286999" cy="5898494"/>
          </a:xfrm>
        </p:grpSpPr>
        <p:sp>
          <p:nvSpPr>
            <p:cNvPr id="6" name="Freihandform 5">
              <a:extLst>
                <a:ext uri="{FF2B5EF4-FFF2-40B4-BE49-F238E27FC236}">
                  <a16:creationId xmlns:a16="http://schemas.microsoft.com/office/drawing/2014/main" id="{B2F99DF6-A203-9D44-9A6A-0AC1A58A2ED9}"/>
                </a:ext>
              </a:extLst>
            </p:cNvPr>
            <p:cNvSpPr>
              <a:spLocks/>
            </p:cNvSpPr>
            <p:nvPr/>
          </p:nvSpPr>
          <p:spPr bwMode="auto">
            <a:xfrm>
              <a:off x="9779656" y="381000"/>
              <a:ext cx="1421744" cy="1322185"/>
            </a:xfrm>
            <a:custGeom>
              <a:avLst/>
              <a:gdLst/>
              <a:ahLst/>
              <a:cxnLst>
                <a:cxn ang="0">
                  <a:pos x="15" y="6537"/>
                </a:cxn>
                <a:cxn ang="0">
                  <a:pos x="210" y="6543"/>
                </a:cxn>
                <a:cxn ang="0">
                  <a:pos x="464" y="6570"/>
                </a:cxn>
                <a:cxn ang="0">
                  <a:pos x="712" y="6615"/>
                </a:cxn>
                <a:cxn ang="0">
                  <a:pos x="952" y="6679"/>
                </a:cxn>
                <a:cxn ang="0">
                  <a:pos x="1180" y="6762"/>
                </a:cxn>
                <a:cxn ang="0">
                  <a:pos x="1400" y="6860"/>
                </a:cxn>
                <a:cxn ang="0">
                  <a:pos x="1605" y="6973"/>
                </a:cxn>
                <a:cxn ang="0">
                  <a:pos x="1797" y="7100"/>
                </a:cxn>
                <a:cxn ang="0">
                  <a:pos x="1972" y="7240"/>
                </a:cxn>
                <a:cxn ang="0">
                  <a:pos x="2131" y="7392"/>
                </a:cxn>
                <a:cxn ang="0">
                  <a:pos x="2270" y="7553"/>
                </a:cxn>
                <a:cxn ang="0">
                  <a:pos x="2388" y="7725"/>
                </a:cxn>
                <a:cxn ang="0">
                  <a:pos x="2485" y="7903"/>
                </a:cxn>
                <a:cxn ang="0">
                  <a:pos x="2558" y="8089"/>
                </a:cxn>
                <a:cxn ang="0">
                  <a:pos x="2607" y="8280"/>
                </a:cxn>
                <a:cxn ang="0">
                  <a:pos x="2629" y="8477"/>
                </a:cxn>
                <a:cxn ang="0">
                  <a:pos x="9167" y="8416"/>
                </a:cxn>
                <a:cxn ang="0">
                  <a:pos x="9149" y="7979"/>
                </a:cxn>
                <a:cxn ang="0">
                  <a:pos x="9106" y="7548"/>
                </a:cxn>
                <a:cxn ang="0">
                  <a:pos x="9042" y="7124"/>
                </a:cxn>
                <a:cxn ang="0">
                  <a:pos x="8957" y="6706"/>
                </a:cxn>
                <a:cxn ang="0">
                  <a:pos x="8848" y="6296"/>
                </a:cxn>
                <a:cxn ang="0">
                  <a:pos x="8720" y="5894"/>
                </a:cxn>
                <a:cxn ang="0">
                  <a:pos x="8570" y="5500"/>
                </a:cxn>
                <a:cxn ang="0">
                  <a:pos x="8401" y="5115"/>
                </a:cxn>
                <a:cxn ang="0">
                  <a:pos x="8212" y="4740"/>
                </a:cxn>
                <a:cxn ang="0">
                  <a:pos x="8005" y="4374"/>
                </a:cxn>
                <a:cxn ang="0">
                  <a:pos x="7780" y="4020"/>
                </a:cxn>
                <a:cxn ang="0">
                  <a:pos x="7538" y="3677"/>
                </a:cxn>
                <a:cxn ang="0">
                  <a:pos x="7278" y="3347"/>
                </a:cxn>
                <a:cxn ang="0">
                  <a:pos x="7001" y="3026"/>
                </a:cxn>
                <a:cxn ang="0">
                  <a:pos x="6710" y="2721"/>
                </a:cxn>
                <a:cxn ang="0">
                  <a:pos x="6403" y="2427"/>
                </a:cxn>
                <a:cxn ang="0">
                  <a:pos x="6082" y="2150"/>
                </a:cxn>
                <a:cxn ang="0">
                  <a:pos x="5746" y="1884"/>
                </a:cxn>
                <a:cxn ang="0">
                  <a:pos x="5397" y="1635"/>
                </a:cxn>
                <a:cxn ang="0">
                  <a:pos x="5035" y="1401"/>
                </a:cxn>
                <a:cxn ang="0">
                  <a:pos x="4661" y="1183"/>
                </a:cxn>
                <a:cxn ang="0">
                  <a:pos x="4274" y="982"/>
                </a:cxn>
                <a:cxn ang="0">
                  <a:pos x="3878" y="798"/>
                </a:cxn>
                <a:cxn ang="0">
                  <a:pos x="3470" y="631"/>
                </a:cxn>
                <a:cxn ang="0">
                  <a:pos x="3052" y="482"/>
                </a:cxn>
                <a:cxn ang="0">
                  <a:pos x="2626" y="353"/>
                </a:cxn>
                <a:cxn ang="0">
                  <a:pos x="2189" y="244"/>
                </a:cxn>
                <a:cxn ang="0">
                  <a:pos x="1745" y="153"/>
                </a:cxn>
                <a:cxn ang="0">
                  <a:pos x="1294" y="82"/>
                </a:cxn>
                <a:cxn ang="0">
                  <a:pos x="834" y="34"/>
                </a:cxn>
                <a:cxn ang="0">
                  <a:pos x="369" y="6"/>
                </a:cxn>
                <a:cxn ang="0">
                  <a:pos x="15" y="0"/>
                </a:cxn>
              </a:cxnLst>
              <a:rect l="0" t="0" r="r" b="b"/>
              <a:pathLst>
                <a:path w="9167" h="8526">
                  <a:moveTo>
                    <a:pt x="15" y="0"/>
                  </a:moveTo>
                  <a:lnTo>
                    <a:pt x="0" y="0"/>
                  </a:lnTo>
                  <a:lnTo>
                    <a:pt x="0" y="6537"/>
                  </a:lnTo>
                  <a:lnTo>
                    <a:pt x="15" y="6537"/>
                  </a:lnTo>
                  <a:lnTo>
                    <a:pt x="15" y="6537"/>
                  </a:lnTo>
                  <a:lnTo>
                    <a:pt x="81" y="6538"/>
                  </a:lnTo>
                  <a:lnTo>
                    <a:pt x="146" y="6540"/>
                  </a:lnTo>
                  <a:lnTo>
                    <a:pt x="210" y="6543"/>
                  </a:lnTo>
                  <a:lnTo>
                    <a:pt x="274" y="6548"/>
                  </a:lnTo>
                  <a:lnTo>
                    <a:pt x="338" y="6554"/>
                  </a:lnTo>
                  <a:lnTo>
                    <a:pt x="401" y="6561"/>
                  </a:lnTo>
                  <a:lnTo>
                    <a:pt x="464" y="6570"/>
                  </a:lnTo>
                  <a:lnTo>
                    <a:pt x="526" y="6579"/>
                  </a:lnTo>
                  <a:lnTo>
                    <a:pt x="589" y="6590"/>
                  </a:lnTo>
                  <a:lnTo>
                    <a:pt x="651" y="6602"/>
                  </a:lnTo>
                  <a:lnTo>
                    <a:pt x="712" y="6615"/>
                  </a:lnTo>
                  <a:lnTo>
                    <a:pt x="772" y="6629"/>
                  </a:lnTo>
                  <a:lnTo>
                    <a:pt x="833" y="6645"/>
                  </a:lnTo>
                  <a:lnTo>
                    <a:pt x="892" y="6662"/>
                  </a:lnTo>
                  <a:lnTo>
                    <a:pt x="952" y="6679"/>
                  </a:lnTo>
                  <a:lnTo>
                    <a:pt x="1010" y="6699"/>
                  </a:lnTo>
                  <a:lnTo>
                    <a:pt x="1067" y="6718"/>
                  </a:lnTo>
                  <a:lnTo>
                    <a:pt x="1124" y="6740"/>
                  </a:lnTo>
                  <a:lnTo>
                    <a:pt x="1180" y="6762"/>
                  </a:lnTo>
                  <a:lnTo>
                    <a:pt x="1236" y="6785"/>
                  </a:lnTo>
                  <a:lnTo>
                    <a:pt x="1291" y="6809"/>
                  </a:lnTo>
                  <a:lnTo>
                    <a:pt x="1346" y="6834"/>
                  </a:lnTo>
                  <a:lnTo>
                    <a:pt x="1400" y="6860"/>
                  </a:lnTo>
                  <a:lnTo>
                    <a:pt x="1453" y="6886"/>
                  </a:lnTo>
                  <a:lnTo>
                    <a:pt x="1504" y="6915"/>
                  </a:lnTo>
                  <a:lnTo>
                    <a:pt x="1555" y="6944"/>
                  </a:lnTo>
                  <a:lnTo>
                    <a:pt x="1605" y="6973"/>
                  </a:lnTo>
                  <a:lnTo>
                    <a:pt x="1655" y="7003"/>
                  </a:lnTo>
                  <a:lnTo>
                    <a:pt x="1703" y="7035"/>
                  </a:lnTo>
                  <a:lnTo>
                    <a:pt x="1750" y="7067"/>
                  </a:lnTo>
                  <a:lnTo>
                    <a:pt x="1797" y="7100"/>
                  </a:lnTo>
                  <a:lnTo>
                    <a:pt x="1842" y="7133"/>
                  </a:lnTo>
                  <a:lnTo>
                    <a:pt x="1886" y="7169"/>
                  </a:lnTo>
                  <a:lnTo>
                    <a:pt x="1929" y="7204"/>
                  </a:lnTo>
                  <a:lnTo>
                    <a:pt x="1972" y="7240"/>
                  </a:lnTo>
                  <a:lnTo>
                    <a:pt x="2013" y="7276"/>
                  </a:lnTo>
                  <a:lnTo>
                    <a:pt x="2054" y="7314"/>
                  </a:lnTo>
                  <a:lnTo>
                    <a:pt x="2093" y="7353"/>
                  </a:lnTo>
                  <a:lnTo>
                    <a:pt x="2131" y="7392"/>
                  </a:lnTo>
                  <a:lnTo>
                    <a:pt x="2167" y="7431"/>
                  </a:lnTo>
                  <a:lnTo>
                    <a:pt x="2203" y="7471"/>
                  </a:lnTo>
                  <a:lnTo>
                    <a:pt x="2237" y="7512"/>
                  </a:lnTo>
                  <a:lnTo>
                    <a:pt x="2270" y="7553"/>
                  </a:lnTo>
                  <a:lnTo>
                    <a:pt x="2301" y="7595"/>
                  </a:lnTo>
                  <a:lnTo>
                    <a:pt x="2332" y="7638"/>
                  </a:lnTo>
                  <a:lnTo>
                    <a:pt x="2360" y="7680"/>
                  </a:lnTo>
                  <a:lnTo>
                    <a:pt x="2388" y="7725"/>
                  </a:lnTo>
                  <a:lnTo>
                    <a:pt x="2415" y="7768"/>
                  </a:lnTo>
                  <a:lnTo>
                    <a:pt x="2439" y="7813"/>
                  </a:lnTo>
                  <a:lnTo>
                    <a:pt x="2463" y="7857"/>
                  </a:lnTo>
                  <a:lnTo>
                    <a:pt x="2485" y="7903"/>
                  </a:lnTo>
                  <a:lnTo>
                    <a:pt x="2506" y="7949"/>
                  </a:lnTo>
                  <a:lnTo>
                    <a:pt x="2525" y="7995"/>
                  </a:lnTo>
                  <a:lnTo>
                    <a:pt x="2542" y="8042"/>
                  </a:lnTo>
                  <a:lnTo>
                    <a:pt x="2558" y="8089"/>
                  </a:lnTo>
                  <a:lnTo>
                    <a:pt x="2573" y="8136"/>
                  </a:lnTo>
                  <a:lnTo>
                    <a:pt x="2586" y="8184"/>
                  </a:lnTo>
                  <a:lnTo>
                    <a:pt x="2597" y="8232"/>
                  </a:lnTo>
                  <a:lnTo>
                    <a:pt x="2607" y="8280"/>
                  </a:lnTo>
                  <a:lnTo>
                    <a:pt x="2615" y="8329"/>
                  </a:lnTo>
                  <a:lnTo>
                    <a:pt x="2621" y="8379"/>
                  </a:lnTo>
                  <a:lnTo>
                    <a:pt x="2626" y="8428"/>
                  </a:lnTo>
                  <a:lnTo>
                    <a:pt x="2629" y="8477"/>
                  </a:lnTo>
                  <a:lnTo>
                    <a:pt x="2630" y="8526"/>
                  </a:lnTo>
                  <a:lnTo>
                    <a:pt x="9167" y="8526"/>
                  </a:lnTo>
                  <a:lnTo>
                    <a:pt x="9167" y="8526"/>
                  </a:lnTo>
                  <a:lnTo>
                    <a:pt x="9167" y="8416"/>
                  </a:lnTo>
                  <a:lnTo>
                    <a:pt x="9165" y="8306"/>
                  </a:lnTo>
                  <a:lnTo>
                    <a:pt x="9160" y="8197"/>
                  </a:lnTo>
                  <a:lnTo>
                    <a:pt x="9156" y="8088"/>
                  </a:lnTo>
                  <a:lnTo>
                    <a:pt x="9149" y="7979"/>
                  </a:lnTo>
                  <a:lnTo>
                    <a:pt x="9141" y="7871"/>
                  </a:lnTo>
                  <a:lnTo>
                    <a:pt x="9130" y="7763"/>
                  </a:lnTo>
                  <a:lnTo>
                    <a:pt x="9119" y="7656"/>
                  </a:lnTo>
                  <a:lnTo>
                    <a:pt x="9106" y="7548"/>
                  </a:lnTo>
                  <a:lnTo>
                    <a:pt x="9093" y="7442"/>
                  </a:lnTo>
                  <a:lnTo>
                    <a:pt x="9078" y="7336"/>
                  </a:lnTo>
                  <a:lnTo>
                    <a:pt x="9061" y="7229"/>
                  </a:lnTo>
                  <a:lnTo>
                    <a:pt x="9042" y="7124"/>
                  </a:lnTo>
                  <a:lnTo>
                    <a:pt x="9023" y="7019"/>
                  </a:lnTo>
                  <a:lnTo>
                    <a:pt x="9002" y="6914"/>
                  </a:lnTo>
                  <a:lnTo>
                    <a:pt x="8979" y="6810"/>
                  </a:lnTo>
                  <a:lnTo>
                    <a:pt x="8957" y="6706"/>
                  </a:lnTo>
                  <a:lnTo>
                    <a:pt x="8931" y="6603"/>
                  </a:lnTo>
                  <a:lnTo>
                    <a:pt x="8905" y="6500"/>
                  </a:lnTo>
                  <a:lnTo>
                    <a:pt x="8878" y="6398"/>
                  </a:lnTo>
                  <a:lnTo>
                    <a:pt x="8848" y="6296"/>
                  </a:lnTo>
                  <a:lnTo>
                    <a:pt x="8818" y="6195"/>
                  </a:lnTo>
                  <a:lnTo>
                    <a:pt x="8786" y="6094"/>
                  </a:lnTo>
                  <a:lnTo>
                    <a:pt x="8753" y="5993"/>
                  </a:lnTo>
                  <a:lnTo>
                    <a:pt x="8720" y="5894"/>
                  </a:lnTo>
                  <a:lnTo>
                    <a:pt x="8684" y="5795"/>
                  </a:lnTo>
                  <a:lnTo>
                    <a:pt x="8647" y="5695"/>
                  </a:lnTo>
                  <a:lnTo>
                    <a:pt x="8609" y="5598"/>
                  </a:lnTo>
                  <a:lnTo>
                    <a:pt x="8570" y="5500"/>
                  </a:lnTo>
                  <a:lnTo>
                    <a:pt x="8530" y="5402"/>
                  </a:lnTo>
                  <a:lnTo>
                    <a:pt x="8488" y="5306"/>
                  </a:lnTo>
                  <a:lnTo>
                    <a:pt x="8446" y="5210"/>
                  </a:lnTo>
                  <a:lnTo>
                    <a:pt x="8401" y="5115"/>
                  </a:lnTo>
                  <a:lnTo>
                    <a:pt x="8355" y="5020"/>
                  </a:lnTo>
                  <a:lnTo>
                    <a:pt x="8309" y="4927"/>
                  </a:lnTo>
                  <a:lnTo>
                    <a:pt x="8261" y="4833"/>
                  </a:lnTo>
                  <a:lnTo>
                    <a:pt x="8212" y="4740"/>
                  </a:lnTo>
                  <a:lnTo>
                    <a:pt x="8162" y="4648"/>
                  </a:lnTo>
                  <a:lnTo>
                    <a:pt x="8112" y="4556"/>
                  </a:lnTo>
                  <a:lnTo>
                    <a:pt x="8059" y="4465"/>
                  </a:lnTo>
                  <a:lnTo>
                    <a:pt x="8005" y="4374"/>
                  </a:lnTo>
                  <a:lnTo>
                    <a:pt x="7950" y="4285"/>
                  </a:lnTo>
                  <a:lnTo>
                    <a:pt x="7896" y="4196"/>
                  </a:lnTo>
                  <a:lnTo>
                    <a:pt x="7838" y="4108"/>
                  </a:lnTo>
                  <a:lnTo>
                    <a:pt x="7780" y="4020"/>
                  </a:lnTo>
                  <a:lnTo>
                    <a:pt x="7721" y="3934"/>
                  </a:lnTo>
                  <a:lnTo>
                    <a:pt x="7661" y="3847"/>
                  </a:lnTo>
                  <a:lnTo>
                    <a:pt x="7599" y="3762"/>
                  </a:lnTo>
                  <a:lnTo>
                    <a:pt x="7538" y="3677"/>
                  </a:lnTo>
                  <a:lnTo>
                    <a:pt x="7474" y="3594"/>
                  </a:lnTo>
                  <a:lnTo>
                    <a:pt x="7410" y="3510"/>
                  </a:lnTo>
                  <a:lnTo>
                    <a:pt x="7344" y="3428"/>
                  </a:lnTo>
                  <a:lnTo>
                    <a:pt x="7278" y="3347"/>
                  </a:lnTo>
                  <a:lnTo>
                    <a:pt x="7211" y="3265"/>
                  </a:lnTo>
                  <a:lnTo>
                    <a:pt x="7142" y="3185"/>
                  </a:lnTo>
                  <a:lnTo>
                    <a:pt x="7072" y="3105"/>
                  </a:lnTo>
                  <a:lnTo>
                    <a:pt x="7001" y="3026"/>
                  </a:lnTo>
                  <a:lnTo>
                    <a:pt x="6931" y="2949"/>
                  </a:lnTo>
                  <a:lnTo>
                    <a:pt x="6859" y="2872"/>
                  </a:lnTo>
                  <a:lnTo>
                    <a:pt x="6784" y="2797"/>
                  </a:lnTo>
                  <a:lnTo>
                    <a:pt x="6710" y="2721"/>
                  </a:lnTo>
                  <a:lnTo>
                    <a:pt x="6634" y="2646"/>
                  </a:lnTo>
                  <a:lnTo>
                    <a:pt x="6559" y="2573"/>
                  </a:lnTo>
                  <a:lnTo>
                    <a:pt x="6481" y="2499"/>
                  </a:lnTo>
                  <a:lnTo>
                    <a:pt x="6403" y="2427"/>
                  </a:lnTo>
                  <a:lnTo>
                    <a:pt x="6325" y="2356"/>
                  </a:lnTo>
                  <a:lnTo>
                    <a:pt x="6245" y="2287"/>
                  </a:lnTo>
                  <a:lnTo>
                    <a:pt x="6163" y="2217"/>
                  </a:lnTo>
                  <a:lnTo>
                    <a:pt x="6082" y="2150"/>
                  </a:lnTo>
                  <a:lnTo>
                    <a:pt x="5999" y="2081"/>
                  </a:lnTo>
                  <a:lnTo>
                    <a:pt x="5915" y="2015"/>
                  </a:lnTo>
                  <a:lnTo>
                    <a:pt x="5832" y="1949"/>
                  </a:lnTo>
                  <a:lnTo>
                    <a:pt x="5746" y="1884"/>
                  </a:lnTo>
                  <a:lnTo>
                    <a:pt x="5660" y="1820"/>
                  </a:lnTo>
                  <a:lnTo>
                    <a:pt x="5573" y="1757"/>
                  </a:lnTo>
                  <a:lnTo>
                    <a:pt x="5485" y="1696"/>
                  </a:lnTo>
                  <a:lnTo>
                    <a:pt x="5397" y="1635"/>
                  </a:lnTo>
                  <a:lnTo>
                    <a:pt x="5308" y="1574"/>
                  </a:lnTo>
                  <a:lnTo>
                    <a:pt x="5218" y="1516"/>
                  </a:lnTo>
                  <a:lnTo>
                    <a:pt x="5126" y="1458"/>
                  </a:lnTo>
                  <a:lnTo>
                    <a:pt x="5035" y="1401"/>
                  </a:lnTo>
                  <a:lnTo>
                    <a:pt x="4942" y="1345"/>
                  </a:lnTo>
                  <a:lnTo>
                    <a:pt x="4850" y="1290"/>
                  </a:lnTo>
                  <a:lnTo>
                    <a:pt x="4756" y="1236"/>
                  </a:lnTo>
                  <a:lnTo>
                    <a:pt x="4661" y="1183"/>
                  </a:lnTo>
                  <a:lnTo>
                    <a:pt x="4565" y="1131"/>
                  </a:lnTo>
                  <a:lnTo>
                    <a:pt x="4469" y="1080"/>
                  </a:lnTo>
                  <a:lnTo>
                    <a:pt x="4373" y="1030"/>
                  </a:lnTo>
                  <a:lnTo>
                    <a:pt x="4274" y="982"/>
                  </a:lnTo>
                  <a:lnTo>
                    <a:pt x="4176" y="934"/>
                  </a:lnTo>
                  <a:lnTo>
                    <a:pt x="4078" y="887"/>
                  </a:lnTo>
                  <a:lnTo>
                    <a:pt x="3978" y="842"/>
                  </a:lnTo>
                  <a:lnTo>
                    <a:pt x="3878" y="798"/>
                  </a:lnTo>
                  <a:lnTo>
                    <a:pt x="3777" y="755"/>
                  </a:lnTo>
                  <a:lnTo>
                    <a:pt x="3675" y="712"/>
                  </a:lnTo>
                  <a:lnTo>
                    <a:pt x="3572" y="671"/>
                  </a:lnTo>
                  <a:lnTo>
                    <a:pt x="3470" y="631"/>
                  </a:lnTo>
                  <a:lnTo>
                    <a:pt x="3367" y="592"/>
                  </a:lnTo>
                  <a:lnTo>
                    <a:pt x="3263" y="555"/>
                  </a:lnTo>
                  <a:lnTo>
                    <a:pt x="3157" y="518"/>
                  </a:lnTo>
                  <a:lnTo>
                    <a:pt x="3052" y="482"/>
                  </a:lnTo>
                  <a:lnTo>
                    <a:pt x="2946" y="448"/>
                  </a:lnTo>
                  <a:lnTo>
                    <a:pt x="2839" y="416"/>
                  </a:lnTo>
                  <a:lnTo>
                    <a:pt x="2733" y="384"/>
                  </a:lnTo>
                  <a:lnTo>
                    <a:pt x="2626" y="353"/>
                  </a:lnTo>
                  <a:lnTo>
                    <a:pt x="2517" y="324"/>
                  </a:lnTo>
                  <a:lnTo>
                    <a:pt x="2408" y="296"/>
                  </a:lnTo>
                  <a:lnTo>
                    <a:pt x="2299" y="269"/>
                  </a:lnTo>
                  <a:lnTo>
                    <a:pt x="2189" y="244"/>
                  </a:lnTo>
                  <a:lnTo>
                    <a:pt x="2079" y="218"/>
                  </a:lnTo>
                  <a:lnTo>
                    <a:pt x="1968" y="196"/>
                  </a:lnTo>
                  <a:lnTo>
                    <a:pt x="1857" y="174"/>
                  </a:lnTo>
                  <a:lnTo>
                    <a:pt x="1745" y="153"/>
                  </a:lnTo>
                  <a:lnTo>
                    <a:pt x="1633" y="134"/>
                  </a:lnTo>
                  <a:lnTo>
                    <a:pt x="1520" y="115"/>
                  </a:lnTo>
                  <a:lnTo>
                    <a:pt x="1407" y="98"/>
                  </a:lnTo>
                  <a:lnTo>
                    <a:pt x="1294" y="82"/>
                  </a:lnTo>
                  <a:lnTo>
                    <a:pt x="1179" y="69"/>
                  </a:lnTo>
                  <a:lnTo>
                    <a:pt x="1065" y="56"/>
                  </a:lnTo>
                  <a:lnTo>
                    <a:pt x="949" y="45"/>
                  </a:lnTo>
                  <a:lnTo>
                    <a:pt x="834" y="34"/>
                  </a:lnTo>
                  <a:lnTo>
                    <a:pt x="719" y="25"/>
                  </a:lnTo>
                  <a:lnTo>
                    <a:pt x="602" y="17"/>
                  </a:lnTo>
                  <a:lnTo>
                    <a:pt x="485" y="11"/>
                  </a:lnTo>
                  <a:lnTo>
                    <a:pt x="369" y="6"/>
                  </a:lnTo>
                  <a:lnTo>
                    <a:pt x="251" y="2"/>
                  </a:lnTo>
                  <a:lnTo>
                    <a:pt x="133" y="1"/>
                  </a:lnTo>
                  <a:lnTo>
                    <a:pt x="15" y="0"/>
                  </a:lnTo>
                  <a:lnTo>
                    <a:pt x="15" y="0"/>
                  </a:lnTo>
                  <a:close/>
                </a:path>
              </a:pathLst>
            </a:custGeom>
            <a:solidFill>
              <a:srgbClr val="8DC63F"/>
            </a:solidFill>
            <a:ln w="19050" cap="flat" cmpd="sng" algn="ctr">
              <a:solidFill>
                <a:srgbClr val="FFFFFF"/>
              </a:solidFill>
              <a:prstDash val="solid"/>
              <a:round/>
              <a:headEnd type="none" w="med" len="med"/>
              <a:tailEnd type="none" w="med" len="med"/>
            </a:ln>
          </p:spPr>
          <p:txBody>
            <a:bodyPr vert="horz" wrap="square" lIns="91440" tIns="45720" rIns="91440" bIns="45720" numCol="1" rtlCol="0" anchor="t" anchorCtr="0" compatLnSpc="1">
              <a:prstTxWarp prst="textNoShape">
                <a:avLst/>
              </a:prstTxWarp>
            </a:bodyPr>
            <a:lstStyle/>
            <a:p>
              <a:pPr rtl="0"/>
              <a:endParaRPr lang="de-DE" noProof="0">
                <a:solidFill>
                  <a:srgbClr val="FFFFFF"/>
                </a:solidFill>
                <a:latin typeface="+mn-lt"/>
                <a:cs typeface="Arial Narrow"/>
              </a:endParaRPr>
            </a:p>
          </p:txBody>
        </p:sp>
        <p:sp>
          <p:nvSpPr>
            <p:cNvPr id="7" name="Rechteck 6">
              <a:extLst>
                <a:ext uri="{FF2B5EF4-FFF2-40B4-BE49-F238E27FC236}">
                  <a16:creationId xmlns:a16="http://schemas.microsoft.com/office/drawing/2014/main" id="{8BA5C25D-8B04-E449-8398-ED746F8F13F8}"/>
                </a:ext>
              </a:extLst>
            </p:cNvPr>
            <p:cNvSpPr>
              <a:spLocks noChangeArrowheads="1"/>
            </p:cNvSpPr>
            <p:nvPr/>
          </p:nvSpPr>
          <p:spPr bwMode="auto">
            <a:xfrm>
              <a:off x="6701157" y="381000"/>
              <a:ext cx="3200400" cy="1013737"/>
            </a:xfrm>
            <a:prstGeom prst="rect">
              <a:avLst/>
            </a:prstGeom>
            <a:solidFill>
              <a:schemeClr val="accent4">
                <a:lumMod val="75000"/>
              </a:schemeClr>
            </a:solidFill>
            <a:ln w="19050" cap="flat" cmpd="sng" algn="ctr">
              <a:solidFill>
                <a:srgbClr val="FFFFFF"/>
              </a:solidFill>
              <a:prstDash val="solid"/>
              <a:round/>
              <a:headEnd type="none" w="med" len="med"/>
              <a:tailEnd type="none" w="med" len="med"/>
            </a:ln>
          </p:spPr>
          <p:txBody>
            <a:bodyPr vert="horz" wrap="square" lIns="91440" tIns="45720" rIns="91440" bIns="45720" numCol="1" rtlCol="0" anchor="t" anchorCtr="0" compatLnSpc="1">
              <a:prstTxWarp prst="textNoShape">
                <a:avLst/>
              </a:prstTxWarp>
            </a:bodyPr>
            <a:lstStyle/>
            <a:p>
              <a:pPr rtl="0"/>
              <a:endParaRPr lang="de-DE" noProof="0">
                <a:solidFill>
                  <a:srgbClr val="FFFFFF"/>
                </a:solidFill>
                <a:latin typeface="+mn-lt"/>
                <a:cs typeface="Arial Narrow"/>
              </a:endParaRPr>
            </a:p>
          </p:txBody>
        </p:sp>
        <p:sp>
          <p:nvSpPr>
            <p:cNvPr id="8" name="Rechteck 6">
              <a:extLst>
                <a:ext uri="{FF2B5EF4-FFF2-40B4-BE49-F238E27FC236}">
                  <a16:creationId xmlns:a16="http://schemas.microsoft.com/office/drawing/2014/main" id="{04B6911B-F297-B44C-8316-87E47393E11F}"/>
                </a:ext>
              </a:extLst>
            </p:cNvPr>
            <p:cNvSpPr>
              <a:spLocks noChangeArrowheads="1"/>
            </p:cNvSpPr>
            <p:nvPr/>
          </p:nvSpPr>
          <p:spPr bwMode="auto">
            <a:xfrm>
              <a:off x="3581400" y="381000"/>
              <a:ext cx="3200400" cy="1013737"/>
            </a:xfrm>
            <a:prstGeom prst="rect">
              <a:avLst/>
            </a:prstGeom>
            <a:solidFill>
              <a:srgbClr val="034EA8"/>
            </a:solidFill>
            <a:ln w="19050" cap="flat" cmpd="sng" algn="ctr">
              <a:solidFill>
                <a:srgbClr val="FFFFFF"/>
              </a:solidFill>
              <a:prstDash val="solid"/>
              <a:round/>
              <a:headEnd type="none" w="med" len="med"/>
              <a:tailEnd type="none" w="med" len="med"/>
            </a:ln>
          </p:spPr>
          <p:txBody>
            <a:bodyPr vert="horz" wrap="square" lIns="91440" tIns="45720" rIns="91440" bIns="45720" numCol="1" rtlCol="0" anchor="t" anchorCtr="0" compatLnSpc="1">
              <a:prstTxWarp prst="textNoShape">
                <a:avLst/>
              </a:prstTxWarp>
            </a:bodyPr>
            <a:lstStyle/>
            <a:p>
              <a:pPr rtl="0"/>
              <a:endParaRPr lang="de-DE" noProof="0">
                <a:solidFill>
                  <a:srgbClr val="FFFFFF"/>
                </a:solidFill>
                <a:latin typeface="+mn-lt"/>
                <a:cs typeface="Arial Narrow"/>
              </a:endParaRPr>
            </a:p>
          </p:txBody>
        </p:sp>
        <p:sp>
          <p:nvSpPr>
            <p:cNvPr id="9" name="Freihandform 5">
              <a:extLst>
                <a:ext uri="{FF2B5EF4-FFF2-40B4-BE49-F238E27FC236}">
                  <a16:creationId xmlns:a16="http://schemas.microsoft.com/office/drawing/2014/main" id="{0D5C4F43-367C-5343-8A38-57B3BAAE4B9D}"/>
                </a:ext>
              </a:extLst>
            </p:cNvPr>
            <p:cNvSpPr>
              <a:spLocks/>
            </p:cNvSpPr>
            <p:nvPr/>
          </p:nvSpPr>
          <p:spPr bwMode="auto">
            <a:xfrm flipV="1">
              <a:off x="9779656" y="1700886"/>
              <a:ext cx="1421744" cy="1322185"/>
            </a:xfrm>
            <a:custGeom>
              <a:avLst/>
              <a:gdLst/>
              <a:ahLst/>
              <a:cxnLst>
                <a:cxn ang="0">
                  <a:pos x="15" y="6537"/>
                </a:cxn>
                <a:cxn ang="0">
                  <a:pos x="210" y="6543"/>
                </a:cxn>
                <a:cxn ang="0">
                  <a:pos x="464" y="6570"/>
                </a:cxn>
                <a:cxn ang="0">
                  <a:pos x="712" y="6615"/>
                </a:cxn>
                <a:cxn ang="0">
                  <a:pos x="952" y="6679"/>
                </a:cxn>
                <a:cxn ang="0">
                  <a:pos x="1180" y="6762"/>
                </a:cxn>
                <a:cxn ang="0">
                  <a:pos x="1400" y="6860"/>
                </a:cxn>
                <a:cxn ang="0">
                  <a:pos x="1605" y="6973"/>
                </a:cxn>
                <a:cxn ang="0">
                  <a:pos x="1797" y="7100"/>
                </a:cxn>
                <a:cxn ang="0">
                  <a:pos x="1972" y="7240"/>
                </a:cxn>
                <a:cxn ang="0">
                  <a:pos x="2131" y="7392"/>
                </a:cxn>
                <a:cxn ang="0">
                  <a:pos x="2270" y="7553"/>
                </a:cxn>
                <a:cxn ang="0">
                  <a:pos x="2388" y="7725"/>
                </a:cxn>
                <a:cxn ang="0">
                  <a:pos x="2485" y="7903"/>
                </a:cxn>
                <a:cxn ang="0">
                  <a:pos x="2558" y="8089"/>
                </a:cxn>
                <a:cxn ang="0">
                  <a:pos x="2607" y="8280"/>
                </a:cxn>
                <a:cxn ang="0">
                  <a:pos x="2629" y="8477"/>
                </a:cxn>
                <a:cxn ang="0">
                  <a:pos x="9167" y="8416"/>
                </a:cxn>
                <a:cxn ang="0">
                  <a:pos x="9149" y="7979"/>
                </a:cxn>
                <a:cxn ang="0">
                  <a:pos x="9106" y="7548"/>
                </a:cxn>
                <a:cxn ang="0">
                  <a:pos x="9042" y="7124"/>
                </a:cxn>
                <a:cxn ang="0">
                  <a:pos x="8957" y="6706"/>
                </a:cxn>
                <a:cxn ang="0">
                  <a:pos x="8848" y="6296"/>
                </a:cxn>
                <a:cxn ang="0">
                  <a:pos x="8720" y="5894"/>
                </a:cxn>
                <a:cxn ang="0">
                  <a:pos x="8570" y="5500"/>
                </a:cxn>
                <a:cxn ang="0">
                  <a:pos x="8401" y="5115"/>
                </a:cxn>
                <a:cxn ang="0">
                  <a:pos x="8212" y="4740"/>
                </a:cxn>
                <a:cxn ang="0">
                  <a:pos x="8005" y="4374"/>
                </a:cxn>
                <a:cxn ang="0">
                  <a:pos x="7780" y="4020"/>
                </a:cxn>
                <a:cxn ang="0">
                  <a:pos x="7538" y="3677"/>
                </a:cxn>
                <a:cxn ang="0">
                  <a:pos x="7278" y="3347"/>
                </a:cxn>
                <a:cxn ang="0">
                  <a:pos x="7001" y="3026"/>
                </a:cxn>
                <a:cxn ang="0">
                  <a:pos x="6710" y="2721"/>
                </a:cxn>
                <a:cxn ang="0">
                  <a:pos x="6403" y="2427"/>
                </a:cxn>
                <a:cxn ang="0">
                  <a:pos x="6082" y="2150"/>
                </a:cxn>
                <a:cxn ang="0">
                  <a:pos x="5746" y="1884"/>
                </a:cxn>
                <a:cxn ang="0">
                  <a:pos x="5397" y="1635"/>
                </a:cxn>
                <a:cxn ang="0">
                  <a:pos x="5035" y="1401"/>
                </a:cxn>
                <a:cxn ang="0">
                  <a:pos x="4661" y="1183"/>
                </a:cxn>
                <a:cxn ang="0">
                  <a:pos x="4274" y="982"/>
                </a:cxn>
                <a:cxn ang="0">
                  <a:pos x="3878" y="798"/>
                </a:cxn>
                <a:cxn ang="0">
                  <a:pos x="3470" y="631"/>
                </a:cxn>
                <a:cxn ang="0">
                  <a:pos x="3052" y="482"/>
                </a:cxn>
                <a:cxn ang="0">
                  <a:pos x="2626" y="353"/>
                </a:cxn>
                <a:cxn ang="0">
                  <a:pos x="2189" y="244"/>
                </a:cxn>
                <a:cxn ang="0">
                  <a:pos x="1745" y="153"/>
                </a:cxn>
                <a:cxn ang="0">
                  <a:pos x="1294" y="82"/>
                </a:cxn>
                <a:cxn ang="0">
                  <a:pos x="834" y="34"/>
                </a:cxn>
                <a:cxn ang="0">
                  <a:pos x="369" y="6"/>
                </a:cxn>
                <a:cxn ang="0">
                  <a:pos x="15" y="0"/>
                </a:cxn>
              </a:cxnLst>
              <a:rect l="0" t="0" r="r" b="b"/>
              <a:pathLst>
                <a:path w="9167" h="8526">
                  <a:moveTo>
                    <a:pt x="15" y="0"/>
                  </a:moveTo>
                  <a:lnTo>
                    <a:pt x="0" y="0"/>
                  </a:lnTo>
                  <a:lnTo>
                    <a:pt x="0" y="6537"/>
                  </a:lnTo>
                  <a:lnTo>
                    <a:pt x="15" y="6537"/>
                  </a:lnTo>
                  <a:lnTo>
                    <a:pt x="15" y="6537"/>
                  </a:lnTo>
                  <a:lnTo>
                    <a:pt x="81" y="6538"/>
                  </a:lnTo>
                  <a:lnTo>
                    <a:pt x="146" y="6540"/>
                  </a:lnTo>
                  <a:lnTo>
                    <a:pt x="210" y="6543"/>
                  </a:lnTo>
                  <a:lnTo>
                    <a:pt x="274" y="6548"/>
                  </a:lnTo>
                  <a:lnTo>
                    <a:pt x="338" y="6554"/>
                  </a:lnTo>
                  <a:lnTo>
                    <a:pt x="401" y="6561"/>
                  </a:lnTo>
                  <a:lnTo>
                    <a:pt x="464" y="6570"/>
                  </a:lnTo>
                  <a:lnTo>
                    <a:pt x="526" y="6579"/>
                  </a:lnTo>
                  <a:lnTo>
                    <a:pt x="589" y="6590"/>
                  </a:lnTo>
                  <a:lnTo>
                    <a:pt x="651" y="6602"/>
                  </a:lnTo>
                  <a:lnTo>
                    <a:pt x="712" y="6615"/>
                  </a:lnTo>
                  <a:lnTo>
                    <a:pt x="772" y="6629"/>
                  </a:lnTo>
                  <a:lnTo>
                    <a:pt x="833" y="6645"/>
                  </a:lnTo>
                  <a:lnTo>
                    <a:pt x="892" y="6662"/>
                  </a:lnTo>
                  <a:lnTo>
                    <a:pt x="952" y="6679"/>
                  </a:lnTo>
                  <a:lnTo>
                    <a:pt x="1010" y="6699"/>
                  </a:lnTo>
                  <a:lnTo>
                    <a:pt x="1067" y="6718"/>
                  </a:lnTo>
                  <a:lnTo>
                    <a:pt x="1124" y="6740"/>
                  </a:lnTo>
                  <a:lnTo>
                    <a:pt x="1180" y="6762"/>
                  </a:lnTo>
                  <a:lnTo>
                    <a:pt x="1236" y="6785"/>
                  </a:lnTo>
                  <a:lnTo>
                    <a:pt x="1291" y="6809"/>
                  </a:lnTo>
                  <a:lnTo>
                    <a:pt x="1346" y="6834"/>
                  </a:lnTo>
                  <a:lnTo>
                    <a:pt x="1400" y="6860"/>
                  </a:lnTo>
                  <a:lnTo>
                    <a:pt x="1453" y="6886"/>
                  </a:lnTo>
                  <a:lnTo>
                    <a:pt x="1504" y="6915"/>
                  </a:lnTo>
                  <a:lnTo>
                    <a:pt x="1555" y="6944"/>
                  </a:lnTo>
                  <a:lnTo>
                    <a:pt x="1605" y="6973"/>
                  </a:lnTo>
                  <a:lnTo>
                    <a:pt x="1655" y="7003"/>
                  </a:lnTo>
                  <a:lnTo>
                    <a:pt x="1703" y="7035"/>
                  </a:lnTo>
                  <a:lnTo>
                    <a:pt x="1750" y="7067"/>
                  </a:lnTo>
                  <a:lnTo>
                    <a:pt x="1797" y="7100"/>
                  </a:lnTo>
                  <a:lnTo>
                    <a:pt x="1842" y="7133"/>
                  </a:lnTo>
                  <a:lnTo>
                    <a:pt x="1886" y="7169"/>
                  </a:lnTo>
                  <a:lnTo>
                    <a:pt x="1929" y="7204"/>
                  </a:lnTo>
                  <a:lnTo>
                    <a:pt x="1972" y="7240"/>
                  </a:lnTo>
                  <a:lnTo>
                    <a:pt x="2013" y="7276"/>
                  </a:lnTo>
                  <a:lnTo>
                    <a:pt x="2054" y="7314"/>
                  </a:lnTo>
                  <a:lnTo>
                    <a:pt x="2093" y="7353"/>
                  </a:lnTo>
                  <a:lnTo>
                    <a:pt x="2131" y="7392"/>
                  </a:lnTo>
                  <a:lnTo>
                    <a:pt x="2167" y="7431"/>
                  </a:lnTo>
                  <a:lnTo>
                    <a:pt x="2203" y="7471"/>
                  </a:lnTo>
                  <a:lnTo>
                    <a:pt x="2237" y="7512"/>
                  </a:lnTo>
                  <a:lnTo>
                    <a:pt x="2270" y="7553"/>
                  </a:lnTo>
                  <a:lnTo>
                    <a:pt x="2301" y="7595"/>
                  </a:lnTo>
                  <a:lnTo>
                    <a:pt x="2332" y="7638"/>
                  </a:lnTo>
                  <a:lnTo>
                    <a:pt x="2360" y="7680"/>
                  </a:lnTo>
                  <a:lnTo>
                    <a:pt x="2388" y="7725"/>
                  </a:lnTo>
                  <a:lnTo>
                    <a:pt x="2415" y="7768"/>
                  </a:lnTo>
                  <a:lnTo>
                    <a:pt x="2439" y="7813"/>
                  </a:lnTo>
                  <a:lnTo>
                    <a:pt x="2463" y="7857"/>
                  </a:lnTo>
                  <a:lnTo>
                    <a:pt x="2485" y="7903"/>
                  </a:lnTo>
                  <a:lnTo>
                    <a:pt x="2506" y="7949"/>
                  </a:lnTo>
                  <a:lnTo>
                    <a:pt x="2525" y="7995"/>
                  </a:lnTo>
                  <a:lnTo>
                    <a:pt x="2542" y="8042"/>
                  </a:lnTo>
                  <a:lnTo>
                    <a:pt x="2558" y="8089"/>
                  </a:lnTo>
                  <a:lnTo>
                    <a:pt x="2573" y="8136"/>
                  </a:lnTo>
                  <a:lnTo>
                    <a:pt x="2586" y="8184"/>
                  </a:lnTo>
                  <a:lnTo>
                    <a:pt x="2597" y="8232"/>
                  </a:lnTo>
                  <a:lnTo>
                    <a:pt x="2607" y="8280"/>
                  </a:lnTo>
                  <a:lnTo>
                    <a:pt x="2615" y="8329"/>
                  </a:lnTo>
                  <a:lnTo>
                    <a:pt x="2621" y="8379"/>
                  </a:lnTo>
                  <a:lnTo>
                    <a:pt x="2626" y="8428"/>
                  </a:lnTo>
                  <a:lnTo>
                    <a:pt x="2629" y="8477"/>
                  </a:lnTo>
                  <a:lnTo>
                    <a:pt x="2630" y="8526"/>
                  </a:lnTo>
                  <a:lnTo>
                    <a:pt x="9167" y="8526"/>
                  </a:lnTo>
                  <a:lnTo>
                    <a:pt x="9167" y="8526"/>
                  </a:lnTo>
                  <a:lnTo>
                    <a:pt x="9167" y="8416"/>
                  </a:lnTo>
                  <a:lnTo>
                    <a:pt x="9165" y="8306"/>
                  </a:lnTo>
                  <a:lnTo>
                    <a:pt x="9160" y="8197"/>
                  </a:lnTo>
                  <a:lnTo>
                    <a:pt x="9156" y="8088"/>
                  </a:lnTo>
                  <a:lnTo>
                    <a:pt x="9149" y="7979"/>
                  </a:lnTo>
                  <a:lnTo>
                    <a:pt x="9141" y="7871"/>
                  </a:lnTo>
                  <a:lnTo>
                    <a:pt x="9130" y="7763"/>
                  </a:lnTo>
                  <a:lnTo>
                    <a:pt x="9119" y="7656"/>
                  </a:lnTo>
                  <a:lnTo>
                    <a:pt x="9106" y="7548"/>
                  </a:lnTo>
                  <a:lnTo>
                    <a:pt x="9093" y="7442"/>
                  </a:lnTo>
                  <a:lnTo>
                    <a:pt x="9078" y="7336"/>
                  </a:lnTo>
                  <a:lnTo>
                    <a:pt x="9061" y="7229"/>
                  </a:lnTo>
                  <a:lnTo>
                    <a:pt x="9042" y="7124"/>
                  </a:lnTo>
                  <a:lnTo>
                    <a:pt x="9023" y="7019"/>
                  </a:lnTo>
                  <a:lnTo>
                    <a:pt x="9002" y="6914"/>
                  </a:lnTo>
                  <a:lnTo>
                    <a:pt x="8979" y="6810"/>
                  </a:lnTo>
                  <a:lnTo>
                    <a:pt x="8957" y="6706"/>
                  </a:lnTo>
                  <a:lnTo>
                    <a:pt x="8931" y="6603"/>
                  </a:lnTo>
                  <a:lnTo>
                    <a:pt x="8905" y="6500"/>
                  </a:lnTo>
                  <a:lnTo>
                    <a:pt x="8878" y="6398"/>
                  </a:lnTo>
                  <a:lnTo>
                    <a:pt x="8848" y="6296"/>
                  </a:lnTo>
                  <a:lnTo>
                    <a:pt x="8818" y="6195"/>
                  </a:lnTo>
                  <a:lnTo>
                    <a:pt x="8786" y="6094"/>
                  </a:lnTo>
                  <a:lnTo>
                    <a:pt x="8753" y="5993"/>
                  </a:lnTo>
                  <a:lnTo>
                    <a:pt x="8720" y="5894"/>
                  </a:lnTo>
                  <a:lnTo>
                    <a:pt x="8684" y="5795"/>
                  </a:lnTo>
                  <a:lnTo>
                    <a:pt x="8647" y="5695"/>
                  </a:lnTo>
                  <a:lnTo>
                    <a:pt x="8609" y="5598"/>
                  </a:lnTo>
                  <a:lnTo>
                    <a:pt x="8570" y="5500"/>
                  </a:lnTo>
                  <a:lnTo>
                    <a:pt x="8530" y="5402"/>
                  </a:lnTo>
                  <a:lnTo>
                    <a:pt x="8488" y="5306"/>
                  </a:lnTo>
                  <a:lnTo>
                    <a:pt x="8446" y="5210"/>
                  </a:lnTo>
                  <a:lnTo>
                    <a:pt x="8401" y="5115"/>
                  </a:lnTo>
                  <a:lnTo>
                    <a:pt x="8355" y="5020"/>
                  </a:lnTo>
                  <a:lnTo>
                    <a:pt x="8309" y="4927"/>
                  </a:lnTo>
                  <a:lnTo>
                    <a:pt x="8261" y="4833"/>
                  </a:lnTo>
                  <a:lnTo>
                    <a:pt x="8212" y="4740"/>
                  </a:lnTo>
                  <a:lnTo>
                    <a:pt x="8162" y="4648"/>
                  </a:lnTo>
                  <a:lnTo>
                    <a:pt x="8112" y="4556"/>
                  </a:lnTo>
                  <a:lnTo>
                    <a:pt x="8059" y="4465"/>
                  </a:lnTo>
                  <a:lnTo>
                    <a:pt x="8005" y="4374"/>
                  </a:lnTo>
                  <a:lnTo>
                    <a:pt x="7950" y="4285"/>
                  </a:lnTo>
                  <a:lnTo>
                    <a:pt x="7896" y="4196"/>
                  </a:lnTo>
                  <a:lnTo>
                    <a:pt x="7838" y="4108"/>
                  </a:lnTo>
                  <a:lnTo>
                    <a:pt x="7780" y="4020"/>
                  </a:lnTo>
                  <a:lnTo>
                    <a:pt x="7721" y="3934"/>
                  </a:lnTo>
                  <a:lnTo>
                    <a:pt x="7661" y="3847"/>
                  </a:lnTo>
                  <a:lnTo>
                    <a:pt x="7599" y="3762"/>
                  </a:lnTo>
                  <a:lnTo>
                    <a:pt x="7538" y="3677"/>
                  </a:lnTo>
                  <a:lnTo>
                    <a:pt x="7474" y="3594"/>
                  </a:lnTo>
                  <a:lnTo>
                    <a:pt x="7410" y="3510"/>
                  </a:lnTo>
                  <a:lnTo>
                    <a:pt x="7344" y="3428"/>
                  </a:lnTo>
                  <a:lnTo>
                    <a:pt x="7278" y="3347"/>
                  </a:lnTo>
                  <a:lnTo>
                    <a:pt x="7211" y="3265"/>
                  </a:lnTo>
                  <a:lnTo>
                    <a:pt x="7142" y="3185"/>
                  </a:lnTo>
                  <a:lnTo>
                    <a:pt x="7072" y="3105"/>
                  </a:lnTo>
                  <a:lnTo>
                    <a:pt x="7001" y="3026"/>
                  </a:lnTo>
                  <a:lnTo>
                    <a:pt x="6931" y="2949"/>
                  </a:lnTo>
                  <a:lnTo>
                    <a:pt x="6859" y="2872"/>
                  </a:lnTo>
                  <a:lnTo>
                    <a:pt x="6784" y="2797"/>
                  </a:lnTo>
                  <a:lnTo>
                    <a:pt x="6710" y="2721"/>
                  </a:lnTo>
                  <a:lnTo>
                    <a:pt x="6634" y="2646"/>
                  </a:lnTo>
                  <a:lnTo>
                    <a:pt x="6559" y="2573"/>
                  </a:lnTo>
                  <a:lnTo>
                    <a:pt x="6481" y="2499"/>
                  </a:lnTo>
                  <a:lnTo>
                    <a:pt x="6403" y="2427"/>
                  </a:lnTo>
                  <a:lnTo>
                    <a:pt x="6325" y="2356"/>
                  </a:lnTo>
                  <a:lnTo>
                    <a:pt x="6245" y="2287"/>
                  </a:lnTo>
                  <a:lnTo>
                    <a:pt x="6163" y="2217"/>
                  </a:lnTo>
                  <a:lnTo>
                    <a:pt x="6082" y="2150"/>
                  </a:lnTo>
                  <a:lnTo>
                    <a:pt x="5999" y="2081"/>
                  </a:lnTo>
                  <a:lnTo>
                    <a:pt x="5915" y="2015"/>
                  </a:lnTo>
                  <a:lnTo>
                    <a:pt x="5832" y="1949"/>
                  </a:lnTo>
                  <a:lnTo>
                    <a:pt x="5746" y="1884"/>
                  </a:lnTo>
                  <a:lnTo>
                    <a:pt x="5660" y="1820"/>
                  </a:lnTo>
                  <a:lnTo>
                    <a:pt x="5573" y="1757"/>
                  </a:lnTo>
                  <a:lnTo>
                    <a:pt x="5485" y="1696"/>
                  </a:lnTo>
                  <a:lnTo>
                    <a:pt x="5397" y="1635"/>
                  </a:lnTo>
                  <a:lnTo>
                    <a:pt x="5308" y="1574"/>
                  </a:lnTo>
                  <a:lnTo>
                    <a:pt x="5218" y="1516"/>
                  </a:lnTo>
                  <a:lnTo>
                    <a:pt x="5126" y="1458"/>
                  </a:lnTo>
                  <a:lnTo>
                    <a:pt x="5035" y="1401"/>
                  </a:lnTo>
                  <a:lnTo>
                    <a:pt x="4942" y="1345"/>
                  </a:lnTo>
                  <a:lnTo>
                    <a:pt x="4850" y="1290"/>
                  </a:lnTo>
                  <a:lnTo>
                    <a:pt x="4756" y="1236"/>
                  </a:lnTo>
                  <a:lnTo>
                    <a:pt x="4661" y="1183"/>
                  </a:lnTo>
                  <a:lnTo>
                    <a:pt x="4565" y="1131"/>
                  </a:lnTo>
                  <a:lnTo>
                    <a:pt x="4469" y="1080"/>
                  </a:lnTo>
                  <a:lnTo>
                    <a:pt x="4373" y="1030"/>
                  </a:lnTo>
                  <a:lnTo>
                    <a:pt x="4274" y="982"/>
                  </a:lnTo>
                  <a:lnTo>
                    <a:pt x="4176" y="934"/>
                  </a:lnTo>
                  <a:lnTo>
                    <a:pt x="4078" y="887"/>
                  </a:lnTo>
                  <a:lnTo>
                    <a:pt x="3978" y="842"/>
                  </a:lnTo>
                  <a:lnTo>
                    <a:pt x="3878" y="798"/>
                  </a:lnTo>
                  <a:lnTo>
                    <a:pt x="3777" y="755"/>
                  </a:lnTo>
                  <a:lnTo>
                    <a:pt x="3675" y="712"/>
                  </a:lnTo>
                  <a:lnTo>
                    <a:pt x="3572" y="671"/>
                  </a:lnTo>
                  <a:lnTo>
                    <a:pt x="3470" y="631"/>
                  </a:lnTo>
                  <a:lnTo>
                    <a:pt x="3367" y="592"/>
                  </a:lnTo>
                  <a:lnTo>
                    <a:pt x="3263" y="555"/>
                  </a:lnTo>
                  <a:lnTo>
                    <a:pt x="3157" y="518"/>
                  </a:lnTo>
                  <a:lnTo>
                    <a:pt x="3052" y="482"/>
                  </a:lnTo>
                  <a:lnTo>
                    <a:pt x="2946" y="448"/>
                  </a:lnTo>
                  <a:lnTo>
                    <a:pt x="2839" y="416"/>
                  </a:lnTo>
                  <a:lnTo>
                    <a:pt x="2733" y="384"/>
                  </a:lnTo>
                  <a:lnTo>
                    <a:pt x="2626" y="353"/>
                  </a:lnTo>
                  <a:lnTo>
                    <a:pt x="2517" y="324"/>
                  </a:lnTo>
                  <a:lnTo>
                    <a:pt x="2408" y="296"/>
                  </a:lnTo>
                  <a:lnTo>
                    <a:pt x="2299" y="269"/>
                  </a:lnTo>
                  <a:lnTo>
                    <a:pt x="2189" y="244"/>
                  </a:lnTo>
                  <a:lnTo>
                    <a:pt x="2079" y="218"/>
                  </a:lnTo>
                  <a:lnTo>
                    <a:pt x="1968" y="196"/>
                  </a:lnTo>
                  <a:lnTo>
                    <a:pt x="1857" y="174"/>
                  </a:lnTo>
                  <a:lnTo>
                    <a:pt x="1745" y="153"/>
                  </a:lnTo>
                  <a:lnTo>
                    <a:pt x="1633" y="134"/>
                  </a:lnTo>
                  <a:lnTo>
                    <a:pt x="1520" y="115"/>
                  </a:lnTo>
                  <a:lnTo>
                    <a:pt x="1407" y="98"/>
                  </a:lnTo>
                  <a:lnTo>
                    <a:pt x="1294" y="82"/>
                  </a:lnTo>
                  <a:lnTo>
                    <a:pt x="1179" y="69"/>
                  </a:lnTo>
                  <a:lnTo>
                    <a:pt x="1065" y="56"/>
                  </a:lnTo>
                  <a:lnTo>
                    <a:pt x="949" y="45"/>
                  </a:lnTo>
                  <a:lnTo>
                    <a:pt x="834" y="34"/>
                  </a:lnTo>
                  <a:lnTo>
                    <a:pt x="719" y="25"/>
                  </a:lnTo>
                  <a:lnTo>
                    <a:pt x="602" y="17"/>
                  </a:lnTo>
                  <a:lnTo>
                    <a:pt x="485" y="11"/>
                  </a:lnTo>
                  <a:lnTo>
                    <a:pt x="369" y="6"/>
                  </a:lnTo>
                  <a:lnTo>
                    <a:pt x="251" y="2"/>
                  </a:lnTo>
                  <a:lnTo>
                    <a:pt x="133" y="1"/>
                  </a:lnTo>
                  <a:lnTo>
                    <a:pt x="15" y="0"/>
                  </a:lnTo>
                  <a:lnTo>
                    <a:pt x="15" y="0"/>
                  </a:lnTo>
                  <a:close/>
                </a:path>
              </a:pathLst>
            </a:custGeom>
            <a:solidFill>
              <a:schemeClr val="bg1">
                <a:lumMod val="65000"/>
              </a:schemeClr>
            </a:solidFill>
            <a:ln w="19050" cap="flat" cmpd="sng" algn="ctr">
              <a:solidFill>
                <a:srgbClr val="FFFFFF"/>
              </a:solidFill>
              <a:prstDash val="solid"/>
              <a:round/>
              <a:headEnd type="none" w="med" len="med"/>
              <a:tailEnd type="none" w="med" len="med"/>
            </a:ln>
          </p:spPr>
          <p:txBody>
            <a:bodyPr vert="horz" wrap="square" lIns="91440" tIns="45720" rIns="91440" bIns="45720" numCol="1" rtlCol="0" anchor="t" anchorCtr="0" compatLnSpc="1">
              <a:prstTxWarp prst="textNoShape">
                <a:avLst/>
              </a:prstTxWarp>
            </a:bodyPr>
            <a:lstStyle/>
            <a:p>
              <a:pPr rtl="0"/>
              <a:endParaRPr lang="de-DE" noProof="0">
                <a:solidFill>
                  <a:srgbClr val="FFFFFF"/>
                </a:solidFill>
                <a:latin typeface="+mn-lt"/>
                <a:cs typeface="Arial Narrow"/>
              </a:endParaRPr>
            </a:p>
          </p:txBody>
        </p:sp>
        <p:sp>
          <p:nvSpPr>
            <p:cNvPr id="10" name="Rechteck 6">
              <a:extLst>
                <a:ext uri="{FF2B5EF4-FFF2-40B4-BE49-F238E27FC236}">
                  <a16:creationId xmlns:a16="http://schemas.microsoft.com/office/drawing/2014/main" id="{31A44D34-7D43-3041-BE40-47BC44365048}"/>
                </a:ext>
              </a:extLst>
            </p:cNvPr>
            <p:cNvSpPr>
              <a:spLocks noChangeArrowheads="1"/>
            </p:cNvSpPr>
            <p:nvPr/>
          </p:nvSpPr>
          <p:spPr bwMode="auto">
            <a:xfrm>
              <a:off x="7543800" y="2009108"/>
              <a:ext cx="2286000" cy="1013737"/>
            </a:xfrm>
            <a:prstGeom prst="rect">
              <a:avLst/>
            </a:prstGeom>
            <a:solidFill>
              <a:srgbClr val="8DC63F"/>
            </a:solidFill>
            <a:ln w="19050" cap="flat" cmpd="sng" algn="ctr">
              <a:solidFill>
                <a:srgbClr val="FFFFFF"/>
              </a:solidFill>
              <a:prstDash val="solid"/>
              <a:round/>
              <a:headEnd type="none" w="med" len="med"/>
              <a:tailEnd type="none" w="med" len="med"/>
            </a:ln>
          </p:spPr>
          <p:txBody>
            <a:bodyPr vert="horz" wrap="square" lIns="91440" tIns="45720" rIns="91440" bIns="45720" numCol="1" rtlCol="0" anchor="t" anchorCtr="0" compatLnSpc="1">
              <a:prstTxWarp prst="textNoShape">
                <a:avLst/>
              </a:prstTxWarp>
            </a:bodyPr>
            <a:lstStyle/>
            <a:p>
              <a:pPr rtl="0"/>
              <a:endParaRPr lang="de-DE" noProof="0">
                <a:solidFill>
                  <a:srgbClr val="FFFFFF"/>
                </a:solidFill>
                <a:latin typeface="+mn-lt"/>
                <a:cs typeface="Arial Narrow"/>
              </a:endParaRPr>
            </a:p>
          </p:txBody>
        </p:sp>
        <p:sp>
          <p:nvSpPr>
            <p:cNvPr id="11" name="Rechteck 6">
              <a:extLst>
                <a:ext uri="{FF2B5EF4-FFF2-40B4-BE49-F238E27FC236}">
                  <a16:creationId xmlns:a16="http://schemas.microsoft.com/office/drawing/2014/main" id="{48C36294-54E6-784C-BF93-7B9ABCAECD6F}"/>
                </a:ext>
              </a:extLst>
            </p:cNvPr>
            <p:cNvSpPr>
              <a:spLocks noChangeArrowheads="1"/>
            </p:cNvSpPr>
            <p:nvPr/>
          </p:nvSpPr>
          <p:spPr bwMode="auto">
            <a:xfrm>
              <a:off x="4572000" y="2009108"/>
              <a:ext cx="2971800" cy="1013737"/>
            </a:xfrm>
            <a:prstGeom prst="rect">
              <a:avLst/>
            </a:prstGeom>
            <a:solidFill>
              <a:srgbClr val="034EA8"/>
            </a:solidFill>
            <a:ln w="19050" cap="flat" cmpd="sng" algn="ctr">
              <a:solidFill>
                <a:srgbClr val="FFFFFF"/>
              </a:solidFill>
              <a:prstDash val="solid"/>
              <a:round/>
              <a:headEnd type="none" w="med" len="med"/>
              <a:tailEnd type="none" w="med" len="med"/>
            </a:ln>
          </p:spPr>
          <p:txBody>
            <a:bodyPr vert="horz" wrap="square" lIns="91440" tIns="45720" rIns="91440" bIns="45720" numCol="1" rtlCol="0" anchor="t" anchorCtr="0" compatLnSpc="1">
              <a:prstTxWarp prst="textNoShape">
                <a:avLst/>
              </a:prstTxWarp>
            </a:bodyPr>
            <a:lstStyle/>
            <a:p>
              <a:pPr rtl="0"/>
              <a:endParaRPr lang="de-DE" noProof="0">
                <a:solidFill>
                  <a:srgbClr val="FFFFFF"/>
                </a:solidFill>
                <a:latin typeface="+mn-lt"/>
                <a:cs typeface="Arial Narrow"/>
              </a:endParaRPr>
            </a:p>
          </p:txBody>
        </p:sp>
        <p:sp>
          <p:nvSpPr>
            <p:cNvPr id="12" name="Rechteck 6">
              <a:extLst>
                <a:ext uri="{FF2B5EF4-FFF2-40B4-BE49-F238E27FC236}">
                  <a16:creationId xmlns:a16="http://schemas.microsoft.com/office/drawing/2014/main" id="{B120C752-BA15-9643-A94E-FB98A0B1084F}"/>
                </a:ext>
              </a:extLst>
            </p:cNvPr>
            <p:cNvSpPr>
              <a:spLocks noChangeArrowheads="1"/>
            </p:cNvSpPr>
            <p:nvPr/>
          </p:nvSpPr>
          <p:spPr bwMode="auto">
            <a:xfrm>
              <a:off x="2286000" y="2009108"/>
              <a:ext cx="2286000" cy="1013737"/>
            </a:xfrm>
            <a:prstGeom prst="rect">
              <a:avLst/>
            </a:prstGeom>
            <a:solidFill>
              <a:srgbClr val="9499FE"/>
            </a:solidFill>
            <a:ln w="19050" cap="flat" cmpd="sng" algn="ctr">
              <a:solidFill>
                <a:srgbClr val="FFFFFF"/>
              </a:solidFill>
              <a:prstDash val="solid"/>
              <a:round/>
              <a:headEnd type="none" w="med" len="med"/>
              <a:tailEnd type="none" w="med" len="med"/>
            </a:ln>
          </p:spPr>
          <p:txBody>
            <a:bodyPr vert="horz" wrap="square" lIns="91440" tIns="45720" rIns="91440" bIns="45720" numCol="1" rtlCol="0" anchor="t" anchorCtr="0" compatLnSpc="1">
              <a:prstTxWarp prst="textNoShape">
                <a:avLst/>
              </a:prstTxWarp>
            </a:bodyPr>
            <a:lstStyle/>
            <a:p>
              <a:pPr rtl="0"/>
              <a:endParaRPr lang="de-DE" noProof="0">
                <a:solidFill>
                  <a:srgbClr val="FFFFFF"/>
                </a:solidFill>
                <a:latin typeface="+mn-lt"/>
                <a:cs typeface="Arial Narrow"/>
              </a:endParaRPr>
            </a:p>
          </p:txBody>
        </p:sp>
        <p:sp>
          <p:nvSpPr>
            <p:cNvPr id="13" name="Freihandform 5">
              <a:extLst>
                <a:ext uri="{FF2B5EF4-FFF2-40B4-BE49-F238E27FC236}">
                  <a16:creationId xmlns:a16="http://schemas.microsoft.com/office/drawing/2014/main" id="{7A850F63-58A8-914F-B36B-53BD94BEEFE7}"/>
                </a:ext>
              </a:extLst>
            </p:cNvPr>
            <p:cNvSpPr>
              <a:spLocks/>
            </p:cNvSpPr>
            <p:nvPr/>
          </p:nvSpPr>
          <p:spPr bwMode="auto">
            <a:xfrm rot="10800000">
              <a:off x="914401" y="3328995"/>
              <a:ext cx="1421744" cy="1322185"/>
            </a:xfrm>
            <a:custGeom>
              <a:avLst/>
              <a:gdLst/>
              <a:ahLst/>
              <a:cxnLst>
                <a:cxn ang="0">
                  <a:pos x="15" y="6537"/>
                </a:cxn>
                <a:cxn ang="0">
                  <a:pos x="210" y="6543"/>
                </a:cxn>
                <a:cxn ang="0">
                  <a:pos x="464" y="6570"/>
                </a:cxn>
                <a:cxn ang="0">
                  <a:pos x="712" y="6615"/>
                </a:cxn>
                <a:cxn ang="0">
                  <a:pos x="952" y="6679"/>
                </a:cxn>
                <a:cxn ang="0">
                  <a:pos x="1180" y="6762"/>
                </a:cxn>
                <a:cxn ang="0">
                  <a:pos x="1400" y="6860"/>
                </a:cxn>
                <a:cxn ang="0">
                  <a:pos x="1605" y="6973"/>
                </a:cxn>
                <a:cxn ang="0">
                  <a:pos x="1797" y="7100"/>
                </a:cxn>
                <a:cxn ang="0">
                  <a:pos x="1972" y="7240"/>
                </a:cxn>
                <a:cxn ang="0">
                  <a:pos x="2131" y="7392"/>
                </a:cxn>
                <a:cxn ang="0">
                  <a:pos x="2270" y="7553"/>
                </a:cxn>
                <a:cxn ang="0">
                  <a:pos x="2388" y="7725"/>
                </a:cxn>
                <a:cxn ang="0">
                  <a:pos x="2485" y="7903"/>
                </a:cxn>
                <a:cxn ang="0">
                  <a:pos x="2558" y="8089"/>
                </a:cxn>
                <a:cxn ang="0">
                  <a:pos x="2607" y="8280"/>
                </a:cxn>
                <a:cxn ang="0">
                  <a:pos x="2629" y="8477"/>
                </a:cxn>
                <a:cxn ang="0">
                  <a:pos x="9167" y="8416"/>
                </a:cxn>
                <a:cxn ang="0">
                  <a:pos x="9149" y="7979"/>
                </a:cxn>
                <a:cxn ang="0">
                  <a:pos x="9106" y="7548"/>
                </a:cxn>
                <a:cxn ang="0">
                  <a:pos x="9042" y="7124"/>
                </a:cxn>
                <a:cxn ang="0">
                  <a:pos x="8957" y="6706"/>
                </a:cxn>
                <a:cxn ang="0">
                  <a:pos x="8848" y="6296"/>
                </a:cxn>
                <a:cxn ang="0">
                  <a:pos x="8720" y="5894"/>
                </a:cxn>
                <a:cxn ang="0">
                  <a:pos x="8570" y="5500"/>
                </a:cxn>
                <a:cxn ang="0">
                  <a:pos x="8401" y="5115"/>
                </a:cxn>
                <a:cxn ang="0">
                  <a:pos x="8212" y="4740"/>
                </a:cxn>
                <a:cxn ang="0">
                  <a:pos x="8005" y="4374"/>
                </a:cxn>
                <a:cxn ang="0">
                  <a:pos x="7780" y="4020"/>
                </a:cxn>
                <a:cxn ang="0">
                  <a:pos x="7538" y="3677"/>
                </a:cxn>
                <a:cxn ang="0">
                  <a:pos x="7278" y="3347"/>
                </a:cxn>
                <a:cxn ang="0">
                  <a:pos x="7001" y="3026"/>
                </a:cxn>
                <a:cxn ang="0">
                  <a:pos x="6710" y="2721"/>
                </a:cxn>
                <a:cxn ang="0">
                  <a:pos x="6403" y="2427"/>
                </a:cxn>
                <a:cxn ang="0">
                  <a:pos x="6082" y="2150"/>
                </a:cxn>
                <a:cxn ang="0">
                  <a:pos x="5746" y="1884"/>
                </a:cxn>
                <a:cxn ang="0">
                  <a:pos x="5397" y="1635"/>
                </a:cxn>
                <a:cxn ang="0">
                  <a:pos x="5035" y="1401"/>
                </a:cxn>
                <a:cxn ang="0">
                  <a:pos x="4661" y="1183"/>
                </a:cxn>
                <a:cxn ang="0">
                  <a:pos x="4274" y="982"/>
                </a:cxn>
                <a:cxn ang="0">
                  <a:pos x="3878" y="798"/>
                </a:cxn>
                <a:cxn ang="0">
                  <a:pos x="3470" y="631"/>
                </a:cxn>
                <a:cxn ang="0">
                  <a:pos x="3052" y="482"/>
                </a:cxn>
                <a:cxn ang="0">
                  <a:pos x="2626" y="353"/>
                </a:cxn>
                <a:cxn ang="0">
                  <a:pos x="2189" y="244"/>
                </a:cxn>
                <a:cxn ang="0">
                  <a:pos x="1745" y="153"/>
                </a:cxn>
                <a:cxn ang="0">
                  <a:pos x="1294" y="82"/>
                </a:cxn>
                <a:cxn ang="0">
                  <a:pos x="834" y="34"/>
                </a:cxn>
                <a:cxn ang="0">
                  <a:pos x="369" y="6"/>
                </a:cxn>
                <a:cxn ang="0">
                  <a:pos x="15" y="0"/>
                </a:cxn>
              </a:cxnLst>
              <a:rect l="0" t="0" r="r" b="b"/>
              <a:pathLst>
                <a:path w="9167" h="8526">
                  <a:moveTo>
                    <a:pt x="15" y="0"/>
                  </a:moveTo>
                  <a:lnTo>
                    <a:pt x="0" y="0"/>
                  </a:lnTo>
                  <a:lnTo>
                    <a:pt x="0" y="6537"/>
                  </a:lnTo>
                  <a:lnTo>
                    <a:pt x="15" y="6537"/>
                  </a:lnTo>
                  <a:lnTo>
                    <a:pt x="15" y="6537"/>
                  </a:lnTo>
                  <a:lnTo>
                    <a:pt x="81" y="6538"/>
                  </a:lnTo>
                  <a:lnTo>
                    <a:pt x="146" y="6540"/>
                  </a:lnTo>
                  <a:lnTo>
                    <a:pt x="210" y="6543"/>
                  </a:lnTo>
                  <a:lnTo>
                    <a:pt x="274" y="6548"/>
                  </a:lnTo>
                  <a:lnTo>
                    <a:pt x="338" y="6554"/>
                  </a:lnTo>
                  <a:lnTo>
                    <a:pt x="401" y="6561"/>
                  </a:lnTo>
                  <a:lnTo>
                    <a:pt x="464" y="6570"/>
                  </a:lnTo>
                  <a:lnTo>
                    <a:pt x="526" y="6579"/>
                  </a:lnTo>
                  <a:lnTo>
                    <a:pt x="589" y="6590"/>
                  </a:lnTo>
                  <a:lnTo>
                    <a:pt x="651" y="6602"/>
                  </a:lnTo>
                  <a:lnTo>
                    <a:pt x="712" y="6615"/>
                  </a:lnTo>
                  <a:lnTo>
                    <a:pt x="772" y="6629"/>
                  </a:lnTo>
                  <a:lnTo>
                    <a:pt x="833" y="6645"/>
                  </a:lnTo>
                  <a:lnTo>
                    <a:pt x="892" y="6662"/>
                  </a:lnTo>
                  <a:lnTo>
                    <a:pt x="952" y="6679"/>
                  </a:lnTo>
                  <a:lnTo>
                    <a:pt x="1010" y="6699"/>
                  </a:lnTo>
                  <a:lnTo>
                    <a:pt x="1067" y="6718"/>
                  </a:lnTo>
                  <a:lnTo>
                    <a:pt x="1124" y="6740"/>
                  </a:lnTo>
                  <a:lnTo>
                    <a:pt x="1180" y="6762"/>
                  </a:lnTo>
                  <a:lnTo>
                    <a:pt x="1236" y="6785"/>
                  </a:lnTo>
                  <a:lnTo>
                    <a:pt x="1291" y="6809"/>
                  </a:lnTo>
                  <a:lnTo>
                    <a:pt x="1346" y="6834"/>
                  </a:lnTo>
                  <a:lnTo>
                    <a:pt x="1400" y="6860"/>
                  </a:lnTo>
                  <a:lnTo>
                    <a:pt x="1453" y="6886"/>
                  </a:lnTo>
                  <a:lnTo>
                    <a:pt x="1504" y="6915"/>
                  </a:lnTo>
                  <a:lnTo>
                    <a:pt x="1555" y="6944"/>
                  </a:lnTo>
                  <a:lnTo>
                    <a:pt x="1605" y="6973"/>
                  </a:lnTo>
                  <a:lnTo>
                    <a:pt x="1655" y="7003"/>
                  </a:lnTo>
                  <a:lnTo>
                    <a:pt x="1703" y="7035"/>
                  </a:lnTo>
                  <a:lnTo>
                    <a:pt x="1750" y="7067"/>
                  </a:lnTo>
                  <a:lnTo>
                    <a:pt x="1797" y="7100"/>
                  </a:lnTo>
                  <a:lnTo>
                    <a:pt x="1842" y="7133"/>
                  </a:lnTo>
                  <a:lnTo>
                    <a:pt x="1886" y="7169"/>
                  </a:lnTo>
                  <a:lnTo>
                    <a:pt x="1929" y="7204"/>
                  </a:lnTo>
                  <a:lnTo>
                    <a:pt x="1972" y="7240"/>
                  </a:lnTo>
                  <a:lnTo>
                    <a:pt x="2013" y="7276"/>
                  </a:lnTo>
                  <a:lnTo>
                    <a:pt x="2054" y="7314"/>
                  </a:lnTo>
                  <a:lnTo>
                    <a:pt x="2093" y="7353"/>
                  </a:lnTo>
                  <a:lnTo>
                    <a:pt x="2131" y="7392"/>
                  </a:lnTo>
                  <a:lnTo>
                    <a:pt x="2167" y="7431"/>
                  </a:lnTo>
                  <a:lnTo>
                    <a:pt x="2203" y="7471"/>
                  </a:lnTo>
                  <a:lnTo>
                    <a:pt x="2237" y="7512"/>
                  </a:lnTo>
                  <a:lnTo>
                    <a:pt x="2270" y="7553"/>
                  </a:lnTo>
                  <a:lnTo>
                    <a:pt x="2301" y="7595"/>
                  </a:lnTo>
                  <a:lnTo>
                    <a:pt x="2332" y="7638"/>
                  </a:lnTo>
                  <a:lnTo>
                    <a:pt x="2360" y="7680"/>
                  </a:lnTo>
                  <a:lnTo>
                    <a:pt x="2388" y="7725"/>
                  </a:lnTo>
                  <a:lnTo>
                    <a:pt x="2415" y="7768"/>
                  </a:lnTo>
                  <a:lnTo>
                    <a:pt x="2439" y="7813"/>
                  </a:lnTo>
                  <a:lnTo>
                    <a:pt x="2463" y="7857"/>
                  </a:lnTo>
                  <a:lnTo>
                    <a:pt x="2485" y="7903"/>
                  </a:lnTo>
                  <a:lnTo>
                    <a:pt x="2506" y="7949"/>
                  </a:lnTo>
                  <a:lnTo>
                    <a:pt x="2525" y="7995"/>
                  </a:lnTo>
                  <a:lnTo>
                    <a:pt x="2542" y="8042"/>
                  </a:lnTo>
                  <a:lnTo>
                    <a:pt x="2558" y="8089"/>
                  </a:lnTo>
                  <a:lnTo>
                    <a:pt x="2573" y="8136"/>
                  </a:lnTo>
                  <a:lnTo>
                    <a:pt x="2586" y="8184"/>
                  </a:lnTo>
                  <a:lnTo>
                    <a:pt x="2597" y="8232"/>
                  </a:lnTo>
                  <a:lnTo>
                    <a:pt x="2607" y="8280"/>
                  </a:lnTo>
                  <a:lnTo>
                    <a:pt x="2615" y="8329"/>
                  </a:lnTo>
                  <a:lnTo>
                    <a:pt x="2621" y="8379"/>
                  </a:lnTo>
                  <a:lnTo>
                    <a:pt x="2626" y="8428"/>
                  </a:lnTo>
                  <a:lnTo>
                    <a:pt x="2629" y="8477"/>
                  </a:lnTo>
                  <a:lnTo>
                    <a:pt x="2630" y="8526"/>
                  </a:lnTo>
                  <a:lnTo>
                    <a:pt x="9167" y="8526"/>
                  </a:lnTo>
                  <a:lnTo>
                    <a:pt x="9167" y="8526"/>
                  </a:lnTo>
                  <a:lnTo>
                    <a:pt x="9167" y="8416"/>
                  </a:lnTo>
                  <a:lnTo>
                    <a:pt x="9165" y="8306"/>
                  </a:lnTo>
                  <a:lnTo>
                    <a:pt x="9160" y="8197"/>
                  </a:lnTo>
                  <a:lnTo>
                    <a:pt x="9156" y="8088"/>
                  </a:lnTo>
                  <a:lnTo>
                    <a:pt x="9149" y="7979"/>
                  </a:lnTo>
                  <a:lnTo>
                    <a:pt x="9141" y="7871"/>
                  </a:lnTo>
                  <a:lnTo>
                    <a:pt x="9130" y="7763"/>
                  </a:lnTo>
                  <a:lnTo>
                    <a:pt x="9119" y="7656"/>
                  </a:lnTo>
                  <a:lnTo>
                    <a:pt x="9106" y="7548"/>
                  </a:lnTo>
                  <a:lnTo>
                    <a:pt x="9093" y="7442"/>
                  </a:lnTo>
                  <a:lnTo>
                    <a:pt x="9078" y="7336"/>
                  </a:lnTo>
                  <a:lnTo>
                    <a:pt x="9061" y="7229"/>
                  </a:lnTo>
                  <a:lnTo>
                    <a:pt x="9042" y="7124"/>
                  </a:lnTo>
                  <a:lnTo>
                    <a:pt x="9023" y="7019"/>
                  </a:lnTo>
                  <a:lnTo>
                    <a:pt x="9002" y="6914"/>
                  </a:lnTo>
                  <a:lnTo>
                    <a:pt x="8979" y="6810"/>
                  </a:lnTo>
                  <a:lnTo>
                    <a:pt x="8957" y="6706"/>
                  </a:lnTo>
                  <a:lnTo>
                    <a:pt x="8931" y="6603"/>
                  </a:lnTo>
                  <a:lnTo>
                    <a:pt x="8905" y="6500"/>
                  </a:lnTo>
                  <a:lnTo>
                    <a:pt x="8878" y="6398"/>
                  </a:lnTo>
                  <a:lnTo>
                    <a:pt x="8848" y="6296"/>
                  </a:lnTo>
                  <a:lnTo>
                    <a:pt x="8818" y="6195"/>
                  </a:lnTo>
                  <a:lnTo>
                    <a:pt x="8786" y="6094"/>
                  </a:lnTo>
                  <a:lnTo>
                    <a:pt x="8753" y="5993"/>
                  </a:lnTo>
                  <a:lnTo>
                    <a:pt x="8720" y="5894"/>
                  </a:lnTo>
                  <a:lnTo>
                    <a:pt x="8684" y="5795"/>
                  </a:lnTo>
                  <a:lnTo>
                    <a:pt x="8647" y="5695"/>
                  </a:lnTo>
                  <a:lnTo>
                    <a:pt x="8609" y="5598"/>
                  </a:lnTo>
                  <a:lnTo>
                    <a:pt x="8570" y="5500"/>
                  </a:lnTo>
                  <a:lnTo>
                    <a:pt x="8530" y="5402"/>
                  </a:lnTo>
                  <a:lnTo>
                    <a:pt x="8488" y="5306"/>
                  </a:lnTo>
                  <a:lnTo>
                    <a:pt x="8446" y="5210"/>
                  </a:lnTo>
                  <a:lnTo>
                    <a:pt x="8401" y="5115"/>
                  </a:lnTo>
                  <a:lnTo>
                    <a:pt x="8355" y="5020"/>
                  </a:lnTo>
                  <a:lnTo>
                    <a:pt x="8309" y="4927"/>
                  </a:lnTo>
                  <a:lnTo>
                    <a:pt x="8261" y="4833"/>
                  </a:lnTo>
                  <a:lnTo>
                    <a:pt x="8212" y="4740"/>
                  </a:lnTo>
                  <a:lnTo>
                    <a:pt x="8162" y="4648"/>
                  </a:lnTo>
                  <a:lnTo>
                    <a:pt x="8112" y="4556"/>
                  </a:lnTo>
                  <a:lnTo>
                    <a:pt x="8059" y="4465"/>
                  </a:lnTo>
                  <a:lnTo>
                    <a:pt x="8005" y="4374"/>
                  </a:lnTo>
                  <a:lnTo>
                    <a:pt x="7950" y="4285"/>
                  </a:lnTo>
                  <a:lnTo>
                    <a:pt x="7896" y="4196"/>
                  </a:lnTo>
                  <a:lnTo>
                    <a:pt x="7838" y="4108"/>
                  </a:lnTo>
                  <a:lnTo>
                    <a:pt x="7780" y="4020"/>
                  </a:lnTo>
                  <a:lnTo>
                    <a:pt x="7721" y="3934"/>
                  </a:lnTo>
                  <a:lnTo>
                    <a:pt x="7661" y="3847"/>
                  </a:lnTo>
                  <a:lnTo>
                    <a:pt x="7599" y="3762"/>
                  </a:lnTo>
                  <a:lnTo>
                    <a:pt x="7538" y="3677"/>
                  </a:lnTo>
                  <a:lnTo>
                    <a:pt x="7474" y="3594"/>
                  </a:lnTo>
                  <a:lnTo>
                    <a:pt x="7410" y="3510"/>
                  </a:lnTo>
                  <a:lnTo>
                    <a:pt x="7344" y="3428"/>
                  </a:lnTo>
                  <a:lnTo>
                    <a:pt x="7278" y="3347"/>
                  </a:lnTo>
                  <a:lnTo>
                    <a:pt x="7211" y="3265"/>
                  </a:lnTo>
                  <a:lnTo>
                    <a:pt x="7142" y="3185"/>
                  </a:lnTo>
                  <a:lnTo>
                    <a:pt x="7072" y="3105"/>
                  </a:lnTo>
                  <a:lnTo>
                    <a:pt x="7001" y="3026"/>
                  </a:lnTo>
                  <a:lnTo>
                    <a:pt x="6931" y="2949"/>
                  </a:lnTo>
                  <a:lnTo>
                    <a:pt x="6859" y="2872"/>
                  </a:lnTo>
                  <a:lnTo>
                    <a:pt x="6784" y="2797"/>
                  </a:lnTo>
                  <a:lnTo>
                    <a:pt x="6710" y="2721"/>
                  </a:lnTo>
                  <a:lnTo>
                    <a:pt x="6634" y="2646"/>
                  </a:lnTo>
                  <a:lnTo>
                    <a:pt x="6559" y="2573"/>
                  </a:lnTo>
                  <a:lnTo>
                    <a:pt x="6481" y="2499"/>
                  </a:lnTo>
                  <a:lnTo>
                    <a:pt x="6403" y="2427"/>
                  </a:lnTo>
                  <a:lnTo>
                    <a:pt x="6325" y="2356"/>
                  </a:lnTo>
                  <a:lnTo>
                    <a:pt x="6245" y="2287"/>
                  </a:lnTo>
                  <a:lnTo>
                    <a:pt x="6163" y="2217"/>
                  </a:lnTo>
                  <a:lnTo>
                    <a:pt x="6082" y="2150"/>
                  </a:lnTo>
                  <a:lnTo>
                    <a:pt x="5999" y="2081"/>
                  </a:lnTo>
                  <a:lnTo>
                    <a:pt x="5915" y="2015"/>
                  </a:lnTo>
                  <a:lnTo>
                    <a:pt x="5832" y="1949"/>
                  </a:lnTo>
                  <a:lnTo>
                    <a:pt x="5746" y="1884"/>
                  </a:lnTo>
                  <a:lnTo>
                    <a:pt x="5660" y="1820"/>
                  </a:lnTo>
                  <a:lnTo>
                    <a:pt x="5573" y="1757"/>
                  </a:lnTo>
                  <a:lnTo>
                    <a:pt x="5485" y="1696"/>
                  </a:lnTo>
                  <a:lnTo>
                    <a:pt x="5397" y="1635"/>
                  </a:lnTo>
                  <a:lnTo>
                    <a:pt x="5308" y="1574"/>
                  </a:lnTo>
                  <a:lnTo>
                    <a:pt x="5218" y="1516"/>
                  </a:lnTo>
                  <a:lnTo>
                    <a:pt x="5126" y="1458"/>
                  </a:lnTo>
                  <a:lnTo>
                    <a:pt x="5035" y="1401"/>
                  </a:lnTo>
                  <a:lnTo>
                    <a:pt x="4942" y="1345"/>
                  </a:lnTo>
                  <a:lnTo>
                    <a:pt x="4850" y="1290"/>
                  </a:lnTo>
                  <a:lnTo>
                    <a:pt x="4756" y="1236"/>
                  </a:lnTo>
                  <a:lnTo>
                    <a:pt x="4661" y="1183"/>
                  </a:lnTo>
                  <a:lnTo>
                    <a:pt x="4565" y="1131"/>
                  </a:lnTo>
                  <a:lnTo>
                    <a:pt x="4469" y="1080"/>
                  </a:lnTo>
                  <a:lnTo>
                    <a:pt x="4373" y="1030"/>
                  </a:lnTo>
                  <a:lnTo>
                    <a:pt x="4274" y="982"/>
                  </a:lnTo>
                  <a:lnTo>
                    <a:pt x="4176" y="934"/>
                  </a:lnTo>
                  <a:lnTo>
                    <a:pt x="4078" y="887"/>
                  </a:lnTo>
                  <a:lnTo>
                    <a:pt x="3978" y="842"/>
                  </a:lnTo>
                  <a:lnTo>
                    <a:pt x="3878" y="798"/>
                  </a:lnTo>
                  <a:lnTo>
                    <a:pt x="3777" y="755"/>
                  </a:lnTo>
                  <a:lnTo>
                    <a:pt x="3675" y="712"/>
                  </a:lnTo>
                  <a:lnTo>
                    <a:pt x="3572" y="671"/>
                  </a:lnTo>
                  <a:lnTo>
                    <a:pt x="3470" y="631"/>
                  </a:lnTo>
                  <a:lnTo>
                    <a:pt x="3367" y="592"/>
                  </a:lnTo>
                  <a:lnTo>
                    <a:pt x="3263" y="555"/>
                  </a:lnTo>
                  <a:lnTo>
                    <a:pt x="3157" y="518"/>
                  </a:lnTo>
                  <a:lnTo>
                    <a:pt x="3052" y="482"/>
                  </a:lnTo>
                  <a:lnTo>
                    <a:pt x="2946" y="448"/>
                  </a:lnTo>
                  <a:lnTo>
                    <a:pt x="2839" y="416"/>
                  </a:lnTo>
                  <a:lnTo>
                    <a:pt x="2733" y="384"/>
                  </a:lnTo>
                  <a:lnTo>
                    <a:pt x="2626" y="353"/>
                  </a:lnTo>
                  <a:lnTo>
                    <a:pt x="2517" y="324"/>
                  </a:lnTo>
                  <a:lnTo>
                    <a:pt x="2408" y="296"/>
                  </a:lnTo>
                  <a:lnTo>
                    <a:pt x="2299" y="269"/>
                  </a:lnTo>
                  <a:lnTo>
                    <a:pt x="2189" y="244"/>
                  </a:lnTo>
                  <a:lnTo>
                    <a:pt x="2079" y="218"/>
                  </a:lnTo>
                  <a:lnTo>
                    <a:pt x="1968" y="196"/>
                  </a:lnTo>
                  <a:lnTo>
                    <a:pt x="1857" y="174"/>
                  </a:lnTo>
                  <a:lnTo>
                    <a:pt x="1745" y="153"/>
                  </a:lnTo>
                  <a:lnTo>
                    <a:pt x="1633" y="134"/>
                  </a:lnTo>
                  <a:lnTo>
                    <a:pt x="1520" y="115"/>
                  </a:lnTo>
                  <a:lnTo>
                    <a:pt x="1407" y="98"/>
                  </a:lnTo>
                  <a:lnTo>
                    <a:pt x="1294" y="82"/>
                  </a:lnTo>
                  <a:lnTo>
                    <a:pt x="1179" y="69"/>
                  </a:lnTo>
                  <a:lnTo>
                    <a:pt x="1065" y="56"/>
                  </a:lnTo>
                  <a:lnTo>
                    <a:pt x="949" y="45"/>
                  </a:lnTo>
                  <a:lnTo>
                    <a:pt x="834" y="34"/>
                  </a:lnTo>
                  <a:lnTo>
                    <a:pt x="719" y="25"/>
                  </a:lnTo>
                  <a:lnTo>
                    <a:pt x="602" y="17"/>
                  </a:lnTo>
                  <a:lnTo>
                    <a:pt x="485" y="11"/>
                  </a:lnTo>
                  <a:lnTo>
                    <a:pt x="369" y="6"/>
                  </a:lnTo>
                  <a:lnTo>
                    <a:pt x="251" y="2"/>
                  </a:lnTo>
                  <a:lnTo>
                    <a:pt x="133" y="1"/>
                  </a:lnTo>
                  <a:lnTo>
                    <a:pt x="15" y="0"/>
                  </a:lnTo>
                  <a:lnTo>
                    <a:pt x="15" y="0"/>
                  </a:lnTo>
                  <a:close/>
                </a:path>
              </a:pathLst>
            </a:custGeom>
            <a:solidFill>
              <a:schemeClr val="accent4">
                <a:lumMod val="75000"/>
              </a:schemeClr>
            </a:solidFill>
            <a:ln w="19050" cap="flat" cmpd="sng" algn="ctr">
              <a:solidFill>
                <a:srgbClr val="FFFFFF"/>
              </a:solidFill>
              <a:prstDash val="solid"/>
              <a:round/>
              <a:headEnd type="none" w="med" len="med"/>
              <a:tailEnd type="none" w="med" len="med"/>
            </a:ln>
          </p:spPr>
          <p:txBody>
            <a:bodyPr vert="horz" wrap="square" lIns="91440" tIns="45720" rIns="91440" bIns="45720" numCol="1" rtlCol="0" anchor="t" anchorCtr="0" compatLnSpc="1">
              <a:prstTxWarp prst="textNoShape">
                <a:avLst/>
              </a:prstTxWarp>
            </a:bodyPr>
            <a:lstStyle/>
            <a:p>
              <a:pPr rtl="0"/>
              <a:endParaRPr lang="de-DE" noProof="0">
                <a:solidFill>
                  <a:srgbClr val="FFFFFF"/>
                </a:solidFill>
                <a:latin typeface="+mn-lt"/>
                <a:cs typeface="Arial Narrow"/>
              </a:endParaRPr>
            </a:p>
          </p:txBody>
        </p:sp>
        <p:sp>
          <p:nvSpPr>
            <p:cNvPr id="14" name="Freihandform 5">
              <a:extLst>
                <a:ext uri="{FF2B5EF4-FFF2-40B4-BE49-F238E27FC236}">
                  <a16:creationId xmlns:a16="http://schemas.microsoft.com/office/drawing/2014/main" id="{661785BE-3E4A-B842-9021-2744E3BE0706}"/>
                </a:ext>
              </a:extLst>
            </p:cNvPr>
            <p:cNvSpPr>
              <a:spLocks/>
            </p:cNvSpPr>
            <p:nvPr/>
          </p:nvSpPr>
          <p:spPr bwMode="auto">
            <a:xfrm rot="10800000" flipV="1">
              <a:off x="914401" y="2009108"/>
              <a:ext cx="1421744" cy="1322185"/>
            </a:xfrm>
            <a:custGeom>
              <a:avLst/>
              <a:gdLst/>
              <a:ahLst/>
              <a:cxnLst>
                <a:cxn ang="0">
                  <a:pos x="15" y="6537"/>
                </a:cxn>
                <a:cxn ang="0">
                  <a:pos x="210" y="6543"/>
                </a:cxn>
                <a:cxn ang="0">
                  <a:pos x="464" y="6570"/>
                </a:cxn>
                <a:cxn ang="0">
                  <a:pos x="712" y="6615"/>
                </a:cxn>
                <a:cxn ang="0">
                  <a:pos x="952" y="6679"/>
                </a:cxn>
                <a:cxn ang="0">
                  <a:pos x="1180" y="6762"/>
                </a:cxn>
                <a:cxn ang="0">
                  <a:pos x="1400" y="6860"/>
                </a:cxn>
                <a:cxn ang="0">
                  <a:pos x="1605" y="6973"/>
                </a:cxn>
                <a:cxn ang="0">
                  <a:pos x="1797" y="7100"/>
                </a:cxn>
                <a:cxn ang="0">
                  <a:pos x="1972" y="7240"/>
                </a:cxn>
                <a:cxn ang="0">
                  <a:pos x="2131" y="7392"/>
                </a:cxn>
                <a:cxn ang="0">
                  <a:pos x="2270" y="7553"/>
                </a:cxn>
                <a:cxn ang="0">
                  <a:pos x="2388" y="7725"/>
                </a:cxn>
                <a:cxn ang="0">
                  <a:pos x="2485" y="7903"/>
                </a:cxn>
                <a:cxn ang="0">
                  <a:pos x="2558" y="8089"/>
                </a:cxn>
                <a:cxn ang="0">
                  <a:pos x="2607" y="8280"/>
                </a:cxn>
                <a:cxn ang="0">
                  <a:pos x="2629" y="8477"/>
                </a:cxn>
                <a:cxn ang="0">
                  <a:pos x="9167" y="8416"/>
                </a:cxn>
                <a:cxn ang="0">
                  <a:pos x="9149" y="7979"/>
                </a:cxn>
                <a:cxn ang="0">
                  <a:pos x="9106" y="7548"/>
                </a:cxn>
                <a:cxn ang="0">
                  <a:pos x="9042" y="7124"/>
                </a:cxn>
                <a:cxn ang="0">
                  <a:pos x="8957" y="6706"/>
                </a:cxn>
                <a:cxn ang="0">
                  <a:pos x="8848" y="6296"/>
                </a:cxn>
                <a:cxn ang="0">
                  <a:pos x="8720" y="5894"/>
                </a:cxn>
                <a:cxn ang="0">
                  <a:pos x="8570" y="5500"/>
                </a:cxn>
                <a:cxn ang="0">
                  <a:pos x="8401" y="5115"/>
                </a:cxn>
                <a:cxn ang="0">
                  <a:pos x="8212" y="4740"/>
                </a:cxn>
                <a:cxn ang="0">
                  <a:pos x="8005" y="4374"/>
                </a:cxn>
                <a:cxn ang="0">
                  <a:pos x="7780" y="4020"/>
                </a:cxn>
                <a:cxn ang="0">
                  <a:pos x="7538" y="3677"/>
                </a:cxn>
                <a:cxn ang="0">
                  <a:pos x="7278" y="3347"/>
                </a:cxn>
                <a:cxn ang="0">
                  <a:pos x="7001" y="3026"/>
                </a:cxn>
                <a:cxn ang="0">
                  <a:pos x="6710" y="2721"/>
                </a:cxn>
                <a:cxn ang="0">
                  <a:pos x="6403" y="2427"/>
                </a:cxn>
                <a:cxn ang="0">
                  <a:pos x="6082" y="2150"/>
                </a:cxn>
                <a:cxn ang="0">
                  <a:pos x="5746" y="1884"/>
                </a:cxn>
                <a:cxn ang="0">
                  <a:pos x="5397" y="1635"/>
                </a:cxn>
                <a:cxn ang="0">
                  <a:pos x="5035" y="1401"/>
                </a:cxn>
                <a:cxn ang="0">
                  <a:pos x="4661" y="1183"/>
                </a:cxn>
                <a:cxn ang="0">
                  <a:pos x="4274" y="982"/>
                </a:cxn>
                <a:cxn ang="0">
                  <a:pos x="3878" y="798"/>
                </a:cxn>
                <a:cxn ang="0">
                  <a:pos x="3470" y="631"/>
                </a:cxn>
                <a:cxn ang="0">
                  <a:pos x="3052" y="482"/>
                </a:cxn>
                <a:cxn ang="0">
                  <a:pos x="2626" y="353"/>
                </a:cxn>
                <a:cxn ang="0">
                  <a:pos x="2189" y="244"/>
                </a:cxn>
                <a:cxn ang="0">
                  <a:pos x="1745" y="153"/>
                </a:cxn>
                <a:cxn ang="0">
                  <a:pos x="1294" y="82"/>
                </a:cxn>
                <a:cxn ang="0">
                  <a:pos x="834" y="34"/>
                </a:cxn>
                <a:cxn ang="0">
                  <a:pos x="369" y="6"/>
                </a:cxn>
                <a:cxn ang="0">
                  <a:pos x="15" y="0"/>
                </a:cxn>
              </a:cxnLst>
              <a:rect l="0" t="0" r="r" b="b"/>
              <a:pathLst>
                <a:path w="9167" h="8526">
                  <a:moveTo>
                    <a:pt x="15" y="0"/>
                  </a:moveTo>
                  <a:lnTo>
                    <a:pt x="0" y="0"/>
                  </a:lnTo>
                  <a:lnTo>
                    <a:pt x="0" y="6537"/>
                  </a:lnTo>
                  <a:lnTo>
                    <a:pt x="15" y="6537"/>
                  </a:lnTo>
                  <a:lnTo>
                    <a:pt x="15" y="6537"/>
                  </a:lnTo>
                  <a:lnTo>
                    <a:pt x="81" y="6538"/>
                  </a:lnTo>
                  <a:lnTo>
                    <a:pt x="146" y="6540"/>
                  </a:lnTo>
                  <a:lnTo>
                    <a:pt x="210" y="6543"/>
                  </a:lnTo>
                  <a:lnTo>
                    <a:pt x="274" y="6548"/>
                  </a:lnTo>
                  <a:lnTo>
                    <a:pt x="338" y="6554"/>
                  </a:lnTo>
                  <a:lnTo>
                    <a:pt x="401" y="6561"/>
                  </a:lnTo>
                  <a:lnTo>
                    <a:pt x="464" y="6570"/>
                  </a:lnTo>
                  <a:lnTo>
                    <a:pt x="526" y="6579"/>
                  </a:lnTo>
                  <a:lnTo>
                    <a:pt x="589" y="6590"/>
                  </a:lnTo>
                  <a:lnTo>
                    <a:pt x="651" y="6602"/>
                  </a:lnTo>
                  <a:lnTo>
                    <a:pt x="712" y="6615"/>
                  </a:lnTo>
                  <a:lnTo>
                    <a:pt x="772" y="6629"/>
                  </a:lnTo>
                  <a:lnTo>
                    <a:pt x="833" y="6645"/>
                  </a:lnTo>
                  <a:lnTo>
                    <a:pt x="892" y="6662"/>
                  </a:lnTo>
                  <a:lnTo>
                    <a:pt x="952" y="6679"/>
                  </a:lnTo>
                  <a:lnTo>
                    <a:pt x="1010" y="6699"/>
                  </a:lnTo>
                  <a:lnTo>
                    <a:pt x="1067" y="6718"/>
                  </a:lnTo>
                  <a:lnTo>
                    <a:pt x="1124" y="6740"/>
                  </a:lnTo>
                  <a:lnTo>
                    <a:pt x="1180" y="6762"/>
                  </a:lnTo>
                  <a:lnTo>
                    <a:pt x="1236" y="6785"/>
                  </a:lnTo>
                  <a:lnTo>
                    <a:pt x="1291" y="6809"/>
                  </a:lnTo>
                  <a:lnTo>
                    <a:pt x="1346" y="6834"/>
                  </a:lnTo>
                  <a:lnTo>
                    <a:pt x="1400" y="6860"/>
                  </a:lnTo>
                  <a:lnTo>
                    <a:pt x="1453" y="6886"/>
                  </a:lnTo>
                  <a:lnTo>
                    <a:pt x="1504" y="6915"/>
                  </a:lnTo>
                  <a:lnTo>
                    <a:pt x="1555" y="6944"/>
                  </a:lnTo>
                  <a:lnTo>
                    <a:pt x="1605" y="6973"/>
                  </a:lnTo>
                  <a:lnTo>
                    <a:pt x="1655" y="7003"/>
                  </a:lnTo>
                  <a:lnTo>
                    <a:pt x="1703" y="7035"/>
                  </a:lnTo>
                  <a:lnTo>
                    <a:pt x="1750" y="7067"/>
                  </a:lnTo>
                  <a:lnTo>
                    <a:pt x="1797" y="7100"/>
                  </a:lnTo>
                  <a:lnTo>
                    <a:pt x="1842" y="7133"/>
                  </a:lnTo>
                  <a:lnTo>
                    <a:pt x="1886" y="7169"/>
                  </a:lnTo>
                  <a:lnTo>
                    <a:pt x="1929" y="7204"/>
                  </a:lnTo>
                  <a:lnTo>
                    <a:pt x="1972" y="7240"/>
                  </a:lnTo>
                  <a:lnTo>
                    <a:pt x="2013" y="7276"/>
                  </a:lnTo>
                  <a:lnTo>
                    <a:pt x="2054" y="7314"/>
                  </a:lnTo>
                  <a:lnTo>
                    <a:pt x="2093" y="7353"/>
                  </a:lnTo>
                  <a:lnTo>
                    <a:pt x="2131" y="7392"/>
                  </a:lnTo>
                  <a:lnTo>
                    <a:pt x="2167" y="7431"/>
                  </a:lnTo>
                  <a:lnTo>
                    <a:pt x="2203" y="7471"/>
                  </a:lnTo>
                  <a:lnTo>
                    <a:pt x="2237" y="7512"/>
                  </a:lnTo>
                  <a:lnTo>
                    <a:pt x="2270" y="7553"/>
                  </a:lnTo>
                  <a:lnTo>
                    <a:pt x="2301" y="7595"/>
                  </a:lnTo>
                  <a:lnTo>
                    <a:pt x="2332" y="7638"/>
                  </a:lnTo>
                  <a:lnTo>
                    <a:pt x="2360" y="7680"/>
                  </a:lnTo>
                  <a:lnTo>
                    <a:pt x="2388" y="7725"/>
                  </a:lnTo>
                  <a:lnTo>
                    <a:pt x="2415" y="7768"/>
                  </a:lnTo>
                  <a:lnTo>
                    <a:pt x="2439" y="7813"/>
                  </a:lnTo>
                  <a:lnTo>
                    <a:pt x="2463" y="7857"/>
                  </a:lnTo>
                  <a:lnTo>
                    <a:pt x="2485" y="7903"/>
                  </a:lnTo>
                  <a:lnTo>
                    <a:pt x="2506" y="7949"/>
                  </a:lnTo>
                  <a:lnTo>
                    <a:pt x="2525" y="7995"/>
                  </a:lnTo>
                  <a:lnTo>
                    <a:pt x="2542" y="8042"/>
                  </a:lnTo>
                  <a:lnTo>
                    <a:pt x="2558" y="8089"/>
                  </a:lnTo>
                  <a:lnTo>
                    <a:pt x="2573" y="8136"/>
                  </a:lnTo>
                  <a:lnTo>
                    <a:pt x="2586" y="8184"/>
                  </a:lnTo>
                  <a:lnTo>
                    <a:pt x="2597" y="8232"/>
                  </a:lnTo>
                  <a:lnTo>
                    <a:pt x="2607" y="8280"/>
                  </a:lnTo>
                  <a:lnTo>
                    <a:pt x="2615" y="8329"/>
                  </a:lnTo>
                  <a:lnTo>
                    <a:pt x="2621" y="8379"/>
                  </a:lnTo>
                  <a:lnTo>
                    <a:pt x="2626" y="8428"/>
                  </a:lnTo>
                  <a:lnTo>
                    <a:pt x="2629" y="8477"/>
                  </a:lnTo>
                  <a:lnTo>
                    <a:pt x="2630" y="8526"/>
                  </a:lnTo>
                  <a:lnTo>
                    <a:pt x="9167" y="8526"/>
                  </a:lnTo>
                  <a:lnTo>
                    <a:pt x="9167" y="8526"/>
                  </a:lnTo>
                  <a:lnTo>
                    <a:pt x="9167" y="8416"/>
                  </a:lnTo>
                  <a:lnTo>
                    <a:pt x="9165" y="8306"/>
                  </a:lnTo>
                  <a:lnTo>
                    <a:pt x="9160" y="8197"/>
                  </a:lnTo>
                  <a:lnTo>
                    <a:pt x="9156" y="8088"/>
                  </a:lnTo>
                  <a:lnTo>
                    <a:pt x="9149" y="7979"/>
                  </a:lnTo>
                  <a:lnTo>
                    <a:pt x="9141" y="7871"/>
                  </a:lnTo>
                  <a:lnTo>
                    <a:pt x="9130" y="7763"/>
                  </a:lnTo>
                  <a:lnTo>
                    <a:pt x="9119" y="7656"/>
                  </a:lnTo>
                  <a:lnTo>
                    <a:pt x="9106" y="7548"/>
                  </a:lnTo>
                  <a:lnTo>
                    <a:pt x="9093" y="7442"/>
                  </a:lnTo>
                  <a:lnTo>
                    <a:pt x="9078" y="7336"/>
                  </a:lnTo>
                  <a:lnTo>
                    <a:pt x="9061" y="7229"/>
                  </a:lnTo>
                  <a:lnTo>
                    <a:pt x="9042" y="7124"/>
                  </a:lnTo>
                  <a:lnTo>
                    <a:pt x="9023" y="7019"/>
                  </a:lnTo>
                  <a:lnTo>
                    <a:pt x="9002" y="6914"/>
                  </a:lnTo>
                  <a:lnTo>
                    <a:pt x="8979" y="6810"/>
                  </a:lnTo>
                  <a:lnTo>
                    <a:pt x="8957" y="6706"/>
                  </a:lnTo>
                  <a:lnTo>
                    <a:pt x="8931" y="6603"/>
                  </a:lnTo>
                  <a:lnTo>
                    <a:pt x="8905" y="6500"/>
                  </a:lnTo>
                  <a:lnTo>
                    <a:pt x="8878" y="6398"/>
                  </a:lnTo>
                  <a:lnTo>
                    <a:pt x="8848" y="6296"/>
                  </a:lnTo>
                  <a:lnTo>
                    <a:pt x="8818" y="6195"/>
                  </a:lnTo>
                  <a:lnTo>
                    <a:pt x="8786" y="6094"/>
                  </a:lnTo>
                  <a:lnTo>
                    <a:pt x="8753" y="5993"/>
                  </a:lnTo>
                  <a:lnTo>
                    <a:pt x="8720" y="5894"/>
                  </a:lnTo>
                  <a:lnTo>
                    <a:pt x="8684" y="5795"/>
                  </a:lnTo>
                  <a:lnTo>
                    <a:pt x="8647" y="5695"/>
                  </a:lnTo>
                  <a:lnTo>
                    <a:pt x="8609" y="5598"/>
                  </a:lnTo>
                  <a:lnTo>
                    <a:pt x="8570" y="5500"/>
                  </a:lnTo>
                  <a:lnTo>
                    <a:pt x="8530" y="5402"/>
                  </a:lnTo>
                  <a:lnTo>
                    <a:pt x="8488" y="5306"/>
                  </a:lnTo>
                  <a:lnTo>
                    <a:pt x="8446" y="5210"/>
                  </a:lnTo>
                  <a:lnTo>
                    <a:pt x="8401" y="5115"/>
                  </a:lnTo>
                  <a:lnTo>
                    <a:pt x="8355" y="5020"/>
                  </a:lnTo>
                  <a:lnTo>
                    <a:pt x="8309" y="4927"/>
                  </a:lnTo>
                  <a:lnTo>
                    <a:pt x="8261" y="4833"/>
                  </a:lnTo>
                  <a:lnTo>
                    <a:pt x="8212" y="4740"/>
                  </a:lnTo>
                  <a:lnTo>
                    <a:pt x="8162" y="4648"/>
                  </a:lnTo>
                  <a:lnTo>
                    <a:pt x="8112" y="4556"/>
                  </a:lnTo>
                  <a:lnTo>
                    <a:pt x="8059" y="4465"/>
                  </a:lnTo>
                  <a:lnTo>
                    <a:pt x="8005" y="4374"/>
                  </a:lnTo>
                  <a:lnTo>
                    <a:pt x="7950" y="4285"/>
                  </a:lnTo>
                  <a:lnTo>
                    <a:pt x="7896" y="4196"/>
                  </a:lnTo>
                  <a:lnTo>
                    <a:pt x="7838" y="4108"/>
                  </a:lnTo>
                  <a:lnTo>
                    <a:pt x="7780" y="4020"/>
                  </a:lnTo>
                  <a:lnTo>
                    <a:pt x="7721" y="3934"/>
                  </a:lnTo>
                  <a:lnTo>
                    <a:pt x="7661" y="3847"/>
                  </a:lnTo>
                  <a:lnTo>
                    <a:pt x="7599" y="3762"/>
                  </a:lnTo>
                  <a:lnTo>
                    <a:pt x="7538" y="3677"/>
                  </a:lnTo>
                  <a:lnTo>
                    <a:pt x="7474" y="3594"/>
                  </a:lnTo>
                  <a:lnTo>
                    <a:pt x="7410" y="3510"/>
                  </a:lnTo>
                  <a:lnTo>
                    <a:pt x="7344" y="3428"/>
                  </a:lnTo>
                  <a:lnTo>
                    <a:pt x="7278" y="3347"/>
                  </a:lnTo>
                  <a:lnTo>
                    <a:pt x="7211" y="3265"/>
                  </a:lnTo>
                  <a:lnTo>
                    <a:pt x="7142" y="3185"/>
                  </a:lnTo>
                  <a:lnTo>
                    <a:pt x="7072" y="3105"/>
                  </a:lnTo>
                  <a:lnTo>
                    <a:pt x="7001" y="3026"/>
                  </a:lnTo>
                  <a:lnTo>
                    <a:pt x="6931" y="2949"/>
                  </a:lnTo>
                  <a:lnTo>
                    <a:pt x="6859" y="2872"/>
                  </a:lnTo>
                  <a:lnTo>
                    <a:pt x="6784" y="2797"/>
                  </a:lnTo>
                  <a:lnTo>
                    <a:pt x="6710" y="2721"/>
                  </a:lnTo>
                  <a:lnTo>
                    <a:pt x="6634" y="2646"/>
                  </a:lnTo>
                  <a:lnTo>
                    <a:pt x="6559" y="2573"/>
                  </a:lnTo>
                  <a:lnTo>
                    <a:pt x="6481" y="2499"/>
                  </a:lnTo>
                  <a:lnTo>
                    <a:pt x="6403" y="2427"/>
                  </a:lnTo>
                  <a:lnTo>
                    <a:pt x="6325" y="2356"/>
                  </a:lnTo>
                  <a:lnTo>
                    <a:pt x="6245" y="2287"/>
                  </a:lnTo>
                  <a:lnTo>
                    <a:pt x="6163" y="2217"/>
                  </a:lnTo>
                  <a:lnTo>
                    <a:pt x="6082" y="2150"/>
                  </a:lnTo>
                  <a:lnTo>
                    <a:pt x="5999" y="2081"/>
                  </a:lnTo>
                  <a:lnTo>
                    <a:pt x="5915" y="2015"/>
                  </a:lnTo>
                  <a:lnTo>
                    <a:pt x="5832" y="1949"/>
                  </a:lnTo>
                  <a:lnTo>
                    <a:pt x="5746" y="1884"/>
                  </a:lnTo>
                  <a:lnTo>
                    <a:pt x="5660" y="1820"/>
                  </a:lnTo>
                  <a:lnTo>
                    <a:pt x="5573" y="1757"/>
                  </a:lnTo>
                  <a:lnTo>
                    <a:pt x="5485" y="1696"/>
                  </a:lnTo>
                  <a:lnTo>
                    <a:pt x="5397" y="1635"/>
                  </a:lnTo>
                  <a:lnTo>
                    <a:pt x="5308" y="1574"/>
                  </a:lnTo>
                  <a:lnTo>
                    <a:pt x="5218" y="1516"/>
                  </a:lnTo>
                  <a:lnTo>
                    <a:pt x="5126" y="1458"/>
                  </a:lnTo>
                  <a:lnTo>
                    <a:pt x="5035" y="1401"/>
                  </a:lnTo>
                  <a:lnTo>
                    <a:pt x="4942" y="1345"/>
                  </a:lnTo>
                  <a:lnTo>
                    <a:pt x="4850" y="1290"/>
                  </a:lnTo>
                  <a:lnTo>
                    <a:pt x="4756" y="1236"/>
                  </a:lnTo>
                  <a:lnTo>
                    <a:pt x="4661" y="1183"/>
                  </a:lnTo>
                  <a:lnTo>
                    <a:pt x="4565" y="1131"/>
                  </a:lnTo>
                  <a:lnTo>
                    <a:pt x="4469" y="1080"/>
                  </a:lnTo>
                  <a:lnTo>
                    <a:pt x="4373" y="1030"/>
                  </a:lnTo>
                  <a:lnTo>
                    <a:pt x="4274" y="982"/>
                  </a:lnTo>
                  <a:lnTo>
                    <a:pt x="4176" y="934"/>
                  </a:lnTo>
                  <a:lnTo>
                    <a:pt x="4078" y="887"/>
                  </a:lnTo>
                  <a:lnTo>
                    <a:pt x="3978" y="842"/>
                  </a:lnTo>
                  <a:lnTo>
                    <a:pt x="3878" y="798"/>
                  </a:lnTo>
                  <a:lnTo>
                    <a:pt x="3777" y="755"/>
                  </a:lnTo>
                  <a:lnTo>
                    <a:pt x="3675" y="712"/>
                  </a:lnTo>
                  <a:lnTo>
                    <a:pt x="3572" y="671"/>
                  </a:lnTo>
                  <a:lnTo>
                    <a:pt x="3470" y="631"/>
                  </a:lnTo>
                  <a:lnTo>
                    <a:pt x="3367" y="592"/>
                  </a:lnTo>
                  <a:lnTo>
                    <a:pt x="3263" y="555"/>
                  </a:lnTo>
                  <a:lnTo>
                    <a:pt x="3157" y="518"/>
                  </a:lnTo>
                  <a:lnTo>
                    <a:pt x="3052" y="482"/>
                  </a:lnTo>
                  <a:lnTo>
                    <a:pt x="2946" y="448"/>
                  </a:lnTo>
                  <a:lnTo>
                    <a:pt x="2839" y="416"/>
                  </a:lnTo>
                  <a:lnTo>
                    <a:pt x="2733" y="384"/>
                  </a:lnTo>
                  <a:lnTo>
                    <a:pt x="2626" y="353"/>
                  </a:lnTo>
                  <a:lnTo>
                    <a:pt x="2517" y="324"/>
                  </a:lnTo>
                  <a:lnTo>
                    <a:pt x="2408" y="296"/>
                  </a:lnTo>
                  <a:lnTo>
                    <a:pt x="2299" y="269"/>
                  </a:lnTo>
                  <a:lnTo>
                    <a:pt x="2189" y="244"/>
                  </a:lnTo>
                  <a:lnTo>
                    <a:pt x="2079" y="218"/>
                  </a:lnTo>
                  <a:lnTo>
                    <a:pt x="1968" y="196"/>
                  </a:lnTo>
                  <a:lnTo>
                    <a:pt x="1857" y="174"/>
                  </a:lnTo>
                  <a:lnTo>
                    <a:pt x="1745" y="153"/>
                  </a:lnTo>
                  <a:lnTo>
                    <a:pt x="1633" y="134"/>
                  </a:lnTo>
                  <a:lnTo>
                    <a:pt x="1520" y="115"/>
                  </a:lnTo>
                  <a:lnTo>
                    <a:pt x="1407" y="98"/>
                  </a:lnTo>
                  <a:lnTo>
                    <a:pt x="1294" y="82"/>
                  </a:lnTo>
                  <a:lnTo>
                    <a:pt x="1179" y="69"/>
                  </a:lnTo>
                  <a:lnTo>
                    <a:pt x="1065" y="56"/>
                  </a:lnTo>
                  <a:lnTo>
                    <a:pt x="949" y="45"/>
                  </a:lnTo>
                  <a:lnTo>
                    <a:pt x="834" y="34"/>
                  </a:lnTo>
                  <a:lnTo>
                    <a:pt x="719" y="25"/>
                  </a:lnTo>
                  <a:lnTo>
                    <a:pt x="602" y="17"/>
                  </a:lnTo>
                  <a:lnTo>
                    <a:pt x="485" y="11"/>
                  </a:lnTo>
                  <a:lnTo>
                    <a:pt x="369" y="6"/>
                  </a:lnTo>
                  <a:lnTo>
                    <a:pt x="251" y="2"/>
                  </a:lnTo>
                  <a:lnTo>
                    <a:pt x="133" y="1"/>
                  </a:lnTo>
                  <a:lnTo>
                    <a:pt x="15" y="0"/>
                  </a:lnTo>
                  <a:lnTo>
                    <a:pt x="15" y="0"/>
                  </a:lnTo>
                  <a:close/>
                </a:path>
              </a:pathLst>
            </a:custGeom>
            <a:solidFill>
              <a:srgbClr val="034EA8"/>
            </a:solidFill>
            <a:ln w="19050" cap="flat" cmpd="sng" algn="ctr">
              <a:solidFill>
                <a:srgbClr val="FFFFFF"/>
              </a:solidFill>
              <a:prstDash val="solid"/>
              <a:round/>
              <a:headEnd type="none" w="med" len="med"/>
              <a:tailEnd type="none" w="med" len="med"/>
            </a:ln>
          </p:spPr>
          <p:txBody>
            <a:bodyPr vert="horz" wrap="square" lIns="91440" tIns="45720" rIns="91440" bIns="45720" numCol="1" rtlCol="0" anchor="t" anchorCtr="0" compatLnSpc="1">
              <a:prstTxWarp prst="textNoShape">
                <a:avLst/>
              </a:prstTxWarp>
            </a:bodyPr>
            <a:lstStyle/>
            <a:p>
              <a:pPr rtl="0"/>
              <a:endParaRPr lang="de-DE" noProof="0">
                <a:solidFill>
                  <a:srgbClr val="FFFFFF"/>
                </a:solidFill>
                <a:latin typeface="+mn-lt"/>
                <a:cs typeface="Arial Narrow"/>
              </a:endParaRPr>
            </a:p>
          </p:txBody>
        </p:sp>
        <p:sp>
          <p:nvSpPr>
            <p:cNvPr id="15" name="Rechteck 6">
              <a:extLst>
                <a:ext uri="{FF2B5EF4-FFF2-40B4-BE49-F238E27FC236}">
                  <a16:creationId xmlns:a16="http://schemas.microsoft.com/office/drawing/2014/main" id="{728206F1-0590-3045-9EE1-3BBF4A1F3AE7}"/>
                </a:ext>
              </a:extLst>
            </p:cNvPr>
            <p:cNvSpPr>
              <a:spLocks noChangeArrowheads="1"/>
            </p:cNvSpPr>
            <p:nvPr/>
          </p:nvSpPr>
          <p:spPr bwMode="auto">
            <a:xfrm>
              <a:off x="4572000" y="3637217"/>
              <a:ext cx="2971800" cy="1013737"/>
            </a:xfrm>
            <a:prstGeom prst="rect">
              <a:avLst/>
            </a:prstGeom>
            <a:solidFill>
              <a:schemeClr val="bg1">
                <a:lumMod val="65000"/>
              </a:schemeClr>
            </a:solidFill>
            <a:ln w="19050" cap="flat" cmpd="sng" algn="ctr">
              <a:solidFill>
                <a:srgbClr val="FFFFFF"/>
              </a:solidFill>
              <a:prstDash val="solid"/>
              <a:round/>
              <a:headEnd type="none" w="med" len="med"/>
              <a:tailEnd type="none" w="med" len="med"/>
            </a:ln>
          </p:spPr>
          <p:txBody>
            <a:bodyPr vert="horz" wrap="square" lIns="91440" tIns="45720" rIns="91440" bIns="45720" numCol="1" rtlCol="0" anchor="t" anchorCtr="0" compatLnSpc="1">
              <a:prstTxWarp prst="textNoShape">
                <a:avLst/>
              </a:prstTxWarp>
            </a:bodyPr>
            <a:lstStyle/>
            <a:p>
              <a:pPr rtl="0"/>
              <a:endParaRPr lang="de-DE" noProof="0">
                <a:solidFill>
                  <a:srgbClr val="FFFFFF"/>
                </a:solidFill>
                <a:latin typeface="+mn-lt"/>
                <a:cs typeface="Arial Narrow"/>
              </a:endParaRPr>
            </a:p>
          </p:txBody>
        </p:sp>
        <p:sp>
          <p:nvSpPr>
            <p:cNvPr id="16" name="Rechteck 6">
              <a:extLst>
                <a:ext uri="{FF2B5EF4-FFF2-40B4-BE49-F238E27FC236}">
                  <a16:creationId xmlns:a16="http://schemas.microsoft.com/office/drawing/2014/main" id="{B2C863B8-6C48-CE4E-86C5-9D65612EBAFE}"/>
                </a:ext>
              </a:extLst>
            </p:cNvPr>
            <p:cNvSpPr>
              <a:spLocks noChangeArrowheads="1"/>
            </p:cNvSpPr>
            <p:nvPr/>
          </p:nvSpPr>
          <p:spPr bwMode="auto">
            <a:xfrm>
              <a:off x="2286000" y="3637217"/>
              <a:ext cx="2286000" cy="1013737"/>
            </a:xfrm>
            <a:prstGeom prst="rect">
              <a:avLst/>
            </a:prstGeom>
            <a:solidFill>
              <a:srgbClr val="8DC63F"/>
            </a:solidFill>
            <a:ln w="19050" cap="flat" cmpd="sng" algn="ctr">
              <a:solidFill>
                <a:srgbClr val="FFFFFF"/>
              </a:solidFill>
              <a:prstDash val="solid"/>
              <a:round/>
              <a:headEnd type="none" w="med" len="med"/>
              <a:tailEnd type="none" w="med" len="med"/>
            </a:ln>
          </p:spPr>
          <p:txBody>
            <a:bodyPr vert="horz" wrap="square" lIns="91440" tIns="45720" rIns="91440" bIns="45720" numCol="1" rtlCol="0" anchor="t" anchorCtr="0" compatLnSpc="1">
              <a:prstTxWarp prst="textNoShape">
                <a:avLst/>
              </a:prstTxWarp>
            </a:bodyPr>
            <a:lstStyle/>
            <a:p>
              <a:pPr rtl="0"/>
              <a:endParaRPr lang="de-DE" noProof="0">
                <a:solidFill>
                  <a:srgbClr val="FFFFFF"/>
                </a:solidFill>
                <a:latin typeface="+mn-lt"/>
                <a:cs typeface="Arial Narrow"/>
              </a:endParaRPr>
            </a:p>
          </p:txBody>
        </p:sp>
        <p:sp>
          <p:nvSpPr>
            <p:cNvPr id="17" name="Rechteck 6">
              <a:extLst>
                <a:ext uri="{FF2B5EF4-FFF2-40B4-BE49-F238E27FC236}">
                  <a16:creationId xmlns:a16="http://schemas.microsoft.com/office/drawing/2014/main" id="{AAFC0E6B-47C3-8948-96A4-7A2BA65E65AD}"/>
                </a:ext>
              </a:extLst>
            </p:cNvPr>
            <p:cNvSpPr>
              <a:spLocks noChangeArrowheads="1"/>
            </p:cNvSpPr>
            <p:nvPr/>
          </p:nvSpPr>
          <p:spPr bwMode="auto">
            <a:xfrm>
              <a:off x="7543800" y="3637217"/>
              <a:ext cx="2286000" cy="1013737"/>
            </a:xfrm>
            <a:prstGeom prst="rect">
              <a:avLst/>
            </a:prstGeom>
            <a:solidFill>
              <a:srgbClr val="9499FE"/>
            </a:solidFill>
            <a:ln w="19050" cap="flat" cmpd="sng" algn="ctr">
              <a:solidFill>
                <a:srgbClr val="FFFFFF"/>
              </a:solidFill>
              <a:prstDash val="solid"/>
              <a:round/>
              <a:headEnd type="none" w="med" len="med"/>
              <a:tailEnd type="none" w="med" len="med"/>
            </a:ln>
          </p:spPr>
          <p:txBody>
            <a:bodyPr vert="horz" wrap="square" lIns="91440" tIns="45720" rIns="91440" bIns="45720" numCol="1" rtlCol="0" anchor="t" anchorCtr="0" compatLnSpc="1">
              <a:prstTxWarp prst="textNoShape">
                <a:avLst/>
              </a:prstTxWarp>
            </a:bodyPr>
            <a:lstStyle/>
            <a:p>
              <a:pPr rtl="0"/>
              <a:endParaRPr lang="de-DE" noProof="0">
                <a:solidFill>
                  <a:srgbClr val="FFFFFF"/>
                </a:solidFill>
                <a:latin typeface="+mn-lt"/>
                <a:cs typeface="Arial Narrow"/>
              </a:endParaRPr>
            </a:p>
          </p:txBody>
        </p:sp>
        <p:sp>
          <p:nvSpPr>
            <p:cNvPr id="18" name="Freihandform 6">
              <a:extLst>
                <a:ext uri="{FF2B5EF4-FFF2-40B4-BE49-F238E27FC236}">
                  <a16:creationId xmlns:a16="http://schemas.microsoft.com/office/drawing/2014/main" id="{DE3570BC-E748-824B-91B8-9E214DAC52E1}"/>
                </a:ext>
              </a:extLst>
            </p:cNvPr>
            <p:cNvSpPr>
              <a:spLocks/>
            </p:cNvSpPr>
            <p:nvPr/>
          </p:nvSpPr>
          <p:spPr bwMode="auto">
            <a:xfrm>
              <a:off x="1001345" y="381000"/>
              <a:ext cx="2585088" cy="1014062"/>
            </a:xfrm>
            <a:custGeom>
              <a:avLst/>
              <a:gdLst/>
              <a:ahLst/>
              <a:cxnLst>
                <a:cxn ang="0">
                  <a:pos x="1872" y="0"/>
                </a:cxn>
                <a:cxn ang="0">
                  <a:pos x="1729" y="5"/>
                </a:cxn>
                <a:cxn ang="0">
                  <a:pos x="1588" y="21"/>
                </a:cxn>
                <a:cxn ang="0">
                  <a:pos x="1451" y="49"/>
                </a:cxn>
                <a:cxn ang="0">
                  <a:pos x="1318" y="85"/>
                </a:cxn>
                <a:cxn ang="0">
                  <a:pos x="1187" y="131"/>
                </a:cxn>
                <a:cxn ang="0">
                  <a:pos x="1062" y="186"/>
                </a:cxn>
                <a:cxn ang="0">
                  <a:pos x="942" y="249"/>
                </a:cxn>
                <a:cxn ang="0">
                  <a:pos x="827" y="322"/>
                </a:cxn>
                <a:cxn ang="0">
                  <a:pos x="717" y="401"/>
                </a:cxn>
                <a:cxn ang="0">
                  <a:pos x="615" y="489"/>
                </a:cxn>
                <a:cxn ang="0">
                  <a:pos x="518" y="583"/>
                </a:cxn>
                <a:cxn ang="0">
                  <a:pos x="428" y="684"/>
                </a:cxn>
                <a:cxn ang="0">
                  <a:pos x="346" y="791"/>
                </a:cxn>
                <a:cxn ang="0">
                  <a:pos x="272" y="905"/>
                </a:cxn>
                <a:cxn ang="0">
                  <a:pos x="206" y="1023"/>
                </a:cxn>
                <a:cxn ang="0">
                  <a:pos x="147" y="1147"/>
                </a:cxn>
                <a:cxn ang="0">
                  <a:pos x="98" y="1275"/>
                </a:cxn>
                <a:cxn ang="0">
                  <a:pos x="59" y="1407"/>
                </a:cxn>
                <a:cxn ang="0">
                  <a:pos x="29" y="1544"/>
                </a:cxn>
                <a:cxn ang="0">
                  <a:pos x="9" y="1684"/>
                </a:cxn>
                <a:cxn ang="0">
                  <a:pos x="0" y="1826"/>
                </a:cxn>
                <a:cxn ang="0">
                  <a:pos x="0" y="1923"/>
                </a:cxn>
                <a:cxn ang="0">
                  <a:pos x="9" y="2065"/>
                </a:cxn>
                <a:cxn ang="0">
                  <a:pos x="29" y="2204"/>
                </a:cxn>
                <a:cxn ang="0">
                  <a:pos x="59" y="2341"/>
                </a:cxn>
                <a:cxn ang="0">
                  <a:pos x="98" y="2473"/>
                </a:cxn>
                <a:cxn ang="0">
                  <a:pos x="147" y="2602"/>
                </a:cxn>
                <a:cxn ang="0">
                  <a:pos x="206" y="2725"/>
                </a:cxn>
                <a:cxn ang="0">
                  <a:pos x="272" y="2843"/>
                </a:cxn>
                <a:cxn ang="0">
                  <a:pos x="346" y="2957"/>
                </a:cxn>
                <a:cxn ang="0">
                  <a:pos x="428" y="3064"/>
                </a:cxn>
                <a:cxn ang="0">
                  <a:pos x="518" y="3165"/>
                </a:cxn>
                <a:cxn ang="0">
                  <a:pos x="615" y="3260"/>
                </a:cxn>
                <a:cxn ang="0">
                  <a:pos x="717" y="3347"/>
                </a:cxn>
                <a:cxn ang="0">
                  <a:pos x="827" y="3427"/>
                </a:cxn>
                <a:cxn ang="0">
                  <a:pos x="942" y="3499"/>
                </a:cxn>
                <a:cxn ang="0">
                  <a:pos x="1062" y="3562"/>
                </a:cxn>
                <a:cxn ang="0">
                  <a:pos x="1187" y="3617"/>
                </a:cxn>
                <a:cxn ang="0">
                  <a:pos x="1318" y="3663"/>
                </a:cxn>
                <a:cxn ang="0">
                  <a:pos x="1451" y="3699"/>
                </a:cxn>
                <a:cxn ang="0">
                  <a:pos x="1588" y="3726"/>
                </a:cxn>
                <a:cxn ang="0">
                  <a:pos x="1729" y="3742"/>
                </a:cxn>
                <a:cxn ang="0">
                  <a:pos x="1872" y="3748"/>
                </a:cxn>
              </a:cxnLst>
              <a:rect l="0" t="0" r="r" b="b"/>
              <a:pathLst>
                <a:path w="9552" h="3748">
                  <a:moveTo>
                    <a:pt x="9552" y="0"/>
                  </a:moveTo>
                  <a:lnTo>
                    <a:pt x="1872" y="0"/>
                  </a:lnTo>
                  <a:lnTo>
                    <a:pt x="1872" y="0"/>
                  </a:lnTo>
                  <a:lnTo>
                    <a:pt x="1825" y="2"/>
                  </a:lnTo>
                  <a:lnTo>
                    <a:pt x="1776" y="3"/>
                  </a:lnTo>
                  <a:lnTo>
                    <a:pt x="1729" y="5"/>
                  </a:lnTo>
                  <a:lnTo>
                    <a:pt x="1681" y="10"/>
                  </a:lnTo>
                  <a:lnTo>
                    <a:pt x="1635" y="15"/>
                  </a:lnTo>
                  <a:lnTo>
                    <a:pt x="1588" y="21"/>
                  </a:lnTo>
                  <a:lnTo>
                    <a:pt x="1542" y="30"/>
                  </a:lnTo>
                  <a:lnTo>
                    <a:pt x="1496" y="39"/>
                  </a:lnTo>
                  <a:lnTo>
                    <a:pt x="1451" y="49"/>
                  </a:lnTo>
                  <a:lnTo>
                    <a:pt x="1406" y="60"/>
                  </a:lnTo>
                  <a:lnTo>
                    <a:pt x="1361" y="71"/>
                  </a:lnTo>
                  <a:lnTo>
                    <a:pt x="1318" y="85"/>
                  </a:lnTo>
                  <a:lnTo>
                    <a:pt x="1273" y="99"/>
                  </a:lnTo>
                  <a:lnTo>
                    <a:pt x="1231" y="115"/>
                  </a:lnTo>
                  <a:lnTo>
                    <a:pt x="1187" y="131"/>
                  </a:lnTo>
                  <a:lnTo>
                    <a:pt x="1146" y="149"/>
                  </a:lnTo>
                  <a:lnTo>
                    <a:pt x="1104" y="166"/>
                  </a:lnTo>
                  <a:lnTo>
                    <a:pt x="1062" y="186"/>
                  </a:lnTo>
                  <a:lnTo>
                    <a:pt x="1021" y="206"/>
                  </a:lnTo>
                  <a:lnTo>
                    <a:pt x="981" y="227"/>
                  </a:lnTo>
                  <a:lnTo>
                    <a:pt x="942" y="249"/>
                  </a:lnTo>
                  <a:lnTo>
                    <a:pt x="903" y="273"/>
                  </a:lnTo>
                  <a:lnTo>
                    <a:pt x="864" y="297"/>
                  </a:lnTo>
                  <a:lnTo>
                    <a:pt x="827" y="322"/>
                  </a:lnTo>
                  <a:lnTo>
                    <a:pt x="790" y="347"/>
                  </a:lnTo>
                  <a:lnTo>
                    <a:pt x="754" y="374"/>
                  </a:lnTo>
                  <a:lnTo>
                    <a:pt x="717" y="401"/>
                  </a:lnTo>
                  <a:lnTo>
                    <a:pt x="683" y="430"/>
                  </a:lnTo>
                  <a:lnTo>
                    <a:pt x="649" y="459"/>
                  </a:lnTo>
                  <a:lnTo>
                    <a:pt x="615" y="489"/>
                  </a:lnTo>
                  <a:lnTo>
                    <a:pt x="582" y="520"/>
                  </a:lnTo>
                  <a:lnTo>
                    <a:pt x="549" y="551"/>
                  </a:lnTo>
                  <a:lnTo>
                    <a:pt x="518" y="583"/>
                  </a:lnTo>
                  <a:lnTo>
                    <a:pt x="488" y="616"/>
                  </a:lnTo>
                  <a:lnTo>
                    <a:pt x="458" y="649"/>
                  </a:lnTo>
                  <a:lnTo>
                    <a:pt x="428" y="684"/>
                  </a:lnTo>
                  <a:lnTo>
                    <a:pt x="400" y="719"/>
                  </a:lnTo>
                  <a:lnTo>
                    <a:pt x="372" y="755"/>
                  </a:lnTo>
                  <a:lnTo>
                    <a:pt x="346" y="791"/>
                  </a:lnTo>
                  <a:lnTo>
                    <a:pt x="320" y="829"/>
                  </a:lnTo>
                  <a:lnTo>
                    <a:pt x="295" y="866"/>
                  </a:lnTo>
                  <a:lnTo>
                    <a:pt x="272" y="905"/>
                  </a:lnTo>
                  <a:lnTo>
                    <a:pt x="249" y="943"/>
                  </a:lnTo>
                  <a:lnTo>
                    <a:pt x="227" y="983"/>
                  </a:lnTo>
                  <a:lnTo>
                    <a:pt x="206" y="1023"/>
                  </a:lnTo>
                  <a:lnTo>
                    <a:pt x="186" y="1063"/>
                  </a:lnTo>
                  <a:lnTo>
                    <a:pt x="166" y="1104"/>
                  </a:lnTo>
                  <a:lnTo>
                    <a:pt x="147" y="1147"/>
                  </a:lnTo>
                  <a:lnTo>
                    <a:pt x="130" y="1189"/>
                  </a:lnTo>
                  <a:lnTo>
                    <a:pt x="113" y="1231"/>
                  </a:lnTo>
                  <a:lnTo>
                    <a:pt x="98" y="1275"/>
                  </a:lnTo>
                  <a:lnTo>
                    <a:pt x="85" y="1318"/>
                  </a:lnTo>
                  <a:lnTo>
                    <a:pt x="71" y="1362"/>
                  </a:lnTo>
                  <a:lnTo>
                    <a:pt x="59" y="1407"/>
                  </a:lnTo>
                  <a:lnTo>
                    <a:pt x="47" y="1452"/>
                  </a:lnTo>
                  <a:lnTo>
                    <a:pt x="37" y="1498"/>
                  </a:lnTo>
                  <a:lnTo>
                    <a:pt x="29" y="1544"/>
                  </a:lnTo>
                  <a:lnTo>
                    <a:pt x="21" y="1590"/>
                  </a:lnTo>
                  <a:lnTo>
                    <a:pt x="15" y="1636"/>
                  </a:lnTo>
                  <a:lnTo>
                    <a:pt x="9" y="1684"/>
                  </a:lnTo>
                  <a:lnTo>
                    <a:pt x="5" y="1731"/>
                  </a:lnTo>
                  <a:lnTo>
                    <a:pt x="2" y="1778"/>
                  </a:lnTo>
                  <a:lnTo>
                    <a:pt x="0" y="1826"/>
                  </a:lnTo>
                  <a:lnTo>
                    <a:pt x="0" y="1874"/>
                  </a:lnTo>
                  <a:lnTo>
                    <a:pt x="0" y="1874"/>
                  </a:lnTo>
                  <a:lnTo>
                    <a:pt x="0" y="1923"/>
                  </a:lnTo>
                  <a:lnTo>
                    <a:pt x="2" y="1970"/>
                  </a:lnTo>
                  <a:lnTo>
                    <a:pt x="5" y="2017"/>
                  </a:lnTo>
                  <a:lnTo>
                    <a:pt x="9" y="2065"/>
                  </a:lnTo>
                  <a:lnTo>
                    <a:pt x="15" y="2112"/>
                  </a:lnTo>
                  <a:lnTo>
                    <a:pt x="21" y="2158"/>
                  </a:lnTo>
                  <a:lnTo>
                    <a:pt x="29" y="2204"/>
                  </a:lnTo>
                  <a:lnTo>
                    <a:pt x="37" y="2250"/>
                  </a:lnTo>
                  <a:lnTo>
                    <a:pt x="47" y="2295"/>
                  </a:lnTo>
                  <a:lnTo>
                    <a:pt x="59" y="2341"/>
                  </a:lnTo>
                  <a:lnTo>
                    <a:pt x="71" y="2385"/>
                  </a:lnTo>
                  <a:lnTo>
                    <a:pt x="85" y="2430"/>
                  </a:lnTo>
                  <a:lnTo>
                    <a:pt x="98" y="2473"/>
                  </a:lnTo>
                  <a:lnTo>
                    <a:pt x="113" y="2517"/>
                  </a:lnTo>
                  <a:lnTo>
                    <a:pt x="130" y="2559"/>
                  </a:lnTo>
                  <a:lnTo>
                    <a:pt x="147" y="2602"/>
                  </a:lnTo>
                  <a:lnTo>
                    <a:pt x="166" y="2643"/>
                  </a:lnTo>
                  <a:lnTo>
                    <a:pt x="186" y="2684"/>
                  </a:lnTo>
                  <a:lnTo>
                    <a:pt x="206" y="2725"/>
                  </a:lnTo>
                  <a:lnTo>
                    <a:pt x="227" y="2765"/>
                  </a:lnTo>
                  <a:lnTo>
                    <a:pt x="249" y="2805"/>
                  </a:lnTo>
                  <a:lnTo>
                    <a:pt x="272" y="2843"/>
                  </a:lnTo>
                  <a:lnTo>
                    <a:pt x="295" y="2882"/>
                  </a:lnTo>
                  <a:lnTo>
                    <a:pt x="320" y="2919"/>
                  </a:lnTo>
                  <a:lnTo>
                    <a:pt x="346" y="2957"/>
                  </a:lnTo>
                  <a:lnTo>
                    <a:pt x="372" y="2993"/>
                  </a:lnTo>
                  <a:lnTo>
                    <a:pt x="400" y="3029"/>
                  </a:lnTo>
                  <a:lnTo>
                    <a:pt x="428" y="3064"/>
                  </a:lnTo>
                  <a:lnTo>
                    <a:pt x="458" y="3099"/>
                  </a:lnTo>
                  <a:lnTo>
                    <a:pt x="488" y="3133"/>
                  </a:lnTo>
                  <a:lnTo>
                    <a:pt x="518" y="3165"/>
                  </a:lnTo>
                  <a:lnTo>
                    <a:pt x="549" y="3197"/>
                  </a:lnTo>
                  <a:lnTo>
                    <a:pt x="582" y="3228"/>
                  </a:lnTo>
                  <a:lnTo>
                    <a:pt x="615" y="3260"/>
                  </a:lnTo>
                  <a:lnTo>
                    <a:pt x="649" y="3290"/>
                  </a:lnTo>
                  <a:lnTo>
                    <a:pt x="683" y="3318"/>
                  </a:lnTo>
                  <a:lnTo>
                    <a:pt x="717" y="3347"/>
                  </a:lnTo>
                  <a:lnTo>
                    <a:pt x="754" y="3374"/>
                  </a:lnTo>
                  <a:lnTo>
                    <a:pt x="790" y="3400"/>
                  </a:lnTo>
                  <a:lnTo>
                    <a:pt x="827" y="3427"/>
                  </a:lnTo>
                  <a:lnTo>
                    <a:pt x="864" y="3451"/>
                  </a:lnTo>
                  <a:lnTo>
                    <a:pt x="903" y="3475"/>
                  </a:lnTo>
                  <a:lnTo>
                    <a:pt x="942" y="3499"/>
                  </a:lnTo>
                  <a:lnTo>
                    <a:pt x="981" y="3520"/>
                  </a:lnTo>
                  <a:lnTo>
                    <a:pt x="1021" y="3542"/>
                  </a:lnTo>
                  <a:lnTo>
                    <a:pt x="1062" y="3562"/>
                  </a:lnTo>
                  <a:lnTo>
                    <a:pt x="1104" y="3581"/>
                  </a:lnTo>
                  <a:lnTo>
                    <a:pt x="1146" y="3600"/>
                  </a:lnTo>
                  <a:lnTo>
                    <a:pt x="1187" y="3617"/>
                  </a:lnTo>
                  <a:lnTo>
                    <a:pt x="1231" y="3633"/>
                  </a:lnTo>
                  <a:lnTo>
                    <a:pt x="1273" y="3648"/>
                  </a:lnTo>
                  <a:lnTo>
                    <a:pt x="1318" y="3663"/>
                  </a:lnTo>
                  <a:lnTo>
                    <a:pt x="1361" y="3676"/>
                  </a:lnTo>
                  <a:lnTo>
                    <a:pt x="1406" y="3688"/>
                  </a:lnTo>
                  <a:lnTo>
                    <a:pt x="1451" y="3699"/>
                  </a:lnTo>
                  <a:lnTo>
                    <a:pt x="1496" y="3709"/>
                  </a:lnTo>
                  <a:lnTo>
                    <a:pt x="1542" y="3718"/>
                  </a:lnTo>
                  <a:lnTo>
                    <a:pt x="1588" y="3726"/>
                  </a:lnTo>
                  <a:lnTo>
                    <a:pt x="1635" y="3733"/>
                  </a:lnTo>
                  <a:lnTo>
                    <a:pt x="1681" y="3738"/>
                  </a:lnTo>
                  <a:lnTo>
                    <a:pt x="1729" y="3742"/>
                  </a:lnTo>
                  <a:lnTo>
                    <a:pt x="1776" y="3746"/>
                  </a:lnTo>
                  <a:lnTo>
                    <a:pt x="1825" y="3747"/>
                  </a:lnTo>
                  <a:lnTo>
                    <a:pt x="1872" y="3748"/>
                  </a:lnTo>
                  <a:lnTo>
                    <a:pt x="9552" y="3748"/>
                  </a:lnTo>
                  <a:lnTo>
                    <a:pt x="9552" y="0"/>
                  </a:lnTo>
                  <a:close/>
                </a:path>
              </a:pathLst>
            </a:custGeom>
            <a:solidFill>
              <a:schemeClr val="bg1">
                <a:lumMod val="65000"/>
              </a:schemeClr>
            </a:solidFill>
            <a:ln w="19050" cap="flat" cmpd="sng" algn="ctr">
              <a:solidFill>
                <a:srgbClr val="FFFFFF"/>
              </a:solidFill>
              <a:prstDash val="solid"/>
              <a:round/>
              <a:headEnd type="none" w="med" len="med"/>
              <a:tailEnd type="none" w="med" len="med"/>
            </a:ln>
          </p:spPr>
          <p:txBody>
            <a:bodyPr vert="horz" wrap="square" lIns="91440" tIns="45720" rIns="91440" bIns="45720" numCol="1" rtlCol="0" anchor="t" anchorCtr="0" compatLnSpc="1">
              <a:prstTxWarp prst="textNoShape">
                <a:avLst/>
              </a:prstTxWarp>
            </a:bodyPr>
            <a:lstStyle/>
            <a:p>
              <a:pPr rtl="0"/>
              <a:endParaRPr lang="de-DE" noProof="0">
                <a:solidFill>
                  <a:srgbClr val="FFFFFF"/>
                </a:solidFill>
                <a:latin typeface="+mn-lt"/>
                <a:cs typeface="Arial Narrow"/>
              </a:endParaRPr>
            </a:p>
          </p:txBody>
        </p:sp>
        <p:sp>
          <p:nvSpPr>
            <p:cNvPr id="19" name="Freihandform 5">
              <a:extLst>
                <a:ext uri="{FF2B5EF4-FFF2-40B4-BE49-F238E27FC236}">
                  <a16:creationId xmlns:a16="http://schemas.microsoft.com/office/drawing/2014/main" id="{513C581F-E365-4E44-8355-5CCFF1B3AAB5}"/>
                </a:ext>
              </a:extLst>
            </p:cNvPr>
            <p:cNvSpPr>
              <a:spLocks/>
            </p:cNvSpPr>
            <p:nvPr/>
          </p:nvSpPr>
          <p:spPr bwMode="auto">
            <a:xfrm>
              <a:off x="9779656" y="3637423"/>
              <a:ext cx="1421744" cy="1322185"/>
            </a:xfrm>
            <a:custGeom>
              <a:avLst/>
              <a:gdLst/>
              <a:ahLst/>
              <a:cxnLst>
                <a:cxn ang="0">
                  <a:pos x="15" y="6537"/>
                </a:cxn>
                <a:cxn ang="0">
                  <a:pos x="210" y="6543"/>
                </a:cxn>
                <a:cxn ang="0">
                  <a:pos x="464" y="6570"/>
                </a:cxn>
                <a:cxn ang="0">
                  <a:pos x="712" y="6615"/>
                </a:cxn>
                <a:cxn ang="0">
                  <a:pos x="952" y="6679"/>
                </a:cxn>
                <a:cxn ang="0">
                  <a:pos x="1180" y="6762"/>
                </a:cxn>
                <a:cxn ang="0">
                  <a:pos x="1400" y="6860"/>
                </a:cxn>
                <a:cxn ang="0">
                  <a:pos x="1605" y="6973"/>
                </a:cxn>
                <a:cxn ang="0">
                  <a:pos x="1797" y="7100"/>
                </a:cxn>
                <a:cxn ang="0">
                  <a:pos x="1972" y="7240"/>
                </a:cxn>
                <a:cxn ang="0">
                  <a:pos x="2131" y="7392"/>
                </a:cxn>
                <a:cxn ang="0">
                  <a:pos x="2270" y="7553"/>
                </a:cxn>
                <a:cxn ang="0">
                  <a:pos x="2388" y="7725"/>
                </a:cxn>
                <a:cxn ang="0">
                  <a:pos x="2485" y="7903"/>
                </a:cxn>
                <a:cxn ang="0">
                  <a:pos x="2558" y="8089"/>
                </a:cxn>
                <a:cxn ang="0">
                  <a:pos x="2607" y="8280"/>
                </a:cxn>
                <a:cxn ang="0">
                  <a:pos x="2629" y="8477"/>
                </a:cxn>
                <a:cxn ang="0">
                  <a:pos x="9167" y="8416"/>
                </a:cxn>
                <a:cxn ang="0">
                  <a:pos x="9149" y="7979"/>
                </a:cxn>
                <a:cxn ang="0">
                  <a:pos x="9106" y="7548"/>
                </a:cxn>
                <a:cxn ang="0">
                  <a:pos x="9042" y="7124"/>
                </a:cxn>
                <a:cxn ang="0">
                  <a:pos x="8957" y="6706"/>
                </a:cxn>
                <a:cxn ang="0">
                  <a:pos x="8848" y="6296"/>
                </a:cxn>
                <a:cxn ang="0">
                  <a:pos x="8720" y="5894"/>
                </a:cxn>
                <a:cxn ang="0">
                  <a:pos x="8570" y="5500"/>
                </a:cxn>
                <a:cxn ang="0">
                  <a:pos x="8401" y="5115"/>
                </a:cxn>
                <a:cxn ang="0">
                  <a:pos x="8212" y="4740"/>
                </a:cxn>
                <a:cxn ang="0">
                  <a:pos x="8005" y="4374"/>
                </a:cxn>
                <a:cxn ang="0">
                  <a:pos x="7780" y="4020"/>
                </a:cxn>
                <a:cxn ang="0">
                  <a:pos x="7538" y="3677"/>
                </a:cxn>
                <a:cxn ang="0">
                  <a:pos x="7278" y="3347"/>
                </a:cxn>
                <a:cxn ang="0">
                  <a:pos x="7001" y="3026"/>
                </a:cxn>
                <a:cxn ang="0">
                  <a:pos x="6710" y="2721"/>
                </a:cxn>
                <a:cxn ang="0">
                  <a:pos x="6403" y="2427"/>
                </a:cxn>
                <a:cxn ang="0">
                  <a:pos x="6082" y="2150"/>
                </a:cxn>
                <a:cxn ang="0">
                  <a:pos x="5746" y="1884"/>
                </a:cxn>
                <a:cxn ang="0">
                  <a:pos x="5397" y="1635"/>
                </a:cxn>
                <a:cxn ang="0">
                  <a:pos x="5035" y="1401"/>
                </a:cxn>
                <a:cxn ang="0">
                  <a:pos x="4661" y="1183"/>
                </a:cxn>
                <a:cxn ang="0">
                  <a:pos x="4274" y="982"/>
                </a:cxn>
                <a:cxn ang="0">
                  <a:pos x="3878" y="798"/>
                </a:cxn>
                <a:cxn ang="0">
                  <a:pos x="3470" y="631"/>
                </a:cxn>
                <a:cxn ang="0">
                  <a:pos x="3052" y="482"/>
                </a:cxn>
                <a:cxn ang="0">
                  <a:pos x="2626" y="353"/>
                </a:cxn>
                <a:cxn ang="0">
                  <a:pos x="2189" y="244"/>
                </a:cxn>
                <a:cxn ang="0">
                  <a:pos x="1745" y="153"/>
                </a:cxn>
                <a:cxn ang="0">
                  <a:pos x="1294" y="82"/>
                </a:cxn>
                <a:cxn ang="0">
                  <a:pos x="834" y="34"/>
                </a:cxn>
                <a:cxn ang="0">
                  <a:pos x="369" y="6"/>
                </a:cxn>
                <a:cxn ang="0">
                  <a:pos x="15" y="0"/>
                </a:cxn>
              </a:cxnLst>
              <a:rect l="0" t="0" r="r" b="b"/>
              <a:pathLst>
                <a:path w="9167" h="8526">
                  <a:moveTo>
                    <a:pt x="15" y="0"/>
                  </a:moveTo>
                  <a:lnTo>
                    <a:pt x="0" y="0"/>
                  </a:lnTo>
                  <a:lnTo>
                    <a:pt x="0" y="6537"/>
                  </a:lnTo>
                  <a:lnTo>
                    <a:pt x="15" y="6537"/>
                  </a:lnTo>
                  <a:lnTo>
                    <a:pt x="15" y="6537"/>
                  </a:lnTo>
                  <a:lnTo>
                    <a:pt x="81" y="6538"/>
                  </a:lnTo>
                  <a:lnTo>
                    <a:pt x="146" y="6540"/>
                  </a:lnTo>
                  <a:lnTo>
                    <a:pt x="210" y="6543"/>
                  </a:lnTo>
                  <a:lnTo>
                    <a:pt x="274" y="6548"/>
                  </a:lnTo>
                  <a:lnTo>
                    <a:pt x="338" y="6554"/>
                  </a:lnTo>
                  <a:lnTo>
                    <a:pt x="401" y="6561"/>
                  </a:lnTo>
                  <a:lnTo>
                    <a:pt x="464" y="6570"/>
                  </a:lnTo>
                  <a:lnTo>
                    <a:pt x="526" y="6579"/>
                  </a:lnTo>
                  <a:lnTo>
                    <a:pt x="589" y="6590"/>
                  </a:lnTo>
                  <a:lnTo>
                    <a:pt x="651" y="6602"/>
                  </a:lnTo>
                  <a:lnTo>
                    <a:pt x="712" y="6615"/>
                  </a:lnTo>
                  <a:lnTo>
                    <a:pt x="772" y="6629"/>
                  </a:lnTo>
                  <a:lnTo>
                    <a:pt x="833" y="6645"/>
                  </a:lnTo>
                  <a:lnTo>
                    <a:pt x="892" y="6662"/>
                  </a:lnTo>
                  <a:lnTo>
                    <a:pt x="952" y="6679"/>
                  </a:lnTo>
                  <a:lnTo>
                    <a:pt x="1010" y="6699"/>
                  </a:lnTo>
                  <a:lnTo>
                    <a:pt x="1067" y="6718"/>
                  </a:lnTo>
                  <a:lnTo>
                    <a:pt x="1124" y="6740"/>
                  </a:lnTo>
                  <a:lnTo>
                    <a:pt x="1180" y="6762"/>
                  </a:lnTo>
                  <a:lnTo>
                    <a:pt x="1236" y="6785"/>
                  </a:lnTo>
                  <a:lnTo>
                    <a:pt x="1291" y="6809"/>
                  </a:lnTo>
                  <a:lnTo>
                    <a:pt x="1346" y="6834"/>
                  </a:lnTo>
                  <a:lnTo>
                    <a:pt x="1400" y="6860"/>
                  </a:lnTo>
                  <a:lnTo>
                    <a:pt x="1453" y="6886"/>
                  </a:lnTo>
                  <a:lnTo>
                    <a:pt x="1504" y="6915"/>
                  </a:lnTo>
                  <a:lnTo>
                    <a:pt x="1555" y="6944"/>
                  </a:lnTo>
                  <a:lnTo>
                    <a:pt x="1605" y="6973"/>
                  </a:lnTo>
                  <a:lnTo>
                    <a:pt x="1655" y="7003"/>
                  </a:lnTo>
                  <a:lnTo>
                    <a:pt x="1703" y="7035"/>
                  </a:lnTo>
                  <a:lnTo>
                    <a:pt x="1750" y="7067"/>
                  </a:lnTo>
                  <a:lnTo>
                    <a:pt x="1797" y="7100"/>
                  </a:lnTo>
                  <a:lnTo>
                    <a:pt x="1842" y="7133"/>
                  </a:lnTo>
                  <a:lnTo>
                    <a:pt x="1886" y="7169"/>
                  </a:lnTo>
                  <a:lnTo>
                    <a:pt x="1929" y="7204"/>
                  </a:lnTo>
                  <a:lnTo>
                    <a:pt x="1972" y="7240"/>
                  </a:lnTo>
                  <a:lnTo>
                    <a:pt x="2013" y="7276"/>
                  </a:lnTo>
                  <a:lnTo>
                    <a:pt x="2054" y="7314"/>
                  </a:lnTo>
                  <a:lnTo>
                    <a:pt x="2093" y="7353"/>
                  </a:lnTo>
                  <a:lnTo>
                    <a:pt x="2131" y="7392"/>
                  </a:lnTo>
                  <a:lnTo>
                    <a:pt x="2167" y="7431"/>
                  </a:lnTo>
                  <a:lnTo>
                    <a:pt x="2203" y="7471"/>
                  </a:lnTo>
                  <a:lnTo>
                    <a:pt x="2237" y="7512"/>
                  </a:lnTo>
                  <a:lnTo>
                    <a:pt x="2270" y="7553"/>
                  </a:lnTo>
                  <a:lnTo>
                    <a:pt x="2301" y="7595"/>
                  </a:lnTo>
                  <a:lnTo>
                    <a:pt x="2332" y="7638"/>
                  </a:lnTo>
                  <a:lnTo>
                    <a:pt x="2360" y="7680"/>
                  </a:lnTo>
                  <a:lnTo>
                    <a:pt x="2388" y="7725"/>
                  </a:lnTo>
                  <a:lnTo>
                    <a:pt x="2415" y="7768"/>
                  </a:lnTo>
                  <a:lnTo>
                    <a:pt x="2439" y="7813"/>
                  </a:lnTo>
                  <a:lnTo>
                    <a:pt x="2463" y="7857"/>
                  </a:lnTo>
                  <a:lnTo>
                    <a:pt x="2485" y="7903"/>
                  </a:lnTo>
                  <a:lnTo>
                    <a:pt x="2506" y="7949"/>
                  </a:lnTo>
                  <a:lnTo>
                    <a:pt x="2525" y="7995"/>
                  </a:lnTo>
                  <a:lnTo>
                    <a:pt x="2542" y="8042"/>
                  </a:lnTo>
                  <a:lnTo>
                    <a:pt x="2558" y="8089"/>
                  </a:lnTo>
                  <a:lnTo>
                    <a:pt x="2573" y="8136"/>
                  </a:lnTo>
                  <a:lnTo>
                    <a:pt x="2586" y="8184"/>
                  </a:lnTo>
                  <a:lnTo>
                    <a:pt x="2597" y="8232"/>
                  </a:lnTo>
                  <a:lnTo>
                    <a:pt x="2607" y="8280"/>
                  </a:lnTo>
                  <a:lnTo>
                    <a:pt x="2615" y="8329"/>
                  </a:lnTo>
                  <a:lnTo>
                    <a:pt x="2621" y="8379"/>
                  </a:lnTo>
                  <a:lnTo>
                    <a:pt x="2626" y="8428"/>
                  </a:lnTo>
                  <a:lnTo>
                    <a:pt x="2629" y="8477"/>
                  </a:lnTo>
                  <a:lnTo>
                    <a:pt x="2630" y="8526"/>
                  </a:lnTo>
                  <a:lnTo>
                    <a:pt x="9167" y="8526"/>
                  </a:lnTo>
                  <a:lnTo>
                    <a:pt x="9167" y="8526"/>
                  </a:lnTo>
                  <a:lnTo>
                    <a:pt x="9167" y="8416"/>
                  </a:lnTo>
                  <a:lnTo>
                    <a:pt x="9165" y="8306"/>
                  </a:lnTo>
                  <a:lnTo>
                    <a:pt x="9160" y="8197"/>
                  </a:lnTo>
                  <a:lnTo>
                    <a:pt x="9156" y="8088"/>
                  </a:lnTo>
                  <a:lnTo>
                    <a:pt x="9149" y="7979"/>
                  </a:lnTo>
                  <a:lnTo>
                    <a:pt x="9141" y="7871"/>
                  </a:lnTo>
                  <a:lnTo>
                    <a:pt x="9130" y="7763"/>
                  </a:lnTo>
                  <a:lnTo>
                    <a:pt x="9119" y="7656"/>
                  </a:lnTo>
                  <a:lnTo>
                    <a:pt x="9106" y="7548"/>
                  </a:lnTo>
                  <a:lnTo>
                    <a:pt x="9093" y="7442"/>
                  </a:lnTo>
                  <a:lnTo>
                    <a:pt x="9078" y="7336"/>
                  </a:lnTo>
                  <a:lnTo>
                    <a:pt x="9061" y="7229"/>
                  </a:lnTo>
                  <a:lnTo>
                    <a:pt x="9042" y="7124"/>
                  </a:lnTo>
                  <a:lnTo>
                    <a:pt x="9023" y="7019"/>
                  </a:lnTo>
                  <a:lnTo>
                    <a:pt x="9002" y="6914"/>
                  </a:lnTo>
                  <a:lnTo>
                    <a:pt x="8979" y="6810"/>
                  </a:lnTo>
                  <a:lnTo>
                    <a:pt x="8957" y="6706"/>
                  </a:lnTo>
                  <a:lnTo>
                    <a:pt x="8931" y="6603"/>
                  </a:lnTo>
                  <a:lnTo>
                    <a:pt x="8905" y="6500"/>
                  </a:lnTo>
                  <a:lnTo>
                    <a:pt x="8878" y="6398"/>
                  </a:lnTo>
                  <a:lnTo>
                    <a:pt x="8848" y="6296"/>
                  </a:lnTo>
                  <a:lnTo>
                    <a:pt x="8818" y="6195"/>
                  </a:lnTo>
                  <a:lnTo>
                    <a:pt x="8786" y="6094"/>
                  </a:lnTo>
                  <a:lnTo>
                    <a:pt x="8753" y="5993"/>
                  </a:lnTo>
                  <a:lnTo>
                    <a:pt x="8720" y="5894"/>
                  </a:lnTo>
                  <a:lnTo>
                    <a:pt x="8684" y="5795"/>
                  </a:lnTo>
                  <a:lnTo>
                    <a:pt x="8647" y="5695"/>
                  </a:lnTo>
                  <a:lnTo>
                    <a:pt x="8609" y="5598"/>
                  </a:lnTo>
                  <a:lnTo>
                    <a:pt x="8570" y="5500"/>
                  </a:lnTo>
                  <a:lnTo>
                    <a:pt x="8530" y="5402"/>
                  </a:lnTo>
                  <a:lnTo>
                    <a:pt x="8488" y="5306"/>
                  </a:lnTo>
                  <a:lnTo>
                    <a:pt x="8446" y="5210"/>
                  </a:lnTo>
                  <a:lnTo>
                    <a:pt x="8401" y="5115"/>
                  </a:lnTo>
                  <a:lnTo>
                    <a:pt x="8355" y="5020"/>
                  </a:lnTo>
                  <a:lnTo>
                    <a:pt x="8309" y="4927"/>
                  </a:lnTo>
                  <a:lnTo>
                    <a:pt x="8261" y="4833"/>
                  </a:lnTo>
                  <a:lnTo>
                    <a:pt x="8212" y="4740"/>
                  </a:lnTo>
                  <a:lnTo>
                    <a:pt x="8162" y="4648"/>
                  </a:lnTo>
                  <a:lnTo>
                    <a:pt x="8112" y="4556"/>
                  </a:lnTo>
                  <a:lnTo>
                    <a:pt x="8059" y="4465"/>
                  </a:lnTo>
                  <a:lnTo>
                    <a:pt x="8005" y="4374"/>
                  </a:lnTo>
                  <a:lnTo>
                    <a:pt x="7950" y="4285"/>
                  </a:lnTo>
                  <a:lnTo>
                    <a:pt x="7896" y="4196"/>
                  </a:lnTo>
                  <a:lnTo>
                    <a:pt x="7838" y="4108"/>
                  </a:lnTo>
                  <a:lnTo>
                    <a:pt x="7780" y="4020"/>
                  </a:lnTo>
                  <a:lnTo>
                    <a:pt x="7721" y="3934"/>
                  </a:lnTo>
                  <a:lnTo>
                    <a:pt x="7661" y="3847"/>
                  </a:lnTo>
                  <a:lnTo>
                    <a:pt x="7599" y="3762"/>
                  </a:lnTo>
                  <a:lnTo>
                    <a:pt x="7538" y="3677"/>
                  </a:lnTo>
                  <a:lnTo>
                    <a:pt x="7474" y="3594"/>
                  </a:lnTo>
                  <a:lnTo>
                    <a:pt x="7410" y="3510"/>
                  </a:lnTo>
                  <a:lnTo>
                    <a:pt x="7344" y="3428"/>
                  </a:lnTo>
                  <a:lnTo>
                    <a:pt x="7278" y="3347"/>
                  </a:lnTo>
                  <a:lnTo>
                    <a:pt x="7211" y="3265"/>
                  </a:lnTo>
                  <a:lnTo>
                    <a:pt x="7142" y="3185"/>
                  </a:lnTo>
                  <a:lnTo>
                    <a:pt x="7072" y="3105"/>
                  </a:lnTo>
                  <a:lnTo>
                    <a:pt x="7001" y="3026"/>
                  </a:lnTo>
                  <a:lnTo>
                    <a:pt x="6931" y="2949"/>
                  </a:lnTo>
                  <a:lnTo>
                    <a:pt x="6859" y="2872"/>
                  </a:lnTo>
                  <a:lnTo>
                    <a:pt x="6784" y="2797"/>
                  </a:lnTo>
                  <a:lnTo>
                    <a:pt x="6710" y="2721"/>
                  </a:lnTo>
                  <a:lnTo>
                    <a:pt x="6634" y="2646"/>
                  </a:lnTo>
                  <a:lnTo>
                    <a:pt x="6559" y="2573"/>
                  </a:lnTo>
                  <a:lnTo>
                    <a:pt x="6481" y="2499"/>
                  </a:lnTo>
                  <a:lnTo>
                    <a:pt x="6403" y="2427"/>
                  </a:lnTo>
                  <a:lnTo>
                    <a:pt x="6325" y="2356"/>
                  </a:lnTo>
                  <a:lnTo>
                    <a:pt x="6245" y="2287"/>
                  </a:lnTo>
                  <a:lnTo>
                    <a:pt x="6163" y="2217"/>
                  </a:lnTo>
                  <a:lnTo>
                    <a:pt x="6082" y="2150"/>
                  </a:lnTo>
                  <a:lnTo>
                    <a:pt x="5999" y="2081"/>
                  </a:lnTo>
                  <a:lnTo>
                    <a:pt x="5915" y="2015"/>
                  </a:lnTo>
                  <a:lnTo>
                    <a:pt x="5832" y="1949"/>
                  </a:lnTo>
                  <a:lnTo>
                    <a:pt x="5746" y="1884"/>
                  </a:lnTo>
                  <a:lnTo>
                    <a:pt x="5660" y="1820"/>
                  </a:lnTo>
                  <a:lnTo>
                    <a:pt x="5573" y="1757"/>
                  </a:lnTo>
                  <a:lnTo>
                    <a:pt x="5485" y="1696"/>
                  </a:lnTo>
                  <a:lnTo>
                    <a:pt x="5397" y="1635"/>
                  </a:lnTo>
                  <a:lnTo>
                    <a:pt x="5308" y="1574"/>
                  </a:lnTo>
                  <a:lnTo>
                    <a:pt x="5218" y="1516"/>
                  </a:lnTo>
                  <a:lnTo>
                    <a:pt x="5126" y="1458"/>
                  </a:lnTo>
                  <a:lnTo>
                    <a:pt x="5035" y="1401"/>
                  </a:lnTo>
                  <a:lnTo>
                    <a:pt x="4942" y="1345"/>
                  </a:lnTo>
                  <a:lnTo>
                    <a:pt x="4850" y="1290"/>
                  </a:lnTo>
                  <a:lnTo>
                    <a:pt x="4756" y="1236"/>
                  </a:lnTo>
                  <a:lnTo>
                    <a:pt x="4661" y="1183"/>
                  </a:lnTo>
                  <a:lnTo>
                    <a:pt x="4565" y="1131"/>
                  </a:lnTo>
                  <a:lnTo>
                    <a:pt x="4469" y="1080"/>
                  </a:lnTo>
                  <a:lnTo>
                    <a:pt x="4373" y="1030"/>
                  </a:lnTo>
                  <a:lnTo>
                    <a:pt x="4274" y="982"/>
                  </a:lnTo>
                  <a:lnTo>
                    <a:pt x="4176" y="934"/>
                  </a:lnTo>
                  <a:lnTo>
                    <a:pt x="4078" y="887"/>
                  </a:lnTo>
                  <a:lnTo>
                    <a:pt x="3978" y="842"/>
                  </a:lnTo>
                  <a:lnTo>
                    <a:pt x="3878" y="798"/>
                  </a:lnTo>
                  <a:lnTo>
                    <a:pt x="3777" y="755"/>
                  </a:lnTo>
                  <a:lnTo>
                    <a:pt x="3675" y="712"/>
                  </a:lnTo>
                  <a:lnTo>
                    <a:pt x="3572" y="671"/>
                  </a:lnTo>
                  <a:lnTo>
                    <a:pt x="3470" y="631"/>
                  </a:lnTo>
                  <a:lnTo>
                    <a:pt x="3367" y="592"/>
                  </a:lnTo>
                  <a:lnTo>
                    <a:pt x="3263" y="555"/>
                  </a:lnTo>
                  <a:lnTo>
                    <a:pt x="3157" y="518"/>
                  </a:lnTo>
                  <a:lnTo>
                    <a:pt x="3052" y="482"/>
                  </a:lnTo>
                  <a:lnTo>
                    <a:pt x="2946" y="448"/>
                  </a:lnTo>
                  <a:lnTo>
                    <a:pt x="2839" y="416"/>
                  </a:lnTo>
                  <a:lnTo>
                    <a:pt x="2733" y="384"/>
                  </a:lnTo>
                  <a:lnTo>
                    <a:pt x="2626" y="353"/>
                  </a:lnTo>
                  <a:lnTo>
                    <a:pt x="2517" y="324"/>
                  </a:lnTo>
                  <a:lnTo>
                    <a:pt x="2408" y="296"/>
                  </a:lnTo>
                  <a:lnTo>
                    <a:pt x="2299" y="269"/>
                  </a:lnTo>
                  <a:lnTo>
                    <a:pt x="2189" y="244"/>
                  </a:lnTo>
                  <a:lnTo>
                    <a:pt x="2079" y="218"/>
                  </a:lnTo>
                  <a:lnTo>
                    <a:pt x="1968" y="196"/>
                  </a:lnTo>
                  <a:lnTo>
                    <a:pt x="1857" y="174"/>
                  </a:lnTo>
                  <a:lnTo>
                    <a:pt x="1745" y="153"/>
                  </a:lnTo>
                  <a:lnTo>
                    <a:pt x="1633" y="134"/>
                  </a:lnTo>
                  <a:lnTo>
                    <a:pt x="1520" y="115"/>
                  </a:lnTo>
                  <a:lnTo>
                    <a:pt x="1407" y="98"/>
                  </a:lnTo>
                  <a:lnTo>
                    <a:pt x="1294" y="82"/>
                  </a:lnTo>
                  <a:lnTo>
                    <a:pt x="1179" y="69"/>
                  </a:lnTo>
                  <a:lnTo>
                    <a:pt x="1065" y="56"/>
                  </a:lnTo>
                  <a:lnTo>
                    <a:pt x="949" y="45"/>
                  </a:lnTo>
                  <a:lnTo>
                    <a:pt x="834" y="34"/>
                  </a:lnTo>
                  <a:lnTo>
                    <a:pt x="719" y="25"/>
                  </a:lnTo>
                  <a:lnTo>
                    <a:pt x="602" y="17"/>
                  </a:lnTo>
                  <a:lnTo>
                    <a:pt x="485" y="11"/>
                  </a:lnTo>
                  <a:lnTo>
                    <a:pt x="369" y="6"/>
                  </a:lnTo>
                  <a:lnTo>
                    <a:pt x="251" y="2"/>
                  </a:lnTo>
                  <a:lnTo>
                    <a:pt x="133" y="1"/>
                  </a:lnTo>
                  <a:lnTo>
                    <a:pt x="15" y="0"/>
                  </a:lnTo>
                  <a:lnTo>
                    <a:pt x="15" y="0"/>
                  </a:lnTo>
                  <a:close/>
                </a:path>
              </a:pathLst>
            </a:custGeom>
            <a:solidFill>
              <a:srgbClr val="034EA8"/>
            </a:solidFill>
            <a:ln w="19050" cap="flat" cmpd="sng" algn="ctr">
              <a:solidFill>
                <a:srgbClr val="FFFFFF"/>
              </a:solidFill>
              <a:prstDash val="solid"/>
              <a:round/>
              <a:headEnd type="none" w="med" len="med"/>
              <a:tailEnd type="none" w="med" len="med"/>
            </a:ln>
          </p:spPr>
          <p:txBody>
            <a:bodyPr vert="horz" wrap="square" lIns="91440" tIns="45720" rIns="91440" bIns="45720" numCol="1" rtlCol="0" anchor="t" anchorCtr="0" compatLnSpc="1">
              <a:prstTxWarp prst="textNoShape">
                <a:avLst/>
              </a:prstTxWarp>
            </a:bodyPr>
            <a:lstStyle/>
            <a:p>
              <a:pPr rtl="0"/>
              <a:endParaRPr lang="de-DE" noProof="0">
                <a:solidFill>
                  <a:srgbClr val="FFFFFF"/>
                </a:solidFill>
                <a:latin typeface="+mn-lt"/>
                <a:cs typeface="Arial Narrow"/>
              </a:endParaRPr>
            </a:p>
          </p:txBody>
        </p:sp>
        <p:sp>
          <p:nvSpPr>
            <p:cNvPr id="20" name="Freihandform 5">
              <a:extLst>
                <a:ext uri="{FF2B5EF4-FFF2-40B4-BE49-F238E27FC236}">
                  <a16:creationId xmlns:a16="http://schemas.microsoft.com/office/drawing/2014/main" id="{B349D190-8F35-B646-88D3-9861D9316607}"/>
                </a:ext>
              </a:extLst>
            </p:cNvPr>
            <p:cNvSpPr>
              <a:spLocks/>
            </p:cNvSpPr>
            <p:nvPr/>
          </p:nvSpPr>
          <p:spPr bwMode="auto">
            <a:xfrm flipV="1">
              <a:off x="9779656" y="4957309"/>
              <a:ext cx="1421744" cy="1322185"/>
            </a:xfrm>
            <a:custGeom>
              <a:avLst/>
              <a:gdLst/>
              <a:ahLst/>
              <a:cxnLst>
                <a:cxn ang="0">
                  <a:pos x="15" y="6537"/>
                </a:cxn>
                <a:cxn ang="0">
                  <a:pos x="210" y="6543"/>
                </a:cxn>
                <a:cxn ang="0">
                  <a:pos x="464" y="6570"/>
                </a:cxn>
                <a:cxn ang="0">
                  <a:pos x="712" y="6615"/>
                </a:cxn>
                <a:cxn ang="0">
                  <a:pos x="952" y="6679"/>
                </a:cxn>
                <a:cxn ang="0">
                  <a:pos x="1180" y="6762"/>
                </a:cxn>
                <a:cxn ang="0">
                  <a:pos x="1400" y="6860"/>
                </a:cxn>
                <a:cxn ang="0">
                  <a:pos x="1605" y="6973"/>
                </a:cxn>
                <a:cxn ang="0">
                  <a:pos x="1797" y="7100"/>
                </a:cxn>
                <a:cxn ang="0">
                  <a:pos x="1972" y="7240"/>
                </a:cxn>
                <a:cxn ang="0">
                  <a:pos x="2131" y="7392"/>
                </a:cxn>
                <a:cxn ang="0">
                  <a:pos x="2270" y="7553"/>
                </a:cxn>
                <a:cxn ang="0">
                  <a:pos x="2388" y="7725"/>
                </a:cxn>
                <a:cxn ang="0">
                  <a:pos x="2485" y="7903"/>
                </a:cxn>
                <a:cxn ang="0">
                  <a:pos x="2558" y="8089"/>
                </a:cxn>
                <a:cxn ang="0">
                  <a:pos x="2607" y="8280"/>
                </a:cxn>
                <a:cxn ang="0">
                  <a:pos x="2629" y="8477"/>
                </a:cxn>
                <a:cxn ang="0">
                  <a:pos x="9167" y="8416"/>
                </a:cxn>
                <a:cxn ang="0">
                  <a:pos x="9149" y="7979"/>
                </a:cxn>
                <a:cxn ang="0">
                  <a:pos x="9106" y="7548"/>
                </a:cxn>
                <a:cxn ang="0">
                  <a:pos x="9042" y="7124"/>
                </a:cxn>
                <a:cxn ang="0">
                  <a:pos x="8957" y="6706"/>
                </a:cxn>
                <a:cxn ang="0">
                  <a:pos x="8848" y="6296"/>
                </a:cxn>
                <a:cxn ang="0">
                  <a:pos x="8720" y="5894"/>
                </a:cxn>
                <a:cxn ang="0">
                  <a:pos x="8570" y="5500"/>
                </a:cxn>
                <a:cxn ang="0">
                  <a:pos x="8401" y="5115"/>
                </a:cxn>
                <a:cxn ang="0">
                  <a:pos x="8212" y="4740"/>
                </a:cxn>
                <a:cxn ang="0">
                  <a:pos x="8005" y="4374"/>
                </a:cxn>
                <a:cxn ang="0">
                  <a:pos x="7780" y="4020"/>
                </a:cxn>
                <a:cxn ang="0">
                  <a:pos x="7538" y="3677"/>
                </a:cxn>
                <a:cxn ang="0">
                  <a:pos x="7278" y="3347"/>
                </a:cxn>
                <a:cxn ang="0">
                  <a:pos x="7001" y="3026"/>
                </a:cxn>
                <a:cxn ang="0">
                  <a:pos x="6710" y="2721"/>
                </a:cxn>
                <a:cxn ang="0">
                  <a:pos x="6403" y="2427"/>
                </a:cxn>
                <a:cxn ang="0">
                  <a:pos x="6082" y="2150"/>
                </a:cxn>
                <a:cxn ang="0">
                  <a:pos x="5746" y="1884"/>
                </a:cxn>
                <a:cxn ang="0">
                  <a:pos x="5397" y="1635"/>
                </a:cxn>
                <a:cxn ang="0">
                  <a:pos x="5035" y="1401"/>
                </a:cxn>
                <a:cxn ang="0">
                  <a:pos x="4661" y="1183"/>
                </a:cxn>
                <a:cxn ang="0">
                  <a:pos x="4274" y="982"/>
                </a:cxn>
                <a:cxn ang="0">
                  <a:pos x="3878" y="798"/>
                </a:cxn>
                <a:cxn ang="0">
                  <a:pos x="3470" y="631"/>
                </a:cxn>
                <a:cxn ang="0">
                  <a:pos x="3052" y="482"/>
                </a:cxn>
                <a:cxn ang="0">
                  <a:pos x="2626" y="353"/>
                </a:cxn>
                <a:cxn ang="0">
                  <a:pos x="2189" y="244"/>
                </a:cxn>
                <a:cxn ang="0">
                  <a:pos x="1745" y="153"/>
                </a:cxn>
                <a:cxn ang="0">
                  <a:pos x="1294" y="82"/>
                </a:cxn>
                <a:cxn ang="0">
                  <a:pos x="834" y="34"/>
                </a:cxn>
                <a:cxn ang="0">
                  <a:pos x="369" y="6"/>
                </a:cxn>
                <a:cxn ang="0">
                  <a:pos x="15" y="0"/>
                </a:cxn>
              </a:cxnLst>
              <a:rect l="0" t="0" r="r" b="b"/>
              <a:pathLst>
                <a:path w="9167" h="8526">
                  <a:moveTo>
                    <a:pt x="15" y="0"/>
                  </a:moveTo>
                  <a:lnTo>
                    <a:pt x="0" y="0"/>
                  </a:lnTo>
                  <a:lnTo>
                    <a:pt x="0" y="6537"/>
                  </a:lnTo>
                  <a:lnTo>
                    <a:pt x="15" y="6537"/>
                  </a:lnTo>
                  <a:lnTo>
                    <a:pt x="15" y="6537"/>
                  </a:lnTo>
                  <a:lnTo>
                    <a:pt x="81" y="6538"/>
                  </a:lnTo>
                  <a:lnTo>
                    <a:pt x="146" y="6540"/>
                  </a:lnTo>
                  <a:lnTo>
                    <a:pt x="210" y="6543"/>
                  </a:lnTo>
                  <a:lnTo>
                    <a:pt x="274" y="6548"/>
                  </a:lnTo>
                  <a:lnTo>
                    <a:pt x="338" y="6554"/>
                  </a:lnTo>
                  <a:lnTo>
                    <a:pt x="401" y="6561"/>
                  </a:lnTo>
                  <a:lnTo>
                    <a:pt x="464" y="6570"/>
                  </a:lnTo>
                  <a:lnTo>
                    <a:pt x="526" y="6579"/>
                  </a:lnTo>
                  <a:lnTo>
                    <a:pt x="589" y="6590"/>
                  </a:lnTo>
                  <a:lnTo>
                    <a:pt x="651" y="6602"/>
                  </a:lnTo>
                  <a:lnTo>
                    <a:pt x="712" y="6615"/>
                  </a:lnTo>
                  <a:lnTo>
                    <a:pt x="772" y="6629"/>
                  </a:lnTo>
                  <a:lnTo>
                    <a:pt x="833" y="6645"/>
                  </a:lnTo>
                  <a:lnTo>
                    <a:pt x="892" y="6662"/>
                  </a:lnTo>
                  <a:lnTo>
                    <a:pt x="952" y="6679"/>
                  </a:lnTo>
                  <a:lnTo>
                    <a:pt x="1010" y="6699"/>
                  </a:lnTo>
                  <a:lnTo>
                    <a:pt x="1067" y="6718"/>
                  </a:lnTo>
                  <a:lnTo>
                    <a:pt x="1124" y="6740"/>
                  </a:lnTo>
                  <a:lnTo>
                    <a:pt x="1180" y="6762"/>
                  </a:lnTo>
                  <a:lnTo>
                    <a:pt x="1236" y="6785"/>
                  </a:lnTo>
                  <a:lnTo>
                    <a:pt x="1291" y="6809"/>
                  </a:lnTo>
                  <a:lnTo>
                    <a:pt x="1346" y="6834"/>
                  </a:lnTo>
                  <a:lnTo>
                    <a:pt x="1400" y="6860"/>
                  </a:lnTo>
                  <a:lnTo>
                    <a:pt x="1453" y="6886"/>
                  </a:lnTo>
                  <a:lnTo>
                    <a:pt x="1504" y="6915"/>
                  </a:lnTo>
                  <a:lnTo>
                    <a:pt x="1555" y="6944"/>
                  </a:lnTo>
                  <a:lnTo>
                    <a:pt x="1605" y="6973"/>
                  </a:lnTo>
                  <a:lnTo>
                    <a:pt x="1655" y="7003"/>
                  </a:lnTo>
                  <a:lnTo>
                    <a:pt x="1703" y="7035"/>
                  </a:lnTo>
                  <a:lnTo>
                    <a:pt x="1750" y="7067"/>
                  </a:lnTo>
                  <a:lnTo>
                    <a:pt x="1797" y="7100"/>
                  </a:lnTo>
                  <a:lnTo>
                    <a:pt x="1842" y="7133"/>
                  </a:lnTo>
                  <a:lnTo>
                    <a:pt x="1886" y="7169"/>
                  </a:lnTo>
                  <a:lnTo>
                    <a:pt x="1929" y="7204"/>
                  </a:lnTo>
                  <a:lnTo>
                    <a:pt x="1972" y="7240"/>
                  </a:lnTo>
                  <a:lnTo>
                    <a:pt x="2013" y="7276"/>
                  </a:lnTo>
                  <a:lnTo>
                    <a:pt x="2054" y="7314"/>
                  </a:lnTo>
                  <a:lnTo>
                    <a:pt x="2093" y="7353"/>
                  </a:lnTo>
                  <a:lnTo>
                    <a:pt x="2131" y="7392"/>
                  </a:lnTo>
                  <a:lnTo>
                    <a:pt x="2167" y="7431"/>
                  </a:lnTo>
                  <a:lnTo>
                    <a:pt x="2203" y="7471"/>
                  </a:lnTo>
                  <a:lnTo>
                    <a:pt x="2237" y="7512"/>
                  </a:lnTo>
                  <a:lnTo>
                    <a:pt x="2270" y="7553"/>
                  </a:lnTo>
                  <a:lnTo>
                    <a:pt x="2301" y="7595"/>
                  </a:lnTo>
                  <a:lnTo>
                    <a:pt x="2332" y="7638"/>
                  </a:lnTo>
                  <a:lnTo>
                    <a:pt x="2360" y="7680"/>
                  </a:lnTo>
                  <a:lnTo>
                    <a:pt x="2388" y="7725"/>
                  </a:lnTo>
                  <a:lnTo>
                    <a:pt x="2415" y="7768"/>
                  </a:lnTo>
                  <a:lnTo>
                    <a:pt x="2439" y="7813"/>
                  </a:lnTo>
                  <a:lnTo>
                    <a:pt x="2463" y="7857"/>
                  </a:lnTo>
                  <a:lnTo>
                    <a:pt x="2485" y="7903"/>
                  </a:lnTo>
                  <a:lnTo>
                    <a:pt x="2506" y="7949"/>
                  </a:lnTo>
                  <a:lnTo>
                    <a:pt x="2525" y="7995"/>
                  </a:lnTo>
                  <a:lnTo>
                    <a:pt x="2542" y="8042"/>
                  </a:lnTo>
                  <a:lnTo>
                    <a:pt x="2558" y="8089"/>
                  </a:lnTo>
                  <a:lnTo>
                    <a:pt x="2573" y="8136"/>
                  </a:lnTo>
                  <a:lnTo>
                    <a:pt x="2586" y="8184"/>
                  </a:lnTo>
                  <a:lnTo>
                    <a:pt x="2597" y="8232"/>
                  </a:lnTo>
                  <a:lnTo>
                    <a:pt x="2607" y="8280"/>
                  </a:lnTo>
                  <a:lnTo>
                    <a:pt x="2615" y="8329"/>
                  </a:lnTo>
                  <a:lnTo>
                    <a:pt x="2621" y="8379"/>
                  </a:lnTo>
                  <a:lnTo>
                    <a:pt x="2626" y="8428"/>
                  </a:lnTo>
                  <a:lnTo>
                    <a:pt x="2629" y="8477"/>
                  </a:lnTo>
                  <a:lnTo>
                    <a:pt x="2630" y="8526"/>
                  </a:lnTo>
                  <a:lnTo>
                    <a:pt x="9167" y="8526"/>
                  </a:lnTo>
                  <a:lnTo>
                    <a:pt x="9167" y="8526"/>
                  </a:lnTo>
                  <a:lnTo>
                    <a:pt x="9167" y="8416"/>
                  </a:lnTo>
                  <a:lnTo>
                    <a:pt x="9165" y="8306"/>
                  </a:lnTo>
                  <a:lnTo>
                    <a:pt x="9160" y="8197"/>
                  </a:lnTo>
                  <a:lnTo>
                    <a:pt x="9156" y="8088"/>
                  </a:lnTo>
                  <a:lnTo>
                    <a:pt x="9149" y="7979"/>
                  </a:lnTo>
                  <a:lnTo>
                    <a:pt x="9141" y="7871"/>
                  </a:lnTo>
                  <a:lnTo>
                    <a:pt x="9130" y="7763"/>
                  </a:lnTo>
                  <a:lnTo>
                    <a:pt x="9119" y="7656"/>
                  </a:lnTo>
                  <a:lnTo>
                    <a:pt x="9106" y="7548"/>
                  </a:lnTo>
                  <a:lnTo>
                    <a:pt x="9093" y="7442"/>
                  </a:lnTo>
                  <a:lnTo>
                    <a:pt x="9078" y="7336"/>
                  </a:lnTo>
                  <a:lnTo>
                    <a:pt x="9061" y="7229"/>
                  </a:lnTo>
                  <a:lnTo>
                    <a:pt x="9042" y="7124"/>
                  </a:lnTo>
                  <a:lnTo>
                    <a:pt x="9023" y="7019"/>
                  </a:lnTo>
                  <a:lnTo>
                    <a:pt x="9002" y="6914"/>
                  </a:lnTo>
                  <a:lnTo>
                    <a:pt x="8979" y="6810"/>
                  </a:lnTo>
                  <a:lnTo>
                    <a:pt x="8957" y="6706"/>
                  </a:lnTo>
                  <a:lnTo>
                    <a:pt x="8931" y="6603"/>
                  </a:lnTo>
                  <a:lnTo>
                    <a:pt x="8905" y="6500"/>
                  </a:lnTo>
                  <a:lnTo>
                    <a:pt x="8878" y="6398"/>
                  </a:lnTo>
                  <a:lnTo>
                    <a:pt x="8848" y="6296"/>
                  </a:lnTo>
                  <a:lnTo>
                    <a:pt x="8818" y="6195"/>
                  </a:lnTo>
                  <a:lnTo>
                    <a:pt x="8786" y="6094"/>
                  </a:lnTo>
                  <a:lnTo>
                    <a:pt x="8753" y="5993"/>
                  </a:lnTo>
                  <a:lnTo>
                    <a:pt x="8720" y="5894"/>
                  </a:lnTo>
                  <a:lnTo>
                    <a:pt x="8684" y="5795"/>
                  </a:lnTo>
                  <a:lnTo>
                    <a:pt x="8647" y="5695"/>
                  </a:lnTo>
                  <a:lnTo>
                    <a:pt x="8609" y="5598"/>
                  </a:lnTo>
                  <a:lnTo>
                    <a:pt x="8570" y="5500"/>
                  </a:lnTo>
                  <a:lnTo>
                    <a:pt x="8530" y="5402"/>
                  </a:lnTo>
                  <a:lnTo>
                    <a:pt x="8488" y="5306"/>
                  </a:lnTo>
                  <a:lnTo>
                    <a:pt x="8446" y="5210"/>
                  </a:lnTo>
                  <a:lnTo>
                    <a:pt x="8401" y="5115"/>
                  </a:lnTo>
                  <a:lnTo>
                    <a:pt x="8355" y="5020"/>
                  </a:lnTo>
                  <a:lnTo>
                    <a:pt x="8309" y="4927"/>
                  </a:lnTo>
                  <a:lnTo>
                    <a:pt x="8261" y="4833"/>
                  </a:lnTo>
                  <a:lnTo>
                    <a:pt x="8212" y="4740"/>
                  </a:lnTo>
                  <a:lnTo>
                    <a:pt x="8162" y="4648"/>
                  </a:lnTo>
                  <a:lnTo>
                    <a:pt x="8112" y="4556"/>
                  </a:lnTo>
                  <a:lnTo>
                    <a:pt x="8059" y="4465"/>
                  </a:lnTo>
                  <a:lnTo>
                    <a:pt x="8005" y="4374"/>
                  </a:lnTo>
                  <a:lnTo>
                    <a:pt x="7950" y="4285"/>
                  </a:lnTo>
                  <a:lnTo>
                    <a:pt x="7896" y="4196"/>
                  </a:lnTo>
                  <a:lnTo>
                    <a:pt x="7838" y="4108"/>
                  </a:lnTo>
                  <a:lnTo>
                    <a:pt x="7780" y="4020"/>
                  </a:lnTo>
                  <a:lnTo>
                    <a:pt x="7721" y="3934"/>
                  </a:lnTo>
                  <a:lnTo>
                    <a:pt x="7661" y="3847"/>
                  </a:lnTo>
                  <a:lnTo>
                    <a:pt x="7599" y="3762"/>
                  </a:lnTo>
                  <a:lnTo>
                    <a:pt x="7538" y="3677"/>
                  </a:lnTo>
                  <a:lnTo>
                    <a:pt x="7474" y="3594"/>
                  </a:lnTo>
                  <a:lnTo>
                    <a:pt x="7410" y="3510"/>
                  </a:lnTo>
                  <a:lnTo>
                    <a:pt x="7344" y="3428"/>
                  </a:lnTo>
                  <a:lnTo>
                    <a:pt x="7278" y="3347"/>
                  </a:lnTo>
                  <a:lnTo>
                    <a:pt x="7211" y="3265"/>
                  </a:lnTo>
                  <a:lnTo>
                    <a:pt x="7142" y="3185"/>
                  </a:lnTo>
                  <a:lnTo>
                    <a:pt x="7072" y="3105"/>
                  </a:lnTo>
                  <a:lnTo>
                    <a:pt x="7001" y="3026"/>
                  </a:lnTo>
                  <a:lnTo>
                    <a:pt x="6931" y="2949"/>
                  </a:lnTo>
                  <a:lnTo>
                    <a:pt x="6859" y="2872"/>
                  </a:lnTo>
                  <a:lnTo>
                    <a:pt x="6784" y="2797"/>
                  </a:lnTo>
                  <a:lnTo>
                    <a:pt x="6710" y="2721"/>
                  </a:lnTo>
                  <a:lnTo>
                    <a:pt x="6634" y="2646"/>
                  </a:lnTo>
                  <a:lnTo>
                    <a:pt x="6559" y="2573"/>
                  </a:lnTo>
                  <a:lnTo>
                    <a:pt x="6481" y="2499"/>
                  </a:lnTo>
                  <a:lnTo>
                    <a:pt x="6403" y="2427"/>
                  </a:lnTo>
                  <a:lnTo>
                    <a:pt x="6325" y="2356"/>
                  </a:lnTo>
                  <a:lnTo>
                    <a:pt x="6245" y="2287"/>
                  </a:lnTo>
                  <a:lnTo>
                    <a:pt x="6163" y="2217"/>
                  </a:lnTo>
                  <a:lnTo>
                    <a:pt x="6082" y="2150"/>
                  </a:lnTo>
                  <a:lnTo>
                    <a:pt x="5999" y="2081"/>
                  </a:lnTo>
                  <a:lnTo>
                    <a:pt x="5915" y="2015"/>
                  </a:lnTo>
                  <a:lnTo>
                    <a:pt x="5832" y="1949"/>
                  </a:lnTo>
                  <a:lnTo>
                    <a:pt x="5746" y="1884"/>
                  </a:lnTo>
                  <a:lnTo>
                    <a:pt x="5660" y="1820"/>
                  </a:lnTo>
                  <a:lnTo>
                    <a:pt x="5573" y="1757"/>
                  </a:lnTo>
                  <a:lnTo>
                    <a:pt x="5485" y="1696"/>
                  </a:lnTo>
                  <a:lnTo>
                    <a:pt x="5397" y="1635"/>
                  </a:lnTo>
                  <a:lnTo>
                    <a:pt x="5308" y="1574"/>
                  </a:lnTo>
                  <a:lnTo>
                    <a:pt x="5218" y="1516"/>
                  </a:lnTo>
                  <a:lnTo>
                    <a:pt x="5126" y="1458"/>
                  </a:lnTo>
                  <a:lnTo>
                    <a:pt x="5035" y="1401"/>
                  </a:lnTo>
                  <a:lnTo>
                    <a:pt x="4942" y="1345"/>
                  </a:lnTo>
                  <a:lnTo>
                    <a:pt x="4850" y="1290"/>
                  </a:lnTo>
                  <a:lnTo>
                    <a:pt x="4756" y="1236"/>
                  </a:lnTo>
                  <a:lnTo>
                    <a:pt x="4661" y="1183"/>
                  </a:lnTo>
                  <a:lnTo>
                    <a:pt x="4565" y="1131"/>
                  </a:lnTo>
                  <a:lnTo>
                    <a:pt x="4469" y="1080"/>
                  </a:lnTo>
                  <a:lnTo>
                    <a:pt x="4373" y="1030"/>
                  </a:lnTo>
                  <a:lnTo>
                    <a:pt x="4274" y="982"/>
                  </a:lnTo>
                  <a:lnTo>
                    <a:pt x="4176" y="934"/>
                  </a:lnTo>
                  <a:lnTo>
                    <a:pt x="4078" y="887"/>
                  </a:lnTo>
                  <a:lnTo>
                    <a:pt x="3978" y="842"/>
                  </a:lnTo>
                  <a:lnTo>
                    <a:pt x="3878" y="798"/>
                  </a:lnTo>
                  <a:lnTo>
                    <a:pt x="3777" y="755"/>
                  </a:lnTo>
                  <a:lnTo>
                    <a:pt x="3675" y="712"/>
                  </a:lnTo>
                  <a:lnTo>
                    <a:pt x="3572" y="671"/>
                  </a:lnTo>
                  <a:lnTo>
                    <a:pt x="3470" y="631"/>
                  </a:lnTo>
                  <a:lnTo>
                    <a:pt x="3367" y="592"/>
                  </a:lnTo>
                  <a:lnTo>
                    <a:pt x="3263" y="555"/>
                  </a:lnTo>
                  <a:lnTo>
                    <a:pt x="3157" y="518"/>
                  </a:lnTo>
                  <a:lnTo>
                    <a:pt x="3052" y="482"/>
                  </a:lnTo>
                  <a:lnTo>
                    <a:pt x="2946" y="448"/>
                  </a:lnTo>
                  <a:lnTo>
                    <a:pt x="2839" y="416"/>
                  </a:lnTo>
                  <a:lnTo>
                    <a:pt x="2733" y="384"/>
                  </a:lnTo>
                  <a:lnTo>
                    <a:pt x="2626" y="353"/>
                  </a:lnTo>
                  <a:lnTo>
                    <a:pt x="2517" y="324"/>
                  </a:lnTo>
                  <a:lnTo>
                    <a:pt x="2408" y="296"/>
                  </a:lnTo>
                  <a:lnTo>
                    <a:pt x="2299" y="269"/>
                  </a:lnTo>
                  <a:lnTo>
                    <a:pt x="2189" y="244"/>
                  </a:lnTo>
                  <a:lnTo>
                    <a:pt x="2079" y="218"/>
                  </a:lnTo>
                  <a:lnTo>
                    <a:pt x="1968" y="196"/>
                  </a:lnTo>
                  <a:lnTo>
                    <a:pt x="1857" y="174"/>
                  </a:lnTo>
                  <a:lnTo>
                    <a:pt x="1745" y="153"/>
                  </a:lnTo>
                  <a:lnTo>
                    <a:pt x="1633" y="134"/>
                  </a:lnTo>
                  <a:lnTo>
                    <a:pt x="1520" y="115"/>
                  </a:lnTo>
                  <a:lnTo>
                    <a:pt x="1407" y="98"/>
                  </a:lnTo>
                  <a:lnTo>
                    <a:pt x="1294" y="82"/>
                  </a:lnTo>
                  <a:lnTo>
                    <a:pt x="1179" y="69"/>
                  </a:lnTo>
                  <a:lnTo>
                    <a:pt x="1065" y="56"/>
                  </a:lnTo>
                  <a:lnTo>
                    <a:pt x="949" y="45"/>
                  </a:lnTo>
                  <a:lnTo>
                    <a:pt x="834" y="34"/>
                  </a:lnTo>
                  <a:lnTo>
                    <a:pt x="719" y="25"/>
                  </a:lnTo>
                  <a:lnTo>
                    <a:pt x="602" y="17"/>
                  </a:lnTo>
                  <a:lnTo>
                    <a:pt x="485" y="11"/>
                  </a:lnTo>
                  <a:lnTo>
                    <a:pt x="369" y="6"/>
                  </a:lnTo>
                  <a:lnTo>
                    <a:pt x="251" y="2"/>
                  </a:lnTo>
                  <a:lnTo>
                    <a:pt x="133" y="1"/>
                  </a:lnTo>
                  <a:lnTo>
                    <a:pt x="15" y="0"/>
                  </a:lnTo>
                  <a:lnTo>
                    <a:pt x="15" y="0"/>
                  </a:lnTo>
                  <a:close/>
                </a:path>
              </a:pathLst>
            </a:custGeom>
            <a:solidFill>
              <a:srgbClr val="8DC63F"/>
            </a:solidFill>
            <a:ln w="19050" cap="flat" cmpd="sng" algn="ctr">
              <a:solidFill>
                <a:srgbClr val="FFFFFF"/>
              </a:solidFill>
              <a:prstDash val="solid"/>
              <a:round/>
              <a:headEnd type="none" w="med" len="med"/>
              <a:tailEnd type="none" w="med" len="med"/>
            </a:ln>
          </p:spPr>
          <p:txBody>
            <a:bodyPr vert="horz" wrap="square" lIns="91440" tIns="45720" rIns="91440" bIns="45720" numCol="1" rtlCol="0" anchor="t" anchorCtr="0" compatLnSpc="1">
              <a:prstTxWarp prst="textNoShape">
                <a:avLst/>
              </a:prstTxWarp>
            </a:bodyPr>
            <a:lstStyle/>
            <a:p>
              <a:pPr rtl="0"/>
              <a:endParaRPr lang="de-DE" noProof="0">
                <a:solidFill>
                  <a:srgbClr val="FFFFFF"/>
                </a:solidFill>
                <a:latin typeface="+mn-lt"/>
                <a:cs typeface="Arial Narrow"/>
              </a:endParaRPr>
            </a:p>
          </p:txBody>
        </p:sp>
        <p:sp>
          <p:nvSpPr>
            <p:cNvPr id="21" name="Rechteck 6">
              <a:extLst>
                <a:ext uri="{FF2B5EF4-FFF2-40B4-BE49-F238E27FC236}">
                  <a16:creationId xmlns:a16="http://schemas.microsoft.com/office/drawing/2014/main" id="{3725277D-9044-3C48-BDCE-4986AA12B7BB}"/>
                </a:ext>
              </a:extLst>
            </p:cNvPr>
            <p:cNvSpPr>
              <a:spLocks noChangeArrowheads="1"/>
            </p:cNvSpPr>
            <p:nvPr/>
          </p:nvSpPr>
          <p:spPr bwMode="auto">
            <a:xfrm>
              <a:off x="6701157" y="5265531"/>
              <a:ext cx="3200400" cy="1013737"/>
            </a:xfrm>
            <a:prstGeom prst="rect">
              <a:avLst/>
            </a:prstGeom>
            <a:solidFill>
              <a:srgbClr val="034EA8"/>
            </a:solidFill>
            <a:ln w="19050" cap="flat" cmpd="sng" algn="ctr">
              <a:solidFill>
                <a:srgbClr val="FFFFFF"/>
              </a:solidFill>
              <a:prstDash val="solid"/>
              <a:round/>
              <a:headEnd type="none" w="med" len="med"/>
              <a:tailEnd type="none" w="med" len="med"/>
            </a:ln>
          </p:spPr>
          <p:txBody>
            <a:bodyPr vert="horz" wrap="square" lIns="91440" tIns="45720" rIns="91440" bIns="45720" numCol="1" rtlCol="0" anchor="t" anchorCtr="0" compatLnSpc="1">
              <a:prstTxWarp prst="textNoShape">
                <a:avLst/>
              </a:prstTxWarp>
            </a:bodyPr>
            <a:lstStyle/>
            <a:p>
              <a:pPr rtl="0"/>
              <a:endParaRPr lang="de-DE" noProof="0">
                <a:solidFill>
                  <a:srgbClr val="FFFFFF"/>
                </a:solidFill>
                <a:latin typeface="+mn-lt"/>
                <a:cs typeface="Arial Narrow"/>
              </a:endParaRPr>
            </a:p>
          </p:txBody>
        </p:sp>
        <p:sp>
          <p:nvSpPr>
            <p:cNvPr id="22" name="Rechteck 6">
              <a:extLst>
                <a:ext uri="{FF2B5EF4-FFF2-40B4-BE49-F238E27FC236}">
                  <a16:creationId xmlns:a16="http://schemas.microsoft.com/office/drawing/2014/main" id="{4ABF5809-C05D-9E41-8FD3-CBFCBD7D43BF}"/>
                </a:ext>
              </a:extLst>
            </p:cNvPr>
            <p:cNvSpPr>
              <a:spLocks noChangeArrowheads="1"/>
            </p:cNvSpPr>
            <p:nvPr/>
          </p:nvSpPr>
          <p:spPr bwMode="auto">
            <a:xfrm>
              <a:off x="3581400" y="5265531"/>
              <a:ext cx="3200400" cy="1013737"/>
            </a:xfrm>
            <a:prstGeom prst="rect">
              <a:avLst/>
            </a:prstGeom>
            <a:solidFill>
              <a:schemeClr val="accent4">
                <a:lumMod val="75000"/>
              </a:schemeClr>
            </a:solidFill>
            <a:ln w="19050" cap="flat" cmpd="sng" algn="ctr">
              <a:solidFill>
                <a:srgbClr val="FFFFFF"/>
              </a:solidFill>
              <a:prstDash val="solid"/>
              <a:round/>
              <a:headEnd type="none" w="med" len="med"/>
              <a:tailEnd type="none" w="med" len="med"/>
            </a:ln>
          </p:spPr>
          <p:txBody>
            <a:bodyPr vert="horz" wrap="square" lIns="91440" tIns="45720" rIns="91440" bIns="45720" numCol="1" rtlCol="0" anchor="t" anchorCtr="0" compatLnSpc="1">
              <a:prstTxWarp prst="textNoShape">
                <a:avLst/>
              </a:prstTxWarp>
            </a:bodyPr>
            <a:lstStyle/>
            <a:p>
              <a:pPr rtl="0"/>
              <a:endParaRPr lang="de-DE" noProof="0">
                <a:solidFill>
                  <a:srgbClr val="FFFFFF"/>
                </a:solidFill>
                <a:latin typeface="+mn-lt"/>
                <a:cs typeface="Arial Narrow"/>
              </a:endParaRPr>
            </a:p>
          </p:txBody>
        </p:sp>
        <p:sp>
          <p:nvSpPr>
            <p:cNvPr id="23" name="Freihandform 6">
              <a:extLst>
                <a:ext uri="{FF2B5EF4-FFF2-40B4-BE49-F238E27FC236}">
                  <a16:creationId xmlns:a16="http://schemas.microsoft.com/office/drawing/2014/main" id="{BF93E815-6D33-CC40-8B9F-4C1C0C4EF015}"/>
                </a:ext>
              </a:extLst>
            </p:cNvPr>
            <p:cNvSpPr>
              <a:spLocks/>
            </p:cNvSpPr>
            <p:nvPr/>
          </p:nvSpPr>
          <p:spPr bwMode="auto">
            <a:xfrm>
              <a:off x="1001345" y="5265325"/>
              <a:ext cx="2585088" cy="1014062"/>
            </a:xfrm>
            <a:custGeom>
              <a:avLst/>
              <a:gdLst/>
              <a:ahLst/>
              <a:cxnLst>
                <a:cxn ang="0">
                  <a:pos x="1872" y="0"/>
                </a:cxn>
                <a:cxn ang="0">
                  <a:pos x="1729" y="5"/>
                </a:cxn>
                <a:cxn ang="0">
                  <a:pos x="1588" y="21"/>
                </a:cxn>
                <a:cxn ang="0">
                  <a:pos x="1451" y="49"/>
                </a:cxn>
                <a:cxn ang="0">
                  <a:pos x="1318" y="85"/>
                </a:cxn>
                <a:cxn ang="0">
                  <a:pos x="1187" y="131"/>
                </a:cxn>
                <a:cxn ang="0">
                  <a:pos x="1062" y="186"/>
                </a:cxn>
                <a:cxn ang="0">
                  <a:pos x="942" y="249"/>
                </a:cxn>
                <a:cxn ang="0">
                  <a:pos x="827" y="322"/>
                </a:cxn>
                <a:cxn ang="0">
                  <a:pos x="717" y="401"/>
                </a:cxn>
                <a:cxn ang="0">
                  <a:pos x="615" y="489"/>
                </a:cxn>
                <a:cxn ang="0">
                  <a:pos x="518" y="583"/>
                </a:cxn>
                <a:cxn ang="0">
                  <a:pos x="428" y="684"/>
                </a:cxn>
                <a:cxn ang="0">
                  <a:pos x="346" y="791"/>
                </a:cxn>
                <a:cxn ang="0">
                  <a:pos x="272" y="905"/>
                </a:cxn>
                <a:cxn ang="0">
                  <a:pos x="206" y="1023"/>
                </a:cxn>
                <a:cxn ang="0">
                  <a:pos x="147" y="1147"/>
                </a:cxn>
                <a:cxn ang="0">
                  <a:pos x="98" y="1275"/>
                </a:cxn>
                <a:cxn ang="0">
                  <a:pos x="59" y="1407"/>
                </a:cxn>
                <a:cxn ang="0">
                  <a:pos x="29" y="1544"/>
                </a:cxn>
                <a:cxn ang="0">
                  <a:pos x="9" y="1684"/>
                </a:cxn>
                <a:cxn ang="0">
                  <a:pos x="0" y="1826"/>
                </a:cxn>
                <a:cxn ang="0">
                  <a:pos x="0" y="1923"/>
                </a:cxn>
                <a:cxn ang="0">
                  <a:pos x="9" y="2065"/>
                </a:cxn>
                <a:cxn ang="0">
                  <a:pos x="29" y="2204"/>
                </a:cxn>
                <a:cxn ang="0">
                  <a:pos x="59" y="2341"/>
                </a:cxn>
                <a:cxn ang="0">
                  <a:pos x="98" y="2473"/>
                </a:cxn>
                <a:cxn ang="0">
                  <a:pos x="147" y="2602"/>
                </a:cxn>
                <a:cxn ang="0">
                  <a:pos x="206" y="2725"/>
                </a:cxn>
                <a:cxn ang="0">
                  <a:pos x="272" y="2843"/>
                </a:cxn>
                <a:cxn ang="0">
                  <a:pos x="346" y="2957"/>
                </a:cxn>
                <a:cxn ang="0">
                  <a:pos x="428" y="3064"/>
                </a:cxn>
                <a:cxn ang="0">
                  <a:pos x="518" y="3165"/>
                </a:cxn>
                <a:cxn ang="0">
                  <a:pos x="615" y="3260"/>
                </a:cxn>
                <a:cxn ang="0">
                  <a:pos x="717" y="3347"/>
                </a:cxn>
                <a:cxn ang="0">
                  <a:pos x="827" y="3427"/>
                </a:cxn>
                <a:cxn ang="0">
                  <a:pos x="942" y="3499"/>
                </a:cxn>
                <a:cxn ang="0">
                  <a:pos x="1062" y="3562"/>
                </a:cxn>
                <a:cxn ang="0">
                  <a:pos x="1187" y="3617"/>
                </a:cxn>
                <a:cxn ang="0">
                  <a:pos x="1318" y="3663"/>
                </a:cxn>
                <a:cxn ang="0">
                  <a:pos x="1451" y="3699"/>
                </a:cxn>
                <a:cxn ang="0">
                  <a:pos x="1588" y="3726"/>
                </a:cxn>
                <a:cxn ang="0">
                  <a:pos x="1729" y="3742"/>
                </a:cxn>
                <a:cxn ang="0">
                  <a:pos x="1872" y="3748"/>
                </a:cxn>
              </a:cxnLst>
              <a:rect l="0" t="0" r="r" b="b"/>
              <a:pathLst>
                <a:path w="9552" h="3748">
                  <a:moveTo>
                    <a:pt x="9552" y="0"/>
                  </a:moveTo>
                  <a:lnTo>
                    <a:pt x="1872" y="0"/>
                  </a:lnTo>
                  <a:lnTo>
                    <a:pt x="1872" y="0"/>
                  </a:lnTo>
                  <a:lnTo>
                    <a:pt x="1825" y="2"/>
                  </a:lnTo>
                  <a:lnTo>
                    <a:pt x="1776" y="3"/>
                  </a:lnTo>
                  <a:lnTo>
                    <a:pt x="1729" y="5"/>
                  </a:lnTo>
                  <a:lnTo>
                    <a:pt x="1681" y="10"/>
                  </a:lnTo>
                  <a:lnTo>
                    <a:pt x="1635" y="15"/>
                  </a:lnTo>
                  <a:lnTo>
                    <a:pt x="1588" y="21"/>
                  </a:lnTo>
                  <a:lnTo>
                    <a:pt x="1542" y="30"/>
                  </a:lnTo>
                  <a:lnTo>
                    <a:pt x="1496" y="39"/>
                  </a:lnTo>
                  <a:lnTo>
                    <a:pt x="1451" y="49"/>
                  </a:lnTo>
                  <a:lnTo>
                    <a:pt x="1406" y="60"/>
                  </a:lnTo>
                  <a:lnTo>
                    <a:pt x="1361" y="71"/>
                  </a:lnTo>
                  <a:lnTo>
                    <a:pt x="1318" y="85"/>
                  </a:lnTo>
                  <a:lnTo>
                    <a:pt x="1273" y="99"/>
                  </a:lnTo>
                  <a:lnTo>
                    <a:pt x="1231" y="115"/>
                  </a:lnTo>
                  <a:lnTo>
                    <a:pt x="1187" y="131"/>
                  </a:lnTo>
                  <a:lnTo>
                    <a:pt x="1146" y="149"/>
                  </a:lnTo>
                  <a:lnTo>
                    <a:pt x="1104" y="166"/>
                  </a:lnTo>
                  <a:lnTo>
                    <a:pt x="1062" y="186"/>
                  </a:lnTo>
                  <a:lnTo>
                    <a:pt x="1021" y="206"/>
                  </a:lnTo>
                  <a:lnTo>
                    <a:pt x="981" y="227"/>
                  </a:lnTo>
                  <a:lnTo>
                    <a:pt x="942" y="249"/>
                  </a:lnTo>
                  <a:lnTo>
                    <a:pt x="903" y="273"/>
                  </a:lnTo>
                  <a:lnTo>
                    <a:pt x="864" y="297"/>
                  </a:lnTo>
                  <a:lnTo>
                    <a:pt x="827" y="322"/>
                  </a:lnTo>
                  <a:lnTo>
                    <a:pt x="790" y="347"/>
                  </a:lnTo>
                  <a:lnTo>
                    <a:pt x="754" y="374"/>
                  </a:lnTo>
                  <a:lnTo>
                    <a:pt x="717" y="401"/>
                  </a:lnTo>
                  <a:lnTo>
                    <a:pt x="683" y="430"/>
                  </a:lnTo>
                  <a:lnTo>
                    <a:pt x="649" y="459"/>
                  </a:lnTo>
                  <a:lnTo>
                    <a:pt x="615" y="489"/>
                  </a:lnTo>
                  <a:lnTo>
                    <a:pt x="582" y="520"/>
                  </a:lnTo>
                  <a:lnTo>
                    <a:pt x="549" y="551"/>
                  </a:lnTo>
                  <a:lnTo>
                    <a:pt x="518" y="583"/>
                  </a:lnTo>
                  <a:lnTo>
                    <a:pt x="488" y="616"/>
                  </a:lnTo>
                  <a:lnTo>
                    <a:pt x="458" y="649"/>
                  </a:lnTo>
                  <a:lnTo>
                    <a:pt x="428" y="684"/>
                  </a:lnTo>
                  <a:lnTo>
                    <a:pt x="400" y="719"/>
                  </a:lnTo>
                  <a:lnTo>
                    <a:pt x="372" y="755"/>
                  </a:lnTo>
                  <a:lnTo>
                    <a:pt x="346" y="791"/>
                  </a:lnTo>
                  <a:lnTo>
                    <a:pt x="320" y="829"/>
                  </a:lnTo>
                  <a:lnTo>
                    <a:pt x="295" y="866"/>
                  </a:lnTo>
                  <a:lnTo>
                    <a:pt x="272" y="905"/>
                  </a:lnTo>
                  <a:lnTo>
                    <a:pt x="249" y="943"/>
                  </a:lnTo>
                  <a:lnTo>
                    <a:pt x="227" y="983"/>
                  </a:lnTo>
                  <a:lnTo>
                    <a:pt x="206" y="1023"/>
                  </a:lnTo>
                  <a:lnTo>
                    <a:pt x="186" y="1063"/>
                  </a:lnTo>
                  <a:lnTo>
                    <a:pt x="166" y="1104"/>
                  </a:lnTo>
                  <a:lnTo>
                    <a:pt x="147" y="1147"/>
                  </a:lnTo>
                  <a:lnTo>
                    <a:pt x="130" y="1189"/>
                  </a:lnTo>
                  <a:lnTo>
                    <a:pt x="113" y="1231"/>
                  </a:lnTo>
                  <a:lnTo>
                    <a:pt x="98" y="1275"/>
                  </a:lnTo>
                  <a:lnTo>
                    <a:pt x="85" y="1318"/>
                  </a:lnTo>
                  <a:lnTo>
                    <a:pt x="71" y="1362"/>
                  </a:lnTo>
                  <a:lnTo>
                    <a:pt x="59" y="1407"/>
                  </a:lnTo>
                  <a:lnTo>
                    <a:pt x="47" y="1452"/>
                  </a:lnTo>
                  <a:lnTo>
                    <a:pt x="37" y="1498"/>
                  </a:lnTo>
                  <a:lnTo>
                    <a:pt x="29" y="1544"/>
                  </a:lnTo>
                  <a:lnTo>
                    <a:pt x="21" y="1590"/>
                  </a:lnTo>
                  <a:lnTo>
                    <a:pt x="15" y="1636"/>
                  </a:lnTo>
                  <a:lnTo>
                    <a:pt x="9" y="1684"/>
                  </a:lnTo>
                  <a:lnTo>
                    <a:pt x="5" y="1731"/>
                  </a:lnTo>
                  <a:lnTo>
                    <a:pt x="2" y="1778"/>
                  </a:lnTo>
                  <a:lnTo>
                    <a:pt x="0" y="1826"/>
                  </a:lnTo>
                  <a:lnTo>
                    <a:pt x="0" y="1874"/>
                  </a:lnTo>
                  <a:lnTo>
                    <a:pt x="0" y="1874"/>
                  </a:lnTo>
                  <a:lnTo>
                    <a:pt x="0" y="1923"/>
                  </a:lnTo>
                  <a:lnTo>
                    <a:pt x="2" y="1970"/>
                  </a:lnTo>
                  <a:lnTo>
                    <a:pt x="5" y="2017"/>
                  </a:lnTo>
                  <a:lnTo>
                    <a:pt x="9" y="2065"/>
                  </a:lnTo>
                  <a:lnTo>
                    <a:pt x="15" y="2112"/>
                  </a:lnTo>
                  <a:lnTo>
                    <a:pt x="21" y="2158"/>
                  </a:lnTo>
                  <a:lnTo>
                    <a:pt x="29" y="2204"/>
                  </a:lnTo>
                  <a:lnTo>
                    <a:pt x="37" y="2250"/>
                  </a:lnTo>
                  <a:lnTo>
                    <a:pt x="47" y="2295"/>
                  </a:lnTo>
                  <a:lnTo>
                    <a:pt x="59" y="2341"/>
                  </a:lnTo>
                  <a:lnTo>
                    <a:pt x="71" y="2385"/>
                  </a:lnTo>
                  <a:lnTo>
                    <a:pt x="85" y="2430"/>
                  </a:lnTo>
                  <a:lnTo>
                    <a:pt x="98" y="2473"/>
                  </a:lnTo>
                  <a:lnTo>
                    <a:pt x="113" y="2517"/>
                  </a:lnTo>
                  <a:lnTo>
                    <a:pt x="130" y="2559"/>
                  </a:lnTo>
                  <a:lnTo>
                    <a:pt x="147" y="2602"/>
                  </a:lnTo>
                  <a:lnTo>
                    <a:pt x="166" y="2643"/>
                  </a:lnTo>
                  <a:lnTo>
                    <a:pt x="186" y="2684"/>
                  </a:lnTo>
                  <a:lnTo>
                    <a:pt x="206" y="2725"/>
                  </a:lnTo>
                  <a:lnTo>
                    <a:pt x="227" y="2765"/>
                  </a:lnTo>
                  <a:lnTo>
                    <a:pt x="249" y="2805"/>
                  </a:lnTo>
                  <a:lnTo>
                    <a:pt x="272" y="2843"/>
                  </a:lnTo>
                  <a:lnTo>
                    <a:pt x="295" y="2882"/>
                  </a:lnTo>
                  <a:lnTo>
                    <a:pt x="320" y="2919"/>
                  </a:lnTo>
                  <a:lnTo>
                    <a:pt x="346" y="2957"/>
                  </a:lnTo>
                  <a:lnTo>
                    <a:pt x="372" y="2993"/>
                  </a:lnTo>
                  <a:lnTo>
                    <a:pt x="400" y="3029"/>
                  </a:lnTo>
                  <a:lnTo>
                    <a:pt x="428" y="3064"/>
                  </a:lnTo>
                  <a:lnTo>
                    <a:pt x="458" y="3099"/>
                  </a:lnTo>
                  <a:lnTo>
                    <a:pt x="488" y="3133"/>
                  </a:lnTo>
                  <a:lnTo>
                    <a:pt x="518" y="3165"/>
                  </a:lnTo>
                  <a:lnTo>
                    <a:pt x="549" y="3197"/>
                  </a:lnTo>
                  <a:lnTo>
                    <a:pt x="582" y="3228"/>
                  </a:lnTo>
                  <a:lnTo>
                    <a:pt x="615" y="3260"/>
                  </a:lnTo>
                  <a:lnTo>
                    <a:pt x="649" y="3290"/>
                  </a:lnTo>
                  <a:lnTo>
                    <a:pt x="683" y="3318"/>
                  </a:lnTo>
                  <a:lnTo>
                    <a:pt x="717" y="3347"/>
                  </a:lnTo>
                  <a:lnTo>
                    <a:pt x="754" y="3374"/>
                  </a:lnTo>
                  <a:lnTo>
                    <a:pt x="790" y="3400"/>
                  </a:lnTo>
                  <a:lnTo>
                    <a:pt x="827" y="3427"/>
                  </a:lnTo>
                  <a:lnTo>
                    <a:pt x="864" y="3451"/>
                  </a:lnTo>
                  <a:lnTo>
                    <a:pt x="903" y="3475"/>
                  </a:lnTo>
                  <a:lnTo>
                    <a:pt x="942" y="3499"/>
                  </a:lnTo>
                  <a:lnTo>
                    <a:pt x="981" y="3520"/>
                  </a:lnTo>
                  <a:lnTo>
                    <a:pt x="1021" y="3542"/>
                  </a:lnTo>
                  <a:lnTo>
                    <a:pt x="1062" y="3562"/>
                  </a:lnTo>
                  <a:lnTo>
                    <a:pt x="1104" y="3581"/>
                  </a:lnTo>
                  <a:lnTo>
                    <a:pt x="1146" y="3600"/>
                  </a:lnTo>
                  <a:lnTo>
                    <a:pt x="1187" y="3617"/>
                  </a:lnTo>
                  <a:lnTo>
                    <a:pt x="1231" y="3633"/>
                  </a:lnTo>
                  <a:lnTo>
                    <a:pt x="1273" y="3648"/>
                  </a:lnTo>
                  <a:lnTo>
                    <a:pt x="1318" y="3663"/>
                  </a:lnTo>
                  <a:lnTo>
                    <a:pt x="1361" y="3676"/>
                  </a:lnTo>
                  <a:lnTo>
                    <a:pt x="1406" y="3688"/>
                  </a:lnTo>
                  <a:lnTo>
                    <a:pt x="1451" y="3699"/>
                  </a:lnTo>
                  <a:lnTo>
                    <a:pt x="1496" y="3709"/>
                  </a:lnTo>
                  <a:lnTo>
                    <a:pt x="1542" y="3718"/>
                  </a:lnTo>
                  <a:lnTo>
                    <a:pt x="1588" y="3726"/>
                  </a:lnTo>
                  <a:lnTo>
                    <a:pt x="1635" y="3733"/>
                  </a:lnTo>
                  <a:lnTo>
                    <a:pt x="1681" y="3738"/>
                  </a:lnTo>
                  <a:lnTo>
                    <a:pt x="1729" y="3742"/>
                  </a:lnTo>
                  <a:lnTo>
                    <a:pt x="1776" y="3746"/>
                  </a:lnTo>
                  <a:lnTo>
                    <a:pt x="1825" y="3747"/>
                  </a:lnTo>
                  <a:lnTo>
                    <a:pt x="1872" y="3748"/>
                  </a:lnTo>
                  <a:lnTo>
                    <a:pt x="9552" y="3748"/>
                  </a:lnTo>
                  <a:lnTo>
                    <a:pt x="9552" y="0"/>
                  </a:lnTo>
                  <a:close/>
                </a:path>
              </a:pathLst>
            </a:custGeom>
            <a:solidFill>
              <a:schemeClr val="bg1">
                <a:lumMod val="65000"/>
              </a:schemeClr>
            </a:solidFill>
            <a:ln w="19050" cap="flat" cmpd="sng" algn="ctr">
              <a:solidFill>
                <a:srgbClr val="FFFFFF"/>
              </a:solidFill>
              <a:prstDash val="solid"/>
              <a:round/>
              <a:headEnd type="none" w="med" len="med"/>
              <a:tailEnd type="none" w="med" len="med"/>
            </a:ln>
          </p:spPr>
          <p:txBody>
            <a:bodyPr vert="horz" wrap="square" lIns="91440" tIns="45720" rIns="91440" bIns="45720" numCol="1" rtlCol="0" anchor="t" anchorCtr="0" compatLnSpc="1">
              <a:prstTxWarp prst="textNoShape">
                <a:avLst/>
              </a:prstTxWarp>
            </a:bodyPr>
            <a:lstStyle/>
            <a:p>
              <a:pPr rtl="0"/>
              <a:endParaRPr lang="de-DE" noProof="0">
                <a:solidFill>
                  <a:srgbClr val="FFFFFF"/>
                </a:solidFill>
                <a:latin typeface="+mn-lt"/>
                <a:cs typeface="Arial Narrow"/>
              </a:endParaRPr>
            </a:p>
          </p:txBody>
        </p:sp>
        <p:sp>
          <p:nvSpPr>
            <p:cNvPr id="67" name="Rechteck 66">
              <a:extLst>
                <a:ext uri="{FF2B5EF4-FFF2-40B4-BE49-F238E27FC236}">
                  <a16:creationId xmlns:a16="http://schemas.microsoft.com/office/drawing/2014/main" id="{8BA5C25D-8B04-E449-8398-ED746F8F13F8}"/>
                </a:ext>
              </a:extLst>
            </p:cNvPr>
            <p:cNvSpPr>
              <a:spLocks noChangeArrowheads="1"/>
            </p:cNvSpPr>
            <p:nvPr userDrawn="1"/>
          </p:nvSpPr>
          <p:spPr bwMode="auto">
            <a:xfrm>
              <a:off x="6749285" y="381000"/>
              <a:ext cx="3200400" cy="1013737"/>
            </a:xfrm>
            <a:prstGeom prst="rect">
              <a:avLst/>
            </a:prstGeom>
            <a:solidFill>
              <a:srgbClr val="FFF200"/>
            </a:solidFill>
            <a:ln w="19050" cap="flat" cmpd="sng" algn="ctr">
              <a:solidFill>
                <a:srgbClr val="FFFFFF"/>
              </a:solidFill>
              <a:prstDash val="solid"/>
              <a:round/>
              <a:headEnd type="none" w="med" len="med"/>
              <a:tailEnd type="none" w="med" len="med"/>
            </a:ln>
          </p:spPr>
          <p:txBody>
            <a:bodyPr vert="horz" wrap="square" lIns="91440" tIns="45720" rIns="91440" bIns="45720" numCol="1" rtlCol="0" anchor="t" anchorCtr="0" compatLnSpc="1">
              <a:prstTxWarp prst="textNoShape">
                <a:avLst/>
              </a:prstTxWarp>
            </a:bodyPr>
            <a:lstStyle/>
            <a:p>
              <a:pPr rtl="0"/>
              <a:endParaRPr lang="de-DE" noProof="0">
                <a:solidFill>
                  <a:srgbClr val="FFFFFF"/>
                </a:solidFill>
                <a:latin typeface="+mn-lt"/>
                <a:cs typeface="Arial Narrow"/>
              </a:endParaRPr>
            </a:p>
          </p:txBody>
        </p:sp>
        <p:sp>
          <p:nvSpPr>
            <p:cNvPr id="68" name="Freihandform 5">
              <a:extLst>
                <a:ext uri="{FF2B5EF4-FFF2-40B4-BE49-F238E27FC236}">
                  <a16:creationId xmlns:a16="http://schemas.microsoft.com/office/drawing/2014/main" id="{7A850F63-58A8-914F-B36B-53BD94BEEFE7}"/>
                </a:ext>
              </a:extLst>
            </p:cNvPr>
            <p:cNvSpPr>
              <a:spLocks/>
            </p:cNvSpPr>
            <p:nvPr userDrawn="1"/>
          </p:nvSpPr>
          <p:spPr bwMode="auto">
            <a:xfrm rot="10800000">
              <a:off x="962529" y="3328995"/>
              <a:ext cx="1421744" cy="1322185"/>
            </a:xfrm>
            <a:custGeom>
              <a:avLst/>
              <a:gdLst/>
              <a:ahLst/>
              <a:cxnLst>
                <a:cxn ang="0">
                  <a:pos x="15" y="6537"/>
                </a:cxn>
                <a:cxn ang="0">
                  <a:pos x="210" y="6543"/>
                </a:cxn>
                <a:cxn ang="0">
                  <a:pos x="464" y="6570"/>
                </a:cxn>
                <a:cxn ang="0">
                  <a:pos x="712" y="6615"/>
                </a:cxn>
                <a:cxn ang="0">
                  <a:pos x="952" y="6679"/>
                </a:cxn>
                <a:cxn ang="0">
                  <a:pos x="1180" y="6762"/>
                </a:cxn>
                <a:cxn ang="0">
                  <a:pos x="1400" y="6860"/>
                </a:cxn>
                <a:cxn ang="0">
                  <a:pos x="1605" y="6973"/>
                </a:cxn>
                <a:cxn ang="0">
                  <a:pos x="1797" y="7100"/>
                </a:cxn>
                <a:cxn ang="0">
                  <a:pos x="1972" y="7240"/>
                </a:cxn>
                <a:cxn ang="0">
                  <a:pos x="2131" y="7392"/>
                </a:cxn>
                <a:cxn ang="0">
                  <a:pos x="2270" y="7553"/>
                </a:cxn>
                <a:cxn ang="0">
                  <a:pos x="2388" y="7725"/>
                </a:cxn>
                <a:cxn ang="0">
                  <a:pos x="2485" y="7903"/>
                </a:cxn>
                <a:cxn ang="0">
                  <a:pos x="2558" y="8089"/>
                </a:cxn>
                <a:cxn ang="0">
                  <a:pos x="2607" y="8280"/>
                </a:cxn>
                <a:cxn ang="0">
                  <a:pos x="2629" y="8477"/>
                </a:cxn>
                <a:cxn ang="0">
                  <a:pos x="9167" y="8416"/>
                </a:cxn>
                <a:cxn ang="0">
                  <a:pos x="9149" y="7979"/>
                </a:cxn>
                <a:cxn ang="0">
                  <a:pos x="9106" y="7548"/>
                </a:cxn>
                <a:cxn ang="0">
                  <a:pos x="9042" y="7124"/>
                </a:cxn>
                <a:cxn ang="0">
                  <a:pos x="8957" y="6706"/>
                </a:cxn>
                <a:cxn ang="0">
                  <a:pos x="8848" y="6296"/>
                </a:cxn>
                <a:cxn ang="0">
                  <a:pos x="8720" y="5894"/>
                </a:cxn>
                <a:cxn ang="0">
                  <a:pos x="8570" y="5500"/>
                </a:cxn>
                <a:cxn ang="0">
                  <a:pos x="8401" y="5115"/>
                </a:cxn>
                <a:cxn ang="0">
                  <a:pos x="8212" y="4740"/>
                </a:cxn>
                <a:cxn ang="0">
                  <a:pos x="8005" y="4374"/>
                </a:cxn>
                <a:cxn ang="0">
                  <a:pos x="7780" y="4020"/>
                </a:cxn>
                <a:cxn ang="0">
                  <a:pos x="7538" y="3677"/>
                </a:cxn>
                <a:cxn ang="0">
                  <a:pos x="7278" y="3347"/>
                </a:cxn>
                <a:cxn ang="0">
                  <a:pos x="7001" y="3026"/>
                </a:cxn>
                <a:cxn ang="0">
                  <a:pos x="6710" y="2721"/>
                </a:cxn>
                <a:cxn ang="0">
                  <a:pos x="6403" y="2427"/>
                </a:cxn>
                <a:cxn ang="0">
                  <a:pos x="6082" y="2150"/>
                </a:cxn>
                <a:cxn ang="0">
                  <a:pos x="5746" y="1884"/>
                </a:cxn>
                <a:cxn ang="0">
                  <a:pos x="5397" y="1635"/>
                </a:cxn>
                <a:cxn ang="0">
                  <a:pos x="5035" y="1401"/>
                </a:cxn>
                <a:cxn ang="0">
                  <a:pos x="4661" y="1183"/>
                </a:cxn>
                <a:cxn ang="0">
                  <a:pos x="4274" y="982"/>
                </a:cxn>
                <a:cxn ang="0">
                  <a:pos x="3878" y="798"/>
                </a:cxn>
                <a:cxn ang="0">
                  <a:pos x="3470" y="631"/>
                </a:cxn>
                <a:cxn ang="0">
                  <a:pos x="3052" y="482"/>
                </a:cxn>
                <a:cxn ang="0">
                  <a:pos x="2626" y="353"/>
                </a:cxn>
                <a:cxn ang="0">
                  <a:pos x="2189" y="244"/>
                </a:cxn>
                <a:cxn ang="0">
                  <a:pos x="1745" y="153"/>
                </a:cxn>
                <a:cxn ang="0">
                  <a:pos x="1294" y="82"/>
                </a:cxn>
                <a:cxn ang="0">
                  <a:pos x="834" y="34"/>
                </a:cxn>
                <a:cxn ang="0">
                  <a:pos x="369" y="6"/>
                </a:cxn>
                <a:cxn ang="0">
                  <a:pos x="15" y="0"/>
                </a:cxn>
              </a:cxnLst>
              <a:rect l="0" t="0" r="r" b="b"/>
              <a:pathLst>
                <a:path w="9167" h="8526">
                  <a:moveTo>
                    <a:pt x="15" y="0"/>
                  </a:moveTo>
                  <a:lnTo>
                    <a:pt x="0" y="0"/>
                  </a:lnTo>
                  <a:lnTo>
                    <a:pt x="0" y="6537"/>
                  </a:lnTo>
                  <a:lnTo>
                    <a:pt x="15" y="6537"/>
                  </a:lnTo>
                  <a:lnTo>
                    <a:pt x="15" y="6537"/>
                  </a:lnTo>
                  <a:lnTo>
                    <a:pt x="81" y="6538"/>
                  </a:lnTo>
                  <a:lnTo>
                    <a:pt x="146" y="6540"/>
                  </a:lnTo>
                  <a:lnTo>
                    <a:pt x="210" y="6543"/>
                  </a:lnTo>
                  <a:lnTo>
                    <a:pt x="274" y="6548"/>
                  </a:lnTo>
                  <a:lnTo>
                    <a:pt x="338" y="6554"/>
                  </a:lnTo>
                  <a:lnTo>
                    <a:pt x="401" y="6561"/>
                  </a:lnTo>
                  <a:lnTo>
                    <a:pt x="464" y="6570"/>
                  </a:lnTo>
                  <a:lnTo>
                    <a:pt x="526" y="6579"/>
                  </a:lnTo>
                  <a:lnTo>
                    <a:pt x="589" y="6590"/>
                  </a:lnTo>
                  <a:lnTo>
                    <a:pt x="651" y="6602"/>
                  </a:lnTo>
                  <a:lnTo>
                    <a:pt x="712" y="6615"/>
                  </a:lnTo>
                  <a:lnTo>
                    <a:pt x="772" y="6629"/>
                  </a:lnTo>
                  <a:lnTo>
                    <a:pt x="833" y="6645"/>
                  </a:lnTo>
                  <a:lnTo>
                    <a:pt x="892" y="6662"/>
                  </a:lnTo>
                  <a:lnTo>
                    <a:pt x="952" y="6679"/>
                  </a:lnTo>
                  <a:lnTo>
                    <a:pt x="1010" y="6699"/>
                  </a:lnTo>
                  <a:lnTo>
                    <a:pt x="1067" y="6718"/>
                  </a:lnTo>
                  <a:lnTo>
                    <a:pt x="1124" y="6740"/>
                  </a:lnTo>
                  <a:lnTo>
                    <a:pt x="1180" y="6762"/>
                  </a:lnTo>
                  <a:lnTo>
                    <a:pt x="1236" y="6785"/>
                  </a:lnTo>
                  <a:lnTo>
                    <a:pt x="1291" y="6809"/>
                  </a:lnTo>
                  <a:lnTo>
                    <a:pt x="1346" y="6834"/>
                  </a:lnTo>
                  <a:lnTo>
                    <a:pt x="1400" y="6860"/>
                  </a:lnTo>
                  <a:lnTo>
                    <a:pt x="1453" y="6886"/>
                  </a:lnTo>
                  <a:lnTo>
                    <a:pt x="1504" y="6915"/>
                  </a:lnTo>
                  <a:lnTo>
                    <a:pt x="1555" y="6944"/>
                  </a:lnTo>
                  <a:lnTo>
                    <a:pt x="1605" y="6973"/>
                  </a:lnTo>
                  <a:lnTo>
                    <a:pt x="1655" y="7003"/>
                  </a:lnTo>
                  <a:lnTo>
                    <a:pt x="1703" y="7035"/>
                  </a:lnTo>
                  <a:lnTo>
                    <a:pt x="1750" y="7067"/>
                  </a:lnTo>
                  <a:lnTo>
                    <a:pt x="1797" y="7100"/>
                  </a:lnTo>
                  <a:lnTo>
                    <a:pt x="1842" y="7133"/>
                  </a:lnTo>
                  <a:lnTo>
                    <a:pt x="1886" y="7169"/>
                  </a:lnTo>
                  <a:lnTo>
                    <a:pt x="1929" y="7204"/>
                  </a:lnTo>
                  <a:lnTo>
                    <a:pt x="1972" y="7240"/>
                  </a:lnTo>
                  <a:lnTo>
                    <a:pt x="2013" y="7276"/>
                  </a:lnTo>
                  <a:lnTo>
                    <a:pt x="2054" y="7314"/>
                  </a:lnTo>
                  <a:lnTo>
                    <a:pt x="2093" y="7353"/>
                  </a:lnTo>
                  <a:lnTo>
                    <a:pt x="2131" y="7392"/>
                  </a:lnTo>
                  <a:lnTo>
                    <a:pt x="2167" y="7431"/>
                  </a:lnTo>
                  <a:lnTo>
                    <a:pt x="2203" y="7471"/>
                  </a:lnTo>
                  <a:lnTo>
                    <a:pt x="2237" y="7512"/>
                  </a:lnTo>
                  <a:lnTo>
                    <a:pt x="2270" y="7553"/>
                  </a:lnTo>
                  <a:lnTo>
                    <a:pt x="2301" y="7595"/>
                  </a:lnTo>
                  <a:lnTo>
                    <a:pt x="2332" y="7638"/>
                  </a:lnTo>
                  <a:lnTo>
                    <a:pt x="2360" y="7680"/>
                  </a:lnTo>
                  <a:lnTo>
                    <a:pt x="2388" y="7725"/>
                  </a:lnTo>
                  <a:lnTo>
                    <a:pt x="2415" y="7768"/>
                  </a:lnTo>
                  <a:lnTo>
                    <a:pt x="2439" y="7813"/>
                  </a:lnTo>
                  <a:lnTo>
                    <a:pt x="2463" y="7857"/>
                  </a:lnTo>
                  <a:lnTo>
                    <a:pt x="2485" y="7903"/>
                  </a:lnTo>
                  <a:lnTo>
                    <a:pt x="2506" y="7949"/>
                  </a:lnTo>
                  <a:lnTo>
                    <a:pt x="2525" y="7995"/>
                  </a:lnTo>
                  <a:lnTo>
                    <a:pt x="2542" y="8042"/>
                  </a:lnTo>
                  <a:lnTo>
                    <a:pt x="2558" y="8089"/>
                  </a:lnTo>
                  <a:lnTo>
                    <a:pt x="2573" y="8136"/>
                  </a:lnTo>
                  <a:lnTo>
                    <a:pt x="2586" y="8184"/>
                  </a:lnTo>
                  <a:lnTo>
                    <a:pt x="2597" y="8232"/>
                  </a:lnTo>
                  <a:lnTo>
                    <a:pt x="2607" y="8280"/>
                  </a:lnTo>
                  <a:lnTo>
                    <a:pt x="2615" y="8329"/>
                  </a:lnTo>
                  <a:lnTo>
                    <a:pt x="2621" y="8379"/>
                  </a:lnTo>
                  <a:lnTo>
                    <a:pt x="2626" y="8428"/>
                  </a:lnTo>
                  <a:lnTo>
                    <a:pt x="2629" y="8477"/>
                  </a:lnTo>
                  <a:lnTo>
                    <a:pt x="2630" y="8526"/>
                  </a:lnTo>
                  <a:lnTo>
                    <a:pt x="9167" y="8526"/>
                  </a:lnTo>
                  <a:lnTo>
                    <a:pt x="9167" y="8526"/>
                  </a:lnTo>
                  <a:lnTo>
                    <a:pt x="9167" y="8416"/>
                  </a:lnTo>
                  <a:lnTo>
                    <a:pt x="9165" y="8306"/>
                  </a:lnTo>
                  <a:lnTo>
                    <a:pt x="9160" y="8197"/>
                  </a:lnTo>
                  <a:lnTo>
                    <a:pt x="9156" y="8088"/>
                  </a:lnTo>
                  <a:lnTo>
                    <a:pt x="9149" y="7979"/>
                  </a:lnTo>
                  <a:lnTo>
                    <a:pt x="9141" y="7871"/>
                  </a:lnTo>
                  <a:lnTo>
                    <a:pt x="9130" y="7763"/>
                  </a:lnTo>
                  <a:lnTo>
                    <a:pt x="9119" y="7656"/>
                  </a:lnTo>
                  <a:lnTo>
                    <a:pt x="9106" y="7548"/>
                  </a:lnTo>
                  <a:lnTo>
                    <a:pt x="9093" y="7442"/>
                  </a:lnTo>
                  <a:lnTo>
                    <a:pt x="9078" y="7336"/>
                  </a:lnTo>
                  <a:lnTo>
                    <a:pt x="9061" y="7229"/>
                  </a:lnTo>
                  <a:lnTo>
                    <a:pt x="9042" y="7124"/>
                  </a:lnTo>
                  <a:lnTo>
                    <a:pt x="9023" y="7019"/>
                  </a:lnTo>
                  <a:lnTo>
                    <a:pt x="9002" y="6914"/>
                  </a:lnTo>
                  <a:lnTo>
                    <a:pt x="8979" y="6810"/>
                  </a:lnTo>
                  <a:lnTo>
                    <a:pt x="8957" y="6706"/>
                  </a:lnTo>
                  <a:lnTo>
                    <a:pt x="8931" y="6603"/>
                  </a:lnTo>
                  <a:lnTo>
                    <a:pt x="8905" y="6500"/>
                  </a:lnTo>
                  <a:lnTo>
                    <a:pt x="8878" y="6398"/>
                  </a:lnTo>
                  <a:lnTo>
                    <a:pt x="8848" y="6296"/>
                  </a:lnTo>
                  <a:lnTo>
                    <a:pt x="8818" y="6195"/>
                  </a:lnTo>
                  <a:lnTo>
                    <a:pt x="8786" y="6094"/>
                  </a:lnTo>
                  <a:lnTo>
                    <a:pt x="8753" y="5993"/>
                  </a:lnTo>
                  <a:lnTo>
                    <a:pt x="8720" y="5894"/>
                  </a:lnTo>
                  <a:lnTo>
                    <a:pt x="8684" y="5795"/>
                  </a:lnTo>
                  <a:lnTo>
                    <a:pt x="8647" y="5695"/>
                  </a:lnTo>
                  <a:lnTo>
                    <a:pt x="8609" y="5598"/>
                  </a:lnTo>
                  <a:lnTo>
                    <a:pt x="8570" y="5500"/>
                  </a:lnTo>
                  <a:lnTo>
                    <a:pt x="8530" y="5402"/>
                  </a:lnTo>
                  <a:lnTo>
                    <a:pt x="8488" y="5306"/>
                  </a:lnTo>
                  <a:lnTo>
                    <a:pt x="8446" y="5210"/>
                  </a:lnTo>
                  <a:lnTo>
                    <a:pt x="8401" y="5115"/>
                  </a:lnTo>
                  <a:lnTo>
                    <a:pt x="8355" y="5020"/>
                  </a:lnTo>
                  <a:lnTo>
                    <a:pt x="8309" y="4927"/>
                  </a:lnTo>
                  <a:lnTo>
                    <a:pt x="8261" y="4833"/>
                  </a:lnTo>
                  <a:lnTo>
                    <a:pt x="8212" y="4740"/>
                  </a:lnTo>
                  <a:lnTo>
                    <a:pt x="8162" y="4648"/>
                  </a:lnTo>
                  <a:lnTo>
                    <a:pt x="8112" y="4556"/>
                  </a:lnTo>
                  <a:lnTo>
                    <a:pt x="8059" y="4465"/>
                  </a:lnTo>
                  <a:lnTo>
                    <a:pt x="8005" y="4374"/>
                  </a:lnTo>
                  <a:lnTo>
                    <a:pt x="7950" y="4285"/>
                  </a:lnTo>
                  <a:lnTo>
                    <a:pt x="7896" y="4196"/>
                  </a:lnTo>
                  <a:lnTo>
                    <a:pt x="7838" y="4108"/>
                  </a:lnTo>
                  <a:lnTo>
                    <a:pt x="7780" y="4020"/>
                  </a:lnTo>
                  <a:lnTo>
                    <a:pt x="7721" y="3934"/>
                  </a:lnTo>
                  <a:lnTo>
                    <a:pt x="7661" y="3847"/>
                  </a:lnTo>
                  <a:lnTo>
                    <a:pt x="7599" y="3762"/>
                  </a:lnTo>
                  <a:lnTo>
                    <a:pt x="7538" y="3677"/>
                  </a:lnTo>
                  <a:lnTo>
                    <a:pt x="7474" y="3594"/>
                  </a:lnTo>
                  <a:lnTo>
                    <a:pt x="7410" y="3510"/>
                  </a:lnTo>
                  <a:lnTo>
                    <a:pt x="7344" y="3428"/>
                  </a:lnTo>
                  <a:lnTo>
                    <a:pt x="7278" y="3347"/>
                  </a:lnTo>
                  <a:lnTo>
                    <a:pt x="7211" y="3265"/>
                  </a:lnTo>
                  <a:lnTo>
                    <a:pt x="7142" y="3185"/>
                  </a:lnTo>
                  <a:lnTo>
                    <a:pt x="7072" y="3105"/>
                  </a:lnTo>
                  <a:lnTo>
                    <a:pt x="7001" y="3026"/>
                  </a:lnTo>
                  <a:lnTo>
                    <a:pt x="6931" y="2949"/>
                  </a:lnTo>
                  <a:lnTo>
                    <a:pt x="6859" y="2872"/>
                  </a:lnTo>
                  <a:lnTo>
                    <a:pt x="6784" y="2797"/>
                  </a:lnTo>
                  <a:lnTo>
                    <a:pt x="6710" y="2721"/>
                  </a:lnTo>
                  <a:lnTo>
                    <a:pt x="6634" y="2646"/>
                  </a:lnTo>
                  <a:lnTo>
                    <a:pt x="6559" y="2573"/>
                  </a:lnTo>
                  <a:lnTo>
                    <a:pt x="6481" y="2499"/>
                  </a:lnTo>
                  <a:lnTo>
                    <a:pt x="6403" y="2427"/>
                  </a:lnTo>
                  <a:lnTo>
                    <a:pt x="6325" y="2356"/>
                  </a:lnTo>
                  <a:lnTo>
                    <a:pt x="6245" y="2287"/>
                  </a:lnTo>
                  <a:lnTo>
                    <a:pt x="6163" y="2217"/>
                  </a:lnTo>
                  <a:lnTo>
                    <a:pt x="6082" y="2150"/>
                  </a:lnTo>
                  <a:lnTo>
                    <a:pt x="5999" y="2081"/>
                  </a:lnTo>
                  <a:lnTo>
                    <a:pt x="5915" y="2015"/>
                  </a:lnTo>
                  <a:lnTo>
                    <a:pt x="5832" y="1949"/>
                  </a:lnTo>
                  <a:lnTo>
                    <a:pt x="5746" y="1884"/>
                  </a:lnTo>
                  <a:lnTo>
                    <a:pt x="5660" y="1820"/>
                  </a:lnTo>
                  <a:lnTo>
                    <a:pt x="5573" y="1757"/>
                  </a:lnTo>
                  <a:lnTo>
                    <a:pt x="5485" y="1696"/>
                  </a:lnTo>
                  <a:lnTo>
                    <a:pt x="5397" y="1635"/>
                  </a:lnTo>
                  <a:lnTo>
                    <a:pt x="5308" y="1574"/>
                  </a:lnTo>
                  <a:lnTo>
                    <a:pt x="5218" y="1516"/>
                  </a:lnTo>
                  <a:lnTo>
                    <a:pt x="5126" y="1458"/>
                  </a:lnTo>
                  <a:lnTo>
                    <a:pt x="5035" y="1401"/>
                  </a:lnTo>
                  <a:lnTo>
                    <a:pt x="4942" y="1345"/>
                  </a:lnTo>
                  <a:lnTo>
                    <a:pt x="4850" y="1290"/>
                  </a:lnTo>
                  <a:lnTo>
                    <a:pt x="4756" y="1236"/>
                  </a:lnTo>
                  <a:lnTo>
                    <a:pt x="4661" y="1183"/>
                  </a:lnTo>
                  <a:lnTo>
                    <a:pt x="4565" y="1131"/>
                  </a:lnTo>
                  <a:lnTo>
                    <a:pt x="4469" y="1080"/>
                  </a:lnTo>
                  <a:lnTo>
                    <a:pt x="4373" y="1030"/>
                  </a:lnTo>
                  <a:lnTo>
                    <a:pt x="4274" y="982"/>
                  </a:lnTo>
                  <a:lnTo>
                    <a:pt x="4176" y="934"/>
                  </a:lnTo>
                  <a:lnTo>
                    <a:pt x="4078" y="887"/>
                  </a:lnTo>
                  <a:lnTo>
                    <a:pt x="3978" y="842"/>
                  </a:lnTo>
                  <a:lnTo>
                    <a:pt x="3878" y="798"/>
                  </a:lnTo>
                  <a:lnTo>
                    <a:pt x="3777" y="755"/>
                  </a:lnTo>
                  <a:lnTo>
                    <a:pt x="3675" y="712"/>
                  </a:lnTo>
                  <a:lnTo>
                    <a:pt x="3572" y="671"/>
                  </a:lnTo>
                  <a:lnTo>
                    <a:pt x="3470" y="631"/>
                  </a:lnTo>
                  <a:lnTo>
                    <a:pt x="3367" y="592"/>
                  </a:lnTo>
                  <a:lnTo>
                    <a:pt x="3263" y="555"/>
                  </a:lnTo>
                  <a:lnTo>
                    <a:pt x="3157" y="518"/>
                  </a:lnTo>
                  <a:lnTo>
                    <a:pt x="3052" y="482"/>
                  </a:lnTo>
                  <a:lnTo>
                    <a:pt x="2946" y="448"/>
                  </a:lnTo>
                  <a:lnTo>
                    <a:pt x="2839" y="416"/>
                  </a:lnTo>
                  <a:lnTo>
                    <a:pt x="2733" y="384"/>
                  </a:lnTo>
                  <a:lnTo>
                    <a:pt x="2626" y="353"/>
                  </a:lnTo>
                  <a:lnTo>
                    <a:pt x="2517" y="324"/>
                  </a:lnTo>
                  <a:lnTo>
                    <a:pt x="2408" y="296"/>
                  </a:lnTo>
                  <a:lnTo>
                    <a:pt x="2299" y="269"/>
                  </a:lnTo>
                  <a:lnTo>
                    <a:pt x="2189" y="244"/>
                  </a:lnTo>
                  <a:lnTo>
                    <a:pt x="2079" y="218"/>
                  </a:lnTo>
                  <a:lnTo>
                    <a:pt x="1968" y="196"/>
                  </a:lnTo>
                  <a:lnTo>
                    <a:pt x="1857" y="174"/>
                  </a:lnTo>
                  <a:lnTo>
                    <a:pt x="1745" y="153"/>
                  </a:lnTo>
                  <a:lnTo>
                    <a:pt x="1633" y="134"/>
                  </a:lnTo>
                  <a:lnTo>
                    <a:pt x="1520" y="115"/>
                  </a:lnTo>
                  <a:lnTo>
                    <a:pt x="1407" y="98"/>
                  </a:lnTo>
                  <a:lnTo>
                    <a:pt x="1294" y="82"/>
                  </a:lnTo>
                  <a:lnTo>
                    <a:pt x="1179" y="69"/>
                  </a:lnTo>
                  <a:lnTo>
                    <a:pt x="1065" y="56"/>
                  </a:lnTo>
                  <a:lnTo>
                    <a:pt x="949" y="45"/>
                  </a:lnTo>
                  <a:lnTo>
                    <a:pt x="834" y="34"/>
                  </a:lnTo>
                  <a:lnTo>
                    <a:pt x="719" y="25"/>
                  </a:lnTo>
                  <a:lnTo>
                    <a:pt x="602" y="17"/>
                  </a:lnTo>
                  <a:lnTo>
                    <a:pt x="485" y="11"/>
                  </a:lnTo>
                  <a:lnTo>
                    <a:pt x="369" y="6"/>
                  </a:lnTo>
                  <a:lnTo>
                    <a:pt x="251" y="2"/>
                  </a:lnTo>
                  <a:lnTo>
                    <a:pt x="133" y="1"/>
                  </a:lnTo>
                  <a:lnTo>
                    <a:pt x="15" y="0"/>
                  </a:lnTo>
                  <a:lnTo>
                    <a:pt x="15" y="0"/>
                  </a:lnTo>
                  <a:close/>
                </a:path>
              </a:pathLst>
            </a:custGeom>
            <a:solidFill>
              <a:srgbClr val="FFF200"/>
            </a:solidFill>
            <a:ln w="19050" cap="flat" cmpd="sng" algn="ctr">
              <a:solidFill>
                <a:srgbClr val="FFFFFF"/>
              </a:solidFill>
              <a:prstDash val="solid"/>
              <a:round/>
              <a:headEnd type="none" w="med" len="med"/>
              <a:tailEnd type="none" w="med" len="med"/>
            </a:ln>
          </p:spPr>
          <p:txBody>
            <a:bodyPr vert="horz" wrap="square" lIns="91440" tIns="45720" rIns="91440" bIns="45720" numCol="1" rtlCol="0" anchor="t" anchorCtr="0" compatLnSpc="1">
              <a:prstTxWarp prst="textNoShape">
                <a:avLst/>
              </a:prstTxWarp>
            </a:bodyPr>
            <a:lstStyle/>
            <a:p>
              <a:pPr rtl="0"/>
              <a:endParaRPr lang="de-DE" noProof="0">
                <a:solidFill>
                  <a:srgbClr val="FFFFFF"/>
                </a:solidFill>
                <a:latin typeface="+mn-lt"/>
                <a:cs typeface="Arial Narrow"/>
              </a:endParaRPr>
            </a:p>
          </p:txBody>
        </p:sp>
        <p:sp>
          <p:nvSpPr>
            <p:cNvPr id="69" name="Rechteck 6">
              <a:extLst>
                <a:ext uri="{FF2B5EF4-FFF2-40B4-BE49-F238E27FC236}">
                  <a16:creationId xmlns:a16="http://schemas.microsoft.com/office/drawing/2014/main" id="{4ABF5809-C05D-9E41-8FD3-CBFCBD7D43BF}"/>
                </a:ext>
              </a:extLst>
            </p:cNvPr>
            <p:cNvSpPr>
              <a:spLocks noChangeArrowheads="1"/>
            </p:cNvSpPr>
            <p:nvPr userDrawn="1"/>
          </p:nvSpPr>
          <p:spPr bwMode="auto">
            <a:xfrm>
              <a:off x="3629528" y="5265531"/>
              <a:ext cx="3200400" cy="1013737"/>
            </a:xfrm>
            <a:prstGeom prst="rect">
              <a:avLst/>
            </a:prstGeom>
            <a:solidFill>
              <a:srgbClr val="FFF200"/>
            </a:solidFill>
            <a:ln w="19050" cap="flat" cmpd="sng" algn="ctr">
              <a:solidFill>
                <a:srgbClr val="FFFFFF"/>
              </a:solidFill>
              <a:prstDash val="solid"/>
              <a:round/>
              <a:headEnd type="none" w="med" len="med"/>
              <a:tailEnd type="none" w="med" len="med"/>
            </a:ln>
          </p:spPr>
          <p:txBody>
            <a:bodyPr vert="horz" wrap="square" lIns="91440" tIns="45720" rIns="91440" bIns="45720" numCol="1" rtlCol="0" anchor="t" anchorCtr="0" compatLnSpc="1">
              <a:prstTxWarp prst="textNoShape">
                <a:avLst/>
              </a:prstTxWarp>
            </a:bodyPr>
            <a:lstStyle/>
            <a:p>
              <a:pPr rtl="0"/>
              <a:endParaRPr lang="de-DE" noProof="0">
                <a:solidFill>
                  <a:srgbClr val="FFFFFF"/>
                </a:solidFill>
                <a:latin typeface="+mn-lt"/>
                <a:cs typeface="Arial Narrow"/>
              </a:endParaRPr>
            </a:p>
          </p:txBody>
        </p:sp>
      </p:grpSp>
      <p:sp>
        <p:nvSpPr>
          <p:cNvPr id="26" name="Textplatzhalter 25">
            <a:extLst>
              <a:ext uri="{FF2B5EF4-FFF2-40B4-BE49-F238E27FC236}">
                <a16:creationId xmlns:a16="http://schemas.microsoft.com/office/drawing/2014/main" id="{B5DB475C-570C-0741-AE08-FF2AC73C4D96}"/>
              </a:ext>
            </a:extLst>
          </p:cNvPr>
          <p:cNvSpPr>
            <a:spLocks noGrp="1"/>
          </p:cNvSpPr>
          <p:nvPr>
            <p:ph type="body" sz="quarter" idx="10"/>
          </p:nvPr>
        </p:nvSpPr>
        <p:spPr>
          <a:xfrm>
            <a:off x="1977148" y="455678"/>
            <a:ext cx="1532496" cy="247222"/>
          </a:xfrm>
        </p:spPr>
        <p:txBody>
          <a:bodyPr rtlCol="0">
            <a:noAutofit/>
          </a:bodyPr>
          <a:lstStyle>
            <a:lvl1pPr marL="0" indent="0" algn="r">
              <a:buNone/>
              <a:defRPr sz="1800" b="0" cap="none" spc="0">
                <a:ln w="0"/>
                <a:solidFill>
                  <a:schemeClr val="bg1"/>
                </a:solidFill>
                <a:effectLst>
                  <a:outerShdw blurRad="127000" dist="63500" dir="2700000" algn="tl" rotWithShape="0">
                    <a:prstClr val="black">
                      <a:alpha val="50000"/>
                    </a:prstClr>
                  </a:outerShdw>
                </a:effectLst>
                <a:latin typeface="+mn-lt"/>
              </a:defRPr>
            </a:lvl1pPr>
            <a:lvl2pPr marL="457200" indent="0">
              <a:buNone/>
              <a:defRPr/>
            </a:lvl2pPr>
            <a:lvl3pPr marL="914400" indent="0">
              <a:buNone/>
              <a:defRPr/>
            </a:lvl3pPr>
            <a:lvl4pPr marL="1371600" indent="0">
              <a:buNone/>
              <a:defRPr/>
            </a:lvl4pPr>
            <a:lvl5pPr marL="1828800" indent="0">
              <a:buNone/>
              <a:defRPr/>
            </a:lvl5pPr>
          </a:lstStyle>
          <a:p>
            <a:pPr lvl="0" rtl="0"/>
            <a:r>
              <a:rPr lang="de-DE" noProof="0"/>
              <a:t>Textmasterformat bearbeiten</a:t>
            </a:r>
          </a:p>
        </p:txBody>
      </p:sp>
      <p:sp>
        <p:nvSpPr>
          <p:cNvPr id="31" name="Textplatzhalter 30">
            <a:extLst>
              <a:ext uri="{FF2B5EF4-FFF2-40B4-BE49-F238E27FC236}">
                <a16:creationId xmlns:a16="http://schemas.microsoft.com/office/drawing/2014/main" id="{A7976A92-7A4D-E44C-A0BC-00D844E5DC2D}"/>
              </a:ext>
            </a:extLst>
          </p:cNvPr>
          <p:cNvSpPr>
            <a:spLocks noGrp="1"/>
          </p:cNvSpPr>
          <p:nvPr>
            <p:ph type="body" sz="quarter" idx="11"/>
          </p:nvPr>
        </p:nvSpPr>
        <p:spPr>
          <a:xfrm>
            <a:off x="1981200" y="703540"/>
            <a:ext cx="1528444" cy="613405"/>
          </a:xfrm>
          <a:effectLst>
            <a:outerShdw blurRad="63500" dist="38100" dir="2700000" algn="tl" rotWithShape="0">
              <a:prstClr val="black">
                <a:alpha val="50000"/>
              </a:prstClr>
            </a:outerShdw>
          </a:effectLst>
        </p:spPr>
        <p:txBody>
          <a:bodyPr rtlCol="0">
            <a:noAutofit/>
          </a:bodyPr>
          <a:lstStyle>
            <a:lvl1pPr marL="0" indent="0" algn="r">
              <a:buNone/>
              <a:defRPr sz="1400">
                <a:solidFill>
                  <a:schemeClr val="bg1"/>
                </a:solidFill>
              </a:defRPr>
            </a:lvl1pPr>
            <a:lvl2pPr marL="457200" indent="0">
              <a:buNone/>
              <a:defRPr sz="1400"/>
            </a:lvl2pPr>
            <a:lvl3pPr marL="914400" indent="0">
              <a:buNone/>
              <a:defRPr sz="1400"/>
            </a:lvl3pPr>
            <a:lvl4pPr marL="1371600" indent="0">
              <a:buNone/>
              <a:defRPr sz="1400"/>
            </a:lvl4pPr>
            <a:lvl5pPr marL="1828800" indent="0">
              <a:buNone/>
              <a:defRPr sz="1400"/>
            </a:lvl5pPr>
          </a:lstStyle>
          <a:p>
            <a:pPr lvl="0" rtl="0"/>
            <a:r>
              <a:rPr lang="de-DE" noProof="0"/>
              <a:t>Textmasterformat bearbeiten</a:t>
            </a:r>
          </a:p>
        </p:txBody>
      </p:sp>
      <p:sp>
        <p:nvSpPr>
          <p:cNvPr id="32" name="Textplatzhalter 25">
            <a:extLst>
              <a:ext uri="{FF2B5EF4-FFF2-40B4-BE49-F238E27FC236}">
                <a16:creationId xmlns:a16="http://schemas.microsoft.com/office/drawing/2014/main" id="{6A05A9C5-0E13-B84C-99F1-55C3654E2A5E}"/>
              </a:ext>
            </a:extLst>
          </p:cNvPr>
          <p:cNvSpPr>
            <a:spLocks noGrp="1"/>
          </p:cNvSpPr>
          <p:nvPr>
            <p:ph type="body" sz="quarter" idx="12"/>
          </p:nvPr>
        </p:nvSpPr>
        <p:spPr>
          <a:xfrm>
            <a:off x="3787475" y="455678"/>
            <a:ext cx="2800166" cy="247222"/>
          </a:xfrm>
        </p:spPr>
        <p:txBody>
          <a:bodyPr rtlCol="0">
            <a:noAutofit/>
          </a:bodyPr>
          <a:lstStyle>
            <a:lvl1pPr marL="0" indent="0" algn="ctr">
              <a:buNone/>
              <a:defRPr sz="1800" b="0" cap="none" spc="0">
                <a:ln w="0"/>
                <a:solidFill>
                  <a:schemeClr val="bg1"/>
                </a:solidFill>
                <a:effectLst>
                  <a:outerShdw blurRad="127000" dist="63500" dir="2700000" algn="tl" rotWithShape="0">
                    <a:prstClr val="black">
                      <a:alpha val="50000"/>
                    </a:prstClr>
                  </a:outerShdw>
                </a:effectLst>
                <a:latin typeface="+mn-lt"/>
              </a:defRPr>
            </a:lvl1pPr>
            <a:lvl2pPr marL="457200" indent="0">
              <a:buNone/>
              <a:defRPr/>
            </a:lvl2pPr>
            <a:lvl3pPr marL="914400" indent="0">
              <a:buNone/>
              <a:defRPr/>
            </a:lvl3pPr>
            <a:lvl4pPr marL="1371600" indent="0">
              <a:buNone/>
              <a:defRPr/>
            </a:lvl4pPr>
            <a:lvl5pPr marL="1828800" indent="0">
              <a:buNone/>
              <a:defRPr/>
            </a:lvl5pPr>
          </a:lstStyle>
          <a:p>
            <a:pPr lvl="0" rtl="0"/>
            <a:r>
              <a:rPr lang="de-DE" noProof="0"/>
              <a:t>Textmasterformat bearbeiten</a:t>
            </a:r>
          </a:p>
        </p:txBody>
      </p:sp>
      <p:sp>
        <p:nvSpPr>
          <p:cNvPr id="33" name="Textplatzhalter 30">
            <a:extLst>
              <a:ext uri="{FF2B5EF4-FFF2-40B4-BE49-F238E27FC236}">
                <a16:creationId xmlns:a16="http://schemas.microsoft.com/office/drawing/2014/main" id="{1DBB0CF0-A1A4-CE4D-A441-A9BE0438D880}"/>
              </a:ext>
            </a:extLst>
          </p:cNvPr>
          <p:cNvSpPr>
            <a:spLocks noGrp="1"/>
          </p:cNvSpPr>
          <p:nvPr>
            <p:ph type="body" sz="quarter" idx="13"/>
          </p:nvPr>
        </p:nvSpPr>
        <p:spPr>
          <a:xfrm>
            <a:off x="3791527" y="703540"/>
            <a:ext cx="2800166" cy="613405"/>
          </a:xfrm>
          <a:effectLst>
            <a:outerShdw blurRad="63500" dist="38100" dir="2700000" algn="tl" rotWithShape="0">
              <a:prstClr val="black">
                <a:alpha val="50000"/>
              </a:prstClr>
            </a:outerShdw>
          </a:effectLst>
        </p:spPr>
        <p:txBody>
          <a:bodyPr rtlCol="0">
            <a:noAutofit/>
          </a:bodyPr>
          <a:lstStyle>
            <a:lvl1pPr marL="0" indent="0" algn="ctr">
              <a:buNone/>
              <a:defRPr sz="1400">
                <a:solidFill>
                  <a:schemeClr val="bg1"/>
                </a:solidFill>
              </a:defRPr>
            </a:lvl1pPr>
            <a:lvl2pPr marL="457200" indent="0">
              <a:buNone/>
              <a:defRPr sz="1400"/>
            </a:lvl2pPr>
            <a:lvl3pPr marL="914400" indent="0">
              <a:buNone/>
              <a:defRPr sz="1400"/>
            </a:lvl3pPr>
            <a:lvl4pPr marL="1371600" indent="0">
              <a:buNone/>
              <a:defRPr sz="1400"/>
            </a:lvl4pPr>
            <a:lvl5pPr marL="1828800" indent="0">
              <a:buNone/>
              <a:defRPr sz="1400"/>
            </a:lvl5pPr>
          </a:lstStyle>
          <a:p>
            <a:pPr lvl="0" rtl="0"/>
            <a:r>
              <a:rPr lang="de-DE" noProof="0"/>
              <a:t>Textmasterformat bearbeiten</a:t>
            </a:r>
          </a:p>
        </p:txBody>
      </p:sp>
      <p:sp>
        <p:nvSpPr>
          <p:cNvPr id="34" name="Textplatzhalter 25">
            <a:extLst>
              <a:ext uri="{FF2B5EF4-FFF2-40B4-BE49-F238E27FC236}">
                <a16:creationId xmlns:a16="http://schemas.microsoft.com/office/drawing/2014/main" id="{EB140318-B0A5-5541-9A49-E4C65AD70FD9}"/>
              </a:ext>
            </a:extLst>
          </p:cNvPr>
          <p:cNvSpPr>
            <a:spLocks noGrp="1"/>
          </p:cNvSpPr>
          <p:nvPr>
            <p:ph type="body" sz="quarter" idx="14"/>
          </p:nvPr>
        </p:nvSpPr>
        <p:spPr>
          <a:xfrm>
            <a:off x="6937075" y="455678"/>
            <a:ext cx="2800166" cy="247222"/>
          </a:xfrm>
        </p:spPr>
        <p:txBody>
          <a:bodyPr rtlCol="0">
            <a:noAutofit/>
          </a:bodyPr>
          <a:lstStyle>
            <a:lvl1pPr marL="0" indent="0" algn="ctr">
              <a:buNone/>
              <a:defRPr sz="1800" b="0" cap="none" spc="0">
                <a:ln w="0"/>
                <a:solidFill>
                  <a:schemeClr val="bg1"/>
                </a:solidFill>
                <a:effectLst>
                  <a:outerShdw blurRad="127000" dist="63500" dir="2700000" algn="tl" rotWithShape="0">
                    <a:prstClr val="black">
                      <a:alpha val="50000"/>
                    </a:prstClr>
                  </a:outerShdw>
                </a:effectLst>
                <a:latin typeface="+mn-lt"/>
              </a:defRPr>
            </a:lvl1pPr>
            <a:lvl2pPr marL="457200" indent="0">
              <a:buNone/>
              <a:defRPr/>
            </a:lvl2pPr>
            <a:lvl3pPr marL="914400" indent="0">
              <a:buNone/>
              <a:defRPr/>
            </a:lvl3pPr>
            <a:lvl4pPr marL="1371600" indent="0">
              <a:buNone/>
              <a:defRPr/>
            </a:lvl4pPr>
            <a:lvl5pPr marL="1828800" indent="0">
              <a:buNone/>
              <a:defRPr/>
            </a:lvl5pPr>
          </a:lstStyle>
          <a:p>
            <a:pPr lvl="0" rtl="0"/>
            <a:r>
              <a:rPr lang="de-DE" noProof="0"/>
              <a:t>Textmasterformat bearbeiten</a:t>
            </a:r>
          </a:p>
        </p:txBody>
      </p:sp>
      <p:sp>
        <p:nvSpPr>
          <p:cNvPr id="35" name="Textplatzhalter 30">
            <a:extLst>
              <a:ext uri="{FF2B5EF4-FFF2-40B4-BE49-F238E27FC236}">
                <a16:creationId xmlns:a16="http://schemas.microsoft.com/office/drawing/2014/main" id="{8DB73B70-08EE-414C-ADF5-DF5B276D361D}"/>
              </a:ext>
            </a:extLst>
          </p:cNvPr>
          <p:cNvSpPr>
            <a:spLocks noGrp="1"/>
          </p:cNvSpPr>
          <p:nvPr>
            <p:ph type="body" sz="quarter" idx="15"/>
          </p:nvPr>
        </p:nvSpPr>
        <p:spPr>
          <a:xfrm>
            <a:off x="6941126" y="703540"/>
            <a:ext cx="2796115" cy="613405"/>
          </a:xfrm>
          <a:effectLst>
            <a:outerShdw blurRad="63500" dist="38100" dir="2700000" algn="tl" rotWithShape="0">
              <a:prstClr val="black">
                <a:alpha val="50000"/>
              </a:prstClr>
            </a:outerShdw>
          </a:effectLst>
        </p:spPr>
        <p:txBody>
          <a:bodyPr rtlCol="0">
            <a:noAutofit/>
          </a:bodyPr>
          <a:lstStyle>
            <a:lvl1pPr marL="285750" indent="-285750" algn="ctr">
              <a:buFont typeface="Arial" panose="020B0604020202020204" pitchFamily="34" charset="0"/>
              <a:buChar char="•"/>
              <a:defRPr sz="1400">
                <a:solidFill>
                  <a:schemeClr val="bg1"/>
                </a:solidFill>
              </a:defRPr>
            </a:lvl1pPr>
            <a:lvl2pPr marL="457200" indent="0">
              <a:buNone/>
              <a:defRPr sz="1400"/>
            </a:lvl2pPr>
            <a:lvl3pPr marL="914400" indent="0">
              <a:buNone/>
              <a:defRPr sz="1400"/>
            </a:lvl3pPr>
            <a:lvl4pPr marL="1371600" indent="0">
              <a:buNone/>
              <a:defRPr sz="1400"/>
            </a:lvl4pPr>
            <a:lvl5pPr marL="1828800" indent="0">
              <a:buNone/>
              <a:defRPr sz="1400"/>
            </a:lvl5pPr>
          </a:lstStyle>
          <a:p>
            <a:pPr lvl="0" rtl="0"/>
            <a:r>
              <a:rPr lang="de-DE" noProof="0"/>
              <a:t>Textmasterformat bearbeiten</a:t>
            </a:r>
          </a:p>
        </p:txBody>
      </p:sp>
      <p:sp>
        <p:nvSpPr>
          <p:cNvPr id="36" name="Textplatzhalter 25">
            <a:extLst>
              <a:ext uri="{FF2B5EF4-FFF2-40B4-BE49-F238E27FC236}">
                <a16:creationId xmlns:a16="http://schemas.microsoft.com/office/drawing/2014/main" id="{BEE9AEBC-8DC2-2D48-B210-63E837706E1A}"/>
              </a:ext>
            </a:extLst>
          </p:cNvPr>
          <p:cNvSpPr>
            <a:spLocks noGrp="1"/>
          </p:cNvSpPr>
          <p:nvPr>
            <p:ph type="body" sz="quarter" idx="16"/>
          </p:nvPr>
        </p:nvSpPr>
        <p:spPr>
          <a:xfrm>
            <a:off x="10014963" y="738933"/>
            <a:ext cx="993833" cy="247222"/>
          </a:xfrm>
        </p:spPr>
        <p:txBody>
          <a:bodyPr rtlCol="0">
            <a:noAutofit/>
          </a:bodyPr>
          <a:lstStyle>
            <a:lvl1pPr marL="0" indent="0" algn="ctr">
              <a:buNone/>
              <a:defRPr sz="1800" b="0" cap="none" spc="0">
                <a:ln w="0"/>
                <a:solidFill>
                  <a:schemeClr val="bg1"/>
                </a:solidFill>
                <a:effectLst>
                  <a:outerShdw blurRad="127000" dist="63500" dir="2700000" algn="tl" rotWithShape="0">
                    <a:prstClr val="black">
                      <a:alpha val="50000"/>
                    </a:prstClr>
                  </a:outerShdw>
                </a:effectLst>
                <a:latin typeface="+mn-lt"/>
              </a:defRPr>
            </a:lvl1pPr>
            <a:lvl2pPr marL="457200" indent="0">
              <a:buNone/>
              <a:defRPr/>
            </a:lvl2pPr>
            <a:lvl3pPr marL="914400" indent="0">
              <a:buNone/>
              <a:defRPr/>
            </a:lvl3pPr>
            <a:lvl4pPr marL="1371600" indent="0">
              <a:buNone/>
              <a:defRPr/>
            </a:lvl4pPr>
            <a:lvl5pPr marL="1828800" indent="0">
              <a:buNone/>
              <a:defRPr/>
            </a:lvl5pPr>
          </a:lstStyle>
          <a:p>
            <a:pPr lvl="0" rtl="0"/>
            <a:r>
              <a:rPr lang="de-DE" noProof="0"/>
              <a:t>Textmasterformat bearbeiten</a:t>
            </a:r>
          </a:p>
        </p:txBody>
      </p:sp>
      <p:sp>
        <p:nvSpPr>
          <p:cNvPr id="37" name="Textplatzhalter 30">
            <a:extLst>
              <a:ext uri="{FF2B5EF4-FFF2-40B4-BE49-F238E27FC236}">
                <a16:creationId xmlns:a16="http://schemas.microsoft.com/office/drawing/2014/main" id="{76410E08-BB9A-F847-909A-BCAAF79CF27F}"/>
              </a:ext>
            </a:extLst>
          </p:cNvPr>
          <p:cNvSpPr>
            <a:spLocks noGrp="1"/>
          </p:cNvSpPr>
          <p:nvPr>
            <p:ph type="body" sz="quarter" idx="17"/>
          </p:nvPr>
        </p:nvSpPr>
        <p:spPr>
          <a:xfrm>
            <a:off x="10019015" y="986795"/>
            <a:ext cx="993833" cy="613405"/>
          </a:xfrm>
          <a:effectLst>
            <a:outerShdw blurRad="63500" dist="38100" dir="2700000" algn="tl" rotWithShape="0">
              <a:prstClr val="black">
                <a:alpha val="50000"/>
              </a:prstClr>
            </a:outerShdw>
          </a:effectLst>
        </p:spPr>
        <p:txBody>
          <a:bodyPr rtlCol="0">
            <a:noAutofit/>
          </a:bodyPr>
          <a:lstStyle>
            <a:lvl1pPr marL="0" indent="0" algn="ctr">
              <a:buNone/>
              <a:defRPr sz="1400">
                <a:solidFill>
                  <a:schemeClr val="bg1"/>
                </a:solidFill>
              </a:defRPr>
            </a:lvl1pPr>
            <a:lvl2pPr marL="457200" indent="0">
              <a:buNone/>
              <a:defRPr sz="1400"/>
            </a:lvl2pPr>
            <a:lvl3pPr marL="914400" indent="0">
              <a:buNone/>
              <a:defRPr sz="1400"/>
            </a:lvl3pPr>
            <a:lvl4pPr marL="1371600" indent="0">
              <a:buNone/>
              <a:defRPr sz="1400"/>
            </a:lvl4pPr>
            <a:lvl5pPr marL="1828800" indent="0">
              <a:buNone/>
              <a:defRPr sz="1400"/>
            </a:lvl5pPr>
          </a:lstStyle>
          <a:p>
            <a:pPr lvl="0" rtl="0"/>
            <a:r>
              <a:rPr lang="de-DE" noProof="0"/>
              <a:t>Textmasterformat bearbeiten</a:t>
            </a:r>
          </a:p>
        </p:txBody>
      </p:sp>
      <p:sp>
        <p:nvSpPr>
          <p:cNvPr id="39" name="Textplatzhalter 25">
            <a:extLst>
              <a:ext uri="{FF2B5EF4-FFF2-40B4-BE49-F238E27FC236}">
                <a16:creationId xmlns:a16="http://schemas.microsoft.com/office/drawing/2014/main" id="{690BF716-5243-B247-A3A7-86186B18CC54}"/>
              </a:ext>
            </a:extLst>
          </p:cNvPr>
          <p:cNvSpPr>
            <a:spLocks noGrp="1"/>
          </p:cNvSpPr>
          <p:nvPr>
            <p:ph type="body" sz="quarter" idx="18"/>
          </p:nvPr>
        </p:nvSpPr>
        <p:spPr>
          <a:xfrm>
            <a:off x="9979947" y="1782845"/>
            <a:ext cx="993833" cy="247222"/>
          </a:xfrm>
        </p:spPr>
        <p:txBody>
          <a:bodyPr rtlCol="0">
            <a:noAutofit/>
          </a:bodyPr>
          <a:lstStyle>
            <a:lvl1pPr marL="0" indent="0" algn="ctr">
              <a:buNone/>
              <a:defRPr sz="1800" b="0" cap="none" spc="0">
                <a:ln w="0"/>
                <a:solidFill>
                  <a:schemeClr val="bg1"/>
                </a:solidFill>
                <a:effectLst>
                  <a:outerShdw blurRad="127000" dist="63500" dir="2700000" algn="tl" rotWithShape="0">
                    <a:prstClr val="black">
                      <a:alpha val="50000"/>
                    </a:prstClr>
                  </a:outerShdw>
                </a:effectLst>
                <a:latin typeface="+mn-lt"/>
              </a:defRPr>
            </a:lvl1pPr>
            <a:lvl2pPr marL="457200" indent="0">
              <a:buNone/>
              <a:defRPr/>
            </a:lvl2pPr>
            <a:lvl3pPr marL="914400" indent="0">
              <a:buNone/>
              <a:defRPr/>
            </a:lvl3pPr>
            <a:lvl4pPr marL="1371600" indent="0">
              <a:buNone/>
              <a:defRPr/>
            </a:lvl4pPr>
            <a:lvl5pPr marL="1828800" indent="0">
              <a:buNone/>
              <a:defRPr/>
            </a:lvl5pPr>
          </a:lstStyle>
          <a:p>
            <a:pPr lvl="0" rtl="0"/>
            <a:r>
              <a:rPr lang="de-DE" noProof="0"/>
              <a:t>Textmasterformat bearbeiten</a:t>
            </a:r>
          </a:p>
        </p:txBody>
      </p:sp>
      <p:sp>
        <p:nvSpPr>
          <p:cNvPr id="40" name="Textplatzhalter 30">
            <a:extLst>
              <a:ext uri="{FF2B5EF4-FFF2-40B4-BE49-F238E27FC236}">
                <a16:creationId xmlns:a16="http://schemas.microsoft.com/office/drawing/2014/main" id="{8C5EE851-3E5C-3F4D-9420-2ABCC1A44242}"/>
              </a:ext>
            </a:extLst>
          </p:cNvPr>
          <p:cNvSpPr>
            <a:spLocks noGrp="1"/>
          </p:cNvSpPr>
          <p:nvPr>
            <p:ph type="body" sz="quarter" idx="19"/>
          </p:nvPr>
        </p:nvSpPr>
        <p:spPr>
          <a:xfrm>
            <a:off x="9983999" y="2030707"/>
            <a:ext cx="993833" cy="613405"/>
          </a:xfrm>
          <a:effectLst>
            <a:outerShdw blurRad="63500" dist="38100" dir="2700000" algn="tl" rotWithShape="0">
              <a:prstClr val="black">
                <a:alpha val="50000"/>
              </a:prstClr>
            </a:outerShdw>
          </a:effectLst>
        </p:spPr>
        <p:txBody>
          <a:bodyPr rtlCol="0">
            <a:noAutofit/>
          </a:bodyPr>
          <a:lstStyle>
            <a:lvl1pPr marL="0" indent="0" algn="ctr">
              <a:buNone/>
              <a:defRPr sz="1400">
                <a:solidFill>
                  <a:schemeClr val="bg1"/>
                </a:solidFill>
              </a:defRPr>
            </a:lvl1pPr>
            <a:lvl2pPr marL="457200" indent="0">
              <a:buNone/>
              <a:defRPr sz="1400"/>
            </a:lvl2pPr>
            <a:lvl3pPr marL="914400" indent="0">
              <a:buNone/>
              <a:defRPr sz="1400"/>
            </a:lvl3pPr>
            <a:lvl4pPr marL="1371600" indent="0">
              <a:buNone/>
              <a:defRPr sz="1400"/>
            </a:lvl4pPr>
            <a:lvl5pPr marL="1828800" indent="0">
              <a:buNone/>
              <a:defRPr sz="1400"/>
            </a:lvl5pPr>
          </a:lstStyle>
          <a:p>
            <a:pPr lvl="0" rtl="0"/>
            <a:r>
              <a:rPr lang="de-DE" noProof="0"/>
              <a:t>Textmasterformat bearbeiten</a:t>
            </a:r>
          </a:p>
        </p:txBody>
      </p:sp>
      <p:sp>
        <p:nvSpPr>
          <p:cNvPr id="41" name="Textplatzhalter 25">
            <a:extLst>
              <a:ext uri="{FF2B5EF4-FFF2-40B4-BE49-F238E27FC236}">
                <a16:creationId xmlns:a16="http://schemas.microsoft.com/office/drawing/2014/main" id="{2186EDF5-C869-EA41-9C4E-6E82C7A91B22}"/>
              </a:ext>
            </a:extLst>
          </p:cNvPr>
          <p:cNvSpPr>
            <a:spLocks noGrp="1"/>
          </p:cNvSpPr>
          <p:nvPr>
            <p:ph type="body" sz="quarter" idx="20"/>
          </p:nvPr>
        </p:nvSpPr>
        <p:spPr>
          <a:xfrm>
            <a:off x="7616943" y="2078738"/>
            <a:ext cx="2112677" cy="247222"/>
          </a:xfrm>
        </p:spPr>
        <p:txBody>
          <a:bodyPr rtlCol="0">
            <a:noAutofit/>
          </a:bodyPr>
          <a:lstStyle>
            <a:lvl1pPr marL="0" indent="0" algn="ctr">
              <a:buNone/>
              <a:defRPr sz="1800" b="0" cap="none" spc="0">
                <a:ln w="0"/>
                <a:solidFill>
                  <a:schemeClr val="bg1"/>
                </a:solidFill>
                <a:effectLst>
                  <a:outerShdw blurRad="127000" dist="63500" dir="2700000" algn="tl" rotWithShape="0">
                    <a:prstClr val="black">
                      <a:alpha val="50000"/>
                    </a:prstClr>
                  </a:outerShdw>
                </a:effectLst>
                <a:latin typeface="+mn-lt"/>
              </a:defRPr>
            </a:lvl1pPr>
            <a:lvl2pPr marL="457200" indent="0">
              <a:buNone/>
              <a:defRPr/>
            </a:lvl2pPr>
            <a:lvl3pPr marL="914400" indent="0">
              <a:buNone/>
              <a:defRPr/>
            </a:lvl3pPr>
            <a:lvl4pPr marL="1371600" indent="0">
              <a:buNone/>
              <a:defRPr/>
            </a:lvl4pPr>
            <a:lvl5pPr marL="1828800" indent="0">
              <a:buNone/>
              <a:defRPr/>
            </a:lvl5pPr>
          </a:lstStyle>
          <a:p>
            <a:pPr lvl="0" rtl="0"/>
            <a:r>
              <a:rPr lang="de-DE" noProof="0"/>
              <a:t>Textmasterformat bearbeiten</a:t>
            </a:r>
          </a:p>
        </p:txBody>
      </p:sp>
      <p:sp>
        <p:nvSpPr>
          <p:cNvPr id="42" name="Textplatzhalter 30">
            <a:extLst>
              <a:ext uri="{FF2B5EF4-FFF2-40B4-BE49-F238E27FC236}">
                <a16:creationId xmlns:a16="http://schemas.microsoft.com/office/drawing/2014/main" id="{67D1694C-F69E-BE44-B95E-57E013014EEA}"/>
              </a:ext>
            </a:extLst>
          </p:cNvPr>
          <p:cNvSpPr>
            <a:spLocks noGrp="1"/>
          </p:cNvSpPr>
          <p:nvPr>
            <p:ph type="body" sz="quarter" idx="21"/>
          </p:nvPr>
        </p:nvSpPr>
        <p:spPr>
          <a:xfrm>
            <a:off x="7620000" y="2326600"/>
            <a:ext cx="2109621" cy="613405"/>
          </a:xfrm>
          <a:effectLst>
            <a:outerShdw blurRad="63500" dist="38100" dir="2700000" algn="tl" rotWithShape="0">
              <a:prstClr val="black">
                <a:alpha val="50000"/>
              </a:prstClr>
            </a:outerShdw>
          </a:effectLst>
        </p:spPr>
        <p:txBody>
          <a:bodyPr rtlCol="0">
            <a:noAutofit/>
          </a:bodyPr>
          <a:lstStyle>
            <a:lvl1pPr marL="285750" indent="-285750" algn="ctr">
              <a:buFont typeface="Arial" panose="020B0604020202020204" pitchFamily="34" charset="0"/>
              <a:buChar char="•"/>
              <a:defRPr sz="1400">
                <a:solidFill>
                  <a:schemeClr val="bg1"/>
                </a:solidFill>
              </a:defRPr>
            </a:lvl1pPr>
            <a:lvl2pPr marL="457200" indent="0">
              <a:buNone/>
              <a:defRPr sz="1400"/>
            </a:lvl2pPr>
            <a:lvl3pPr marL="914400" indent="0">
              <a:buNone/>
              <a:defRPr sz="1400"/>
            </a:lvl3pPr>
            <a:lvl4pPr marL="1371600" indent="0">
              <a:buNone/>
              <a:defRPr sz="1400"/>
            </a:lvl4pPr>
            <a:lvl5pPr marL="1828800" indent="0">
              <a:buNone/>
              <a:defRPr sz="1400"/>
            </a:lvl5pPr>
          </a:lstStyle>
          <a:p>
            <a:pPr lvl="0" rtl="0"/>
            <a:r>
              <a:rPr lang="de-DE" noProof="0"/>
              <a:t>Textmasterformat bearbeiten</a:t>
            </a:r>
          </a:p>
        </p:txBody>
      </p:sp>
      <p:sp>
        <p:nvSpPr>
          <p:cNvPr id="43" name="Textplatzhalter 25">
            <a:extLst>
              <a:ext uri="{FF2B5EF4-FFF2-40B4-BE49-F238E27FC236}">
                <a16:creationId xmlns:a16="http://schemas.microsoft.com/office/drawing/2014/main" id="{42D28A37-B695-C344-A64D-FC45297DADFA}"/>
              </a:ext>
            </a:extLst>
          </p:cNvPr>
          <p:cNvSpPr>
            <a:spLocks noGrp="1"/>
          </p:cNvSpPr>
          <p:nvPr>
            <p:ph type="body" sz="quarter" idx="22"/>
          </p:nvPr>
        </p:nvSpPr>
        <p:spPr>
          <a:xfrm>
            <a:off x="5067674" y="2078738"/>
            <a:ext cx="2337641" cy="247222"/>
          </a:xfrm>
        </p:spPr>
        <p:txBody>
          <a:bodyPr rtlCol="0">
            <a:noAutofit/>
          </a:bodyPr>
          <a:lstStyle>
            <a:lvl1pPr marL="0" indent="0" algn="ctr">
              <a:buNone/>
              <a:defRPr sz="1800" b="0" cap="none" spc="0">
                <a:ln w="0"/>
                <a:solidFill>
                  <a:schemeClr val="bg1"/>
                </a:solidFill>
                <a:effectLst>
                  <a:outerShdw blurRad="127000" dist="63500" dir="2700000" algn="tl" rotWithShape="0">
                    <a:prstClr val="black">
                      <a:alpha val="50000"/>
                    </a:prstClr>
                  </a:outerShdw>
                </a:effectLst>
                <a:latin typeface="+mn-lt"/>
              </a:defRPr>
            </a:lvl1pPr>
            <a:lvl2pPr marL="457200" indent="0">
              <a:buNone/>
              <a:defRPr/>
            </a:lvl2pPr>
            <a:lvl3pPr marL="914400" indent="0">
              <a:buNone/>
              <a:defRPr/>
            </a:lvl3pPr>
            <a:lvl4pPr marL="1371600" indent="0">
              <a:buNone/>
              <a:defRPr/>
            </a:lvl4pPr>
            <a:lvl5pPr marL="1828800" indent="0">
              <a:buNone/>
              <a:defRPr/>
            </a:lvl5pPr>
          </a:lstStyle>
          <a:p>
            <a:pPr lvl="0" rtl="0"/>
            <a:r>
              <a:rPr lang="de-DE" noProof="0"/>
              <a:t>Textmasterformat bearbeiten</a:t>
            </a:r>
          </a:p>
        </p:txBody>
      </p:sp>
      <p:sp>
        <p:nvSpPr>
          <p:cNvPr id="44" name="Textplatzhalter 30">
            <a:extLst>
              <a:ext uri="{FF2B5EF4-FFF2-40B4-BE49-F238E27FC236}">
                <a16:creationId xmlns:a16="http://schemas.microsoft.com/office/drawing/2014/main" id="{6CE9677C-98EC-AB4A-8701-5D92C2D7A54F}"/>
              </a:ext>
            </a:extLst>
          </p:cNvPr>
          <p:cNvSpPr>
            <a:spLocks noGrp="1"/>
          </p:cNvSpPr>
          <p:nvPr>
            <p:ph type="body" sz="quarter" idx="23"/>
          </p:nvPr>
        </p:nvSpPr>
        <p:spPr>
          <a:xfrm>
            <a:off x="5071726" y="2326600"/>
            <a:ext cx="2337641" cy="613405"/>
          </a:xfrm>
          <a:effectLst>
            <a:outerShdw blurRad="63500" dist="38100" dir="2700000" algn="tl" rotWithShape="0">
              <a:prstClr val="black">
                <a:alpha val="50000"/>
              </a:prstClr>
            </a:outerShdw>
          </a:effectLst>
        </p:spPr>
        <p:txBody>
          <a:bodyPr rtlCol="0">
            <a:noAutofit/>
          </a:bodyPr>
          <a:lstStyle>
            <a:lvl1pPr marL="0" indent="0" algn="ctr">
              <a:buNone/>
              <a:defRPr sz="1400">
                <a:solidFill>
                  <a:schemeClr val="bg1"/>
                </a:solidFill>
              </a:defRPr>
            </a:lvl1pPr>
            <a:lvl2pPr marL="457200" indent="0">
              <a:buNone/>
              <a:defRPr sz="1400"/>
            </a:lvl2pPr>
            <a:lvl3pPr marL="914400" indent="0">
              <a:buNone/>
              <a:defRPr sz="1400"/>
            </a:lvl3pPr>
            <a:lvl4pPr marL="1371600" indent="0">
              <a:buNone/>
              <a:defRPr sz="1400"/>
            </a:lvl4pPr>
            <a:lvl5pPr marL="1828800" indent="0">
              <a:buNone/>
              <a:defRPr sz="1400"/>
            </a:lvl5pPr>
          </a:lstStyle>
          <a:p>
            <a:pPr lvl="0" rtl="0"/>
            <a:r>
              <a:rPr lang="de-DE" noProof="0"/>
              <a:t>Textmasterformat bearbeiten</a:t>
            </a:r>
          </a:p>
        </p:txBody>
      </p:sp>
      <p:sp>
        <p:nvSpPr>
          <p:cNvPr id="45" name="Textplatzhalter 25">
            <a:extLst>
              <a:ext uri="{FF2B5EF4-FFF2-40B4-BE49-F238E27FC236}">
                <a16:creationId xmlns:a16="http://schemas.microsoft.com/office/drawing/2014/main" id="{B3D23E3D-796F-D34B-9210-9174D150D575}"/>
              </a:ext>
            </a:extLst>
          </p:cNvPr>
          <p:cNvSpPr>
            <a:spLocks noGrp="1"/>
          </p:cNvSpPr>
          <p:nvPr>
            <p:ph type="body" sz="quarter" idx="24"/>
          </p:nvPr>
        </p:nvSpPr>
        <p:spPr>
          <a:xfrm>
            <a:off x="2406244" y="2078738"/>
            <a:ext cx="2089536" cy="247222"/>
          </a:xfrm>
        </p:spPr>
        <p:txBody>
          <a:bodyPr rtlCol="0">
            <a:noAutofit/>
          </a:bodyPr>
          <a:lstStyle>
            <a:lvl1pPr marL="0" indent="0" algn="ctr">
              <a:buNone/>
              <a:defRPr sz="1800" b="0" cap="none" spc="0">
                <a:ln w="0"/>
                <a:solidFill>
                  <a:schemeClr val="bg1"/>
                </a:solidFill>
                <a:effectLst>
                  <a:outerShdw blurRad="127000" dist="63500" dir="2700000" algn="tl" rotWithShape="0">
                    <a:prstClr val="black">
                      <a:alpha val="50000"/>
                    </a:prstClr>
                  </a:outerShdw>
                </a:effectLst>
                <a:latin typeface="+mn-lt"/>
              </a:defRPr>
            </a:lvl1pPr>
            <a:lvl2pPr marL="457200" indent="0">
              <a:buNone/>
              <a:defRPr/>
            </a:lvl2pPr>
            <a:lvl3pPr marL="914400" indent="0">
              <a:buNone/>
              <a:defRPr/>
            </a:lvl3pPr>
            <a:lvl4pPr marL="1371600" indent="0">
              <a:buNone/>
              <a:defRPr/>
            </a:lvl4pPr>
            <a:lvl5pPr marL="1828800" indent="0">
              <a:buNone/>
              <a:defRPr/>
            </a:lvl5pPr>
          </a:lstStyle>
          <a:p>
            <a:pPr lvl="0" rtl="0"/>
            <a:r>
              <a:rPr lang="de-DE" noProof="0"/>
              <a:t>Textmasterformat bearbeiten</a:t>
            </a:r>
          </a:p>
        </p:txBody>
      </p:sp>
      <p:sp>
        <p:nvSpPr>
          <p:cNvPr id="46" name="Textplatzhalter 30">
            <a:extLst>
              <a:ext uri="{FF2B5EF4-FFF2-40B4-BE49-F238E27FC236}">
                <a16:creationId xmlns:a16="http://schemas.microsoft.com/office/drawing/2014/main" id="{671AE421-0AC3-DC4A-AC91-E75C8CED10C0}"/>
              </a:ext>
            </a:extLst>
          </p:cNvPr>
          <p:cNvSpPr>
            <a:spLocks noGrp="1"/>
          </p:cNvSpPr>
          <p:nvPr>
            <p:ph type="body" sz="quarter" idx="25"/>
          </p:nvPr>
        </p:nvSpPr>
        <p:spPr>
          <a:xfrm>
            <a:off x="2409287" y="2326600"/>
            <a:ext cx="2086513" cy="613405"/>
          </a:xfrm>
          <a:effectLst>
            <a:outerShdw blurRad="63500" dist="38100" dir="2700000" algn="tl" rotWithShape="0">
              <a:prstClr val="black">
                <a:alpha val="50000"/>
              </a:prstClr>
            </a:outerShdw>
          </a:effectLst>
        </p:spPr>
        <p:txBody>
          <a:bodyPr rtlCol="0">
            <a:noAutofit/>
          </a:bodyPr>
          <a:lstStyle>
            <a:lvl1pPr marL="285750" indent="-285750" algn="ctr">
              <a:buFont typeface="Arial" panose="020B0604020202020204" pitchFamily="34" charset="0"/>
              <a:buChar char="•"/>
              <a:defRPr sz="1400">
                <a:solidFill>
                  <a:schemeClr val="bg1"/>
                </a:solidFill>
              </a:defRPr>
            </a:lvl1pPr>
            <a:lvl2pPr marL="457200" indent="0">
              <a:buNone/>
              <a:defRPr sz="1400"/>
            </a:lvl2pPr>
            <a:lvl3pPr marL="914400" indent="0">
              <a:buNone/>
              <a:defRPr sz="1400"/>
            </a:lvl3pPr>
            <a:lvl4pPr marL="1371600" indent="0">
              <a:buNone/>
              <a:defRPr sz="1400"/>
            </a:lvl4pPr>
            <a:lvl5pPr marL="1828800" indent="0">
              <a:buNone/>
              <a:defRPr sz="1400"/>
            </a:lvl5pPr>
          </a:lstStyle>
          <a:p>
            <a:pPr lvl="0" rtl="0"/>
            <a:r>
              <a:rPr lang="de-DE" noProof="0"/>
              <a:t>Textmasterformat bearbeiten</a:t>
            </a:r>
          </a:p>
        </p:txBody>
      </p:sp>
      <p:sp>
        <p:nvSpPr>
          <p:cNvPr id="47" name="Textplatzhalter 25">
            <a:extLst>
              <a:ext uri="{FF2B5EF4-FFF2-40B4-BE49-F238E27FC236}">
                <a16:creationId xmlns:a16="http://schemas.microsoft.com/office/drawing/2014/main" id="{3DC2A67C-BA03-7041-B79A-28B23C472623}"/>
              </a:ext>
            </a:extLst>
          </p:cNvPr>
          <p:cNvSpPr>
            <a:spLocks noGrp="1"/>
          </p:cNvSpPr>
          <p:nvPr>
            <p:ph type="body" sz="quarter" idx="26"/>
          </p:nvPr>
        </p:nvSpPr>
        <p:spPr>
          <a:xfrm>
            <a:off x="1178804" y="2294000"/>
            <a:ext cx="993833" cy="247222"/>
          </a:xfrm>
        </p:spPr>
        <p:txBody>
          <a:bodyPr rtlCol="0">
            <a:noAutofit/>
          </a:bodyPr>
          <a:lstStyle>
            <a:lvl1pPr marL="0" indent="0" algn="ctr">
              <a:buNone/>
              <a:defRPr sz="1800" b="0" cap="none" spc="0">
                <a:ln w="0"/>
                <a:solidFill>
                  <a:schemeClr val="bg1"/>
                </a:solidFill>
                <a:effectLst>
                  <a:outerShdw blurRad="127000" dist="63500" dir="2700000" algn="tl" rotWithShape="0">
                    <a:prstClr val="black">
                      <a:alpha val="50000"/>
                    </a:prstClr>
                  </a:outerShdw>
                </a:effectLst>
                <a:latin typeface="+mn-lt"/>
              </a:defRPr>
            </a:lvl1pPr>
            <a:lvl2pPr marL="457200" indent="0">
              <a:buNone/>
              <a:defRPr/>
            </a:lvl2pPr>
            <a:lvl3pPr marL="914400" indent="0">
              <a:buNone/>
              <a:defRPr/>
            </a:lvl3pPr>
            <a:lvl4pPr marL="1371600" indent="0">
              <a:buNone/>
              <a:defRPr/>
            </a:lvl4pPr>
            <a:lvl5pPr marL="1828800" indent="0">
              <a:buNone/>
              <a:defRPr/>
            </a:lvl5pPr>
          </a:lstStyle>
          <a:p>
            <a:pPr lvl="0" rtl="0"/>
            <a:r>
              <a:rPr lang="de-DE" noProof="0"/>
              <a:t>Textmasterformat bearbeiten</a:t>
            </a:r>
          </a:p>
        </p:txBody>
      </p:sp>
      <p:sp>
        <p:nvSpPr>
          <p:cNvPr id="48" name="Textplatzhalter 30">
            <a:extLst>
              <a:ext uri="{FF2B5EF4-FFF2-40B4-BE49-F238E27FC236}">
                <a16:creationId xmlns:a16="http://schemas.microsoft.com/office/drawing/2014/main" id="{87C1FA06-5702-0E4B-AC29-450C9B469022}"/>
              </a:ext>
            </a:extLst>
          </p:cNvPr>
          <p:cNvSpPr>
            <a:spLocks noGrp="1"/>
          </p:cNvSpPr>
          <p:nvPr>
            <p:ph type="body" sz="quarter" idx="27"/>
          </p:nvPr>
        </p:nvSpPr>
        <p:spPr>
          <a:xfrm>
            <a:off x="1182856" y="2541862"/>
            <a:ext cx="993833" cy="613405"/>
          </a:xfrm>
          <a:effectLst>
            <a:outerShdw blurRad="63500" dist="38100" dir="2700000" algn="tl" rotWithShape="0">
              <a:prstClr val="black">
                <a:alpha val="50000"/>
              </a:prstClr>
            </a:outerShdw>
          </a:effectLst>
        </p:spPr>
        <p:txBody>
          <a:bodyPr rtlCol="0">
            <a:noAutofit/>
          </a:bodyPr>
          <a:lstStyle>
            <a:lvl1pPr marL="0" indent="0" algn="ctr">
              <a:buNone/>
              <a:defRPr sz="1400">
                <a:solidFill>
                  <a:schemeClr val="bg1"/>
                </a:solidFill>
              </a:defRPr>
            </a:lvl1pPr>
            <a:lvl2pPr marL="457200" indent="0">
              <a:buNone/>
              <a:defRPr sz="1400"/>
            </a:lvl2pPr>
            <a:lvl3pPr marL="914400" indent="0">
              <a:buNone/>
              <a:defRPr sz="1400"/>
            </a:lvl3pPr>
            <a:lvl4pPr marL="1371600" indent="0">
              <a:buNone/>
              <a:defRPr sz="1400"/>
            </a:lvl4pPr>
            <a:lvl5pPr marL="1828800" indent="0">
              <a:buNone/>
              <a:defRPr sz="1400"/>
            </a:lvl5pPr>
          </a:lstStyle>
          <a:p>
            <a:pPr lvl="0" rtl="0"/>
            <a:r>
              <a:rPr lang="de-DE" noProof="0"/>
              <a:t>Textmasterformat bearbeiten</a:t>
            </a:r>
          </a:p>
        </p:txBody>
      </p:sp>
      <p:sp>
        <p:nvSpPr>
          <p:cNvPr id="49" name="Textplatzhalter 25">
            <a:extLst>
              <a:ext uri="{FF2B5EF4-FFF2-40B4-BE49-F238E27FC236}">
                <a16:creationId xmlns:a16="http://schemas.microsoft.com/office/drawing/2014/main" id="{A6172F7F-D625-B848-A23D-AC74258C5F22}"/>
              </a:ext>
            </a:extLst>
          </p:cNvPr>
          <p:cNvSpPr>
            <a:spLocks noGrp="1"/>
          </p:cNvSpPr>
          <p:nvPr>
            <p:ph type="body" sz="quarter" idx="28"/>
          </p:nvPr>
        </p:nvSpPr>
        <p:spPr>
          <a:xfrm>
            <a:off x="1140294" y="3440159"/>
            <a:ext cx="993833" cy="247222"/>
          </a:xfrm>
        </p:spPr>
        <p:txBody>
          <a:bodyPr rtlCol="0">
            <a:noAutofit/>
          </a:bodyPr>
          <a:lstStyle>
            <a:lvl1pPr marL="0" indent="0" algn="ctr">
              <a:buNone/>
              <a:defRPr sz="1800" b="0" cap="none" spc="0">
                <a:ln w="0"/>
                <a:solidFill>
                  <a:schemeClr val="bg1"/>
                </a:solidFill>
                <a:effectLst>
                  <a:outerShdw blurRad="127000" dist="63500" dir="2700000" algn="tl" rotWithShape="0">
                    <a:prstClr val="black">
                      <a:alpha val="50000"/>
                    </a:prstClr>
                  </a:outerShdw>
                </a:effectLst>
                <a:latin typeface="+mn-lt"/>
              </a:defRPr>
            </a:lvl1pPr>
            <a:lvl2pPr marL="457200" indent="0">
              <a:buNone/>
              <a:defRPr/>
            </a:lvl2pPr>
            <a:lvl3pPr marL="914400" indent="0">
              <a:buNone/>
              <a:defRPr/>
            </a:lvl3pPr>
            <a:lvl4pPr marL="1371600" indent="0">
              <a:buNone/>
              <a:defRPr/>
            </a:lvl4pPr>
            <a:lvl5pPr marL="1828800" indent="0">
              <a:buNone/>
              <a:defRPr/>
            </a:lvl5pPr>
          </a:lstStyle>
          <a:p>
            <a:pPr lvl="0" rtl="0"/>
            <a:r>
              <a:rPr lang="de-DE" noProof="0"/>
              <a:t>Textmasterformat bearbeiten</a:t>
            </a:r>
          </a:p>
        </p:txBody>
      </p:sp>
      <p:sp>
        <p:nvSpPr>
          <p:cNvPr id="50" name="Textplatzhalter 30">
            <a:extLst>
              <a:ext uri="{FF2B5EF4-FFF2-40B4-BE49-F238E27FC236}">
                <a16:creationId xmlns:a16="http://schemas.microsoft.com/office/drawing/2014/main" id="{74349B84-A38B-384C-BE16-7B18D3172545}"/>
              </a:ext>
            </a:extLst>
          </p:cNvPr>
          <p:cNvSpPr>
            <a:spLocks noGrp="1"/>
          </p:cNvSpPr>
          <p:nvPr>
            <p:ph type="body" sz="quarter" idx="29"/>
          </p:nvPr>
        </p:nvSpPr>
        <p:spPr>
          <a:xfrm>
            <a:off x="1144346" y="3688021"/>
            <a:ext cx="993833" cy="613405"/>
          </a:xfrm>
          <a:effectLst>
            <a:outerShdw blurRad="63500" dist="38100" dir="2700000" algn="tl" rotWithShape="0">
              <a:prstClr val="black">
                <a:alpha val="50000"/>
              </a:prstClr>
            </a:outerShdw>
          </a:effectLst>
        </p:spPr>
        <p:txBody>
          <a:bodyPr rtlCol="0">
            <a:noAutofit/>
          </a:bodyPr>
          <a:lstStyle>
            <a:lvl1pPr marL="0" indent="0" algn="ctr">
              <a:buNone/>
              <a:defRPr sz="1400">
                <a:solidFill>
                  <a:schemeClr val="bg1"/>
                </a:solidFill>
              </a:defRPr>
            </a:lvl1pPr>
            <a:lvl2pPr marL="457200" indent="0">
              <a:buNone/>
              <a:defRPr sz="1400"/>
            </a:lvl2pPr>
            <a:lvl3pPr marL="914400" indent="0">
              <a:buNone/>
              <a:defRPr sz="1400"/>
            </a:lvl3pPr>
            <a:lvl4pPr marL="1371600" indent="0">
              <a:buNone/>
              <a:defRPr sz="1400"/>
            </a:lvl4pPr>
            <a:lvl5pPr marL="1828800" indent="0">
              <a:buNone/>
              <a:defRPr sz="1400"/>
            </a:lvl5pPr>
          </a:lstStyle>
          <a:p>
            <a:pPr lvl="0" rtl="0"/>
            <a:r>
              <a:rPr lang="de-DE" noProof="0"/>
              <a:t>Textmasterformat bearbeiten</a:t>
            </a:r>
          </a:p>
        </p:txBody>
      </p:sp>
      <p:sp>
        <p:nvSpPr>
          <p:cNvPr id="51" name="Textplatzhalter 25">
            <a:extLst>
              <a:ext uri="{FF2B5EF4-FFF2-40B4-BE49-F238E27FC236}">
                <a16:creationId xmlns:a16="http://schemas.microsoft.com/office/drawing/2014/main" id="{53464D34-16AF-CF4B-9413-5A7E59930ED5}"/>
              </a:ext>
            </a:extLst>
          </p:cNvPr>
          <p:cNvSpPr>
            <a:spLocks noGrp="1"/>
          </p:cNvSpPr>
          <p:nvPr>
            <p:ph type="body" sz="quarter" idx="30"/>
          </p:nvPr>
        </p:nvSpPr>
        <p:spPr>
          <a:xfrm>
            <a:off x="5071726" y="3709418"/>
            <a:ext cx="1870430" cy="247222"/>
          </a:xfrm>
        </p:spPr>
        <p:txBody>
          <a:bodyPr rtlCol="0">
            <a:noAutofit/>
          </a:bodyPr>
          <a:lstStyle>
            <a:lvl1pPr marL="0" indent="0" algn="ctr">
              <a:buNone/>
              <a:defRPr sz="1800" b="0" cap="none" spc="0">
                <a:ln w="0"/>
                <a:solidFill>
                  <a:schemeClr val="bg1"/>
                </a:solidFill>
                <a:effectLst>
                  <a:outerShdw blurRad="127000" dist="63500" dir="2700000" algn="tl" rotWithShape="0">
                    <a:prstClr val="black">
                      <a:alpha val="50000"/>
                    </a:prstClr>
                  </a:outerShdw>
                </a:effectLst>
                <a:latin typeface="+mn-lt"/>
              </a:defRPr>
            </a:lvl1pPr>
            <a:lvl2pPr marL="457200" indent="0">
              <a:buNone/>
              <a:defRPr/>
            </a:lvl2pPr>
            <a:lvl3pPr marL="914400" indent="0">
              <a:buNone/>
              <a:defRPr/>
            </a:lvl3pPr>
            <a:lvl4pPr marL="1371600" indent="0">
              <a:buNone/>
              <a:defRPr/>
            </a:lvl4pPr>
            <a:lvl5pPr marL="1828800" indent="0">
              <a:buNone/>
              <a:defRPr/>
            </a:lvl5pPr>
          </a:lstStyle>
          <a:p>
            <a:pPr lvl="0" rtl="0"/>
            <a:r>
              <a:rPr lang="de-DE" noProof="0"/>
              <a:t>Textmasterformat bearbeiten</a:t>
            </a:r>
          </a:p>
        </p:txBody>
      </p:sp>
      <p:sp>
        <p:nvSpPr>
          <p:cNvPr id="52" name="Textplatzhalter 30">
            <a:extLst>
              <a:ext uri="{FF2B5EF4-FFF2-40B4-BE49-F238E27FC236}">
                <a16:creationId xmlns:a16="http://schemas.microsoft.com/office/drawing/2014/main" id="{5C00727B-E1E9-C145-9A5F-06352EAAF8AC}"/>
              </a:ext>
            </a:extLst>
          </p:cNvPr>
          <p:cNvSpPr>
            <a:spLocks noGrp="1"/>
          </p:cNvSpPr>
          <p:nvPr>
            <p:ph type="body" sz="quarter" idx="31"/>
          </p:nvPr>
        </p:nvSpPr>
        <p:spPr>
          <a:xfrm>
            <a:off x="5075778" y="3957280"/>
            <a:ext cx="1870430" cy="613405"/>
          </a:xfrm>
          <a:effectLst>
            <a:outerShdw blurRad="63500" dist="38100" dir="2700000" algn="tl" rotWithShape="0">
              <a:prstClr val="black">
                <a:alpha val="50000"/>
              </a:prstClr>
            </a:outerShdw>
          </a:effectLst>
        </p:spPr>
        <p:txBody>
          <a:bodyPr rtlCol="0">
            <a:noAutofit/>
          </a:bodyPr>
          <a:lstStyle>
            <a:lvl1pPr marL="0" indent="0" algn="ctr">
              <a:buNone/>
              <a:defRPr sz="1400">
                <a:solidFill>
                  <a:schemeClr val="bg1"/>
                </a:solidFill>
              </a:defRPr>
            </a:lvl1pPr>
            <a:lvl2pPr marL="457200" indent="0">
              <a:buNone/>
              <a:defRPr sz="1400"/>
            </a:lvl2pPr>
            <a:lvl3pPr marL="914400" indent="0">
              <a:buNone/>
              <a:defRPr sz="1400"/>
            </a:lvl3pPr>
            <a:lvl4pPr marL="1371600" indent="0">
              <a:buNone/>
              <a:defRPr sz="1400"/>
            </a:lvl4pPr>
            <a:lvl5pPr marL="1828800" indent="0">
              <a:buNone/>
              <a:defRPr sz="1400"/>
            </a:lvl5pPr>
          </a:lstStyle>
          <a:p>
            <a:pPr lvl="0" rtl="0"/>
            <a:r>
              <a:rPr lang="de-DE" noProof="0"/>
              <a:t>Textmasterformat bearbeiten</a:t>
            </a:r>
          </a:p>
        </p:txBody>
      </p:sp>
      <p:sp>
        <p:nvSpPr>
          <p:cNvPr id="53" name="Textplatzhalter 25">
            <a:extLst>
              <a:ext uri="{FF2B5EF4-FFF2-40B4-BE49-F238E27FC236}">
                <a16:creationId xmlns:a16="http://schemas.microsoft.com/office/drawing/2014/main" id="{8BA549E7-AC75-AA41-A620-092D507C1BCB}"/>
              </a:ext>
            </a:extLst>
          </p:cNvPr>
          <p:cNvSpPr>
            <a:spLocks noGrp="1"/>
          </p:cNvSpPr>
          <p:nvPr>
            <p:ph type="body" sz="quarter" idx="32"/>
          </p:nvPr>
        </p:nvSpPr>
        <p:spPr>
          <a:xfrm>
            <a:off x="2412345" y="3709418"/>
            <a:ext cx="1998777" cy="247222"/>
          </a:xfrm>
        </p:spPr>
        <p:txBody>
          <a:bodyPr rtlCol="0">
            <a:noAutofit/>
          </a:bodyPr>
          <a:lstStyle>
            <a:lvl1pPr marL="0" indent="0" algn="ctr">
              <a:buNone/>
              <a:defRPr sz="1800" b="0" cap="none" spc="0">
                <a:ln w="0"/>
                <a:solidFill>
                  <a:schemeClr val="bg1"/>
                </a:solidFill>
                <a:effectLst>
                  <a:outerShdw blurRad="127000" dist="63500" dir="2700000" algn="tl" rotWithShape="0">
                    <a:prstClr val="black">
                      <a:alpha val="50000"/>
                    </a:prstClr>
                  </a:outerShdw>
                </a:effectLst>
                <a:latin typeface="+mn-lt"/>
              </a:defRPr>
            </a:lvl1pPr>
            <a:lvl2pPr marL="457200" indent="0">
              <a:buNone/>
              <a:defRPr/>
            </a:lvl2pPr>
            <a:lvl3pPr marL="914400" indent="0">
              <a:buNone/>
              <a:defRPr/>
            </a:lvl3pPr>
            <a:lvl4pPr marL="1371600" indent="0">
              <a:buNone/>
              <a:defRPr/>
            </a:lvl4pPr>
            <a:lvl5pPr marL="1828800" indent="0">
              <a:buNone/>
              <a:defRPr/>
            </a:lvl5pPr>
          </a:lstStyle>
          <a:p>
            <a:pPr lvl="0" rtl="0"/>
            <a:r>
              <a:rPr lang="de-DE" noProof="0"/>
              <a:t>Textmasterformat bearbeiten</a:t>
            </a:r>
          </a:p>
        </p:txBody>
      </p:sp>
      <p:sp>
        <p:nvSpPr>
          <p:cNvPr id="54" name="Textplatzhalter 30">
            <a:extLst>
              <a:ext uri="{FF2B5EF4-FFF2-40B4-BE49-F238E27FC236}">
                <a16:creationId xmlns:a16="http://schemas.microsoft.com/office/drawing/2014/main" id="{901D0D0F-2057-274E-9334-0BDFDD8975A0}"/>
              </a:ext>
            </a:extLst>
          </p:cNvPr>
          <p:cNvSpPr>
            <a:spLocks noGrp="1"/>
          </p:cNvSpPr>
          <p:nvPr>
            <p:ph type="body" sz="quarter" idx="33"/>
          </p:nvPr>
        </p:nvSpPr>
        <p:spPr>
          <a:xfrm>
            <a:off x="2416397" y="3957280"/>
            <a:ext cx="1998777" cy="613405"/>
          </a:xfrm>
          <a:effectLst>
            <a:outerShdw blurRad="63500" dist="38100" dir="2700000" algn="tl" rotWithShape="0">
              <a:prstClr val="black">
                <a:alpha val="50000"/>
              </a:prstClr>
            </a:outerShdw>
          </a:effectLst>
        </p:spPr>
        <p:txBody>
          <a:bodyPr rtlCol="0">
            <a:noAutofit/>
          </a:bodyPr>
          <a:lstStyle>
            <a:lvl1pPr marL="0" indent="0" algn="ctr">
              <a:buNone/>
              <a:defRPr sz="1400">
                <a:solidFill>
                  <a:schemeClr val="bg1"/>
                </a:solidFill>
              </a:defRPr>
            </a:lvl1pPr>
            <a:lvl2pPr marL="457200" indent="0">
              <a:buNone/>
              <a:defRPr sz="1400"/>
            </a:lvl2pPr>
            <a:lvl3pPr marL="914400" indent="0">
              <a:buNone/>
              <a:defRPr sz="1400"/>
            </a:lvl3pPr>
            <a:lvl4pPr marL="1371600" indent="0">
              <a:buNone/>
              <a:defRPr sz="1400"/>
            </a:lvl4pPr>
            <a:lvl5pPr marL="1828800" indent="0">
              <a:buNone/>
              <a:defRPr sz="1400"/>
            </a:lvl5pPr>
          </a:lstStyle>
          <a:p>
            <a:pPr lvl="0" rtl="0"/>
            <a:r>
              <a:rPr lang="de-DE" noProof="0"/>
              <a:t>Textmasterformat bearbeiten</a:t>
            </a:r>
          </a:p>
        </p:txBody>
      </p:sp>
      <p:sp>
        <p:nvSpPr>
          <p:cNvPr id="55" name="Textplatzhalter 25">
            <a:extLst>
              <a:ext uri="{FF2B5EF4-FFF2-40B4-BE49-F238E27FC236}">
                <a16:creationId xmlns:a16="http://schemas.microsoft.com/office/drawing/2014/main" id="{98088848-43C5-0748-A068-E561874340BF}"/>
              </a:ext>
            </a:extLst>
          </p:cNvPr>
          <p:cNvSpPr>
            <a:spLocks noGrp="1"/>
          </p:cNvSpPr>
          <p:nvPr>
            <p:ph type="body" sz="quarter" idx="34"/>
          </p:nvPr>
        </p:nvSpPr>
        <p:spPr>
          <a:xfrm>
            <a:off x="7647285" y="3709418"/>
            <a:ext cx="1998777" cy="247222"/>
          </a:xfrm>
        </p:spPr>
        <p:txBody>
          <a:bodyPr rtlCol="0">
            <a:noAutofit/>
          </a:bodyPr>
          <a:lstStyle>
            <a:lvl1pPr marL="0" indent="0" algn="ctr">
              <a:buNone/>
              <a:defRPr sz="1800" b="0" cap="none" spc="0">
                <a:ln w="0"/>
                <a:solidFill>
                  <a:schemeClr val="bg1"/>
                </a:solidFill>
                <a:effectLst>
                  <a:outerShdw blurRad="127000" dist="63500" dir="2700000" algn="tl" rotWithShape="0">
                    <a:prstClr val="black">
                      <a:alpha val="50000"/>
                    </a:prstClr>
                  </a:outerShdw>
                </a:effectLst>
                <a:latin typeface="+mn-lt"/>
              </a:defRPr>
            </a:lvl1pPr>
            <a:lvl2pPr marL="457200" indent="0">
              <a:buNone/>
              <a:defRPr/>
            </a:lvl2pPr>
            <a:lvl3pPr marL="914400" indent="0">
              <a:buNone/>
              <a:defRPr/>
            </a:lvl3pPr>
            <a:lvl4pPr marL="1371600" indent="0">
              <a:buNone/>
              <a:defRPr/>
            </a:lvl4pPr>
            <a:lvl5pPr marL="1828800" indent="0">
              <a:buNone/>
              <a:defRPr/>
            </a:lvl5pPr>
          </a:lstStyle>
          <a:p>
            <a:pPr lvl="0" rtl="0"/>
            <a:r>
              <a:rPr lang="de-DE" noProof="0"/>
              <a:t>Textmasterformat bearbeiten</a:t>
            </a:r>
          </a:p>
        </p:txBody>
      </p:sp>
      <p:sp>
        <p:nvSpPr>
          <p:cNvPr id="56" name="Textplatzhalter 30">
            <a:extLst>
              <a:ext uri="{FF2B5EF4-FFF2-40B4-BE49-F238E27FC236}">
                <a16:creationId xmlns:a16="http://schemas.microsoft.com/office/drawing/2014/main" id="{AFB6D5F1-CFF2-AE41-A794-3DA200E188AC}"/>
              </a:ext>
            </a:extLst>
          </p:cNvPr>
          <p:cNvSpPr>
            <a:spLocks noGrp="1"/>
          </p:cNvSpPr>
          <p:nvPr>
            <p:ph type="body" sz="quarter" idx="35"/>
          </p:nvPr>
        </p:nvSpPr>
        <p:spPr>
          <a:xfrm>
            <a:off x="7651337" y="3957280"/>
            <a:ext cx="1998777" cy="613405"/>
          </a:xfrm>
          <a:effectLst>
            <a:outerShdw blurRad="63500" dist="38100" dir="2700000" algn="tl" rotWithShape="0">
              <a:prstClr val="black">
                <a:alpha val="50000"/>
              </a:prstClr>
            </a:outerShdw>
          </a:effectLst>
        </p:spPr>
        <p:txBody>
          <a:bodyPr rtlCol="0">
            <a:noAutofit/>
          </a:bodyPr>
          <a:lstStyle>
            <a:lvl1pPr marL="0" indent="0" algn="ctr">
              <a:buNone/>
              <a:defRPr sz="1400">
                <a:solidFill>
                  <a:schemeClr val="bg1"/>
                </a:solidFill>
              </a:defRPr>
            </a:lvl1pPr>
            <a:lvl2pPr marL="457200" indent="0">
              <a:buNone/>
              <a:defRPr sz="1400"/>
            </a:lvl2pPr>
            <a:lvl3pPr marL="914400" indent="0">
              <a:buNone/>
              <a:defRPr sz="1400"/>
            </a:lvl3pPr>
            <a:lvl4pPr marL="1371600" indent="0">
              <a:buNone/>
              <a:defRPr sz="1400"/>
            </a:lvl4pPr>
            <a:lvl5pPr marL="1828800" indent="0">
              <a:buNone/>
              <a:defRPr sz="1400"/>
            </a:lvl5pPr>
          </a:lstStyle>
          <a:p>
            <a:pPr lvl="0" rtl="0"/>
            <a:r>
              <a:rPr lang="de-DE" noProof="0"/>
              <a:t>Textmasterformat bearbeiten</a:t>
            </a:r>
          </a:p>
        </p:txBody>
      </p:sp>
      <p:sp>
        <p:nvSpPr>
          <p:cNvPr id="57" name="Textplatzhalter 25">
            <a:extLst>
              <a:ext uri="{FF2B5EF4-FFF2-40B4-BE49-F238E27FC236}">
                <a16:creationId xmlns:a16="http://schemas.microsoft.com/office/drawing/2014/main" id="{C23503DA-BAB3-E142-96D4-E1C5DED1BBC1}"/>
              </a:ext>
            </a:extLst>
          </p:cNvPr>
          <p:cNvSpPr>
            <a:spLocks noGrp="1"/>
          </p:cNvSpPr>
          <p:nvPr>
            <p:ph type="body" sz="quarter" idx="36"/>
          </p:nvPr>
        </p:nvSpPr>
        <p:spPr>
          <a:xfrm>
            <a:off x="9983999" y="4015533"/>
            <a:ext cx="993833" cy="247222"/>
          </a:xfrm>
        </p:spPr>
        <p:txBody>
          <a:bodyPr rtlCol="0">
            <a:noAutofit/>
          </a:bodyPr>
          <a:lstStyle>
            <a:lvl1pPr marL="0" indent="0" algn="ctr">
              <a:buNone/>
              <a:defRPr sz="1800" b="0" cap="none" spc="0">
                <a:ln w="0"/>
                <a:solidFill>
                  <a:schemeClr val="bg1"/>
                </a:solidFill>
                <a:effectLst>
                  <a:outerShdw blurRad="127000" dist="63500" dir="2700000" algn="tl" rotWithShape="0">
                    <a:prstClr val="black">
                      <a:alpha val="50000"/>
                    </a:prstClr>
                  </a:outerShdw>
                </a:effectLst>
                <a:latin typeface="+mn-lt"/>
              </a:defRPr>
            </a:lvl1pPr>
            <a:lvl2pPr marL="457200" indent="0">
              <a:buNone/>
              <a:defRPr/>
            </a:lvl2pPr>
            <a:lvl3pPr marL="914400" indent="0">
              <a:buNone/>
              <a:defRPr/>
            </a:lvl3pPr>
            <a:lvl4pPr marL="1371600" indent="0">
              <a:buNone/>
              <a:defRPr/>
            </a:lvl4pPr>
            <a:lvl5pPr marL="1828800" indent="0">
              <a:buNone/>
              <a:defRPr/>
            </a:lvl5pPr>
          </a:lstStyle>
          <a:p>
            <a:pPr lvl="0" rtl="0"/>
            <a:r>
              <a:rPr lang="de-DE" noProof="0"/>
              <a:t>Textmasterformat bearbeiten</a:t>
            </a:r>
          </a:p>
        </p:txBody>
      </p:sp>
      <p:sp>
        <p:nvSpPr>
          <p:cNvPr id="58" name="Textplatzhalter 30">
            <a:extLst>
              <a:ext uri="{FF2B5EF4-FFF2-40B4-BE49-F238E27FC236}">
                <a16:creationId xmlns:a16="http://schemas.microsoft.com/office/drawing/2014/main" id="{A18AF3A6-012F-E946-82A7-FC28273D995A}"/>
              </a:ext>
            </a:extLst>
          </p:cNvPr>
          <p:cNvSpPr>
            <a:spLocks noGrp="1"/>
          </p:cNvSpPr>
          <p:nvPr>
            <p:ph type="body" sz="quarter" idx="37"/>
          </p:nvPr>
        </p:nvSpPr>
        <p:spPr>
          <a:xfrm>
            <a:off x="9988051" y="4263395"/>
            <a:ext cx="993833" cy="613405"/>
          </a:xfrm>
          <a:effectLst>
            <a:outerShdw blurRad="63500" dist="38100" dir="2700000" algn="tl" rotWithShape="0">
              <a:prstClr val="black">
                <a:alpha val="50000"/>
              </a:prstClr>
            </a:outerShdw>
          </a:effectLst>
        </p:spPr>
        <p:txBody>
          <a:bodyPr rtlCol="0">
            <a:noAutofit/>
          </a:bodyPr>
          <a:lstStyle>
            <a:lvl1pPr marL="0" indent="0" algn="ctr">
              <a:buNone/>
              <a:defRPr sz="1400">
                <a:solidFill>
                  <a:schemeClr val="bg1"/>
                </a:solidFill>
              </a:defRPr>
            </a:lvl1pPr>
            <a:lvl2pPr marL="457200" indent="0">
              <a:buNone/>
              <a:defRPr sz="1400"/>
            </a:lvl2pPr>
            <a:lvl3pPr marL="914400" indent="0">
              <a:buNone/>
              <a:defRPr sz="1400"/>
            </a:lvl3pPr>
            <a:lvl4pPr marL="1371600" indent="0">
              <a:buNone/>
              <a:defRPr sz="1400"/>
            </a:lvl4pPr>
            <a:lvl5pPr marL="1828800" indent="0">
              <a:buNone/>
              <a:defRPr sz="1400"/>
            </a:lvl5pPr>
          </a:lstStyle>
          <a:p>
            <a:pPr lvl="0" rtl="0"/>
            <a:r>
              <a:rPr lang="de-DE" noProof="0"/>
              <a:t>Textmasterformat bearbeiten</a:t>
            </a:r>
          </a:p>
        </p:txBody>
      </p:sp>
      <p:sp>
        <p:nvSpPr>
          <p:cNvPr id="59" name="Textplatzhalter 25">
            <a:extLst>
              <a:ext uri="{FF2B5EF4-FFF2-40B4-BE49-F238E27FC236}">
                <a16:creationId xmlns:a16="http://schemas.microsoft.com/office/drawing/2014/main" id="{6EB289C5-6287-B044-AD9B-A01310746A58}"/>
              </a:ext>
            </a:extLst>
          </p:cNvPr>
          <p:cNvSpPr>
            <a:spLocks noGrp="1"/>
          </p:cNvSpPr>
          <p:nvPr>
            <p:ph type="body" sz="quarter" idx="38"/>
          </p:nvPr>
        </p:nvSpPr>
        <p:spPr>
          <a:xfrm>
            <a:off x="10009974" y="5052440"/>
            <a:ext cx="993833" cy="247222"/>
          </a:xfrm>
        </p:spPr>
        <p:txBody>
          <a:bodyPr rtlCol="0">
            <a:noAutofit/>
          </a:bodyPr>
          <a:lstStyle>
            <a:lvl1pPr marL="0" indent="0" algn="ctr">
              <a:buNone/>
              <a:defRPr sz="1800" b="0" cap="none" spc="0">
                <a:ln w="0"/>
                <a:solidFill>
                  <a:schemeClr val="bg1"/>
                </a:solidFill>
                <a:effectLst>
                  <a:outerShdw blurRad="127000" dist="63500" dir="2700000" algn="tl" rotWithShape="0">
                    <a:prstClr val="black">
                      <a:alpha val="50000"/>
                    </a:prstClr>
                  </a:outerShdw>
                </a:effectLst>
                <a:latin typeface="+mn-lt"/>
              </a:defRPr>
            </a:lvl1pPr>
            <a:lvl2pPr marL="457200" indent="0">
              <a:buNone/>
              <a:defRPr/>
            </a:lvl2pPr>
            <a:lvl3pPr marL="914400" indent="0">
              <a:buNone/>
              <a:defRPr/>
            </a:lvl3pPr>
            <a:lvl4pPr marL="1371600" indent="0">
              <a:buNone/>
              <a:defRPr/>
            </a:lvl4pPr>
            <a:lvl5pPr marL="1828800" indent="0">
              <a:buNone/>
              <a:defRPr/>
            </a:lvl5pPr>
          </a:lstStyle>
          <a:p>
            <a:pPr lvl="0" rtl="0"/>
            <a:r>
              <a:rPr lang="de-DE" noProof="0"/>
              <a:t>Textmasterformat bearbeiten</a:t>
            </a:r>
          </a:p>
        </p:txBody>
      </p:sp>
      <p:sp>
        <p:nvSpPr>
          <p:cNvPr id="60" name="Textplatzhalter 30">
            <a:extLst>
              <a:ext uri="{FF2B5EF4-FFF2-40B4-BE49-F238E27FC236}">
                <a16:creationId xmlns:a16="http://schemas.microsoft.com/office/drawing/2014/main" id="{7C7E16A3-1EBC-754A-BB7B-D239BF5C6F96}"/>
              </a:ext>
            </a:extLst>
          </p:cNvPr>
          <p:cNvSpPr>
            <a:spLocks noGrp="1"/>
          </p:cNvSpPr>
          <p:nvPr>
            <p:ph type="body" sz="quarter" idx="39"/>
          </p:nvPr>
        </p:nvSpPr>
        <p:spPr>
          <a:xfrm>
            <a:off x="10014026" y="5300302"/>
            <a:ext cx="993833" cy="613405"/>
          </a:xfrm>
          <a:effectLst>
            <a:outerShdw blurRad="63500" dist="38100" dir="2700000" algn="tl" rotWithShape="0">
              <a:prstClr val="black">
                <a:alpha val="50000"/>
              </a:prstClr>
            </a:outerShdw>
          </a:effectLst>
        </p:spPr>
        <p:txBody>
          <a:bodyPr rtlCol="0">
            <a:noAutofit/>
          </a:bodyPr>
          <a:lstStyle>
            <a:lvl1pPr marL="0" indent="0" algn="ctr">
              <a:buNone/>
              <a:defRPr sz="1400">
                <a:solidFill>
                  <a:schemeClr val="bg1"/>
                </a:solidFill>
              </a:defRPr>
            </a:lvl1pPr>
            <a:lvl2pPr marL="457200" indent="0">
              <a:buNone/>
              <a:defRPr sz="1400"/>
            </a:lvl2pPr>
            <a:lvl3pPr marL="914400" indent="0">
              <a:buNone/>
              <a:defRPr sz="1400"/>
            </a:lvl3pPr>
            <a:lvl4pPr marL="1371600" indent="0">
              <a:buNone/>
              <a:defRPr sz="1400"/>
            </a:lvl4pPr>
            <a:lvl5pPr marL="1828800" indent="0">
              <a:buNone/>
              <a:defRPr sz="1400"/>
            </a:lvl5pPr>
          </a:lstStyle>
          <a:p>
            <a:pPr lvl="0" rtl="0"/>
            <a:r>
              <a:rPr lang="de-DE" noProof="0"/>
              <a:t>Textmasterformat bearbeiten</a:t>
            </a:r>
          </a:p>
        </p:txBody>
      </p:sp>
      <p:sp>
        <p:nvSpPr>
          <p:cNvPr id="61" name="Textplatzhalter 25">
            <a:extLst>
              <a:ext uri="{FF2B5EF4-FFF2-40B4-BE49-F238E27FC236}">
                <a16:creationId xmlns:a16="http://schemas.microsoft.com/office/drawing/2014/main" id="{4E9BA4E9-F591-2544-A097-62D6A482E90A}"/>
              </a:ext>
            </a:extLst>
          </p:cNvPr>
          <p:cNvSpPr>
            <a:spLocks noGrp="1"/>
          </p:cNvSpPr>
          <p:nvPr>
            <p:ph type="body" sz="quarter" idx="40"/>
          </p:nvPr>
        </p:nvSpPr>
        <p:spPr>
          <a:xfrm>
            <a:off x="3790015" y="5340098"/>
            <a:ext cx="2800166" cy="247222"/>
          </a:xfrm>
        </p:spPr>
        <p:txBody>
          <a:bodyPr rtlCol="0">
            <a:noAutofit/>
          </a:bodyPr>
          <a:lstStyle>
            <a:lvl1pPr marL="0" indent="0" algn="ctr">
              <a:buNone/>
              <a:defRPr sz="1800" b="0" cap="none" spc="0">
                <a:ln w="0"/>
                <a:solidFill>
                  <a:schemeClr val="bg1"/>
                </a:solidFill>
                <a:effectLst>
                  <a:outerShdw blurRad="127000" dist="63500" dir="2700000" algn="tl" rotWithShape="0">
                    <a:prstClr val="black">
                      <a:alpha val="50000"/>
                    </a:prstClr>
                  </a:outerShdw>
                </a:effectLst>
                <a:latin typeface="+mn-lt"/>
              </a:defRPr>
            </a:lvl1pPr>
            <a:lvl2pPr marL="457200" indent="0">
              <a:buNone/>
              <a:defRPr/>
            </a:lvl2pPr>
            <a:lvl3pPr marL="914400" indent="0">
              <a:buNone/>
              <a:defRPr/>
            </a:lvl3pPr>
            <a:lvl4pPr marL="1371600" indent="0">
              <a:buNone/>
              <a:defRPr/>
            </a:lvl4pPr>
            <a:lvl5pPr marL="1828800" indent="0">
              <a:buNone/>
              <a:defRPr/>
            </a:lvl5pPr>
          </a:lstStyle>
          <a:p>
            <a:pPr lvl="0" rtl="0"/>
            <a:r>
              <a:rPr lang="de-DE" noProof="0"/>
              <a:t>Textmasterformat bearbeiten</a:t>
            </a:r>
          </a:p>
        </p:txBody>
      </p:sp>
      <p:sp>
        <p:nvSpPr>
          <p:cNvPr id="62" name="Textplatzhalter 30">
            <a:extLst>
              <a:ext uri="{FF2B5EF4-FFF2-40B4-BE49-F238E27FC236}">
                <a16:creationId xmlns:a16="http://schemas.microsoft.com/office/drawing/2014/main" id="{2CD3D6A6-31C4-1441-9451-8FFF3E8124A0}"/>
              </a:ext>
            </a:extLst>
          </p:cNvPr>
          <p:cNvSpPr>
            <a:spLocks noGrp="1"/>
          </p:cNvSpPr>
          <p:nvPr>
            <p:ph type="body" sz="quarter" idx="41"/>
          </p:nvPr>
        </p:nvSpPr>
        <p:spPr>
          <a:xfrm>
            <a:off x="3794066" y="5587960"/>
            <a:ext cx="2796115" cy="613405"/>
          </a:xfrm>
          <a:effectLst>
            <a:outerShdw blurRad="63500" dist="38100" dir="2700000" algn="tl" rotWithShape="0">
              <a:prstClr val="black">
                <a:alpha val="50000"/>
              </a:prstClr>
            </a:outerShdw>
          </a:effectLst>
        </p:spPr>
        <p:txBody>
          <a:bodyPr rtlCol="0">
            <a:noAutofit/>
          </a:bodyPr>
          <a:lstStyle>
            <a:lvl1pPr marL="285750" indent="-285750" algn="ctr">
              <a:buFont typeface="Arial" panose="020B0604020202020204" pitchFamily="34" charset="0"/>
              <a:buChar char="•"/>
              <a:defRPr sz="1400">
                <a:solidFill>
                  <a:schemeClr val="bg1"/>
                </a:solidFill>
              </a:defRPr>
            </a:lvl1pPr>
            <a:lvl2pPr marL="457200" indent="0">
              <a:buNone/>
              <a:defRPr sz="1400"/>
            </a:lvl2pPr>
            <a:lvl3pPr marL="914400" indent="0">
              <a:buNone/>
              <a:defRPr sz="1400"/>
            </a:lvl3pPr>
            <a:lvl4pPr marL="1371600" indent="0">
              <a:buNone/>
              <a:defRPr sz="1400"/>
            </a:lvl4pPr>
            <a:lvl5pPr marL="1828800" indent="0">
              <a:buNone/>
              <a:defRPr sz="1400"/>
            </a:lvl5pPr>
          </a:lstStyle>
          <a:p>
            <a:pPr lvl="0" rtl="0"/>
            <a:r>
              <a:rPr lang="de-DE" noProof="0"/>
              <a:t>Textmasterformat bearbeiten</a:t>
            </a:r>
          </a:p>
        </p:txBody>
      </p:sp>
      <p:sp>
        <p:nvSpPr>
          <p:cNvPr id="63" name="Textplatzhalter 25">
            <a:extLst>
              <a:ext uri="{FF2B5EF4-FFF2-40B4-BE49-F238E27FC236}">
                <a16:creationId xmlns:a16="http://schemas.microsoft.com/office/drawing/2014/main" id="{16305EA5-7C89-1745-8ABF-DC5EDA1285C9}"/>
              </a:ext>
            </a:extLst>
          </p:cNvPr>
          <p:cNvSpPr>
            <a:spLocks noGrp="1"/>
          </p:cNvSpPr>
          <p:nvPr>
            <p:ph type="body" sz="quarter" idx="42"/>
          </p:nvPr>
        </p:nvSpPr>
        <p:spPr>
          <a:xfrm>
            <a:off x="6942155" y="5340098"/>
            <a:ext cx="2800166" cy="247222"/>
          </a:xfrm>
        </p:spPr>
        <p:txBody>
          <a:bodyPr rtlCol="0">
            <a:noAutofit/>
          </a:bodyPr>
          <a:lstStyle>
            <a:lvl1pPr marL="0" indent="0" algn="ctr">
              <a:buNone/>
              <a:defRPr sz="1800" b="0" cap="none" spc="0">
                <a:ln w="0"/>
                <a:solidFill>
                  <a:schemeClr val="bg1"/>
                </a:solidFill>
                <a:effectLst>
                  <a:outerShdw blurRad="127000" dist="63500" dir="2700000" algn="tl" rotWithShape="0">
                    <a:prstClr val="black">
                      <a:alpha val="50000"/>
                    </a:prstClr>
                  </a:outerShdw>
                </a:effectLst>
                <a:latin typeface="+mn-lt"/>
              </a:defRPr>
            </a:lvl1pPr>
            <a:lvl2pPr marL="457200" indent="0">
              <a:buNone/>
              <a:defRPr/>
            </a:lvl2pPr>
            <a:lvl3pPr marL="914400" indent="0">
              <a:buNone/>
              <a:defRPr/>
            </a:lvl3pPr>
            <a:lvl4pPr marL="1371600" indent="0">
              <a:buNone/>
              <a:defRPr/>
            </a:lvl4pPr>
            <a:lvl5pPr marL="1828800" indent="0">
              <a:buNone/>
              <a:defRPr/>
            </a:lvl5pPr>
          </a:lstStyle>
          <a:p>
            <a:pPr lvl="0" rtl="0"/>
            <a:r>
              <a:rPr lang="de-DE" noProof="0"/>
              <a:t>Textmasterformat bearbeiten</a:t>
            </a:r>
          </a:p>
        </p:txBody>
      </p:sp>
      <p:sp>
        <p:nvSpPr>
          <p:cNvPr id="64" name="Textplatzhalter 30">
            <a:extLst>
              <a:ext uri="{FF2B5EF4-FFF2-40B4-BE49-F238E27FC236}">
                <a16:creationId xmlns:a16="http://schemas.microsoft.com/office/drawing/2014/main" id="{AC65B23F-D2DD-B046-B6AC-7FBDDE5AE36A}"/>
              </a:ext>
            </a:extLst>
          </p:cNvPr>
          <p:cNvSpPr>
            <a:spLocks noGrp="1"/>
          </p:cNvSpPr>
          <p:nvPr>
            <p:ph type="body" sz="quarter" idx="43"/>
          </p:nvPr>
        </p:nvSpPr>
        <p:spPr>
          <a:xfrm>
            <a:off x="6946207" y="5587960"/>
            <a:ext cx="2800166" cy="613405"/>
          </a:xfrm>
          <a:effectLst>
            <a:outerShdw blurRad="63500" dist="38100" dir="2700000" algn="tl" rotWithShape="0">
              <a:prstClr val="black">
                <a:alpha val="50000"/>
              </a:prstClr>
            </a:outerShdw>
          </a:effectLst>
        </p:spPr>
        <p:txBody>
          <a:bodyPr rtlCol="0">
            <a:noAutofit/>
          </a:bodyPr>
          <a:lstStyle>
            <a:lvl1pPr marL="0" indent="0" algn="ctr">
              <a:buNone/>
              <a:defRPr sz="1400">
                <a:solidFill>
                  <a:schemeClr val="bg1"/>
                </a:solidFill>
              </a:defRPr>
            </a:lvl1pPr>
            <a:lvl2pPr marL="457200" indent="0">
              <a:buNone/>
              <a:defRPr sz="1400"/>
            </a:lvl2pPr>
            <a:lvl3pPr marL="914400" indent="0">
              <a:buNone/>
              <a:defRPr sz="1400"/>
            </a:lvl3pPr>
            <a:lvl4pPr marL="1371600" indent="0">
              <a:buNone/>
              <a:defRPr sz="1400"/>
            </a:lvl4pPr>
            <a:lvl5pPr marL="1828800" indent="0">
              <a:buNone/>
              <a:defRPr sz="1400"/>
            </a:lvl5pPr>
          </a:lstStyle>
          <a:p>
            <a:pPr lvl="0" rtl="0"/>
            <a:r>
              <a:rPr lang="de-DE" noProof="0"/>
              <a:t>Textmasterformat bearbeiten</a:t>
            </a:r>
          </a:p>
        </p:txBody>
      </p:sp>
      <p:sp>
        <p:nvSpPr>
          <p:cNvPr id="65" name="Textplatzhalter 25">
            <a:extLst>
              <a:ext uri="{FF2B5EF4-FFF2-40B4-BE49-F238E27FC236}">
                <a16:creationId xmlns:a16="http://schemas.microsoft.com/office/drawing/2014/main" id="{6D90CB77-963D-A047-961E-E9FCFF2DC7B6}"/>
              </a:ext>
            </a:extLst>
          </p:cNvPr>
          <p:cNvSpPr>
            <a:spLocks noGrp="1"/>
          </p:cNvSpPr>
          <p:nvPr>
            <p:ph type="body" sz="quarter" idx="44"/>
          </p:nvPr>
        </p:nvSpPr>
        <p:spPr>
          <a:xfrm>
            <a:off x="1977148" y="5340098"/>
            <a:ext cx="1532496" cy="247222"/>
          </a:xfrm>
        </p:spPr>
        <p:txBody>
          <a:bodyPr rtlCol="0">
            <a:noAutofit/>
          </a:bodyPr>
          <a:lstStyle>
            <a:lvl1pPr marL="0" indent="0" algn="r">
              <a:buNone/>
              <a:defRPr sz="1800" b="0" cap="none" spc="0">
                <a:ln w="0"/>
                <a:solidFill>
                  <a:schemeClr val="bg1"/>
                </a:solidFill>
                <a:effectLst>
                  <a:outerShdw blurRad="127000" dist="63500" dir="2700000" algn="tl" rotWithShape="0">
                    <a:prstClr val="black">
                      <a:alpha val="50000"/>
                    </a:prstClr>
                  </a:outerShdw>
                </a:effectLst>
                <a:latin typeface="+mn-lt"/>
              </a:defRPr>
            </a:lvl1pPr>
            <a:lvl2pPr marL="457200" indent="0">
              <a:buNone/>
              <a:defRPr/>
            </a:lvl2pPr>
            <a:lvl3pPr marL="914400" indent="0">
              <a:buNone/>
              <a:defRPr/>
            </a:lvl3pPr>
            <a:lvl4pPr marL="1371600" indent="0">
              <a:buNone/>
              <a:defRPr/>
            </a:lvl4pPr>
            <a:lvl5pPr marL="1828800" indent="0">
              <a:buNone/>
              <a:defRPr/>
            </a:lvl5pPr>
          </a:lstStyle>
          <a:p>
            <a:pPr lvl="0" rtl="0"/>
            <a:r>
              <a:rPr lang="de-DE" noProof="0"/>
              <a:t>Textmasterformat bearbeiten</a:t>
            </a:r>
          </a:p>
        </p:txBody>
      </p:sp>
      <p:sp>
        <p:nvSpPr>
          <p:cNvPr id="66" name="Textplatzhalter 30">
            <a:extLst>
              <a:ext uri="{FF2B5EF4-FFF2-40B4-BE49-F238E27FC236}">
                <a16:creationId xmlns:a16="http://schemas.microsoft.com/office/drawing/2014/main" id="{48805874-27D7-0C47-824E-243C35891BCC}"/>
              </a:ext>
            </a:extLst>
          </p:cNvPr>
          <p:cNvSpPr>
            <a:spLocks noGrp="1"/>
          </p:cNvSpPr>
          <p:nvPr>
            <p:ph type="body" sz="quarter" idx="45"/>
          </p:nvPr>
        </p:nvSpPr>
        <p:spPr>
          <a:xfrm>
            <a:off x="1981200" y="5587960"/>
            <a:ext cx="1528444" cy="613405"/>
          </a:xfrm>
          <a:effectLst>
            <a:outerShdw blurRad="63500" dist="38100" dir="2700000" algn="tl" rotWithShape="0">
              <a:prstClr val="black">
                <a:alpha val="50000"/>
              </a:prstClr>
            </a:outerShdw>
          </a:effectLst>
        </p:spPr>
        <p:txBody>
          <a:bodyPr rtlCol="0">
            <a:noAutofit/>
          </a:bodyPr>
          <a:lstStyle>
            <a:lvl1pPr marL="0" indent="0" algn="r">
              <a:buNone/>
              <a:defRPr sz="1400">
                <a:solidFill>
                  <a:schemeClr val="bg1"/>
                </a:solidFill>
              </a:defRPr>
            </a:lvl1pPr>
            <a:lvl2pPr marL="457200" indent="0">
              <a:buNone/>
              <a:defRPr sz="1400"/>
            </a:lvl2pPr>
            <a:lvl3pPr marL="914400" indent="0">
              <a:buNone/>
              <a:defRPr sz="1400"/>
            </a:lvl3pPr>
            <a:lvl4pPr marL="1371600" indent="0">
              <a:buNone/>
              <a:defRPr sz="1400"/>
            </a:lvl4pPr>
            <a:lvl5pPr marL="1828800" indent="0">
              <a:buNone/>
              <a:defRPr sz="1400"/>
            </a:lvl5pPr>
          </a:lstStyle>
          <a:p>
            <a:pPr lvl="0" rtl="0"/>
            <a:r>
              <a:rPr lang="de-DE" noProof="0"/>
              <a:t>Textmasterformat bearbeiten</a:t>
            </a:r>
          </a:p>
        </p:txBody>
      </p:sp>
    </p:spTree>
    <p:extLst>
      <p:ext uri="{BB962C8B-B14F-4D97-AF65-F5344CB8AC3E}">
        <p14:creationId xmlns:p14="http://schemas.microsoft.com/office/powerpoint/2010/main" val="59635260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3_Leer">
    <p:spTree>
      <p:nvGrpSpPr>
        <p:cNvPr id="1" name=""/>
        <p:cNvGrpSpPr/>
        <p:nvPr/>
      </p:nvGrpSpPr>
      <p:grpSpPr>
        <a:xfrm>
          <a:off x="0" y="0"/>
          <a:ext cx="0" cy="0"/>
          <a:chOff x="0" y="0"/>
          <a:chExt cx="0" cy="0"/>
        </a:xfrm>
      </p:grpSpPr>
      <p:sp>
        <p:nvSpPr>
          <p:cNvPr id="6" name="Rechteck 5">
            <a:extLst>
              <a:ext uri="{FF2B5EF4-FFF2-40B4-BE49-F238E27FC236}">
                <a16:creationId xmlns:a16="http://schemas.microsoft.com/office/drawing/2014/main" id="{80631F54-D530-4403-AEE1-BE2233351EE7}"/>
              </a:ext>
            </a:extLst>
          </p:cNvPr>
          <p:cNvSpPr/>
          <p:nvPr/>
        </p:nvSpPr>
        <p:spPr bwMode="auto">
          <a:xfrm>
            <a:off x="0" y="5867400"/>
            <a:ext cx="12192000" cy="571500"/>
          </a:xfrm>
          <a:prstGeom prst="rect">
            <a:avLst/>
          </a:prstGeom>
          <a:gradFill flip="none" rotWithShape="1">
            <a:gsLst>
              <a:gs pos="0">
                <a:schemeClr val="bg1">
                  <a:lumMod val="85000"/>
                </a:schemeClr>
              </a:gs>
              <a:gs pos="100000">
                <a:schemeClr val="bg1"/>
              </a:gs>
            </a:gsLst>
            <a:lin ang="16200000" scaled="1"/>
            <a:tileRect/>
          </a:gra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rtl="0"/>
            <a:endParaRPr lang="de-DE" noProof="0"/>
          </a:p>
        </p:txBody>
      </p:sp>
      <p:sp>
        <p:nvSpPr>
          <p:cNvPr id="9" name="Linie 5">
            <a:extLst>
              <a:ext uri="{FF2B5EF4-FFF2-40B4-BE49-F238E27FC236}">
                <a16:creationId xmlns:a16="http://schemas.microsoft.com/office/drawing/2014/main" id="{61B8C521-5D73-45FE-B47A-06AC6E45BD85}"/>
              </a:ext>
            </a:extLst>
          </p:cNvPr>
          <p:cNvSpPr>
            <a:spLocks noChangeShapeType="1"/>
          </p:cNvSpPr>
          <p:nvPr/>
        </p:nvSpPr>
        <p:spPr bwMode="auto">
          <a:xfrm>
            <a:off x="6096000" y="3124200"/>
            <a:ext cx="1056" cy="1056"/>
          </a:xfrm>
          <a:prstGeom prst="line">
            <a:avLst/>
          </a:prstGeom>
          <a:gradFill flip="none" rotWithShape="1">
            <a:gsLst>
              <a:gs pos="0">
                <a:srgbClr val="A33537"/>
              </a:gs>
              <a:gs pos="100000">
                <a:srgbClr val="8F2527"/>
              </a:gs>
            </a:gsLst>
            <a:lin ang="5400000" scaled="0"/>
            <a:tileRect/>
          </a:gradFill>
          <a:ln w="28575" cap="flat" cmpd="sng" algn="ctr">
            <a:solidFill>
              <a:srgbClr val="FFFEFB"/>
            </a:solidFill>
            <a:prstDash val="solid"/>
            <a:miter lim="800000"/>
            <a:headEnd type="none" w="med" len="med"/>
            <a:tailEnd type="none" w="med" len="med"/>
          </a:ln>
          <a:effectLst/>
        </p:spPr>
        <p:txBody>
          <a:bodyPr lIns="18288" tIns="18288" rIns="18288" bIns="18288" rtlCol="0" anchor="ctr" anchorCtr="1"/>
          <a:lstStyle/>
          <a:p>
            <a:pPr algn="ctr" rtl="0">
              <a:lnSpc>
                <a:spcPct val="85000"/>
              </a:lnSpc>
              <a:spcBef>
                <a:spcPts val="20"/>
              </a:spcBef>
            </a:pPr>
            <a:endParaRPr lang="de-DE" sz="1600" noProof="0">
              <a:solidFill>
                <a:srgbClr val="FFFFFF"/>
              </a:solidFill>
              <a:latin typeface="Arial Narrow" pitchFamily="112" charset="0"/>
            </a:endParaRPr>
          </a:p>
        </p:txBody>
      </p:sp>
      <p:sp>
        <p:nvSpPr>
          <p:cNvPr id="10" name="Linie 6">
            <a:extLst>
              <a:ext uri="{FF2B5EF4-FFF2-40B4-BE49-F238E27FC236}">
                <a16:creationId xmlns:a16="http://schemas.microsoft.com/office/drawing/2014/main" id="{17D6A544-22BA-409A-9884-411C6B4D7BF6}"/>
              </a:ext>
            </a:extLst>
          </p:cNvPr>
          <p:cNvSpPr>
            <a:spLocks noChangeShapeType="1"/>
          </p:cNvSpPr>
          <p:nvPr/>
        </p:nvSpPr>
        <p:spPr bwMode="auto">
          <a:xfrm>
            <a:off x="6096000" y="3124200"/>
            <a:ext cx="1056" cy="1056"/>
          </a:xfrm>
          <a:prstGeom prst="line">
            <a:avLst/>
          </a:prstGeom>
          <a:gradFill flip="none" rotWithShape="1">
            <a:gsLst>
              <a:gs pos="0">
                <a:srgbClr val="A33537"/>
              </a:gs>
              <a:gs pos="100000">
                <a:srgbClr val="8F2527"/>
              </a:gs>
            </a:gsLst>
            <a:lin ang="5400000" scaled="0"/>
            <a:tileRect/>
          </a:gradFill>
          <a:ln w="28575" cap="flat" cmpd="sng" algn="ctr">
            <a:solidFill>
              <a:srgbClr val="FFFEFB"/>
            </a:solidFill>
            <a:prstDash val="solid"/>
            <a:miter lim="800000"/>
            <a:headEnd type="none" w="med" len="med"/>
            <a:tailEnd type="none" w="med" len="med"/>
          </a:ln>
          <a:effectLst/>
        </p:spPr>
        <p:txBody>
          <a:bodyPr lIns="18288" tIns="18288" rIns="18288" bIns="18288" rtlCol="0" anchor="ctr" anchorCtr="1"/>
          <a:lstStyle/>
          <a:p>
            <a:pPr algn="ctr" rtl="0">
              <a:lnSpc>
                <a:spcPct val="85000"/>
              </a:lnSpc>
              <a:spcBef>
                <a:spcPts val="20"/>
              </a:spcBef>
            </a:pPr>
            <a:endParaRPr lang="de-DE" sz="1600" noProof="0">
              <a:solidFill>
                <a:srgbClr val="FFFFFF"/>
              </a:solidFill>
              <a:latin typeface="Arial Narrow" pitchFamily="112" charset="0"/>
            </a:endParaRPr>
          </a:p>
        </p:txBody>
      </p:sp>
      <p:sp>
        <p:nvSpPr>
          <p:cNvPr id="11" name="Linie 7">
            <a:extLst>
              <a:ext uri="{FF2B5EF4-FFF2-40B4-BE49-F238E27FC236}">
                <a16:creationId xmlns:a16="http://schemas.microsoft.com/office/drawing/2014/main" id="{E440C1BE-D65B-4CF4-BF7A-F36CD7D069C1}"/>
              </a:ext>
            </a:extLst>
          </p:cNvPr>
          <p:cNvSpPr>
            <a:spLocks noChangeShapeType="1"/>
          </p:cNvSpPr>
          <p:nvPr/>
        </p:nvSpPr>
        <p:spPr bwMode="auto">
          <a:xfrm>
            <a:off x="6096000" y="3124200"/>
            <a:ext cx="1056" cy="1056"/>
          </a:xfrm>
          <a:prstGeom prst="line">
            <a:avLst/>
          </a:prstGeom>
          <a:gradFill flip="none" rotWithShape="1">
            <a:gsLst>
              <a:gs pos="0">
                <a:srgbClr val="A33537"/>
              </a:gs>
              <a:gs pos="100000">
                <a:srgbClr val="8F2527"/>
              </a:gs>
            </a:gsLst>
            <a:lin ang="5400000" scaled="0"/>
            <a:tileRect/>
          </a:gradFill>
          <a:ln w="28575" cap="flat" cmpd="sng" algn="ctr">
            <a:solidFill>
              <a:srgbClr val="FFFEFB"/>
            </a:solidFill>
            <a:prstDash val="solid"/>
            <a:miter lim="800000"/>
            <a:headEnd type="none" w="med" len="med"/>
            <a:tailEnd type="none" w="med" len="med"/>
          </a:ln>
          <a:effectLst/>
        </p:spPr>
        <p:txBody>
          <a:bodyPr lIns="18288" tIns="18288" rIns="18288" bIns="18288" rtlCol="0" anchor="ctr" anchorCtr="1"/>
          <a:lstStyle/>
          <a:p>
            <a:pPr algn="ctr" rtl="0">
              <a:lnSpc>
                <a:spcPct val="85000"/>
              </a:lnSpc>
              <a:spcBef>
                <a:spcPts val="20"/>
              </a:spcBef>
            </a:pPr>
            <a:endParaRPr lang="de-DE" sz="1600" noProof="0">
              <a:solidFill>
                <a:srgbClr val="FFFFFF"/>
              </a:solidFill>
              <a:latin typeface="Arial Narrow" pitchFamily="112" charset="0"/>
            </a:endParaRPr>
          </a:p>
        </p:txBody>
      </p:sp>
      <p:sp>
        <p:nvSpPr>
          <p:cNvPr id="12" name="Freihandform 8">
            <a:extLst>
              <a:ext uri="{FF2B5EF4-FFF2-40B4-BE49-F238E27FC236}">
                <a16:creationId xmlns:a16="http://schemas.microsoft.com/office/drawing/2014/main" id="{E853FC93-62E0-4007-B1D3-D62DAE9BB5D7}"/>
              </a:ext>
            </a:extLst>
          </p:cNvPr>
          <p:cNvSpPr>
            <a:spLocks/>
          </p:cNvSpPr>
          <p:nvPr/>
        </p:nvSpPr>
        <p:spPr bwMode="auto">
          <a:xfrm>
            <a:off x="5088720" y="843566"/>
            <a:ext cx="1007280" cy="2280634"/>
          </a:xfrm>
          <a:custGeom>
            <a:avLst/>
            <a:gdLst/>
            <a:ahLst/>
            <a:cxnLst>
              <a:cxn ang="0">
                <a:pos x="641" y="566"/>
              </a:cxn>
              <a:cxn ang="0">
                <a:pos x="641" y="566"/>
              </a:cxn>
              <a:cxn ang="0">
                <a:pos x="598" y="485"/>
              </a:cxn>
              <a:cxn ang="0">
                <a:pos x="598" y="485"/>
              </a:cxn>
              <a:cxn ang="0">
                <a:pos x="564" y="422"/>
              </a:cxn>
              <a:cxn ang="0">
                <a:pos x="526" y="359"/>
              </a:cxn>
              <a:cxn ang="0">
                <a:pos x="526" y="359"/>
              </a:cxn>
              <a:cxn ang="0">
                <a:pos x="488" y="297"/>
              </a:cxn>
              <a:cxn ang="0">
                <a:pos x="446" y="236"/>
              </a:cxn>
              <a:cxn ang="0">
                <a:pos x="446" y="236"/>
              </a:cxn>
              <a:cxn ang="0">
                <a:pos x="402" y="176"/>
              </a:cxn>
              <a:cxn ang="0">
                <a:pos x="356" y="116"/>
              </a:cxn>
              <a:cxn ang="0">
                <a:pos x="356" y="116"/>
              </a:cxn>
              <a:cxn ang="0">
                <a:pos x="332" y="86"/>
              </a:cxn>
              <a:cxn ang="0">
                <a:pos x="306" y="57"/>
              </a:cxn>
              <a:cxn ang="0">
                <a:pos x="281" y="29"/>
              </a:cxn>
              <a:cxn ang="0">
                <a:pos x="252" y="0"/>
              </a:cxn>
              <a:cxn ang="0">
                <a:pos x="252" y="0"/>
              </a:cxn>
              <a:cxn ang="0">
                <a:pos x="246" y="40"/>
              </a:cxn>
              <a:cxn ang="0">
                <a:pos x="242" y="79"/>
              </a:cxn>
              <a:cxn ang="0">
                <a:pos x="238" y="117"/>
              </a:cxn>
              <a:cxn ang="0">
                <a:pos x="236" y="156"/>
              </a:cxn>
              <a:cxn ang="0">
                <a:pos x="236" y="156"/>
              </a:cxn>
              <a:cxn ang="0">
                <a:pos x="233" y="230"/>
              </a:cxn>
              <a:cxn ang="0">
                <a:pos x="233" y="304"/>
              </a:cxn>
              <a:cxn ang="0">
                <a:pos x="233" y="304"/>
              </a:cxn>
              <a:cxn ang="0">
                <a:pos x="236" y="379"/>
              </a:cxn>
              <a:cxn ang="0">
                <a:pos x="241" y="452"/>
              </a:cxn>
              <a:cxn ang="0">
                <a:pos x="241" y="452"/>
              </a:cxn>
              <a:cxn ang="0">
                <a:pos x="248" y="525"/>
              </a:cxn>
              <a:cxn ang="0">
                <a:pos x="258" y="596"/>
              </a:cxn>
              <a:cxn ang="0">
                <a:pos x="258" y="596"/>
              </a:cxn>
              <a:cxn ang="0">
                <a:pos x="271" y="686"/>
              </a:cxn>
              <a:cxn ang="0">
                <a:pos x="271" y="686"/>
              </a:cxn>
              <a:cxn ang="0">
                <a:pos x="236" y="703"/>
              </a:cxn>
              <a:cxn ang="0">
                <a:pos x="202" y="720"/>
              </a:cxn>
              <a:cxn ang="0">
                <a:pos x="168" y="739"/>
              </a:cxn>
              <a:cxn ang="0">
                <a:pos x="135" y="759"/>
              </a:cxn>
              <a:cxn ang="0">
                <a:pos x="100" y="781"/>
              </a:cxn>
              <a:cxn ang="0">
                <a:pos x="68" y="802"/>
              </a:cxn>
              <a:cxn ang="0">
                <a:pos x="33" y="825"/>
              </a:cxn>
              <a:cxn ang="0">
                <a:pos x="0" y="848"/>
              </a:cxn>
              <a:cxn ang="0">
                <a:pos x="954" y="2160"/>
              </a:cxn>
              <a:cxn ang="0">
                <a:pos x="954" y="537"/>
              </a:cxn>
              <a:cxn ang="0">
                <a:pos x="954" y="537"/>
              </a:cxn>
              <a:cxn ang="0">
                <a:pos x="914" y="539"/>
              </a:cxn>
              <a:cxn ang="0">
                <a:pos x="872" y="540"/>
              </a:cxn>
              <a:cxn ang="0">
                <a:pos x="834" y="542"/>
              </a:cxn>
              <a:cxn ang="0">
                <a:pos x="794" y="545"/>
              </a:cxn>
              <a:cxn ang="0">
                <a:pos x="755" y="549"/>
              </a:cxn>
              <a:cxn ang="0">
                <a:pos x="717" y="553"/>
              </a:cxn>
              <a:cxn ang="0">
                <a:pos x="678" y="559"/>
              </a:cxn>
              <a:cxn ang="0">
                <a:pos x="641" y="566"/>
              </a:cxn>
              <a:cxn ang="0">
                <a:pos x="641" y="566"/>
              </a:cxn>
            </a:cxnLst>
            <a:rect l="0" t="0" r="r" b="b"/>
            <a:pathLst>
              <a:path w="954" h="2160">
                <a:moveTo>
                  <a:pt x="641" y="566"/>
                </a:moveTo>
                <a:lnTo>
                  <a:pt x="641" y="566"/>
                </a:lnTo>
                <a:lnTo>
                  <a:pt x="598" y="485"/>
                </a:lnTo>
                <a:lnTo>
                  <a:pt x="598" y="485"/>
                </a:lnTo>
                <a:lnTo>
                  <a:pt x="564" y="422"/>
                </a:lnTo>
                <a:lnTo>
                  <a:pt x="526" y="359"/>
                </a:lnTo>
                <a:lnTo>
                  <a:pt x="526" y="359"/>
                </a:lnTo>
                <a:lnTo>
                  <a:pt x="488" y="297"/>
                </a:lnTo>
                <a:lnTo>
                  <a:pt x="446" y="236"/>
                </a:lnTo>
                <a:lnTo>
                  <a:pt x="446" y="236"/>
                </a:lnTo>
                <a:lnTo>
                  <a:pt x="402" y="176"/>
                </a:lnTo>
                <a:lnTo>
                  <a:pt x="356" y="116"/>
                </a:lnTo>
                <a:lnTo>
                  <a:pt x="356" y="116"/>
                </a:lnTo>
                <a:lnTo>
                  <a:pt x="332" y="86"/>
                </a:lnTo>
                <a:lnTo>
                  <a:pt x="306" y="57"/>
                </a:lnTo>
                <a:lnTo>
                  <a:pt x="281" y="29"/>
                </a:lnTo>
                <a:lnTo>
                  <a:pt x="252" y="0"/>
                </a:lnTo>
                <a:lnTo>
                  <a:pt x="252" y="0"/>
                </a:lnTo>
                <a:lnTo>
                  <a:pt x="246" y="40"/>
                </a:lnTo>
                <a:lnTo>
                  <a:pt x="242" y="79"/>
                </a:lnTo>
                <a:lnTo>
                  <a:pt x="238" y="117"/>
                </a:lnTo>
                <a:lnTo>
                  <a:pt x="236" y="156"/>
                </a:lnTo>
                <a:lnTo>
                  <a:pt x="236" y="156"/>
                </a:lnTo>
                <a:lnTo>
                  <a:pt x="233" y="230"/>
                </a:lnTo>
                <a:lnTo>
                  <a:pt x="233" y="304"/>
                </a:lnTo>
                <a:lnTo>
                  <a:pt x="233" y="304"/>
                </a:lnTo>
                <a:lnTo>
                  <a:pt x="236" y="379"/>
                </a:lnTo>
                <a:lnTo>
                  <a:pt x="241" y="452"/>
                </a:lnTo>
                <a:lnTo>
                  <a:pt x="241" y="452"/>
                </a:lnTo>
                <a:lnTo>
                  <a:pt x="248" y="525"/>
                </a:lnTo>
                <a:lnTo>
                  <a:pt x="258" y="596"/>
                </a:lnTo>
                <a:lnTo>
                  <a:pt x="258" y="596"/>
                </a:lnTo>
                <a:lnTo>
                  <a:pt x="271" y="686"/>
                </a:lnTo>
                <a:lnTo>
                  <a:pt x="271" y="686"/>
                </a:lnTo>
                <a:lnTo>
                  <a:pt x="236" y="703"/>
                </a:lnTo>
                <a:lnTo>
                  <a:pt x="202" y="720"/>
                </a:lnTo>
                <a:lnTo>
                  <a:pt x="168" y="739"/>
                </a:lnTo>
                <a:lnTo>
                  <a:pt x="135" y="759"/>
                </a:lnTo>
                <a:lnTo>
                  <a:pt x="100" y="781"/>
                </a:lnTo>
                <a:lnTo>
                  <a:pt x="68" y="802"/>
                </a:lnTo>
                <a:lnTo>
                  <a:pt x="33" y="825"/>
                </a:lnTo>
                <a:lnTo>
                  <a:pt x="0" y="848"/>
                </a:lnTo>
                <a:lnTo>
                  <a:pt x="954" y="2160"/>
                </a:lnTo>
                <a:lnTo>
                  <a:pt x="954" y="537"/>
                </a:lnTo>
                <a:lnTo>
                  <a:pt x="954" y="537"/>
                </a:lnTo>
                <a:lnTo>
                  <a:pt x="914" y="539"/>
                </a:lnTo>
                <a:lnTo>
                  <a:pt x="872" y="540"/>
                </a:lnTo>
                <a:lnTo>
                  <a:pt x="834" y="542"/>
                </a:lnTo>
                <a:lnTo>
                  <a:pt x="794" y="545"/>
                </a:lnTo>
                <a:lnTo>
                  <a:pt x="755" y="549"/>
                </a:lnTo>
                <a:lnTo>
                  <a:pt x="717" y="553"/>
                </a:lnTo>
                <a:lnTo>
                  <a:pt x="678" y="559"/>
                </a:lnTo>
                <a:lnTo>
                  <a:pt x="641" y="566"/>
                </a:lnTo>
                <a:lnTo>
                  <a:pt x="641" y="566"/>
                </a:lnTo>
                <a:close/>
              </a:path>
            </a:pathLst>
          </a:custGeom>
          <a:solidFill>
            <a:srgbClr val="FFF200"/>
          </a:solidFill>
          <a:ln w="28575" cap="flat" cmpd="sng" algn="ctr">
            <a:solidFill>
              <a:srgbClr val="FFFEFB"/>
            </a:solidFill>
            <a:prstDash val="solid"/>
            <a:miter lim="800000"/>
            <a:headEnd type="none" w="med" len="med"/>
            <a:tailEnd type="none" w="med" len="med"/>
          </a:ln>
          <a:effectLst/>
        </p:spPr>
        <p:txBody>
          <a:bodyPr lIns="18288" tIns="18288" rIns="18288" bIns="18288" rtlCol="0" anchor="ctr" anchorCtr="1"/>
          <a:lstStyle/>
          <a:p>
            <a:pPr algn="ctr" rtl="0">
              <a:lnSpc>
                <a:spcPct val="85000"/>
              </a:lnSpc>
              <a:spcBef>
                <a:spcPts val="20"/>
              </a:spcBef>
            </a:pPr>
            <a:endParaRPr lang="de-DE" sz="1600" noProof="0">
              <a:solidFill>
                <a:srgbClr val="FFFFFF"/>
              </a:solidFill>
              <a:latin typeface="Arial Narrow" pitchFamily="112" charset="0"/>
            </a:endParaRPr>
          </a:p>
        </p:txBody>
      </p:sp>
      <p:sp>
        <p:nvSpPr>
          <p:cNvPr id="13" name="Freihandform 9">
            <a:extLst>
              <a:ext uri="{FF2B5EF4-FFF2-40B4-BE49-F238E27FC236}">
                <a16:creationId xmlns:a16="http://schemas.microsoft.com/office/drawing/2014/main" id="{A6727DDE-CBCF-4AFD-AB74-A919724802A8}"/>
              </a:ext>
            </a:extLst>
          </p:cNvPr>
          <p:cNvSpPr>
            <a:spLocks/>
          </p:cNvSpPr>
          <p:nvPr/>
        </p:nvSpPr>
        <p:spPr bwMode="auto">
          <a:xfrm>
            <a:off x="4156406" y="1714642"/>
            <a:ext cx="1939595" cy="1409559"/>
          </a:xfrm>
          <a:custGeom>
            <a:avLst/>
            <a:gdLst/>
            <a:ahLst/>
            <a:cxnLst>
              <a:cxn ang="0">
                <a:pos x="1837" y="1335"/>
              </a:cxn>
              <a:cxn ang="0">
                <a:pos x="883" y="23"/>
              </a:cxn>
              <a:cxn ang="0">
                <a:pos x="883" y="23"/>
              </a:cxn>
              <a:cxn ang="0">
                <a:pos x="850" y="47"/>
              </a:cxn>
              <a:cxn ang="0">
                <a:pos x="819" y="71"/>
              </a:cxn>
              <a:cxn ang="0">
                <a:pos x="788" y="97"/>
              </a:cxn>
              <a:cxn ang="0">
                <a:pos x="757" y="123"/>
              </a:cxn>
              <a:cxn ang="0">
                <a:pos x="729" y="149"/>
              </a:cxn>
              <a:cxn ang="0">
                <a:pos x="700" y="176"/>
              </a:cxn>
              <a:cxn ang="0">
                <a:pos x="673" y="203"/>
              </a:cxn>
              <a:cxn ang="0">
                <a:pos x="646" y="230"/>
              </a:cxn>
              <a:cxn ang="0">
                <a:pos x="646" y="230"/>
              </a:cxn>
              <a:cxn ang="0">
                <a:pos x="564" y="189"/>
              </a:cxn>
              <a:cxn ang="0">
                <a:pos x="564" y="189"/>
              </a:cxn>
              <a:cxn ang="0">
                <a:pos x="499" y="159"/>
              </a:cxn>
              <a:cxn ang="0">
                <a:pos x="499" y="159"/>
              </a:cxn>
              <a:cxn ang="0">
                <a:pos x="433" y="128"/>
              </a:cxn>
              <a:cxn ang="0">
                <a:pos x="433" y="128"/>
              </a:cxn>
              <a:cxn ang="0">
                <a:pos x="364" y="101"/>
              </a:cxn>
              <a:cxn ang="0">
                <a:pos x="296" y="77"/>
              </a:cxn>
              <a:cxn ang="0">
                <a:pos x="296" y="77"/>
              </a:cxn>
              <a:cxn ang="0">
                <a:pos x="224" y="53"/>
              </a:cxn>
              <a:cxn ang="0">
                <a:pos x="151" y="33"/>
              </a:cxn>
              <a:cxn ang="0">
                <a:pos x="151" y="33"/>
              </a:cxn>
              <a:cxn ang="0">
                <a:pos x="115" y="23"/>
              </a:cxn>
              <a:cxn ang="0">
                <a:pos x="77" y="14"/>
              </a:cxn>
              <a:cxn ang="0">
                <a:pos x="38" y="7"/>
              </a:cxn>
              <a:cxn ang="0">
                <a:pos x="0" y="0"/>
              </a:cxn>
              <a:cxn ang="0">
                <a:pos x="0" y="0"/>
              </a:cxn>
              <a:cxn ang="0">
                <a:pos x="17" y="36"/>
              </a:cxn>
              <a:cxn ang="0">
                <a:pos x="37" y="70"/>
              </a:cxn>
              <a:cxn ang="0">
                <a:pos x="57" y="103"/>
              </a:cxn>
              <a:cxn ang="0">
                <a:pos x="77" y="136"/>
              </a:cxn>
              <a:cxn ang="0">
                <a:pos x="77" y="136"/>
              </a:cxn>
              <a:cxn ang="0">
                <a:pos x="118" y="199"/>
              </a:cxn>
              <a:cxn ang="0">
                <a:pos x="163" y="259"/>
              </a:cxn>
              <a:cxn ang="0">
                <a:pos x="163" y="259"/>
              </a:cxn>
              <a:cxn ang="0">
                <a:pos x="208" y="316"/>
              </a:cxn>
              <a:cxn ang="0">
                <a:pos x="256" y="373"/>
              </a:cxn>
              <a:cxn ang="0">
                <a:pos x="256" y="373"/>
              </a:cxn>
              <a:cxn ang="0">
                <a:pos x="304" y="427"/>
              </a:cxn>
              <a:cxn ang="0">
                <a:pos x="304" y="427"/>
              </a:cxn>
              <a:cxn ang="0">
                <a:pos x="353" y="480"/>
              </a:cxn>
              <a:cxn ang="0">
                <a:pos x="353" y="480"/>
              </a:cxn>
              <a:cxn ang="0">
                <a:pos x="417" y="544"/>
              </a:cxn>
              <a:cxn ang="0">
                <a:pos x="417" y="544"/>
              </a:cxn>
              <a:cxn ang="0">
                <a:pos x="400" y="579"/>
              </a:cxn>
              <a:cxn ang="0">
                <a:pos x="383" y="613"/>
              </a:cxn>
              <a:cxn ang="0">
                <a:pos x="366" y="649"/>
              </a:cxn>
              <a:cxn ang="0">
                <a:pos x="350" y="685"/>
              </a:cxn>
              <a:cxn ang="0">
                <a:pos x="336" y="720"/>
              </a:cxn>
              <a:cxn ang="0">
                <a:pos x="320" y="757"/>
              </a:cxn>
              <a:cxn ang="0">
                <a:pos x="307" y="796"/>
              </a:cxn>
              <a:cxn ang="0">
                <a:pos x="294" y="835"/>
              </a:cxn>
              <a:cxn ang="0">
                <a:pos x="1837" y="1335"/>
              </a:cxn>
            </a:cxnLst>
            <a:rect l="0" t="0" r="r" b="b"/>
            <a:pathLst>
              <a:path w="1837" h="1335">
                <a:moveTo>
                  <a:pt x="1837" y="1335"/>
                </a:moveTo>
                <a:lnTo>
                  <a:pt x="883" y="23"/>
                </a:lnTo>
                <a:lnTo>
                  <a:pt x="883" y="23"/>
                </a:lnTo>
                <a:lnTo>
                  <a:pt x="850" y="47"/>
                </a:lnTo>
                <a:lnTo>
                  <a:pt x="819" y="71"/>
                </a:lnTo>
                <a:lnTo>
                  <a:pt x="788" y="97"/>
                </a:lnTo>
                <a:lnTo>
                  <a:pt x="757" y="123"/>
                </a:lnTo>
                <a:lnTo>
                  <a:pt x="729" y="149"/>
                </a:lnTo>
                <a:lnTo>
                  <a:pt x="700" y="176"/>
                </a:lnTo>
                <a:lnTo>
                  <a:pt x="673" y="203"/>
                </a:lnTo>
                <a:lnTo>
                  <a:pt x="646" y="230"/>
                </a:lnTo>
                <a:lnTo>
                  <a:pt x="646" y="230"/>
                </a:lnTo>
                <a:lnTo>
                  <a:pt x="564" y="189"/>
                </a:lnTo>
                <a:lnTo>
                  <a:pt x="564" y="189"/>
                </a:lnTo>
                <a:lnTo>
                  <a:pt x="499" y="159"/>
                </a:lnTo>
                <a:lnTo>
                  <a:pt x="499" y="159"/>
                </a:lnTo>
                <a:lnTo>
                  <a:pt x="433" y="128"/>
                </a:lnTo>
                <a:lnTo>
                  <a:pt x="433" y="128"/>
                </a:lnTo>
                <a:lnTo>
                  <a:pt x="364" y="101"/>
                </a:lnTo>
                <a:lnTo>
                  <a:pt x="296" y="77"/>
                </a:lnTo>
                <a:lnTo>
                  <a:pt x="296" y="77"/>
                </a:lnTo>
                <a:lnTo>
                  <a:pt x="224" y="53"/>
                </a:lnTo>
                <a:lnTo>
                  <a:pt x="151" y="33"/>
                </a:lnTo>
                <a:lnTo>
                  <a:pt x="151" y="33"/>
                </a:lnTo>
                <a:lnTo>
                  <a:pt x="115" y="23"/>
                </a:lnTo>
                <a:lnTo>
                  <a:pt x="77" y="14"/>
                </a:lnTo>
                <a:lnTo>
                  <a:pt x="38" y="7"/>
                </a:lnTo>
                <a:lnTo>
                  <a:pt x="0" y="0"/>
                </a:lnTo>
                <a:lnTo>
                  <a:pt x="0" y="0"/>
                </a:lnTo>
                <a:lnTo>
                  <a:pt x="17" y="36"/>
                </a:lnTo>
                <a:lnTo>
                  <a:pt x="37" y="70"/>
                </a:lnTo>
                <a:lnTo>
                  <a:pt x="57" y="103"/>
                </a:lnTo>
                <a:lnTo>
                  <a:pt x="77" y="136"/>
                </a:lnTo>
                <a:lnTo>
                  <a:pt x="77" y="136"/>
                </a:lnTo>
                <a:lnTo>
                  <a:pt x="118" y="199"/>
                </a:lnTo>
                <a:lnTo>
                  <a:pt x="163" y="259"/>
                </a:lnTo>
                <a:lnTo>
                  <a:pt x="163" y="259"/>
                </a:lnTo>
                <a:lnTo>
                  <a:pt x="208" y="316"/>
                </a:lnTo>
                <a:lnTo>
                  <a:pt x="256" y="373"/>
                </a:lnTo>
                <a:lnTo>
                  <a:pt x="256" y="373"/>
                </a:lnTo>
                <a:lnTo>
                  <a:pt x="304" y="427"/>
                </a:lnTo>
                <a:lnTo>
                  <a:pt x="304" y="427"/>
                </a:lnTo>
                <a:lnTo>
                  <a:pt x="353" y="480"/>
                </a:lnTo>
                <a:lnTo>
                  <a:pt x="353" y="480"/>
                </a:lnTo>
                <a:lnTo>
                  <a:pt x="417" y="544"/>
                </a:lnTo>
                <a:lnTo>
                  <a:pt x="417" y="544"/>
                </a:lnTo>
                <a:lnTo>
                  <a:pt x="400" y="579"/>
                </a:lnTo>
                <a:lnTo>
                  <a:pt x="383" y="613"/>
                </a:lnTo>
                <a:lnTo>
                  <a:pt x="366" y="649"/>
                </a:lnTo>
                <a:lnTo>
                  <a:pt x="350" y="685"/>
                </a:lnTo>
                <a:lnTo>
                  <a:pt x="336" y="720"/>
                </a:lnTo>
                <a:lnTo>
                  <a:pt x="320" y="757"/>
                </a:lnTo>
                <a:lnTo>
                  <a:pt x="307" y="796"/>
                </a:lnTo>
                <a:lnTo>
                  <a:pt x="294" y="835"/>
                </a:lnTo>
                <a:lnTo>
                  <a:pt x="1837" y="1335"/>
                </a:lnTo>
                <a:close/>
              </a:path>
            </a:pathLst>
          </a:custGeom>
          <a:solidFill>
            <a:srgbClr val="8DC63F"/>
          </a:solidFill>
          <a:ln w="28575" cap="flat" cmpd="sng" algn="ctr">
            <a:solidFill>
              <a:srgbClr val="FFFEFB"/>
            </a:solidFill>
            <a:prstDash val="solid"/>
            <a:miter lim="800000"/>
            <a:headEnd type="none" w="med" len="med"/>
            <a:tailEnd type="none" w="med" len="med"/>
          </a:ln>
          <a:effectLst/>
        </p:spPr>
        <p:txBody>
          <a:bodyPr lIns="18288" tIns="18288" rIns="18288" bIns="18288" rtlCol="0" anchor="ctr" anchorCtr="1"/>
          <a:lstStyle/>
          <a:p>
            <a:pPr algn="ctr" rtl="0">
              <a:lnSpc>
                <a:spcPct val="85000"/>
              </a:lnSpc>
              <a:spcBef>
                <a:spcPts val="20"/>
              </a:spcBef>
            </a:pPr>
            <a:endParaRPr lang="de-DE" sz="1600" noProof="0">
              <a:solidFill>
                <a:srgbClr val="FFFFFF"/>
              </a:solidFill>
              <a:latin typeface="Arial Narrow" pitchFamily="112" charset="0"/>
            </a:endParaRPr>
          </a:p>
        </p:txBody>
      </p:sp>
      <p:sp>
        <p:nvSpPr>
          <p:cNvPr id="14" name="Freihandform 10">
            <a:extLst>
              <a:ext uri="{FF2B5EF4-FFF2-40B4-BE49-F238E27FC236}">
                <a16:creationId xmlns:a16="http://schemas.microsoft.com/office/drawing/2014/main" id="{A50C05C2-C008-4147-8385-88CA1DA4F5EE}"/>
              </a:ext>
            </a:extLst>
          </p:cNvPr>
          <p:cNvSpPr>
            <a:spLocks/>
          </p:cNvSpPr>
          <p:nvPr/>
        </p:nvSpPr>
        <p:spPr bwMode="auto">
          <a:xfrm>
            <a:off x="3697111" y="2596275"/>
            <a:ext cx="2398889" cy="1057961"/>
          </a:xfrm>
          <a:custGeom>
            <a:avLst/>
            <a:gdLst/>
            <a:ahLst/>
            <a:cxnLst>
              <a:cxn ang="0">
                <a:pos x="2272" y="500"/>
              </a:cxn>
              <a:cxn ang="0">
                <a:pos x="729" y="0"/>
              </a:cxn>
              <a:cxn ang="0">
                <a:pos x="729" y="0"/>
              </a:cxn>
              <a:cxn ang="0">
                <a:pos x="716" y="38"/>
              </a:cxn>
              <a:cxn ang="0">
                <a:pos x="706" y="77"/>
              </a:cxn>
              <a:cxn ang="0">
                <a:pos x="695" y="115"/>
              </a:cxn>
              <a:cxn ang="0">
                <a:pos x="686" y="153"/>
              </a:cxn>
              <a:cxn ang="0">
                <a:pos x="678" y="191"/>
              </a:cxn>
              <a:cxn ang="0">
                <a:pos x="671" y="230"/>
              </a:cxn>
              <a:cxn ang="0">
                <a:pos x="665" y="267"/>
              </a:cxn>
              <a:cxn ang="0">
                <a:pos x="659" y="306"/>
              </a:cxn>
              <a:cxn ang="0">
                <a:pos x="659" y="306"/>
              </a:cxn>
              <a:cxn ang="0">
                <a:pos x="569" y="320"/>
              </a:cxn>
              <a:cxn ang="0">
                <a:pos x="569" y="320"/>
              </a:cxn>
              <a:cxn ang="0">
                <a:pos x="498" y="334"/>
              </a:cxn>
              <a:cxn ang="0">
                <a:pos x="498" y="334"/>
              </a:cxn>
              <a:cxn ang="0">
                <a:pos x="426" y="350"/>
              </a:cxn>
              <a:cxn ang="0">
                <a:pos x="426" y="350"/>
              </a:cxn>
              <a:cxn ang="0">
                <a:pos x="356" y="367"/>
              </a:cxn>
              <a:cxn ang="0">
                <a:pos x="285" y="388"/>
              </a:cxn>
              <a:cxn ang="0">
                <a:pos x="285" y="388"/>
              </a:cxn>
              <a:cxn ang="0">
                <a:pos x="213" y="411"/>
              </a:cxn>
              <a:cxn ang="0">
                <a:pos x="143" y="436"/>
              </a:cxn>
              <a:cxn ang="0">
                <a:pos x="143" y="436"/>
              </a:cxn>
              <a:cxn ang="0">
                <a:pos x="107" y="450"/>
              </a:cxn>
              <a:cxn ang="0">
                <a:pos x="71" y="466"/>
              </a:cxn>
              <a:cxn ang="0">
                <a:pos x="36" y="483"/>
              </a:cxn>
              <a:cxn ang="0">
                <a:pos x="0" y="500"/>
              </a:cxn>
              <a:cxn ang="0">
                <a:pos x="0" y="500"/>
              </a:cxn>
              <a:cxn ang="0">
                <a:pos x="36" y="519"/>
              </a:cxn>
              <a:cxn ang="0">
                <a:pos x="71" y="534"/>
              </a:cxn>
              <a:cxn ang="0">
                <a:pos x="107" y="550"/>
              </a:cxn>
              <a:cxn ang="0">
                <a:pos x="143" y="564"/>
              </a:cxn>
              <a:cxn ang="0">
                <a:pos x="143" y="564"/>
              </a:cxn>
              <a:cxn ang="0">
                <a:pos x="213" y="590"/>
              </a:cxn>
              <a:cxn ang="0">
                <a:pos x="285" y="613"/>
              </a:cxn>
              <a:cxn ang="0">
                <a:pos x="285" y="613"/>
              </a:cxn>
              <a:cxn ang="0">
                <a:pos x="356" y="633"/>
              </a:cxn>
              <a:cxn ang="0">
                <a:pos x="426" y="652"/>
              </a:cxn>
              <a:cxn ang="0">
                <a:pos x="426" y="652"/>
              </a:cxn>
              <a:cxn ang="0">
                <a:pos x="498" y="667"/>
              </a:cxn>
              <a:cxn ang="0">
                <a:pos x="498" y="667"/>
              </a:cxn>
              <a:cxn ang="0">
                <a:pos x="569" y="680"/>
              </a:cxn>
              <a:cxn ang="0">
                <a:pos x="569" y="680"/>
              </a:cxn>
              <a:cxn ang="0">
                <a:pos x="659" y="696"/>
              </a:cxn>
              <a:cxn ang="0">
                <a:pos x="659" y="696"/>
              </a:cxn>
              <a:cxn ang="0">
                <a:pos x="665" y="733"/>
              </a:cxn>
              <a:cxn ang="0">
                <a:pos x="671" y="772"/>
              </a:cxn>
              <a:cxn ang="0">
                <a:pos x="678" y="809"/>
              </a:cxn>
              <a:cxn ang="0">
                <a:pos x="686" y="847"/>
              </a:cxn>
              <a:cxn ang="0">
                <a:pos x="695" y="886"/>
              </a:cxn>
              <a:cxn ang="0">
                <a:pos x="706" y="925"/>
              </a:cxn>
              <a:cxn ang="0">
                <a:pos x="716" y="963"/>
              </a:cxn>
              <a:cxn ang="0">
                <a:pos x="729" y="1002"/>
              </a:cxn>
              <a:cxn ang="0">
                <a:pos x="2272" y="500"/>
              </a:cxn>
            </a:cxnLst>
            <a:rect l="0" t="0" r="r" b="b"/>
            <a:pathLst>
              <a:path w="2272" h="1002">
                <a:moveTo>
                  <a:pt x="2272" y="500"/>
                </a:moveTo>
                <a:lnTo>
                  <a:pt x="729" y="0"/>
                </a:lnTo>
                <a:lnTo>
                  <a:pt x="729" y="0"/>
                </a:lnTo>
                <a:lnTo>
                  <a:pt x="716" y="38"/>
                </a:lnTo>
                <a:lnTo>
                  <a:pt x="706" y="77"/>
                </a:lnTo>
                <a:lnTo>
                  <a:pt x="695" y="115"/>
                </a:lnTo>
                <a:lnTo>
                  <a:pt x="686" y="153"/>
                </a:lnTo>
                <a:lnTo>
                  <a:pt x="678" y="191"/>
                </a:lnTo>
                <a:lnTo>
                  <a:pt x="671" y="230"/>
                </a:lnTo>
                <a:lnTo>
                  <a:pt x="665" y="267"/>
                </a:lnTo>
                <a:lnTo>
                  <a:pt x="659" y="306"/>
                </a:lnTo>
                <a:lnTo>
                  <a:pt x="659" y="306"/>
                </a:lnTo>
                <a:lnTo>
                  <a:pt x="569" y="320"/>
                </a:lnTo>
                <a:lnTo>
                  <a:pt x="569" y="320"/>
                </a:lnTo>
                <a:lnTo>
                  <a:pt x="498" y="334"/>
                </a:lnTo>
                <a:lnTo>
                  <a:pt x="498" y="334"/>
                </a:lnTo>
                <a:lnTo>
                  <a:pt x="426" y="350"/>
                </a:lnTo>
                <a:lnTo>
                  <a:pt x="426" y="350"/>
                </a:lnTo>
                <a:lnTo>
                  <a:pt x="356" y="367"/>
                </a:lnTo>
                <a:lnTo>
                  <a:pt x="285" y="388"/>
                </a:lnTo>
                <a:lnTo>
                  <a:pt x="285" y="388"/>
                </a:lnTo>
                <a:lnTo>
                  <a:pt x="213" y="411"/>
                </a:lnTo>
                <a:lnTo>
                  <a:pt x="143" y="436"/>
                </a:lnTo>
                <a:lnTo>
                  <a:pt x="143" y="436"/>
                </a:lnTo>
                <a:lnTo>
                  <a:pt x="107" y="450"/>
                </a:lnTo>
                <a:lnTo>
                  <a:pt x="71" y="466"/>
                </a:lnTo>
                <a:lnTo>
                  <a:pt x="36" y="483"/>
                </a:lnTo>
                <a:lnTo>
                  <a:pt x="0" y="500"/>
                </a:lnTo>
                <a:lnTo>
                  <a:pt x="0" y="500"/>
                </a:lnTo>
                <a:lnTo>
                  <a:pt x="36" y="519"/>
                </a:lnTo>
                <a:lnTo>
                  <a:pt x="71" y="534"/>
                </a:lnTo>
                <a:lnTo>
                  <a:pt x="107" y="550"/>
                </a:lnTo>
                <a:lnTo>
                  <a:pt x="143" y="564"/>
                </a:lnTo>
                <a:lnTo>
                  <a:pt x="143" y="564"/>
                </a:lnTo>
                <a:lnTo>
                  <a:pt x="213" y="590"/>
                </a:lnTo>
                <a:lnTo>
                  <a:pt x="285" y="613"/>
                </a:lnTo>
                <a:lnTo>
                  <a:pt x="285" y="613"/>
                </a:lnTo>
                <a:lnTo>
                  <a:pt x="356" y="633"/>
                </a:lnTo>
                <a:lnTo>
                  <a:pt x="426" y="652"/>
                </a:lnTo>
                <a:lnTo>
                  <a:pt x="426" y="652"/>
                </a:lnTo>
                <a:lnTo>
                  <a:pt x="498" y="667"/>
                </a:lnTo>
                <a:lnTo>
                  <a:pt x="498" y="667"/>
                </a:lnTo>
                <a:lnTo>
                  <a:pt x="569" y="680"/>
                </a:lnTo>
                <a:lnTo>
                  <a:pt x="569" y="680"/>
                </a:lnTo>
                <a:lnTo>
                  <a:pt x="659" y="696"/>
                </a:lnTo>
                <a:lnTo>
                  <a:pt x="659" y="696"/>
                </a:lnTo>
                <a:lnTo>
                  <a:pt x="665" y="733"/>
                </a:lnTo>
                <a:lnTo>
                  <a:pt x="671" y="772"/>
                </a:lnTo>
                <a:lnTo>
                  <a:pt x="678" y="809"/>
                </a:lnTo>
                <a:lnTo>
                  <a:pt x="686" y="847"/>
                </a:lnTo>
                <a:lnTo>
                  <a:pt x="695" y="886"/>
                </a:lnTo>
                <a:lnTo>
                  <a:pt x="706" y="925"/>
                </a:lnTo>
                <a:lnTo>
                  <a:pt x="716" y="963"/>
                </a:lnTo>
                <a:lnTo>
                  <a:pt x="729" y="1002"/>
                </a:lnTo>
                <a:lnTo>
                  <a:pt x="2272" y="500"/>
                </a:lnTo>
                <a:close/>
              </a:path>
            </a:pathLst>
          </a:custGeom>
          <a:solidFill>
            <a:srgbClr val="8DC63F"/>
          </a:solidFill>
          <a:ln w="28575" cap="flat" cmpd="sng" algn="ctr">
            <a:solidFill>
              <a:srgbClr val="FFFEFB"/>
            </a:solidFill>
            <a:prstDash val="solid"/>
            <a:miter lim="800000"/>
            <a:headEnd type="none" w="med" len="med"/>
            <a:tailEnd type="none" w="med" len="med"/>
          </a:ln>
          <a:effectLst/>
        </p:spPr>
        <p:txBody>
          <a:bodyPr lIns="18288" tIns="18288" rIns="18288" bIns="18288" rtlCol="0" anchor="ctr" anchorCtr="1"/>
          <a:lstStyle/>
          <a:p>
            <a:pPr algn="ctr" rtl="0">
              <a:lnSpc>
                <a:spcPct val="85000"/>
              </a:lnSpc>
              <a:spcBef>
                <a:spcPct val="20000"/>
              </a:spcBef>
            </a:pPr>
            <a:endParaRPr lang="de-DE" sz="1600" noProof="0">
              <a:solidFill>
                <a:srgbClr val="FFFFFF"/>
              </a:solidFill>
              <a:latin typeface="Arial Narrow" pitchFamily="112" charset="0"/>
            </a:endParaRPr>
          </a:p>
        </p:txBody>
      </p:sp>
      <p:sp>
        <p:nvSpPr>
          <p:cNvPr id="15" name="Freihandform 11">
            <a:extLst>
              <a:ext uri="{FF2B5EF4-FFF2-40B4-BE49-F238E27FC236}">
                <a16:creationId xmlns:a16="http://schemas.microsoft.com/office/drawing/2014/main" id="{D1B9C79B-5940-4B15-A964-6B4AD24866BE}"/>
              </a:ext>
            </a:extLst>
          </p:cNvPr>
          <p:cNvSpPr>
            <a:spLocks/>
          </p:cNvSpPr>
          <p:nvPr/>
        </p:nvSpPr>
        <p:spPr bwMode="auto">
          <a:xfrm>
            <a:off x="4156406" y="3124200"/>
            <a:ext cx="1939595" cy="1409559"/>
          </a:xfrm>
          <a:custGeom>
            <a:avLst/>
            <a:gdLst/>
            <a:ahLst/>
            <a:cxnLst>
              <a:cxn ang="0">
                <a:pos x="294" y="502"/>
              </a:cxn>
              <a:cxn ang="0">
                <a:pos x="294" y="502"/>
              </a:cxn>
              <a:cxn ang="0">
                <a:pos x="307" y="540"/>
              </a:cxn>
              <a:cxn ang="0">
                <a:pos x="320" y="578"/>
              </a:cxn>
              <a:cxn ang="0">
                <a:pos x="336" y="615"/>
              </a:cxn>
              <a:cxn ang="0">
                <a:pos x="350" y="652"/>
              </a:cxn>
              <a:cxn ang="0">
                <a:pos x="366" y="688"/>
              </a:cxn>
              <a:cxn ang="0">
                <a:pos x="383" y="722"/>
              </a:cxn>
              <a:cxn ang="0">
                <a:pos x="400" y="756"/>
              </a:cxn>
              <a:cxn ang="0">
                <a:pos x="417" y="791"/>
              </a:cxn>
              <a:cxn ang="0">
                <a:pos x="417" y="791"/>
              </a:cxn>
              <a:cxn ang="0">
                <a:pos x="353" y="856"/>
              </a:cxn>
              <a:cxn ang="0">
                <a:pos x="353" y="856"/>
              </a:cxn>
              <a:cxn ang="0">
                <a:pos x="304" y="909"/>
              </a:cxn>
              <a:cxn ang="0">
                <a:pos x="304" y="909"/>
              </a:cxn>
              <a:cxn ang="0">
                <a:pos x="256" y="963"/>
              </a:cxn>
              <a:cxn ang="0">
                <a:pos x="256" y="963"/>
              </a:cxn>
              <a:cxn ang="0">
                <a:pos x="208" y="1019"/>
              </a:cxn>
              <a:cxn ang="0">
                <a:pos x="163" y="1078"/>
              </a:cxn>
              <a:cxn ang="0">
                <a:pos x="163" y="1078"/>
              </a:cxn>
              <a:cxn ang="0">
                <a:pos x="118" y="1138"/>
              </a:cxn>
              <a:cxn ang="0">
                <a:pos x="77" y="1199"/>
              </a:cxn>
              <a:cxn ang="0">
                <a:pos x="77" y="1199"/>
              </a:cxn>
              <a:cxn ang="0">
                <a:pos x="57" y="1232"/>
              </a:cxn>
              <a:cxn ang="0">
                <a:pos x="37" y="1265"/>
              </a:cxn>
              <a:cxn ang="0">
                <a:pos x="17" y="1299"/>
              </a:cxn>
              <a:cxn ang="0">
                <a:pos x="0" y="1335"/>
              </a:cxn>
              <a:cxn ang="0">
                <a:pos x="0" y="1335"/>
              </a:cxn>
              <a:cxn ang="0">
                <a:pos x="38" y="1329"/>
              </a:cxn>
              <a:cxn ang="0">
                <a:pos x="77" y="1321"/>
              </a:cxn>
              <a:cxn ang="0">
                <a:pos x="115" y="1312"/>
              </a:cxn>
              <a:cxn ang="0">
                <a:pos x="151" y="1304"/>
              </a:cxn>
              <a:cxn ang="0">
                <a:pos x="151" y="1304"/>
              </a:cxn>
              <a:cxn ang="0">
                <a:pos x="224" y="1282"/>
              </a:cxn>
              <a:cxn ang="0">
                <a:pos x="296" y="1259"/>
              </a:cxn>
              <a:cxn ang="0">
                <a:pos x="296" y="1259"/>
              </a:cxn>
              <a:cxn ang="0">
                <a:pos x="364" y="1234"/>
              </a:cxn>
              <a:cxn ang="0">
                <a:pos x="433" y="1207"/>
              </a:cxn>
              <a:cxn ang="0">
                <a:pos x="433" y="1207"/>
              </a:cxn>
              <a:cxn ang="0">
                <a:pos x="499" y="1178"/>
              </a:cxn>
              <a:cxn ang="0">
                <a:pos x="499" y="1178"/>
              </a:cxn>
              <a:cxn ang="0">
                <a:pos x="564" y="1146"/>
              </a:cxn>
              <a:cxn ang="0">
                <a:pos x="564" y="1146"/>
              </a:cxn>
              <a:cxn ang="0">
                <a:pos x="646" y="1106"/>
              </a:cxn>
              <a:cxn ang="0">
                <a:pos x="646" y="1106"/>
              </a:cxn>
              <a:cxn ang="0">
                <a:pos x="673" y="1134"/>
              </a:cxn>
              <a:cxn ang="0">
                <a:pos x="700" y="1161"/>
              </a:cxn>
              <a:cxn ang="0">
                <a:pos x="729" y="1186"/>
              </a:cxn>
              <a:cxn ang="0">
                <a:pos x="757" y="1214"/>
              </a:cxn>
              <a:cxn ang="0">
                <a:pos x="788" y="1239"/>
              </a:cxn>
              <a:cxn ang="0">
                <a:pos x="819" y="1264"/>
              </a:cxn>
              <a:cxn ang="0">
                <a:pos x="850" y="1288"/>
              </a:cxn>
              <a:cxn ang="0">
                <a:pos x="883" y="1312"/>
              </a:cxn>
              <a:cxn ang="0">
                <a:pos x="1837" y="0"/>
              </a:cxn>
              <a:cxn ang="0">
                <a:pos x="294" y="502"/>
              </a:cxn>
            </a:cxnLst>
            <a:rect l="0" t="0" r="r" b="b"/>
            <a:pathLst>
              <a:path w="1837" h="1335">
                <a:moveTo>
                  <a:pt x="294" y="502"/>
                </a:moveTo>
                <a:lnTo>
                  <a:pt x="294" y="502"/>
                </a:lnTo>
                <a:lnTo>
                  <a:pt x="307" y="540"/>
                </a:lnTo>
                <a:lnTo>
                  <a:pt x="320" y="578"/>
                </a:lnTo>
                <a:lnTo>
                  <a:pt x="336" y="615"/>
                </a:lnTo>
                <a:lnTo>
                  <a:pt x="350" y="652"/>
                </a:lnTo>
                <a:lnTo>
                  <a:pt x="366" y="688"/>
                </a:lnTo>
                <a:lnTo>
                  <a:pt x="383" y="722"/>
                </a:lnTo>
                <a:lnTo>
                  <a:pt x="400" y="756"/>
                </a:lnTo>
                <a:lnTo>
                  <a:pt x="417" y="791"/>
                </a:lnTo>
                <a:lnTo>
                  <a:pt x="417" y="791"/>
                </a:lnTo>
                <a:lnTo>
                  <a:pt x="353" y="856"/>
                </a:lnTo>
                <a:lnTo>
                  <a:pt x="353" y="856"/>
                </a:lnTo>
                <a:lnTo>
                  <a:pt x="304" y="909"/>
                </a:lnTo>
                <a:lnTo>
                  <a:pt x="304" y="909"/>
                </a:lnTo>
                <a:lnTo>
                  <a:pt x="256" y="963"/>
                </a:lnTo>
                <a:lnTo>
                  <a:pt x="256" y="963"/>
                </a:lnTo>
                <a:lnTo>
                  <a:pt x="208" y="1019"/>
                </a:lnTo>
                <a:lnTo>
                  <a:pt x="163" y="1078"/>
                </a:lnTo>
                <a:lnTo>
                  <a:pt x="163" y="1078"/>
                </a:lnTo>
                <a:lnTo>
                  <a:pt x="118" y="1138"/>
                </a:lnTo>
                <a:lnTo>
                  <a:pt x="77" y="1199"/>
                </a:lnTo>
                <a:lnTo>
                  <a:pt x="77" y="1199"/>
                </a:lnTo>
                <a:lnTo>
                  <a:pt x="57" y="1232"/>
                </a:lnTo>
                <a:lnTo>
                  <a:pt x="37" y="1265"/>
                </a:lnTo>
                <a:lnTo>
                  <a:pt x="17" y="1299"/>
                </a:lnTo>
                <a:lnTo>
                  <a:pt x="0" y="1335"/>
                </a:lnTo>
                <a:lnTo>
                  <a:pt x="0" y="1335"/>
                </a:lnTo>
                <a:lnTo>
                  <a:pt x="38" y="1329"/>
                </a:lnTo>
                <a:lnTo>
                  <a:pt x="77" y="1321"/>
                </a:lnTo>
                <a:lnTo>
                  <a:pt x="115" y="1312"/>
                </a:lnTo>
                <a:lnTo>
                  <a:pt x="151" y="1304"/>
                </a:lnTo>
                <a:lnTo>
                  <a:pt x="151" y="1304"/>
                </a:lnTo>
                <a:lnTo>
                  <a:pt x="224" y="1282"/>
                </a:lnTo>
                <a:lnTo>
                  <a:pt x="296" y="1259"/>
                </a:lnTo>
                <a:lnTo>
                  <a:pt x="296" y="1259"/>
                </a:lnTo>
                <a:lnTo>
                  <a:pt x="364" y="1234"/>
                </a:lnTo>
                <a:lnTo>
                  <a:pt x="433" y="1207"/>
                </a:lnTo>
                <a:lnTo>
                  <a:pt x="433" y="1207"/>
                </a:lnTo>
                <a:lnTo>
                  <a:pt x="499" y="1178"/>
                </a:lnTo>
                <a:lnTo>
                  <a:pt x="499" y="1178"/>
                </a:lnTo>
                <a:lnTo>
                  <a:pt x="564" y="1146"/>
                </a:lnTo>
                <a:lnTo>
                  <a:pt x="564" y="1146"/>
                </a:lnTo>
                <a:lnTo>
                  <a:pt x="646" y="1106"/>
                </a:lnTo>
                <a:lnTo>
                  <a:pt x="646" y="1106"/>
                </a:lnTo>
                <a:lnTo>
                  <a:pt x="673" y="1134"/>
                </a:lnTo>
                <a:lnTo>
                  <a:pt x="700" y="1161"/>
                </a:lnTo>
                <a:lnTo>
                  <a:pt x="729" y="1186"/>
                </a:lnTo>
                <a:lnTo>
                  <a:pt x="757" y="1214"/>
                </a:lnTo>
                <a:lnTo>
                  <a:pt x="788" y="1239"/>
                </a:lnTo>
                <a:lnTo>
                  <a:pt x="819" y="1264"/>
                </a:lnTo>
                <a:lnTo>
                  <a:pt x="850" y="1288"/>
                </a:lnTo>
                <a:lnTo>
                  <a:pt x="883" y="1312"/>
                </a:lnTo>
                <a:lnTo>
                  <a:pt x="1837" y="0"/>
                </a:lnTo>
                <a:lnTo>
                  <a:pt x="294" y="502"/>
                </a:lnTo>
                <a:close/>
              </a:path>
            </a:pathLst>
          </a:custGeom>
          <a:solidFill>
            <a:srgbClr val="9499FE"/>
          </a:solidFill>
          <a:ln w="28575" cap="flat" cmpd="sng" algn="ctr">
            <a:solidFill>
              <a:srgbClr val="FFFEFB"/>
            </a:solidFill>
            <a:prstDash val="solid"/>
            <a:miter lim="800000"/>
            <a:headEnd type="none" w="med" len="med"/>
            <a:tailEnd type="none" w="med" len="med"/>
          </a:ln>
          <a:effectLst/>
        </p:spPr>
        <p:txBody>
          <a:bodyPr lIns="18288" tIns="18288" rIns="18288" bIns="18288" rtlCol="0" anchor="ctr" anchorCtr="1"/>
          <a:lstStyle/>
          <a:p>
            <a:pPr algn="ctr" rtl="0">
              <a:lnSpc>
                <a:spcPct val="85000"/>
              </a:lnSpc>
              <a:spcBef>
                <a:spcPct val="20000"/>
              </a:spcBef>
            </a:pPr>
            <a:endParaRPr lang="de-DE" sz="1600" noProof="0">
              <a:solidFill>
                <a:srgbClr val="FFFFFF"/>
              </a:solidFill>
              <a:latin typeface="Arial Narrow" pitchFamily="112" charset="0"/>
            </a:endParaRPr>
          </a:p>
        </p:txBody>
      </p:sp>
      <p:sp>
        <p:nvSpPr>
          <p:cNvPr id="16" name="Freihandform 12">
            <a:extLst>
              <a:ext uri="{FF2B5EF4-FFF2-40B4-BE49-F238E27FC236}">
                <a16:creationId xmlns:a16="http://schemas.microsoft.com/office/drawing/2014/main" id="{CCAFE2AA-C234-4842-A403-D38F62089AC7}"/>
              </a:ext>
            </a:extLst>
          </p:cNvPr>
          <p:cNvSpPr>
            <a:spLocks/>
          </p:cNvSpPr>
          <p:nvPr/>
        </p:nvSpPr>
        <p:spPr bwMode="auto">
          <a:xfrm>
            <a:off x="5088720" y="3124200"/>
            <a:ext cx="1007280" cy="2280634"/>
          </a:xfrm>
          <a:custGeom>
            <a:avLst/>
            <a:gdLst/>
            <a:ahLst/>
            <a:cxnLst>
              <a:cxn ang="0">
                <a:pos x="954" y="0"/>
              </a:cxn>
              <a:cxn ang="0">
                <a:pos x="0" y="1312"/>
              </a:cxn>
              <a:cxn ang="0">
                <a:pos x="0" y="1312"/>
              </a:cxn>
              <a:cxn ang="0">
                <a:pos x="33" y="1337"/>
              </a:cxn>
              <a:cxn ang="0">
                <a:pos x="68" y="1359"/>
              </a:cxn>
              <a:cxn ang="0">
                <a:pos x="100" y="1381"/>
              </a:cxn>
              <a:cxn ang="0">
                <a:pos x="133" y="1401"/>
              </a:cxn>
              <a:cxn ang="0">
                <a:pos x="168" y="1421"/>
              </a:cxn>
              <a:cxn ang="0">
                <a:pos x="202" y="1440"/>
              </a:cxn>
              <a:cxn ang="0">
                <a:pos x="236" y="1457"/>
              </a:cxn>
              <a:cxn ang="0">
                <a:pos x="271" y="1474"/>
              </a:cxn>
              <a:cxn ang="0">
                <a:pos x="271" y="1474"/>
              </a:cxn>
              <a:cxn ang="0">
                <a:pos x="256" y="1565"/>
              </a:cxn>
              <a:cxn ang="0">
                <a:pos x="256" y="1565"/>
              </a:cxn>
              <a:cxn ang="0">
                <a:pos x="248" y="1637"/>
              </a:cxn>
              <a:cxn ang="0">
                <a:pos x="248" y="1637"/>
              </a:cxn>
              <a:cxn ang="0">
                <a:pos x="241" y="1708"/>
              </a:cxn>
              <a:cxn ang="0">
                <a:pos x="241" y="1708"/>
              </a:cxn>
              <a:cxn ang="0">
                <a:pos x="236" y="1781"/>
              </a:cxn>
              <a:cxn ang="0">
                <a:pos x="233" y="1856"/>
              </a:cxn>
              <a:cxn ang="0">
                <a:pos x="233" y="1856"/>
              </a:cxn>
              <a:cxn ang="0">
                <a:pos x="233" y="1930"/>
              </a:cxn>
              <a:cxn ang="0">
                <a:pos x="235" y="2006"/>
              </a:cxn>
              <a:cxn ang="0">
                <a:pos x="235" y="2006"/>
              </a:cxn>
              <a:cxn ang="0">
                <a:pos x="238" y="2044"/>
              </a:cxn>
              <a:cxn ang="0">
                <a:pos x="241" y="2081"/>
              </a:cxn>
              <a:cxn ang="0">
                <a:pos x="246" y="2121"/>
              </a:cxn>
              <a:cxn ang="0">
                <a:pos x="252" y="2160"/>
              </a:cxn>
              <a:cxn ang="0">
                <a:pos x="252" y="2160"/>
              </a:cxn>
              <a:cxn ang="0">
                <a:pos x="281" y="2131"/>
              </a:cxn>
              <a:cxn ang="0">
                <a:pos x="308" y="2103"/>
              </a:cxn>
              <a:cxn ang="0">
                <a:pos x="332" y="2074"/>
              </a:cxn>
              <a:cxn ang="0">
                <a:pos x="356" y="2046"/>
              </a:cxn>
              <a:cxn ang="0">
                <a:pos x="356" y="2046"/>
              </a:cxn>
              <a:cxn ang="0">
                <a:pos x="404" y="1986"/>
              </a:cxn>
              <a:cxn ang="0">
                <a:pos x="446" y="1926"/>
              </a:cxn>
              <a:cxn ang="0">
                <a:pos x="446" y="1926"/>
              </a:cxn>
              <a:cxn ang="0">
                <a:pos x="488" y="1864"/>
              </a:cxn>
              <a:cxn ang="0">
                <a:pos x="526" y="1801"/>
              </a:cxn>
              <a:cxn ang="0">
                <a:pos x="526" y="1801"/>
              </a:cxn>
              <a:cxn ang="0">
                <a:pos x="564" y="1740"/>
              </a:cxn>
              <a:cxn ang="0">
                <a:pos x="564" y="1740"/>
              </a:cxn>
              <a:cxn ang="0">
                <a:pos x="599" y="1675"/>
              </a:cxn>
              <a:cxn ang="0">
                <a:pos x="599" y="1675"/>
              </a:cxn>
              <a:cxn ang="0">
                <a:pos x="641" y="1594"/>
              </a:cxn>
              <a:cxn ang="0">
                <a:pos x="641" y="1594"/>
              </a:cxn>
              <a:cxn ang="0">
                <a:pos x="678" y="1601"/>
              </a:cxn>
              <a:cxn ang="0">
                <a:pos x="717" y="1607"/>
              </a:cxn>
              <a:cxn ang="0">
                <a:pos x="755" y="1611"/>
              </a:cxn>
              <a:cxn ang="0">
                <a:pos x="794" y="1615"/>
              </a:cxn>
              <a:cxn ang="0">
                <a:pos x="834" y="1618"/>
              </a:cxn>
              <a:cxn ang="0">
                <a:pos x="874" y="1621"/>
              </a:cxn>
              <a:cxn ang="0">
                <a:pos x="914" y="1623"/>
              </a:cxn>
              <a:cxn ang="0">
                <a:pos x="954" y="1623"/>
              </a:cxn>
              <a:cxn ang="0">
                <a:pos x="954" y="0"/>
              </a:cxn>
            </a:cxnLst>
            <a:rect l="0" t="0" r="r" b="b"/>
            <a:pathLst>
              <a:path w="954" h="2160">
                <a:moveTo>
                  <a:pt x="954" y="0"/>
                </a:moveTo>
                <a:lnTo>
                  <a:pt x="0" y="1312"/>
                </a:lnTo>
                <a:lnTo>
                  <a:pt x="0" y="1312"/>
                </a:lnTo>
                <a:lnTo>
                  <a:pt x="33" y="1337"/>
                </a:lnTo>
                <a:lnTo>
                  <a:pt x="68" y="1359"/>
                </a:lnTo>
                <a:lnTo>
                  <a:pt x="100" y="1381"/>
                </a:lnTo>
                <a:lnTo>
                  <a:pt x="133" y="1401"/>
                </a:lnTo>
                <a:lnTo>
                  <a:pt x="168" y="1421"/>
                </a:lnTo>
                <a:lnTo>
                  <a:pt x="202" y="1440"/>
                </a:lnTo>
                <a:lnTo>
                  <a:pt x="236" y="1457"/>
                </a:lnTo>
                <a:lnTo>
                  <a:pt x="271" y="1474"/>
                </a:lnTo>
                <a:lnTo>
                  <a:pt x="271" y="1474"/>
                </a:lnTo>
                <a:lnTo>
                  <a:pt x="256" y="1565"/>
                </a:lnTo>
                <a:lnTo>
                  <a:pt x="256" y="1565"/>
                </a:lnTo>
                <a:lnTo>
                  <a:pt x="248" y="1637"/>
                </a:lnTo>
                <a:lnTo>
                  <a:pt x="248" y="1637"/>
                </a:lnTo>
                <a:lnTo>
                  <a:pt x="241" y="1708"/>
                </a:lnTo>
                <a:lnTo>
                  <a:pt x="241" y="1708"/>
                </a:lnTo>
                <a:lnTo>
                  <a:pt x="236" y="1781"/>
                </a:lnTo>
                <a:lnTo>
                  <a:pt x="233" y="1856"/>
                </a:lnTo>
                <a:lnTo>
                  <a:pt x="233" y="1856"/>
                </a:lnTo>
                <a:lnTo>
                  <a:pt x="233" y="1930"/>
                </a:lnTo>
                <a:lnTo>
                  <a:pt x="235" y="2006"/>
                </a:lnTo>
                <a:lnTo>
                  <a:pt x="235" y="2006"/>
                </a:lnTo>
                <a:lnTo>
                  <a:pt x="238" y="2044"/>
                </a:lnTo>
                <a:lnTo>
                  <a:pt x="241" y="2081"/>
                </a:lnTo>
                <a:lnTo>
                  <a:pt x="246" y="2121"/>
                </a:lnTo>
                <a:lnTo>
                  <a:pt x="252" y="2160"/>
                </a:lnTo>
                <a:lnTo>
                  <a:pt x="252" y="2160"/>
                </a:lnTo>
                <a:lnTo>
                  <a:pt x="281" y="2131"/>
                </a:lnTo>
                <a:lnTo>
                  <a:pt x="308" y="2103"/>
                </a:lnTo>
                <a:lnTo>
                  <a:pt x="332" y="2074"/>
                </a:lnTo>
                <a:lnTo>
                  <a:pt x="356" y="2046"/>
                </a:lnTo>
                <a:lnTo>
                  <a:pt x="356" y="2046"/>
                </a:lnTo>
                <a:lnTo>
                  <a:pt x="404" y="1986"/>
                </a:lnTo>
                <a:lnTo>
                  <a:pt x="446" y="1926"/>
                </a:lnTo>
                <a:lnTo>
                  <a:pt x="446" y="1926"/>
                </a:lnTo>
                <a:lnTo>
                  <a:pt x="488" y="1864"/>
                </a:lnTo>
                <a:lnTo>
                  <a:pt x="526" y="1801"/>
                </a:lnTo>
                <a:lnTo>
                  <a:pt x="526" y="1801"/>
                </a:lnTo>
                <a:lnTo>
                  <a:pt x="564" y="1740"/>
                </a:lnTo>
                <a:lnTo>
                  <a:pt x="564" y="1740"/>
                </a:lnTo>
                <a:lnTo>
                  <a:pt x="599" y="1675"/>
                </a:lnTo>
                <a:lnTo>
                  <a:pt x="599" y="1675"/>
                </a:lnTo>
                <a:lnTo>
                  <a:pt x="641" y="1594"/>
                </a:lnTo>
                <a:lnTo>
                  <a:pt x="641" y="1594"/>
                </a:lnTo>
                <a:lnTo>
                  <a:pt x="678" y="1601"/>
                </a:lnTo>
                <a:lnTo>
                  <a:pt x="717" y="1607"/>
                </a:lnTo>
                <a:lnTo>
                  <a:pt x="755" y="1611"/>
                </a:lnTo>
                <a:lnTo>
                  <a:pt x="794" y="1615"/>
                </a:lnTo>
                <a:lnTo>
                  <a:pt x="834" y="1618"/>
                </a:lnTo>
                <a:lnTo>
                  <a:pt x="874" y="1621"/>
                </a:lnTo>
                <a:lnTo>
                  <a:pt x="914" y="1623"/>
                </a:lnTo>
                <a:lnTo>
                  <a:pt x="954" y="1623"/>
                </a:lnTo>
                <a:lnTo>
                  <a:pt x="954" y="0"/>
                </a:lnTo>
                <a:close/>
              </a:path>
            </a:pathLst>
          </a:custGeom>
          <a:solidFill>
            <a:srgbClr val="9499FE"/>
          </a:solidFill>
          <a:ln w="28575" cap="flat" cmpd="sng" algn="ctr">
            <a:solidFill>
              <a:srgbClr val="FFFEFB"/>
            </a:solidFill>
            <a:prstDash val="solid"/>
            <a:miter lim="800000"/>
            <a:headEnd type="none" w="med" len="med"/>
            <a:tailEnd type="none" w="med" len="med"/>
          </a:ln>
          <a:effectLst/>
        </p:spPr>
        <p:txBody>
          <a:bodyPr lIns="18288" tIns="18288" rIns="18288" bIns="18288" rtlCol="0" anchor="ctr" anchorCtr="1"/>
          <a:lstStyle/>
          <a:p>
            <a:pPr algn="ctr" rtl="0">
              <a:lnSpc>
                <a:spcPct val="85000"/>
              </a:lnSpc>
              <a:spcBef>
                <a:spcPts val="20"/>
              </a:spcBef>
            </a:pPr>
            <a:endParaRPr lang="de-DE" sz="1600" noProof="0">
              <a:solidFill>
                <a:srgbClr val="FFFFFF"/>
              </a:solidFill>
              <a:latin typeface="Arial Narrow" pitchFamily="112" charset="0"/>
            </a:endParaRPr>
          </a:p>
        </p:txBody>
      </p:sp>
      <p:sp>
        <p:nvSpPr>
          <p:cNvPr id="17" name="Freihandform 13">
            <a:extLst>
              <a:ext uri="{FF2B5EF4-FFF2-40B4-BE49-F238E27FC236}">
                <a16:creationId xmlns:a16="http://schemas.microsoft.com/office/drawing/2014/main" id="{564B2B2F-3830-467F-BD13-B0D68587C220}"/>
              </a:ext>
            </a:extLst>
          </p:cNvPr>
          <p:cNvSpPr>
            <a:spLocks/>
          </p:cNvSpPr>
          <p:nvPr/>
        </p:nvSpPr>
        <p:spPr bwMode="auto">
          <a:xfrm>
            <a:off x="6096000" y="3124200"/>
            <a:ext cx="1007280" cy="2280634"/>
          </a:xfrm>
          <a:custGeom>
            <a:avLst/>
            <a:gdLst/>
            <a:ahLst/>
            <a:cxnLst>
              <a:cxn ang="0">
                <a:pos x="713" y="1708"/>
              </a:cxn>
              <a:cxn ang="0">
                <a:pos x="713" y="1708"/>
              </a:cxn>
              <a:cxn ang="0">
                <a:pos x="706" y="1637"/>
              </a:cxn>
              <a:cxn ang="0">
                <a:pos x="706" y="1637"/>
              </a:cxn>
              <a:cxn ang="0">
                <a:pos x="698" y="1564"/>
              </a:cxn>
              <a:cxn ang="0">
                <a:pos x="698" y="1564"/>
              </a:cxn>
              <a:cxn ang="0">
                <a:pos x="683" y="1474"/>
              </a:cxn>
              <a:cxn ang="0">
                <a:pos x="683" y="1474"/>
              </a:cxn>
              <a:cxn ang="0">
                <a:pos x="718" y="1457"/>
              </a:cxn>
              <a:cxn ang="0">
                <a:pos x="752" y="1440"/>
              </a:cxn>
              <a:cxn ang="0">
                <a:pos x="786" y="1421"/>
              </a:cxn>
              <a:cxn ang="0">
                <a:pos x="821" y="1401"/>
              </a:cxn>
              <a:cxn ang="0">
                <a:pos x="854" y="1381"/>
              </a:cxn>
              <a:cxn ang="0">
                <a:pos x="888" y="1359"/>
              </a:cxn>
              <a:cxn ang="0">
                <a:pos x="921" y="1337"/>
              </a:cxn>
              <a:cxn ang="0">
                <a:pos x="954" y="1312"/>
              </a:cxn>
              <a:cxn ang="0">
                <a:pos x="0" y="0"/>
              </a:cxn>
              <a:cxn ang="0">
                <a:pos x="0" y="1623"/>
              </a:cxn>
              <a:cxn ang="0">
                <a:pos x="0" y="1623"/>
              </a:cxn>
              <a:cxn ang="0">
                <a:pos x="40" y="1623"/>
              </a:cxn>
              <a:cxn ang="0">
                <a:pos x="82" y="1621"/>
              </a:cxn>
              <a:cxn ang="0">
                <a:pos x="120" y="1618"/>
              </a:cxn>
              <a:cxn ang="0">
                <a:pos x="160" y="1615"/>
              </a:cxn>
              <a:cxn ang="0">
                <a:pos x="199" y="1611"/>
              </a:cxn>
              <a:cxn ang="0">
                <a:pos x="237" y="1607"/>
              </a:cxn>
              <a:cxn ang="0">
                <a:pos x="276" y="1601"/>
              </a:cxn>
              <a:cxn ang="0">
                <a:pos x="313" y="1594"/>
              </a:cxn>
              <a:cxn ang="0">
                <a:pos x="313" y="1594"/>
              </a:cxn>
              <a:cxn ang="0">
                <a:pos x="355" y="1675"/>
              </a:cxn>
              <a:cxn ang="0">
                <a:pos x="355" y="1675"/>
              </a:cxn>
              <a:cxn ang="0">
                <a:pos x="390" y="1740"/>
              </a:cxn>
              <a:cxn ang="0">
                <a:pos x="390" y="1740"/>
              </a:cxn>
              <a:cxn ang="0">
                <a:pos x="428" y="1801"/>
              </a:cxn>
              <a:cxn ang="0">
                <a:pos x="428" y="1801"/>
              </a:cxn>
              <a:cxn ang="0">
                <a:pos x="466" y="1864"/>
              </a:cxn>
              <a:cxn ang="0">
                <a:pos x="508" y="1926"/>
              </a:cxn>
              <a:cxn ang="0">
                <a:pos x="508" y="1926"/>
              </a:cxn>
              <a:cxn ang="0">
                <a:pos x="550" y="1986"/>
              </a:cxn>
              <a:cxn ang="0">
                <a:pos x="598" y="2046"/>
              </a:cxn>
              <a:cxn ang="0">
                <a:pos x="598" y="2046"/>
              </a:cxn>
              <a:cxn ang="0">
                <a:pos x="622" y="2074"/>
              </a:cxn>
              <a:cxn ang="0">
                <a:pos x="648" y="2103"/>
              </a:cxn>
              <a:cxn ang="0">
                <a:pos x="673" y="2131"/>
              </a:cxn>
              <a:cxn ang="0">
                <a:pos x="702" y="2160"/>
              </a:cxn>
              <a:cxn ang="0">
                <a:pos x="702" y="2160"/>
              </a:cxn>
              <a:cxn ang="0">
                <a:pos x="708" y="2121"/>
              </a:cxn>
              <a:cxn ang="0">
                <a:pos x="713" y="2081"/>
              </a:cxn>
              <a:cxn ang="0">
                <a:pos x="716" y="2044"/>
              </a:cxn>
              <a:cxn ang="0">
                <a:pos x="719" y="2006"/>
              </a:cxn>
              <a:cxn ang="0">
                <a:pos x="719" y="2006"/>
              </a:cxn>
              <a:cxn ang="0">
                <a:pos x="722" y="1930"/>
              </a:cxn>
              <a:cxn ang="0">
                <a:pos x="721" y="1856"/>
              </a:cxn>
              <a:cxn ang="0">
                <a:pos x="721" y="1856"/>
              </a:cxn>
              <a:cxn ang="0">
                <a:pos x="719" y="1781"/>
              </a:cxn>
              <a:cxn ang="0">
                <a:pos x="713" y="1708"/>
              </a:cxn>
              <a:cxn ang="0">
                <a:pos x="713" y="1708"/>
              </a:cxn>
            </a:cxnLst>
            <a:rect l="0" t="0" r="r" b="b"/>
            <a:pathLst>
              <a:path w="954" h="2160">
                <a:moveTo>
                  <a:pt x="713" y="1708"/>
                </a:moveTo>
                <a:lnTo>
                  <a:pt x="713" y="1708"/>
                </a:lnTo>
                <a:lnTo>
                  <a:pt x="706" y="1637"/>
                </a:lnTo>
                <a:lnTo>
                  <a:pt x="706" y="1637"/>
                </a:lnTo>
                <a:lnTo>
                  <a:pt x="698" y="1564"/>
                </a:lnTo>
                <a:lnTo>
                  <a:pt x="698" y="1564"/>
                </a:lnTo>
                <a:lnTo>
                  <a:pt x="683" y="1474"/>
                </a:lnTo>
                <a:lnTo>
                  <a:pt x="683" y="1474"/>
                </a:lnTo>
                <a:lnTo>
                  <a:pt x="718" y="1457"/>
                </a:lnTo>
                <a:lnTo>
                  <a:pt x="752" y="1440"/>
                </a:lnTo>
                <a:lnTo>
                  <a:pt x="786" y="1421"/>
                </a:lnTo>
                <a:lnTo>
                  <a:pt x="821" y="1401"/>
                </a:lnTo>
                <a:lnTo>
                  <a:pt x="854" y="1381"/>
                </a:lnTo>
                <a:lnTo>
                  <a:pt x="888" y="1359"/>
                </a:lnTo>
                <a:lnTo>
                  <a:pt x="921" y="1337"/>
                </a:lnTo>
                <a:lnTo>
                  <a:pt x="954" y="1312"/>
                </a:lnTo>
                <a:lnTo>
                  <a:pt x="0" y="0"/>
                </a:lnTo>
                <a:lnTo>
                  <a:pt x="0" y="1623"/>
                </a:lnTo>
                <a:lnTo>
                  <a:pt x="0" y="1623"/>
                </a:lnTo>
                <a:lnTo>
                  <a:pt x="40" y="1623"/>
                </a:lnTo>
                <a:lnTo>
                  <a:pt x="82" y="1621"/>
                </a:lnTo>
                <a:lnTo>
                  <a:pt x="120" y="1618"/>
                </a:lnTo>
                <a:lnTo>
                  <a:pt x="160" y="1615"/>
                </a:lnTo>
                <a:lnTo>
                  <a:pt x="199" y="1611"/>
                </a:lnTo>
                <a:lnTo>
                  <a:pt x="237" y="1607"/>
                </a:lnTo>
                <a:lnTo>
                  <a:pt x="276" y="1601"/>
                </a:lnTo>
                <a:lnTo>
                  <a:pt x="313" y="1594"/>
                </a:lnTo>
                <a:lnTo>
                  <a:pt x="313" y="1594"/>
                </a:lnTo>
                <a:lnTo>
                  <a:pt x="355" y="1675"/>
                </a:lnTo>
                <a:lnTo>
                  <a:pt x="355" y="1675"/>
                </a:lnTo>
                <a:lnTo>
                  <a:pt x="390" y="1740"/>
                </a:lnTo>
                <a:lnTo>
                  <a:pt x="390" y="1740"/>
                </a:lnTo>
                <a:lnTo>
                  <a:pt x="428" y="1801"/>
                </a:lnTo>
                <a:lnTo>
                  <a:pt x="428" y="1801"/>
                </a:lnTo>
                <a:lnTo>
                  <a:pt x="466" y="1864"/>
                </a:lnTo>
                <a:lnTo>
                  <a:pt x="508" y="1926"/>
                </a:lnTo>
                <a:lnTo>
                  <a:pt x="508" y="1926"/>
                </a:lnTo>
                <a:lnTo>
                  <a:pt x="550" y="1986"/>
                </a:lnTo>
                <a:lnTo>
                  <a:pt x="598" y="2046"/>
                </a:lnTo>
                <a:lnTo>
                  <a:pt x="598" y="2046"/>
                </a:lnTo>
                <a:lnTo>
                  <a:pt x="622" y="2074"/>
                </a:lnTo>
                <a:lnTo>
                  <a:pt x="648" y="2103"/>
                </a:lnTo>
                <a:lnTo>
                  <a:pt x="673" y="2131"/>
                </a:lnTo>
                <a:lnTo>
                  <a:pt x="702" y="2160"/>
                </a:lnTo>
                <a:lnTo>
                  <a:pt x="702" y="2160"/>
                </a:lnTo>
                <a:lnTo>
                  <a:pt x="708" y="2121"/>
                </a:lnTo>
                <a:lnTo>
                  <a:pt x="713" y="2081"/>
                </a:lnTo>
                <a:lnTo>
                  <a:pt x="716" y="2044"/>
                </a:lnTo>
                <a:lnTo>
                  <a:pt x="719" y="2006"/>
                </a:lnTo>
                <a:lnTo>
                  <a:pt x="719" y="2006"/>
                </a:lnTo>
                <a:lnTo>
                  <a:pt x="722" y="1930"/>
                </a:lnTo>
                <a:lnTo>
                  <a:pt x="721" y="1856"/>
                </a:lnTo>
                <a:lnTo>
                  <a:pt x="721" y="1856"/>
                </a:lnTo>
                <a:lnTo>
                  <a:pt x="719" y="1781"/>
                </a:lnTo>
                <a:lnTo>
                  <a:pt x="713" y="1708"/>
                </a:lnTo>
                <a:lnTo>
                  <a:pt x="713" y="1708"/>
                </a:lnTo>
                <a:close/>
              </a:path>
            </a:pathLst>
          </a:custGeom>
          <a:solidFill>
            <a:srgbClr val="034EA8"/>
          </a:solidFill>
          <a:ln w="28575" cap="flat" cmpd="sng" algn="ctr">
            <a:solidFill>
              <a:srgbClr val="FFFEFB"/>
            </a:solidFill>
            <a:prstDash val="solid"/>
            <a:miter lim="800000"/>
            <a:headEnd type="none" w="med" len="med"/>
            <a:tailEnd type="none" w="med" len="med"/>
          </a:ln>
          <a:effectLst/>
        </p:spPr>
        <p:txBody>
          <a:bodyPr lIns="18288" tIns="18288" rIns="18288" bIns="18288" rtlCol="0" anchor="ctr" anchorCtr="1"/>
          <a:lstStyle/>
          <a:p>
            <a:pPr algn="ctr" rtl="0">
              <a:lnSpc>
                <a:spcPct val="85000"/>
              </a:lnSpc>
              <a:spcBef>
                <a:spcPts val="20"/>
              </a:spcBef>
            </a:pPr>
            <a:endParaRPr lang="de-DE" sz="1600" noProof="0">
              <a:solidFill>
                <a:srgbClr val="FFFFFF"/>
              </a:solidFill>
              <a:latin typeface="Arial Narrow" pitchFamily="112" charset="0"/>
            </a:endParaRPr>
          </a:p>
        </p:txBody>
      </p:sp>
      <p:sp>
        <p:nvSpPr>
          <p:cNvPr id="18" name="Freihandform 14">
            <a:extLst>
              <a:ext uri="{FF2B5EF4-FFF2-40B4-BE49-F238E27FC236}">
                <a16:creationId xmlns:a16="http://schemas.microsoft.com/office/drawing/2014/main" id="{DAB76C76-BF06-4541-BF64-C7309216854B}"/>
              </a:ext>
            </a:extLst>
          </p:cNvPr>
          <p:cNvSpPr>
            <a:spLocks/>
          </p:cNvSpPr>
          <p:nvPr/>
        </p:nvSpPr>
        <p:spPr bwMode="auto">
          <a:xfrm>
            <a:off x="6096000" y="3124200"/>
            <a:ext cx="1939595" cy="1409559"/>
          </a:xfrm>
          <a:custGeom>
            <a:avLst/>
            <a:gdLst/>
            <a:ahLst/>
            <a:cxnLst>
              <a:cxn ang="0">
                <a:pos x="1760" y="1199"/>
              </a:cxn>
              <a:cxn ang="0">
                <a:pos x="1760" y="1199"/>
              </a:cxn>
              <a:cxn ang="0">
                <a:pos x="1719" y="1138"/>
              </a:cxn>
              <a:cxn ang="0">
                <a:pos x="1674" y="1078"/>
              </a:cxn>
              <a:cxn ang="0">
                <a:pos x="1674" y="1078"/>
              </a:cxn>
              <a:cxn ang="0">
                <a:pos x="1629" y="1019"/>
              </a:cxn>
              <a:cxn ang="0">
                <a:pos x="1581" y="963"/>
              </a:cxn>
              <a:cxn ang="0">
                <a:pos x="1581" y="963"/>
              </a:cxn>
              <a:cxn ang="0">
                <a:pos x="1534" y="909"/>
              </a:cxn>
              <a:cxn ang="0">
                <a:pos x="1534" y="909"/>
              </a:cxn>
              <a:cxn ang="0">
                <a:pos x="1484" y="856"/>
              </a:cxn>
              <a:cxn ang="0">
                <a:pos x="1484" y="856"/>
              </a:cxn>
              <a:cxn ang="0">
                <a:pos x="1420" y="791"/>
              </a:cxn>
              <a:cxn ang="0">
                <a:pos x="1420" y="791"/>
              </a:cxn>
              <a:cxn ang="0">
                <a:pos x="1438" y="756"/>
              </a:cxn>
              <a:cxn ang="0">
                <a:pos x="1456" y="722"/>
              </a:cxn>
              <a:cxn ang="0">
                <a:pos x="1471" y="688"/>
              </a:cxn>
              <a:cxn ang="0">
                <a:pos x="1487" y="652"/>
              </a:cxn>
              <a:cxn ang="0">
                <a:pos x="1503" y="615"/>
              </a:cxn>
              <a:cxn ang="0">
                <a:pos x="1517" y="578"/>
              </a:cxn>
              <a:cxn ang="0">
                <a:pos x="1530" y="540"/>
              </a:cxn>
              <a:cxn ang="0">
                <a:pos x="1543" y="502"/>
              </a:cxn>
              <a:cxn ang="0">
                <a:pos x="0" y="0"/>
              </a:cxn>
              <a:cxn ang="0">
                <a:pos x="954" y="1312"/>
              </a:cxn>
              <a:cxn ang="0">
                <a:pos x="954" y="1312"/>
              </a:cxn>
              <a:cxn ang="0">
                <a:pos x="987" y="1288"/>
              </a:cxn>
              <a:cxn ang="0">
                <a:pos x="1018" y="1264"/>
              </a:cxn>
              <a:cxn ang="0">
                <a:pos x="1049" y="1239"/>
              </a:cxn>
              <a:cxn ang="0">
                <a:pos x="1080" y="1214"/>
              </a:cxn>
              <a:cxn ang="0">
                <a:pos x="1108" y="1186"/>
              </a:cxn>
              <a:cxn ang="0">
                <a:pos x="1137" y="1161"/>
              </a:cxn>
              <a:cxn ang="0">
                <a:pos x="1164" y="1134"/>
              </a:cxn>
              <a:cxn ang="0">
                <a:pos x="1191" y="1106"/>
              </a:cxn>
              <a:cxn ang="0">
                <a:pos x="1191" y="1106"/>
              </a:cxn>
              <a:cxn ang="0">
                <a:pos x="1273" y="1146"/>
              </a:cxn>
              <a:cxn ang="0">
                <a:pos x="1273" y="1146"/>
              </a:cxn>
              <a:cxn ang="0">
                <a:pos x="1338" y="1178"/>
              </a:cxn>
              <a:cxn ang="0">
                <a:pos x="1338" y="1178"/>
              </a:cxn>
              <a:cxn ang="0">
                <a:pos x="1404" y="1207"/>
              </a:cxn>
              <a:cxn ang="0">
                <a:pos x="1404" y="1207"/>
              </a:cxn>
              <a:cxn ang="0">
                <a:pos x="1473" y="1234"/>
              </a:cxn>
              <a:cxn ang="0">
                <a:pos x="1541" y="1259"/>
              </a:cxn>
              <a:cxn ang="0">
                <a:pos x="1541" y="1259"/>
              </a:cxn>
              <a:cxn ang="0">
                <a:pos x="1613" y="1282"/>
              </a:cxn>
              <a:cxn ang="0">
                <a:pos x="1686" y="1304"/>
              </a:cxn>
              <a:cxn ang="0">
                <a:pos x="1686" y="1304"/>
              </a:cxn>
              <a:cxn ang="0">
                <a:pos x="1723" y="1312"/>
              </a:cxn>
              <a:cxn ang="0">
                <a:pos x="1760" y="1321"/>
              </a:cxn>
              <a:cxn ang="0">
                <a:pos x="1799" y="1329"/>
              </a:cxn>
              <a:cxn ang="0">
                <a:pos x="1837" y="1335"/>
              </a:cxn>
              <a:cxn ang="0">
                <a:pos x="1837" y="1335"/>
              </a:cxn>
              <a:cxn ang="0">
                <a:pos x="1820" y="1299"/>
              </a:cxn>
              <a:cxn ang="0">
                <a:pos x="1800" y="1265"/>
              </a:cxn>
              <a:cxn ang="0">
                <a:pos x="1782" y="1232"/>
              </a:cxn>
              <a:cxn ang="0">
                <a:pos x="1760" y="1199"/>
              </a:cxn>
              <a:cxn ang="0">
                <a:pos x="1760" y="1199"/>
              </a:cxn>
            </a:cxnLst>
            <a:rect l="0" t="0" r="r" b="b"/>
            <a:pathLst>
              <a:path w="1837" h="1335">
                <a:moveTo>
                  <a:pt x="1760" y="1199"/>
                </a:moveTo>
                <a:lnTo>
                  <a:pt x="1760" y="1199"/>
                </a:lnTo>
                <a:lnTo>
                  <a:pt x="1719" y="1138"/>
                </a:lnTo>
                <a:lnTo>
                  <a:pt x="1674" y="1078"/>
                </a:lnTo>
                <a:lnTo>
                  <a:pt x="1674" y="1078"/>
                </a:lnTo>
                <a:lnTo>
                  <a:pt x="1629" y="1019"/>
                </a:lnTo>
                <a:lnTo>
                  <a:pt x="1581" y="963"/>
                </a:lnTo>
                <a:lnTo>
                  <a:pt x="1581" y="963"/>
                </a:lnTo>
                <a:lnTo>
                  <a:pt x="1534" y="909"/>
                </a:lnTo>
                <a:lnTo>
                  <a:pt x="1534" y="909"/>
                </a:lnTo>
                <a:lnTo>
                  <a:pt x="1484" y="856"/>
                </a:lnTo>
                <a:lnTo>
                  <a:pt x="1484" y="856"/>
                </a:lnTo>
                <a:lnTo>
                  <a:pt x="1420" y="791"/>
                </a:lnTo>
                <a:lnTo>
                  <a:pt x="1420" y="791"/>
                </a:lnTo>
                <a:lnTo>
                  <a:pt x="1438" y="756"/>
                </a:lnTo>
                <a:lnTo>
                  <a:pt x="1456" y="722"/>
                </a:lnTo>
                <a:lnTo>
                  <a:pt x="1471" y="688"/>
                </a:lnTo>
                <a:lnTo>
                  <a:pt x="1487" y="652"/>
                </a:lnTo>
                <a:lnTo>
                  <a:pt x="1503" y="615"/>
                </a:lnTo>
                <a:lnTo>
                  <a:pt x="1517" y="578"/>
                </a:lnTo>
                <a:lnTo>
                  <a:pt x="1530" y="540"/>
                </a:lnTo>
                <a:lnTo>
                  <a:pt x="1543" y="502"/>
                </a:lnTo>
                <a:lnTo>
                  <a:pt x="0" y="0"/>
                </a:lnTo>
                <a:lnTo>
                  <a:pt x="954" y="1312"/>
                </a:lnTo>
                <a:lnTo>
                  <a:pt x="954" y="1312"/>
                </a:lnTo>
                <a:lnTo>
                  <a:pt x="987" y="1288"/>
                </a:lnTo>
                <a:lnTo>
                  <a:pt x="1018" y="1264"/>
                </a:lnTo>
                <a:lnTo>
                  <a:pt x="1049" y="1239"/>
                </a:lnTo>
                <a:lnTo>
                  <a:pt x="1080" y="1214"/>
                </a:lnTo>
                <a:lnTo>
                  <a:pt x="1108" y="1186"/>
                </a:lnTo>
                <a:lnTo>
                  <a:pt x="1137" y="1161"/>
                </a:lnTo>
                <a:lnTo>
                  <a:pt x="1164" y="1134"/>
                </a:lnTo>
                <a:lnTo>
                  <a:pt x="1191" y="1106"/>
                </a:lnTo>
                <a:lnTo>
                  <a:pt x="1191" y="1106"/>
                </a:lnTo>
                <a:lnTo>
                  <a:pt x="1273" y="1146"/>
                </a:lnTo>
                <a:lnTo>
                  <a:pt x="1273" y="1146"/>
                </a:lnTo>
                <a:lnTo>
                  <a:pt x="1338" y="1178"/>
                </a:lnTo>
                <a:lnTo>
                  <a:pt x="1338" y="1178"/>
                </a:lnTo>
                <a:lnTo>
                  <a:pt x="1404" y="1207"/>
                </a:lnTo>
                <a:lnTo>
                  <a:pt x="1404" y="1207"/>
                </a:lnTo>
                <a:lnTo>
                  <a:pt x="1473" y="1234"/>
                </a:lnTo>
                <a:lnTo>
                  <a:pt x="1541" y="1259"/>
                </a:lnTo>
                <a:lnTo>
                  <a:pt x="1541" y="1259"/>
                </a:lnTo>
                <a:lnTo>
                  <a:pt x="1613" y="1282"/>
                </a:lnTo>
                <a:lnTo>
                  <a:pt x="1686" y="1304"/>
                </a:lnTo>
                <a:lnTo>
                  <a:pt x="1686" y="1304"/>
                </a:lnTo>
                <a:lnTo>
                  <a:pt x="1723" y="1312"/>
                </a:lnTo>
                <a:lnTo>
                  <a:pt x="1760" y="1321"/>
                </a:lnTo>
                <a:lnTo>
                  <a:pt x="1799" y="1329"/>
                </a:lnTo>
                <a:lnTo>
                  <a:pt x="1837" y="1335"/>
                </a:lnTo>
                <a:lnTo>
                  <a:pt x="1837" y="1335"/>
                </a:lnTo>
                <a:lnTo>
                  <a:pt x="1820" y="1299"/>
                </a:lnTo>
                <a:lnTo>
                  <a:pt x="1800" y="1265"/>
                </a:lnTo>
                <a:lnTo>
                  <a:pt x="1782" y="1232"/>
                </a:lnTo>
                <a:lnTo>
                  <a:pt x="1760" y="1199"/>
                </a:lnTo>
                <a:lnTo>
                  <a:pt x="1760" y="1199"/>
                </a:lnTo>
                <a:close/>
              </a:path>
            </a:pathLst>
          </a:custGeom>
          <a:solidFill>
            <a:srgbClr val="034EA8"/>
          </a:solidFill>
          <a:ln w="28575" cap="flat" cmpd="sng" algn="ctr">
            <a:solidFill>
              <a:srgbClr val="FFFEFB"/>
            </a:solidFill>
            <a:prstDash val="solid"/>
            <a:miter lim="800000"/>
            <a:headEnd type="none" w="med" len="med"/>
            <a:tailEnd type="none" w="med" len="med"/>
          </a:ln>
          <a:effectLst/>
        </p:spPr>
        <p:txBody>
          <a:bodyPr lIns="18288" tIns="18288" rIns="18288" bIns="18288" rtlCol="0" anchor="ctr" anchorCtr="1"/>
          <a:lstStyle/>
          <a:p>
            <a:pPr algn="ctr" rtl="0">
              <a:lnSpc>
                <a:spcPct val="85000"/>
              </a:lnSpc>
              <a:spcBef>
                <a:spcPct val="20000"/>
              </a:spcBef>
            </a:pPr>
            <a:endParaRPr lang="de-DE" sz="1600" noProof="0">
              <a:solidFill>
                <a:srgbClr val="FFFFFF"/>
              </a:solidFill>
              <a:latin typeface="Arial Narrow" pitchFamily="112" charset="0"/>
            </a:endParaRPr>
          </a:p>
        </p:txBody>
      </p:sp>
      <p:sp>
        <p:nvSpPr>
          <p:cNvPr id="19" name="Freihandform 15">
            <a:extLst>
              <a:ext uri="{FF2B5EF4-FFF2-40B4-BE49-F238E27FC236}">
                <a16:creationId xmlns:a16="http://schemas.microsoft.com/office/drawing/2014/main" id="{42DB5D1D-9911-4034-A2B0-82C25314DC7C}"/>
              </a:ext>
            </a:extLst>
          </p:cNvPr>
          <p:cNvSpPr>
            <a:spLocks/>
          </p:cNvSpPr>
          <p:nvPr/>
        </p:nvSpPr>
        <p:spPr bwMode="auto">
          <a:xfrm>
            <a:off x="6096000" y="2596275"/>
            <a:ext cx="2398889" cy="1057961"/>
          </a:xfrm>
          <a:custGeom>
            <a:avLst/>
            <a:gdLst/>
            <a:ahLst/>
            <a:cxnLst>
              <a:cxn ang="0">
                <a:pos x="2129" y="437"/>
              </a:cxn>
              <a:cxn ang="0">
                <a:pos x="2129" y="437"/>
              </a:cxn>
              <a:cxn ang="0">
                <a:pos x="2059" y="411"/>
              </a:cxn>
              <a:cxn ang="0">
                <a:pos x="1987" y="388"/>
              </a:cxn>
              <a:cxn ang="0">
                <a:pos x="1987" y="388"/>
              </a:cxn>
              <a:cxn ang="0">
                <a:pos x="1917" y="367"/>
              </a:cxn>
              <a:cxn ang="0">
                <a:pos x="1846" y="350"/>
              </a:cxn>
              <a:cxn ang="0">
                <a:pos x="1846" y="350"/>
              </a:cxn>
              <a:cxn ang="0">
                <a:pos x="1774" y="334"/>
              </a:cxn>
              <a:cxn ang="0">
                <a:pos x="1774" y="334"/>
              </a:cxn>
              <a:cxn ang="0">
                <a:pos x="1704" y="320"/>
              </a:cxn>
              <a:cxn ang="0">
                <a:pos x="1704" y="320"/>
              </a:cxn>
              <a:cxn ang="0">
                <a:pos x="1613" y="306"/>
              </a:cxn>
              <a:cxn ang="0">
                <a:pos x="1613" y="306"/>
              </a:cxn>
              <a:cxn ang="0">
                <a:pos x="1609" y="267"/>
              </a:cxn>
              <a:cxn ang="0">
                <a:pos x="1601" y="230"/>
              </a:cxn>
              <a:cxn ang="0">
                <a:pos x="1594" y="191"/>
              </a:cxn>
              <a:cxn ang="0">
                <a:pos x="1586" y="153"/>
              </a:cxn>
              <a:cxn ang="0">
                <a:pos x="1577" y="115"/>
              </a:cxn>
              <a:cxn ang="0">
                <a:pos x="1567" y="77"/>
              </a:cxn>
              <a:cxn ang="0">
                <a:pos x="1556" y="38"/>
              </a:cxn>
              <a:cxn ang="0">
                <a:pos x="1543" y="0"/>
              </a:cxn>
              <a:cxn ang="0">
                <a:pos x="0" y="500"/>
              </a:cxn>
              <a:cxn ang="0">
                <a:pos x="1543" y="1002"/>
              </a:cxn>
              <a:cxn ang="0">
                <a:pos x="1543" y="1002"/>
              </a:cxn>
              <a:cxn ang="0">
                <a:pos x="1556" y="963"/>
              </a:cxn>
              <a:cxn ang="0">
                <a:pos x="1567" y="925"/>
              </a:cxn>
              <a:cxn ang="0">
                <a:pos x="1577" y="886"/>
              </a:cxn>
              <a:cxn ang="0">
                <a:pos x="1586" y="847"/>
              </a:cxn>
              <a:cxn ang="0">
                <a:pos x="1594" y="809"/>
              </a:cxn>
              <a:cxn ang="0">
                <a:pos x="1601" y="772"/>
              </a:cxn>
              <a:cxn ang="0">
                <a:pos x="1609" y="733"/>
              </a:cxn>
              <a:cxn ang="0">
                <a:pos x="1613" y="696"/>
              </a:cxn>
              <a:cxn ang="0">
                <a:pos x="1613" y="696"/>
              </a:cxn>
              <a:cxn ang="0">
                <a:pos x="1704" y="680"/>
              </a:cxn>
              <a:cxn ang="0">
                <a:pos x="1704" y="680"/>
              </a:cxn>
              <a:cxn ang="0">
                <a:pos x="1774" y="667"/>
              </a:cxn>
              <a:cxn ang="0">
                <a:pos x="1774" y="667"/>
              </a:cxn>
              <a:cxn ang="0">
                <a:pos x="1846" y="652"/>
              </a:cxn>
              <a:cxn ang="0">
                <a:pos x="1846" y="652"/>
              </a:cxn>
              <a:cxn ang="0">
                <a:pos x="1917" y="633"/>
              </a:cxn>
              <a:cxn ang="0">
                <a:pos x="1987" y="613"/>
              </a:cxn>
              <a:cxn ang="0">
                <a:pos x="1987" y="613"/>
              </a:cxn>
              <a:cxn ang="0">
                <a:pos x="2059" y="590"/>
              </a:cxn>
              <a:cxn ang="0">
                <a:pos x="2129" y="564"/>
              </a:cxn>
              <a:cxn ang="0">
                <a:pos x="2129" y="564"/>
              </a:cxn>
              <a:cxn ang="0">
                <a:pos x="2165" y="550"/>
              </a:cxn>
              <a:cxn ang="0">
                <a:pos x="2201" y="534"/>
              </a:cxn>
              <a:cxn ang="0">
                <a:pos x="2236" y="519"/>
              </a:cxn>
              <a:cxn ang="0">
                <a:pos x="2272" y="500"/>
              </a:cxn>
              <a:cxn ang="0">
                <a:pos x="2272" y="500"/>
              </a:cxn>
              <a:cxn ang="0">
                <a:pos x="2236" y="483"/>
              </a:cxn>
              <a:cxn ang="0">
                <a:pos x="2201" y="466"/>
              </a:cxn>
              <a:cxn ang="0">
                <a:pos x="2165" y="450"/>
              </a:cxn>
              <a:cxn ang="0">
                <a:pos x="2129" y="437"/>
              </a:cxn>
              <a:cxn ang="0">
                <a:pos x="2129" y="437"/>
              </a:cxn>
            </a:cxnLst>
            <a:rect l="0" t="0" r="r" b="b"/>
            <a:pathLst>
              <a:path w="2272" h="1002">
                <a:moveTo>
                  <a:pt x="2129" y="437"/>
                </a:moveTo>
                <a:lnTo>
                  <a:pt x="2129" y="437"/>
                </a:lnTo>
                <a:lnTo>
                  <a:pt x="2059" y="411"/>
                </a:lnTo>
                <a:lnTo>
                  <a:pt x="1987" y="388"/>
                </a:lnTo>
                <a:lnTo>
                  <a:pt x="1987" y="388"/>
                </a:lnTo>
                <a:lnTo>
                  <a:pt x="1917" y="367"/>
                </a:lnTo>
                <a:lnTo>
                  <a:pt x="1846" y="350"/>
                </a:lnTo>
                <a:lnTo>
                  <a:pt x="1846" y="350"/>
                </a:lnTo>
                <a:lnTo>
                  <a:pt x="1774" y="334"/>
                </a:lnTo>
                <a:lnTo>
                  <a:pt x="1774" y="334"/>
                </a:lnTo>
                <a:lnTo>
                  <a:pt x="1704" y="320"/>
                </a:lnTo>
                <a:lnTo>
                  <a:pt x="1704" y="320"/>
                </a:lnTo>
                <a:lnTo>
                  <a:pt x="1613" y="306"/>
                </a:lnTo>
                <a:lnTo>
                  <a:pt x="1613" y="306"/>
                </a:lnTo>
                <a:lnTo>
                  <a:pt x="1609" y="267"/>
                </a:lnTo>
                <a:lnTo>
                  <a:pt x="1601" y="230"/>
                </a:lnTo>
                <a:lnTo>
                  <a:pt x="1594" y="191"/>
                </a:lnTo>
                <a:lnTo>
                  <a:pt x="1586" y="153"/>
                </a:lnTo>
                <a:lnTo>
                  <a:pt x="1577" y="115"/>
                </a:lnTo>
                <a:lnTo>
                  <a:pt x="1567" y="77"/>
                </a:lnTo>
                <a:lnTo>
                  <a:pt x="1556" y="38"/>
                </a:lnTo>
                <a:lnTo>
                  <a:pt x="1543" y="0"/>
                </a:lnTo>
                <a:lnTo>
                  <a:pt x="0" y="500"/>
                </a:lnTo>
                <a:lnTo>
                  <a:pt x="1543" y="1002"/>
                </a:lnTo>
                <a:lnTo>
                  <a:pt x="1543" y="1002"/>
                </a:lnTo>
                <a:lnTo>
                  <a:pt x="1556" y="963"/>
                </a:lnTo>
                <a:lnTo>
                  <a:pt x="1567" y="925"/>
                </a:lnTo>
                <a:lnTo>
                  <a:pt x="1577" y="886"/>
                </a:lnTo>
                <a:lnTo>
                  <a:pt x="1586" y="847"/>
                </a:lnTo>
                <a:lnTo>
                  <a:pt x="1594" y="809"/>
                </a:lnTo>
                <a:lnTo>
                  <a:pt x="1601" y="772"/>
                </a:lnTo>
                <a:lnTo>
                  <a:pt x="1609" y="733"/>
                </a:lnTo>
                <a:lnTo>
                  <a:pt x="1613" y="696"/>
                </a:lnTo>
                <a:lnTo>
                  <a:pt x="1613" y="696"/>
                </a:lnTo>
                <a:lnTo>
                  <a:pt x="1704" y="680"/>
                </a:lnTo>
                <a:lnTo>
                  <a:pt x="1704" y="680"/>
                </a:lnTo>
                <a:lnTo>
                  <a:pt x="1774" y="667"/>
                </a:lnTo>
                <a:lnTo>
                  <a:pt x="1774" y="667"/>
                </a:lnTo>
                <a:lnTo>
                  <a:pt x="1846" y="652"/>
                </a:lnTo>
                <a:lnTo>
                  <a:pt x="1846" y="652"/>
                </a:lnTo>
                <a:lnTo>
                  <a:pt x="1917" y="633"/>
                </a:lnTo>
                <a:lnTo>
                  <a:pt x="1987" y="613"/>
                </a:lnTo>
                <a:lnTo>
                  <a:pt x="1987" y="613"/>
                </a:lnTo>
                <a:lnTo>
                  <a:pt x="2059" y="590"/>
                </a:lnTo>
                <a:lnTo>
                  <a:pt x="2129" y="564"/>
                </a:lnTo>
                <a:lnTo>
                  <a:pt x="2129" y="564"/>
                </a:lnTo>
                <a:lnTo>
                  <a:pt x="2165" y="550"/>
                </a:lnTo>
                <a:lnTo>
                  <a:pt x="2201" y="534"/>
                </a:lnTo>
                <a:lnTo>
                  <a:pt x="2236" y="519"/>
                </a:lnTo>
                <a:lnTo>
                  <a:pt x="2272" y="500"/>
                </a:lnTo>
                <a:lnTo>
                  <a:pt x="2272" y="500"/>
                </a:lnTo>
                <a:lnTo>
                  <a:pt x="2236" y="483"/>
                </a:lnTo>
                <a:lnTo>
                  <a:pt x="2201" y="466"/>
                </a:lnTo>
                <a:lnTo>
                  <a:pt x="2165" y="450"/>
                </a:lnTo>
                <a:lnTo>
                  <a:pt x="2129" y="437"/>
                </a:lnTo>
                <a:lnTo>
                  <a:pt x="2129" y="437"/>
                </a:lnTo>
                <a:close/>
              </a:path>
            </a:pathLst>
          </a:custGeom>
          <a:solidFill>
            <a:schemeClr val="bg2">
              <a:lumMod val="75000"/>
            </a:schemeClr>
          </a:solidFill>
          <a:ln w="28575" cap="flat" cmpd="sng" algn="ctr">
            <a:solidFill>
              <a:srgbClr val="FFFEFB"/>
            </a:solidFill>
            <a:prstDash val="solid"/>
            <a:miter lim="800000"/>
            <a:headEnd type="none" w="med" len="med"/>
            <a:tailEnd type="none" w="med" len="med"/>
          </a:ln>
          <a:effectLst/>
        </p:spPr>
        <p:txBody>
          <a:bodyPr lIns="18288" tIns="18288" rIns="18288" bIns="18288" rtlCol="0" anchor="ctr" anchorCtr="1"/>
          <a:lstStyle/>
          <a:p>
            <a:pPr algn="ctr" rtl="0">
              <a:lnSpc>
                <a:spcPct val="85000"/>
              </a:lnSpc>
              <a:spcBef>
                <a:spcPct val="20000"/>
              </a:spcBef>
            </a:pPr>
            <a:endParaRPr lang="de-DE" sz="1600" noProof="0">
              <a:solidFill>
                <a:srgbClr val="FFFFFF"/>
              </a:solidFill>
              <a:latin typeface="Arial Narrow" pitchFamily="112" charset="0"/>
            </a:endParaRPr>
          </a:p>
        </p:txBody>
      </p:sp>
      <p:sp>
        <p:nvSpPr>
          <p:cNvPr id="20" name="Freihandform 16">
            <a:extLst>
              <a:ext uri="{FF2B5EF4-FFF2-40B4-BE49-F238E27FC236}">
                <a16:creationId xmlns:a16="http://schemas.microsoft.com/office/drawing/2014/main" id="{D210CEEE-41BE-476D-B5C1-1B471636F23C}"/>
              </a:ext>
            </a:extLst>
          </p:cNvPr>
          <p:cNvSpPr>
            <a:spLocks/>
          </p:cNvSpPr>
          <p:nvPr/>
        </p:nvSpPr>
        <p:spPr bwMode="auto">
          <a:xfrm>
            <a:off x="6096000" y="1714642"/>
            <a:ext cx="1939595" cy="1409559"/>
          </a:xfrm>
          <a:custGeom>
            <a:avLst/>
            <a:gdLst/>
            <a:ahLst/>
            <a:cxnLst>
              <a:cxn ang="0">
                <a:pos x="1686" y="33"/>
              </a:cxn>
              <a:cxn ang="0">
                <a:pos x="1686" y="33"/>
              </a:cxn>
              <a:cxn ang="0">
                <a:pos x="1613" y="53"/>
              </a:cxn>
              <a:cxn ang="0">
                <a:pos x="1541" y="77"/>
              </a:cxn>
              <a:cxn ang="0">
                <a:pos x="1541" y="77"/>
              </a:cxn>
              <a:cxn ang="0">
                <a:pos x="1473" y="101"/>
              </a:cxn>
              <a:cxn ang="0">
                <a:pos x="1404" y="128"/>
              </a:cxn>
              <a:cxn ang="0">
                <a:pos x="1404" y="128"/>
              </a:cxn>
              <a:cxn ang="0">
                <a:pos x="1338" y="159"/>
              </a:cxn>
              <a:cxn ang="0">
                <a:pos x="1338" y="159"/>
              </a:cxn>
              <a:cxn ang="0">
                <a:pos x="1273" y="189"/>
              </a:cxn>
              <a:cxn ang="0">
                <a:pos x="1273" y="189"/>
              </a:cxn>
              <a:cxn ang="0">
                <a:pos x="1191" y="230"/>
              </a:cxn>
              <a:cxn ang="0">
                <a:pos x="1191" y="230"/>
              </a:cxn>
              <a:cxn ang="0">
                <a:pos x="1164" y="201"/>
              </a:cxn>
              <a:cxn ang="0">
                <a:pos x="1137" y="176"/>
              </a:cxn>
              <a:cxn ang="0">
                <a:pos x="1108" y="149"/>
              </a:cxn>
              <a:cxn ang="0">
                <a:pos x="1080" y="123"/>
              </a:cxn>
              <a:cxn ang="0">
                <a:pos x="1049" y="97"/>
              </a:cxn>
              <a:cxn ang="0">
                <a:pos x="1018" y="71"/>
              </a:cxn>
              <a:cxn ang="0">
                <a:pos x="987" y="47"/>
              </a:cxn>
              <a:cxn ang="0">
                <a:pos x="954" y="23"/>
              </a:cxn>
              <a:cxn ang="0">
                <a:pos x="0" y="1335"/>
              </a:cxn>
              <a:cxn ang="0">
                <a:pos x="1543" y="835"/>
              </a:cxn>
              <a:cxn ang="0">
                <a:pos x="1543" y="835"/>
              </a:cxn>
              <a:cxn ang="0">
                <a:pos x="1530" y="796"/>
              </a:cxn>
              <a:cxn ang="0">
                <a:pos x="1517" y="757"/>
              </a:cxn>
              <a:cxn ang="0">
                <a:pos x="1503" y="720"/>
              </a:cxn>
              <a:cxn ang="0">
                <a:pos x="1487" y="685"/>
              </a:cxn>
              <a:cxn ang="0">
                <a:pos x="1471" y="649"/>
              </a:cxn>
              <a:cxn ang="0">
                <a:pos x="1456" y="613"/>
              </a:cxn>
              <a:cxn ang="0">
                <a:pos x="1438" y="579"/>
              </a:cxn>
              <a:cxn ang="0">
                <a:pos x="1420" y="544"/>
              </a:cxn>
              <a:cxn ang="0">
                <a:pos x="1420" y="544"/>
              </a:cxn>
              <a:cxn ang="0">
                <a:pos x="1484" y="480"/>
              </a:cxn>
              <a:cxn ang="0">
                <a:pos x="1484" y="480"/>
              </a:cxn>
              <a:cxn ang="0">
                <a:pos x="1534" y="427"/>
              </a:cxn>
              <a:cxn ang="0">
                <a:pos x="1534" y="427"/>
              </a:cxn>
              <a:cxn ang="0">
                <a:pos x="1581" y="373"/>
              </a:cxn>
              <a:cxn ang="0">
                <a:pos x="1581" y="373"/>
              </a:cxn>
              <a:cxn ang="0">
                <a:pos x="1629" y="316"/>
              </a:cxn>
              <a:cxn ang="0">
                <a:pos x="1674" y="259"/>
              </a:cxn>
              <a:cxn ang="0">
                <a:pos x="1674" y="259"/>
              </a:cxn>
              <a:cxn ang="0">
                <a:pos x="1719" y="199"/>
              </a:cxn>
              <a:cxn ang="0">
                <a:pos x="1760" y="136"/>
              </a:cxn>
              <a:cxn ang="0">
                <a:pos x="1760" y="136"/>
              </a:cxn>
              <a:cxn ang="0">
                <a:pos x="1782" y="103"/>
              </a:cxn>
              <a:cxn ang="0">
                <a:pos x="1800" y="70"/>
              </a:cxn>
              <a:cxn ang="0">
                <a:pos x="1820" y="36"/>
              </a:cxn>
              <a:cxn ang="0">
                <a:pos x="1837" y="0"/>
              </a:cxn>
              <a:cxn ang="0">
                <a:pos x="1837" y="0"/>
              </a:cxn>
              <a:cxn ang="0">
                <a:pos x="1799" y="7"/>
              </a:cxn>
              <a:cxn ang="0">
                <a:pos x="1760" y="14"/>
              </a:cxn>
              <a:cxn ang="0">
                <a:pos x="1723" y="23"/>
              </a:cxn>
              <a:cxn ang="0">
                <a:pos x="1686" y="33"/>
              </a:cxn>
              <a:cxn ang="0">
                <a:pos x="1686" y="33"/>
              </a:cxn>
            </a:cxnLst>
            <a:rect l="0" t="0" r="r" b="b"/>
            <a:pathLst>
              <a:path w="1837" h="1335">
                <a:moveTo>
                  <a:pt x="1686" y="33"/>
                </a:moveTo>
                <a:lnTo>
                  <a:pt x="1686" y="33"/>
                </a:lnTo>
                <a:lnTo>
                  <a:pt x="1613" y="53"/>
                </a:lnTo>
                <a:lnTo>
                  <a:pt x="1541" y="77"/>
                </a:lnTo>
                <a:lnTo>
                  <a:pt x="1541" y="77"/>
                </a:lnTo>
                <a:lnTo>
                  <a:pt x="1473" y="101"/>
                </a:lnTo>
                <a:lnTo>
                  <a:pt x="1404" y="128"/>
                </a:lnTo>
                <a:lnTo>
                  <a:pt x="1404" y="128"/>
                </a:lnTo>
                <a:lnTo>
                  <a:pt x="1338" y="159"/>
                </a:lnTo>
                <a:lnTo>
                  <a:pt x="1338" y="159"/>
                </a:lnTo>
                <a:lnTo>
                  <a:pt x="1273" y="189"/>
                </a:lnTo>
                <a:lnTo>
                  <a:pt x="1273" y="189"/>
                </a:lnTo>
                <a:lnTo>
                  <a:pt x="1191" y="230"/>
                </a:lnTo>
                <a:lnTo>
                  <a:pt x="1191" y="230"/>
                </a:lnTo>
                <a:lnTo>
                  <a:pt x="1164" y="201"/>
                </a:lnTo>
                <a:lnTo>
                  <a:pt x="1137" y="176"/>
                </a:lnTo>
                <a:lnTo>
                  <a:pt x="1108" y="149"/>
                </a:lnTo>
                <a:lnTo>
                  <a:pt x="1080" y="123"/>
                </a:lnTo>
                <a:lnTo>
                  <a:pt x="1049" y="97"/>
                </a:lnTo>
                <a:lnTo>
                  <a:pt x="1018" y="71"/>
                </a:lnTo>
                <a:lnTo>
                  <a:pt x="987" y="47"/>
                </a:lnTo>
                <a:lnTo>
                  <a:pt x="954" y="23"/>
                </a:lnTo>
                <a:lnTo>
                  <a:pt x="0" y="1335"/>
                </a:lnTo>
                <a:lnTo>
                  <a:pt x="1543" y="835"/>
                </a:lnTo>
                <a:lnTo>
                  <a:pt x="1543" y="835"/>
                </a:lnTo>
                <a:lnTo>
                  <a:pt x="1530" y="796"/>
                </a:lnTo>
                <a:lnTo>
                  <a:pt x="1517" y="757"/>
                </a:lnTo>
                <a:lnTo>
                  <a:pt x="1503" y="720"/>
                </a:lnTo>
                <a:lnTo>
                  <a:pt x="1487" y="685"/>
                </a:lnTo>
                <a:lnTo>
                  <a:pt x="1471" y="649"/>
                </a:lnTo>
                <a:lnTo>
                  <a:pt x="1456" y="613"/>
                </a:lnTo>
                <a:lnTo>
                  <a:pt x="1438" y="579"/>
                </a:lnTo>
                <a:lnTo>
                  <a:pt x="1420" y="544"/>
                </a:lnTo>
                <a:lnTo>
                  <a:pt x="1420" y="544"/>
                </a:lnTo>
                <a:lnTo>
                  <a:pt x="1484" y="480"/>
                </a:lnTo>
                <a:lnTo>
                  <a:pt x="1484" y="480"/>
                </a:lnTo>
                <a:lnTo>
                  <a:pt x="1534" y="427"/>
                </a:lnTo>
                <a:lnTo>
                  <a:pt x="1534" y="427"/>
                </a:lnTo>
                <a:lnTo>
                  <a:pt x="1581" y="373"/>
                </a:lnTo>
                <a:lnTo>
                  <a:pt x="1581" y="373"/>
                </a:lnTo>
                <a:lnTo>
                  <a:pt x="1629" y="316"/>
                </a:lnTo>
                <a:lnTo>
                  <a:pt x="1674" y="259"/>
                </a:lnTo>
                <a:lnTo>
                  <a:pt x="1674" y="259"/>
                </a:lnTo>
                <a:lnTo>
                  <a:pt x="1719" y="199"/>
                </a:lnTo>
                <a:lnTo>
                  <a:pt x="1760" y="136"/>
                </a:lnTo>
                <a:lnTo>
                  <a:pt x="1760" y="136"/>
                </a:lnTo>
                <a:lnTo>
                  <a:pt x="1782" y="103"/>
                </a:lnTo>
                <a:lnTo>
                  <a:pt x="1800" y="70"/>
                </a:lnTo>
                <a:lnTo>
                  <a:pt x="1820" y="36"/>
                </a:lnTo>
                <a:lnTo>
                  <a:pt x="1837" y="0"/>
                </a:lnTo>
                <a:lnTo>
                  <a:pt x="1837" y="0"/>
                </a:lnTo>
                <a:lnTo>
                  <a:pt x="1799" y="7"/>
                </a:lnTo>
                <a:lnTo>
                  <a:pt x="1760" y="14"/>
                </a:lnTo>
                <a:lnTo>
                  <a:pt x="1723" y="23"/>
                </a:lnTo>
                <a:lnTo>
                  <a:pt x="1686" y="33"/>
                </a:lnTo>
                <a:lnTo>
                  <a:pt x="1686" y="33"/>
                </a:lnTo>
                <a:close/>
              </a:path>
            </a:pathLst>
          </a:custGeom>
          <a:solidFill>
            <a:schemeClr val="bg2">
              <a:lumMod val="75000"/>
            </a:schemeClr>
          </a:solidFill>
          <a:ln w="28575" cap="flat" cmpd="sng" algn="ctr">
            <a:solidFill>
              <a:srgbClr val="FFFEFB"/>
            </a:solidFill>
            <a:prstDash val="solid"/>
            <a:miter lim="800000"/>
            <a:headEnd type="none" w="med" len="med"/>
            <a:tailEnd type="none" w="med" len="med"/>
          </a:ln>
          <a:effectLst/>
        </p:spPr>
        <p:txBody>
          <a:bodyPr lIns="18288" tIns="18288" rIns="18288" bIns="18288" rtlCol="0" anchor="ctr" anchorCtr="1"/>
          <a:lstStyle/>
          <a:p>
            <a:pPr algn="ctr" rtl="0">
              <a:lnSpc>
                <a:spcPct val="85000"/>
              </a:lnSpc>
              <a:spcBef>
                <a:spcPct val="20000"/>
              </a:spcBef>
            </a:pPr>
            <a:endParaRPr lang="de-DE" sz="1600" noProof="0">
              <a:solidFill>
                <a:srgbClr val="FFFFFF"/>
              </a:solidFill>
              <a:latin typeface="Arial Narrow" pitchFamily="112" charset="0"/>
            </a:endParaRPr>
          </a:p>
        </p:txBody>
      </p:sp>
      <p:sp>
        <p:nvSpPr>
          <p:cNvPr id="21" name="Freihandform 17">
            <a:extLst>
              <a:ext uri="{FF2B5EF4-FFF2-40B4-BE49-F238E27FC236}">
                <a16:creationId xmlns:a16="http://schemas.microsoft.com/office/drawing/2014/main" id="{83235E8A-3EAA-456F-B734-58F5963EFD7D}"/>
              </a:ext>
            </a:extLst>
          </p:cNvPr>
          <p:cNvSpPr>
            <a:spLocks/>
          </p:cNvSpPr>
          <p:nvPr/>
        </p:nvSpPr>
        <p:spPr bwMode="auto">
          <a:xfrm>
            <a:off x="6096000" y="843566"/>
            <a:ext cx="1007280" cy="2280634"/>
          </a:xfrm>
          <a:custGeom>
            <a:avLst/>
            <a:gdLst/>
            <a:ahLst/>
            <a:cxnLst>
              <a:cxn ang="0">
                <a:pos x="683" y="686"/>
              </a:cxn>
              <a:cxn ang="0">
                <a:pos x="683" y="686"/>
              </a:cxn>
              <a:cxn ang="0">
                <a:pos x="698" y="596"/>
              </a:cxn>
              <a:cxn ang="0">
                <a:pos x="698" y="596"/>
              </a:cxn>
              <a:cxn ang="0">
                <a:pos x="706" y="525"/>
              </a:cxn>
              <a:cxn ang="0">
                <a:pos x="706" y="525"/>
              </a:cxn>
              <a:cxn ang="0">
                <a:pos x="713" y="452"/>
              </a:cxn>
              <a:cxn ang="0">
                <a:pos x="713" y="452"/>
              </a:cxn>
              <a:cxn ang="0">
                <a:pos x="719" y="379"/>
              </a:cxn>
              <a:cxn ang="0">
                <a:pos x="721" y="306"/>
              </a:cxn>
              <a:cxn ang="0">
                <a:pos x="721" y="306"/>
              </a:cxn>
              <a:cxn ang="0">
                <a:pos x="722" y="230"/>
              </a:cxn>
              <a:cxn ang="0">
                <a:pos x="719" y="156"/>
              </a:cxn>
              <a:cxn ang="0">
                <a:pos x="719" y="156"/>
              </a:cxn>
              <a:cxn ang="0">
                <a:pos x="716" y="117"/>
              </a:cxn>
              <a:cxn ang="0">
                <a:pos x="713" y="79"/>
              </a:cxn>
              <a:cxn ang="0">
                <a:pos x="708" y="40"/>
              </a:cxn>
              <a:cxn ang="0">
                <a:pos x="702" y="0"/>
              </a:cxn>
              <a:cxn ang="0">
                <a:pos x="702" y="0"/>
              </a:cxn>
              <a:cxn ang="0">
                <a:pos x="673" y="29"/>
              </a:cxn>
              <a:cxn ang="0">
                <a:pos x="648" y="57"/>
              </a:cxn>
              <a:cxn ang="0">
                <a:pos x="622" y="86"/>
              </a:cxn>
              <a:cxn ang="0">
                <a:pos x="598" y="116"/>
              </a:cxn>
              <a:cxn ang="0">
                <a:pos x="598" y="116"/>
              </a:cxn>
              <a:cxn ang="0">
                <a:pos x="550" y="176"/>
              </a:cxn>
              <a:cxn ang="0">
                <a:pos x="508" y="236"/>
              </a:cxn>
              <a:cxn ang="0">
                <a:pos x="508" y="236"/>
              </a:cxn>
              <a:cxn ang="0">
                <a:pos x="466" y="297"/>
              </a:cxn>
              <a:cxn ang="0">
                <a:pos x="428" y="359"/>
              </a:cxn>
              <a:cxn ang="0">
                <a:pos x="428" y="359"/>
              </a:cxn>
              <a:cxn ang="0">
                <a:pos x="390" y="422"/>
              </a:cxn>
              <a:cxn ang="0">
                <a:pos x="390" y="422"/>
              </a:cxn>
              <a:cxn ang="0">
                <a:pos x="355" y="485"/>
              </a:cxn>
              <a:cxn ang="0">
                <a:pos x="355" y="485"/>
              </a:cxn>
              <a:cxn ang="0">
                <a:pos x="313" y="566"/>
              </a:cxn>
              <a:cxn ang="0">
                <a:pos x="313" y="566"/>
              </a:cxn>
              <a:cxn ang="0">
                <a:pos x="276" y="559"/>
              </a:cxn>
              <a:cxn ang="0">
                <a:pos x="237" y="553"/>
              </a:cxn>
              <a:cxn ang="0">
                <a:pos x="199" y="549"/>
              </a:cxn>
              <a:cxn ang="0">
                <a:pos x="160" y="545"/>
              </a:cxn>
              <a:cxn ang="0">
                <a:pos x="120" y="542"/>
              </a:cxn>
              <a:cxn ang="0">
                <a:pos x="82" y="540"/>
              </a:cxn>
              <a:cxn ang="0">
                <a:pos x="40" y="539"/>
              </a:cxn>
              <a:cxn ang="0">
                <a:pos x="0" y="537"/>
              </a:cxn>
              <a:cxn ang="0">
                <a:pos x="0" y="2160"/>
              </a:cxn>
              <a:cxn ang="0">
                <a:pos x="954" y="848"/>
              </a:cxn>
              <a:cxn ang="0">
                <a:pos x="954" y="848"/>
              </a:cxn>
              <a:cxn ang="0">
                <a:pos x="921" y="825"/>
              </a:cxn>
              <a:cxn ang="0">
                <a:pos x="888" y="802"/>
              </a:cxn>
              <a:cxn ang="0">
                <a:pos x="854" y="781"/>
              </a:cxn>
              <a:cxn ang="0">
                <a:pos x="821" y="759"/>
              </a:cxn>
              <a:cxn ang="0">
                <a:pos x="786" y="740"/>
              </a:cxn>
              <a:cxn ang="0">
                <a:pos x="752" y="722"/>
              </a:cxn>
              <a:cxn ang="0">
                <a:pos x="718" y="703"/>
              </a:cxn>
              <a:cxn ang="0">
                <a:pos x="683" y="686"/>
              </a:cxn>
              <a:cxn ang="0">
                <a:pos x="683" y="686"/>
              </a:cxn>
            </a:cxnLst>
            <a:rect l="0" t="0" r="r" b="b"/>
            <a:pathLst>
              <a:path w="954" h="2160">
                <a:moveTo>
                  <a:pt x="683" y="686"/>
                </a:moveTo>
                <a:lnTo>
                  <a:pt x="683" y="686"/>
                </a:lnTo>
                <a:lnTo>
                  <a:pt x="698" y="596"/>
                </a:lnTo>
                <a:lnTo>
                  <a:pt x="698" y="596"/>
                </a:lnTo>
                <a:lnTo>
                  <a:pt x="706" y="525"/>
                </a:lnTo>
                <a:lnTo>
                  <a:pt x="706" y="525"/>
                </a:lnTo>
                <a:lnTo>
                  <a:pt x="713" y="452"/>
                </a:lnTo>
                <a:lnTo>
                  <a:pt x="713" y="452"/>
                </a:lnTo>
                <a:lnTo>
                  <a:pt x="719" y="379"/>
                </a:lnTo>
                <a:lnTo>
                  <a:pt x="721" y="306"/>
                </a:lnTo>
                <a:lnTo>
                  <a:pt x="721" y="306"/>
                </a:lnTo>
                <a:lnTo>
                  <a:pt x="722" y="230"/>
                </a:lnTo>
                <a:lnTo>
                  <a:pt x="719" y="156"/>
                </a:lnTo>
                <a:lnTo>
                  <a:pt x="719" y="156"/>
                </a:lnTo>
                <a:lnTo>
                  <a:pt x="716" y="117"/>
                </a:lnTo>
                <a:lnTo>
                  <a:pt x="713" y="79"/>
                </a:lnTo>
                <a:lnTo>
                  <a:pt x="708" y="40"/>
                </a:lnTo>
                <a:lnTo>
                  <a:pt x="702" y="0"/>
                </a:lnTo>
                <a:lnTo>
                  <a:pt x="702" y="0"/>
                </a:lnTo>
                <a:lnTo>
                  <a:pt x="673" y="29"/>
                </a:lnTo>
                <a:lnTo>
                  <a:pt x="648" y="57"/>
                </a:lnTo>
                <a:lnTo>
                  <a:pt x="622" y="86"/>
                </a:lnTo>
                <a:lnTo>
                  <a:pt x="598" y="116"/>
                </a:lnTo>
                <a:lnTo>
                  <a:pt x="598" y="116"/>
                </a:lnTo>
                <a:lnTo>
                  <a:pt x="550" y="176"/>
                </a:lnTo>
                <a:lnTo>
                  <a:pt x="508" y="236"/>
                </a:lnTo>
                <a:lnTo>
                  <a:pt x="508" y="236"/>
                </a:lnTo>
                <a:lnTo>
                  <a:pt x="466" y="297"/>
                </a:lnTo>
                <a:lnTo>
                  <a:pt x="428" y="359"/>
                </a:lnTo>
                <a:lnTo>
                  <a:pt x="428" y="359"/>
                </a:lnTo>
                <a:lnTo>
                  <a:pt x="390" y="422"/>
                </a:lnTo>
                <a:lnTo>
                  <a:pt x="390" y="422"/>
                </a:lnTo>
                <a:lnTo>
                  <a:pt x="355" y="485"/>
                </a:lnTo>
                <a:lnTo>
                  <a:pt x="355" y="485"/>
                </a:lnTo>
                <a:lnTo>
                  <a:pt x="313" y="566"/>
                </a:lnTo>
                <a:lnTo>
                  <a:pt x="313" y="566"/>
                </a:lnTo>
                <a:lnTo>
                  <a:pt x="276" y="559"/>
                </a:lnTo>
                <a:lnTo>
                  <a:pt x="237" y="553"/>
                </a:lnTo>
                <a:lnTo>
                  <a:pt x="199" y="549"/>
                </a:lnTo>
                <a:lnTo>
                  <a:pt x="160" y="545"/>
                </a:lnTo>
                <a:lnTo>
                  <a:pt x="120" y="542"/>
                </a:lnTo>
                <a:lnTo>
                  <a:pt x="82" y="540"/>
                </a:lnTo>
                <a:lnTo>
                  <a:pt x="40" y="539"/>
                </a:lnTo>
                <a:lnTo>
                  <a:pt x="0" y="537"/>
                </a:lnTo>
                <a:lnTo>
                  <a:pt x="0" y="2160"/>
                </a:lnTo>
                <a:lnTo>
                  <a:pt x="954" y="848"/>
                </a:lnTo>
                <a:lnTo>
                  <a:pt x="954" y="848"/>
                </a:lnTo>
                <a:lnTo>
                  <a:pt x="921" y="825"/>
                </a:lnTo>
                <a:lnTo>
                  <a:pt x="888" y="802"/>
                </a:lnTo>
                <a:lnTo>
                  <a:pt x="854" y="781"/>
                </a:lnTo>
                <a:lnTo>
                  <a:pt x="821" y="759"/>
                </a:lnTo>
                <a:lnTo>
                  <a:pt x="786" y="740"/>
                </a:lnTo>
                <a:lnTo>
                  <a:pt x="752" y="722"/>
                </a:lnTo>
                <a:lnTo>
                  <a:pt x="718" y="703"/>
                </a:lnTo>
                <a:lnTo>
                  <a:pt x="683" y="686"/>
                </a:lnTo>
                <a:lnTo>
                  <a:pt x="683" y="686"/>
                </a:lnTo>
                <a:close/>
              </a:path>
            </a:pathLst>
          </a:custGeom>
          <a:solidFill>
            <a:srgbClr val="FFF200"/>
          </a:solidFill>
          <a:ln w="28575" cap="flat" cmpd="sng" algn="ctr">
            <a:solidFill>
              <a:srgbClr val="FFFEFB"/>
            </a:solidFill>
            <a:prstDash val="solid"/>
            <a:miter lim="800000"/>
            <a:headEnd type="none" w="med" len="med"/>
            <a:tailEnd type="none" w="med" len="med"/>
          </a:ln>
          <a:effectLst/>
        </p:spPr>
        <p:txBody>
          <a:bodyPr lIns="18288" tIns="18288" rIns="18288" bIns="18288" rtlCol="0" anchor="ctr" anchorCtr="1"/>
          <a:lstStyle/>
          <a:p>
            <a:pPr algn="ctr" rtl="0">
              <a:lnSpc>
                <a:spcPct val="85000"/>
              </a:lnSpc>
              <a:spcBef>
                <a:spcPts val="20"/>
              </a:spcBef>
            </a:pPr>
            <a:endParaRPr lang="de-DE" sz="1600" noProof="0">
              <a:solidFill>
                <a:srgbClr val="FFFFFF"/>
              </a:solidFill>
              <a:latin typeface="Arial Narrow" pitchFamily="112" charset="0"/>
            </a:endParaRPr>
          </a:p>
        </p:txBody>
      </p:sp>
      <p:sp>
        <p:nvSpPr>
          <p:cNvPr id="22" name="Linie 18">
            <a:extLst>
              <a:ext uri="{FF2B5EF4-FFF2-40B4-BE49-F238E27FC236}">
                <a16:creationId xmlns:a16="http://schemas.microsoft.com/office/drawing/2014/main" id="{5499A9E9-D86B-4443-B66A-1B8237EFD714}"/>
              </a:ext>
            </a:extLst>
          </p:cNvPr>
          <p:cNvSpPr>
            <a:spLocks noChangeShapeType="1"/>
          </p:cNvSpPr>
          <p:nvPr/>
        </p:nvSpPr>
        <p:spPr bwMode="auto">
          <a:xfrm>
            <a:off x="6095787" y="3124589"/>
            <a:ext cx="1056" cy="1056"/>
          </a:xfrm>
          <a:prstGeom prst="line">
            <a:avLst/>
          </a:prstGeom>
          <a:gradFill flip="none" rotWithShape="1">
            <a:gsLst>
              <a:gs pos="0">
                <a:srgbClr val="A33537"/>
              </a:gs>
              <a:gs pos="100000">
                <a:srgbClr val="8F2527"/>
              </a:gs>
            </a:gsLst>
            <a:lin ang="5400000" scaled="0"/>
            <a:tileRect/>
          </a:gradFill>
          <a:ln w="28575" cap="flat" cmpd="sng" algn="ctr">
            <a:solidFill>
              <a:srgbClr val="FFFEFB"/>
            </a:solidFill>
            <a:prstDash val="solid"/>
            <a:miter lim="800000"/>
            <a:headEnd type="none" w="med" len="med"/>
            <a:tailEnd type="none" w="med" len="med"/>
          </a:ln>
          <a:effectLst/>
        </p:spPr>
        <p:txBody>
          <a:bodyPr lIns="18288" tIns="18288" rIns="18288" bIns="18288" rtlCol="0" anchor="ctr" anchorCtr="1"/>
          <a:lstStyle/>
          <a:p>
            <a:pPr algn="ctr" rtl="0">
              <a:lnSpc>
                <a:spcPct val="85000"/>
              </a:lnSpc>
              <a:spcBef>
                <a:spcPts val="20"/>
              </a:spcBef>
            </a:pPr>
            <a:endParaRPr lang="de-DE" sz="1600" noProof="0">
              <a:solidFill>
                <a:srgbClr val="FFFFFF"/>
              </a:solidFill>
              <a:latin typeface="Arial Narrow" pitchFamily="112" charset="0"/>
            </a:endParaRPr>
          </a:p>
        </p:txBody>
      </p:sp>
      <p:sp>
        <p:nvSpPr>
          <p:cNvPr id="23" name="Linie 19">
            <a:extLst>
              <a:ext uri="{FF2B5EF4-FFF2-40B4-BE49-F238E27FC236}">
                <a16:creationId xmlns:a16="http://schemas.microsoft.com/office/drawing/2014/main" id="{8EA00E92-BD95-4E59-8898-E791064C50C1}"/>
              </a:ext>
            </a:extLst>
          </p:cNvPr>
          <p:cNvSpPr>
            <a:spLocks noChangeShapeType="1"/>
          </p:cNvSpPr>
          <p:nvPr/>
        </p:nvSpPr>
        <p:spPr bwMode="auto">
          <a:xfrm>
            <a:off x="6096403" y="3125097"/>
            <a:ext cx="1056" cy="1056"/>
          </a:xfrm>
          <a:prstGeom prst="line">
            <a:avLst/>
          </a:prstGeom>
          <a:gradFill flip="none" rotWithShape="1">
            <a:gsLst>
              <a:gs pos="0">
                <a:srgbClr val="A33537"/>
              </a:gs>
              <a:gs pos="100000">
                <a:srgbClr val="8F2527"/>
              </a:gs>
            </a:gsLst>
            <a:lin ang="5400000" scaled="0"/>
            <a:tileRect/>
          </a:gradFill>
          <a:ln w="28575" cap="flat" cmpd="sng" algn="ctr">
            <a:solidFill>
              <a:srgbClr val="FFFEFB"/>
            </a:solidFill>
            <a:prstDash val="solid"/>
            <a:miter lim="800000"/>
            <a:headEnd type="none" w="med" len="med"/>
            <a:tailEnd type="none" w="med" len="med"/>
          </a:ln>
          <a:effectLst/>
        </p:spPr>
        <p:txBody>
          <a:bodyPr lIns="18288" tIns="18288" rIns="18288" bIns="18288" rtlCol="0" anchor="ctr" anchorCtr="1"/>
          <a:lstStyle/>
          <a:p>
            <a:pPr algn="ctr" rtl="0">
              <a:lnSpc>
                <a:spcPct val="85000"/>
              </a:lnSpc>
              <a:spcBef>
                <a:spcPts val="20"/>
              </a:spcBef>
            </a:pPr>
            <a:endParaRPr lang="de-DE" sz="1600" noProof="0">
              <a:solidFill>
                <a:srgbClr val="FFFFFF"/>
              </a:solidFill>
              <a:latin typeface="Arial Narrow" pitchFamily="112" charset="0"/>
            </a:endParaRPr>
          </a:p>
        </p:txBody>
      </p:sp>
      <p:sp>
        <p:nvSpPr>
          <p:cNvPr id="24" name="Linie 20">
            <a:extLst>
              <a:ext uri="{FF2B5EF4-FFF2-40B4-BE49-F238E27FC236}">
                <a16:creationId xmlns:a16="http://schemas.microsoft.com/office/drawing/2014/main" id="{94DD8583-D2D2-4DCC-98B6-BB49933741FA}"/>
              </a:ext>
            </a:extLst>
          </p:cNvPr>
          <p:cNvSpPr>
            <a:spLocks noChangeShapeType="1"/>
          </p:cNvSpPr>
          <p:nvPr/>
        </p:nvSpPr>
        <p:spPr bwMode="auto">
          <a:xfrm>
            <a:off x="6095880" y="3124705"/>
            <a:ext cx="1056" cy="1056"/>
          </a:xfrm>
          <a:prstGeom prst="line">
            <a:avLst/>
          </a:prstGeom>
          <a:gradFill flip="none" rotWithShape="1">
            <a:gsLst>
              <a:gs pos="0">
                <a:srgbClr val="A33537"/>
              </a:gs>
              <a:gs pos="100000">
                <a:srgbClr val="8F2527"/>
              </a:gs>
            </a:gsLst>
            <a:lin ang="5400000" scaled="0"/>
            <a:tileRect/>
          </a:gradFill>
          <a:ln w="28575" cap="flat" cmpd="sng" algn="ctr">
            <a:solidFill>
              <a:srgbClr val="FFFEFB"/>
            </a:solidFill>
            <a:prstDash val="solid"/>
            <a:miter lim="800000"/>
            <a:headEnd type="none" w="med" len="med"/>
            <a:tailEnd type="none" w="med" len="med"/>
          </a:ln>
          <a:effectLst/>
        </p:spPr>
        <p:txBody>
          <a:bodyPr lIns="18288" tIns="18288" rIns="18288" bIns="18288" rtlCol="0" anchor="ctr" anchorCtr="1"/>
          <a:lstStyle/>
          <a:p>
            <a:pPr algn="ctr" rtl="0">
              <a:lnSpc>
                <a:spcPct val="85000"/>
              </a:lnSpc>
              <a:spcBef>
                <a:spcPts val="20"/>
              </a:spcBef>
            </a:pPr>
            <a:endParaRPr lang="de-DE" sz="1600" noProof="0">
              <a:solidFill>
                <a:srgbClr val="FFFFFF"/>
              </a:solidFill>
              <a:latin typeface="Arial Narrow" pitchFamily="112" charset="0"/>
            </a:endParaRPr>
          </a:p>
        </p:txBody>
      </p:sp>
      <p:sp>
        <p:nvSpPr>
          <p:cNvPr id="46" name="Textplatzhalter 45">
            <a:extLst>
              <a:ext uri="{FF2B5EF4-FFF2-40B4-BE49-F238E27FC236}">
                <a16:creationId xmlns:a16="http://schemas.microsoft.com/office/drawing/2014/main" id="{36AD24C1-02C7-4191-93E8-156FF8EB8E20}"/>
              </a:ext>
            </a:extLst>
          </p:cNvPr>
          <p:cNvSpPr>
            <a:spLocks noGrp="1"/>
          </p:cNvSpPr>
          <p:nvPr>
            <p:ph type="body" sz="quarter" idx="10"/>
          </p:nvPr>
        </p:nvSpPr>
        <p:spPr>
          <a:xfrm>
            <a:off x="8458200" y="2819400"/>
            <a:ext cx="2362376" cy="320675"/>
          </a:xfrm>
        </p:spPr>
        <p:txBody>
          <a:bodyPr rtlCol="0">
            <a:noAutofit/>
          </a:bodyPr>
          <a:lstStyle>
            <a:lvl1pPr marL="0" indent="0" algn="ctr">
              <a:buNone/>
              <a:defRPr sz="2400">
                <a:latin typeface="+mj-lt"/>
              </a:defRPr>
            </a:lvl1pPr>
            <a:lvl2pPr marL="457200" indent="0" algn="ctr">
              <a:buNone/>
              <a:defRPr/>
            </a:lvl2pPr>
            <a:lvl3pPr marL="914400" indent="0" algn="ctr">
              <a:buNone/>
              <a:defRPr/>
            </a:lvl3pPr>
            <a:lvl4pPr marL="1371600" indent="0" algn="ctr">
              <a:buNone/>
              <a:defRPr/>
            </a:lvl4pPr>
            <a:lvl5pPr marL="1828800" indent="0" algn="ctr">
              <a:buNone/>
              <a:defRPr/>
            </a:lvl5pPr>
          </a:lstStyle>
          <a:p>
            <a:pPr lvl="0" rtl="0"/>
            <a:r>
              <a:rPr lang="de-DE" noProof="0"/>
              <a:t>Textmasterformat bearbeiten</a:t>
            </a:r>
          </a:p>
        </p:txBody>
      </p:sp>
      <p:sp>
        <p:nvSpPr>
          <p:cNvPr id="47" name="Textplatzhalter 45">
            <a:extLst>
              <a:ext uri="{FF2B5EF4-FFF2-40B4-BE49-F238E27FC236}">
                <a16:creationId xmlns:a16="http://schemas.microsoft.com/office/drawing/2014/main" id="{34F996E2-BC35-4007-9416-809AD7F81E74}"/>
              </a:ext>
            </a:extLst>
          </p:cNvPr>
          <p:cNvSpPr>
            <a:spLocks noGrp="1"/>
          </p:cNvSpPr>
          <p:nvPr>
            <p:ph type="body" sz="quarter" idx="11"/>
          </p:nvPr>
        </p:nvSpPr>
        <p:spPr>
          <a:xfrm>
            <a:off x="8458376" y="3162837"/>
            <a:ext cx="2362376" cy="244475"/>
          </a:xfrm>
        </p:spPr>
        <p:txBody>
          <a:bodyPr rtlCol="0">
            <a:noAutofit/>
          </a:bodyPr>
          <a:lstStyle>
            <a:lvl1pPr marL="0" indent="0" algn="ctr">
              <a:buNone/>
              <a:defRPr sz="1600">
                <a:solidFill>
                  <a:schemeClr val="bg1">
                    <a:lumMod val="50000"/>
                  </a:schemeClr>
                </a:solidFill>
                <a:latin typeface="+mj-lt"/>
              </a:defRPr>
            </a:lvl1pPr>
            <a:lvl2pPr marL="457200" indent="0" algn="ctr">
              <a:buNone/>
              <a:defRPr/>
            </a:lvl2pPr>
            <a:lvl3pPr marL="914400" indent="0" algn="ctr">
              <a:buNone/>
              <a:defRPr/>
            </a:lvl3pPr>
            <a:lvl4pPr marL="1371600" indent="0" algn="ctr">
              <a:buNone/>
              <a:defRPr/>
            </a:lvl4pPr>
            <a:lvl5pPr marL="1828800" indent="0" algn="ctr">
              <a:buNone/>
              <a:defRPr/>
            </a:lvl5pPr>
          </a:lstStyle>
          <a:p>
            <a:pPr lvl="0" rtl="0"/>
            <a:r>
              <a:rPr lang="de-DE" noProof="0"/>
              <a:t>Textmasterformat bearbeiten</a:t>
            </a:r>
          </a:p>
        </p:txBody>
      </p:sp>
      <p:sp>
        <p:nvSpPr>
          <p:cNvPr id="48" name="Textplatzhalter 45">
            <a:extLst>
              <a:ext uri="{FF2B5EF4-FFF2-40B4-BE49-F238E27FC236}">
                <a16:creationId xmlns:a16="http://schemas.microsoft.com/office/drawing/2014/main" id="{73141092-17D2-4E0F-967C-4233B85335B5}"/>
              </a:ext>
            </a:extLst>
          </p:cNvPr>
          <p:cNvSpPr>
            <a:spLocks noGrp="1"/>
          </p:cNvSpPr>
          <p:nvPr>
            <p:ph type="body" sz="quarter" idx="12"/>
          </p:nvPr>
        </p:nvSpPr>
        <p:spPr>
          <a:xfrm>
            <a:off x="8077200" y="1371600"/>
            <a:ext cx="2362376" cy="320675"/>
          </a:xfrm>
        </p:spPr>
        <p:txBody>
          <a:bodyPr rtlCol="0">
            <a:noAutofit/>
          </a:bodyPr>
          <a:lstStyle>
            <a:lvl1pPr marL="0" indent="0" algn="ctr">
              <a:buNone/>
              <a:defRPr sz="2400">
                <a:latin typeface="+mj-lt"/>
              </a:defRPr>
            </a:lvl1pPr>
            <a:lvl2pPr marL="457200" indent="0" algn="ctr">
              <a:buNone/>
              <a:defRPr/>
            </a:lvl2pPr>
            <a:lvl3pPr marL="914400" indent="0" algn="ctr">
              <a:buNone/>
              <a:defRPr/>
            </a:lvl3pPr>
            <a:lvl4pPr marL="1371600" indent="0" algn="ctr">
              <a:buNone/>
              <a:defRPr/>
            </a:lvl4pPr>
            <a:lvl5pPr marL="1828800" indent="0" algn="ctr">
              <a:buNone/>
              <a:defRPr/>
            </a:lvl5pPr>
          </a:lstStyle>
          <a:p>
            <a:pPr lvl="0" rtl="0"/>
            <a:r>
              <a:rPr lang="de-DE" noProof="0"/>
              <a:t>Textmasterformat bearbeiten</a:t>
            </a:r>
          </a:p>
        </p:txBody>
      </p:sp>
      <p:sp>
        <p:nvSpPr>
          <p:cNvPr id="49" name="Textplatzhalter 45">
            <a:extLst>
              <a:ext uri="{FF2B5EF4-FFF2-40B4-BE49-F238E27FC236}">
                <a16:creationId xmlns:a16="http://schemas.microsoft.com/office/drawing/2014/main" id="{5E1077D6-6553-4CE6-A49A-4B173652F047}"/>
              </a:ext>
            </a:extLst>
          </p:cNvPr>
          <p:cNvSpPr>
            <a:spLocks noGrp="1"/>
          </p:cNvSpPr>
          <p:nvPr>
            <p:ph type="body" sz="quarter" idx="13"/>
          </p:nvPr>
        </p:nvSpPr>
        <p:spPr>
          <a:xfrm>
            <a:off x="8077376" y="1715037"/>
            <a:ext cx="2362376" cy="244475"/>
          </a:xfrm>
        </p:spPr>
        <p:txBody>
          <a:bodyPr rtlCol="0">
            <a:noAutofit/>
          </a:bodyPr>
          <a:lstStyle>
            <a:lvl1pPr marL="0" indent="0" algn="ctr">
              <a:buNone/>
              <a:defRPr sz="1600">
                <a:solidFill>
                  <a:schemeClr val="bg1">
                    <a:lumMod val="50000"/>
                  </a:schemeClr>
                </a:solidFill>
                <a:latin typeface="+mj-lt"/>
              </a:defRPr>
            </a:lvl1pPr>
            <a:lvl2pPr marL="457200" indent="0" algn="ctr">
              <a:buNone/>
              <a:defRPr/>
            </a:lvl2pPr>
            <a:lvl3pPr marL="914400" indent="0" algn="ctr">
              <a:buNone/>
              <a:defRPr/>
            </a:lvl3pPr>
            <a:lvl4pPr marL="1371600" indent="0" algn="ctr">
              <a:buNone/>
              <a:defRPr/>
            </a:lvl4pPr>
            <a:lvl5pPr marL="1828800" indent="0" algn="ctr">
              <a:buNone/>
              <a:defRPr/>
            </a:lvl5pPr>
          </a:lstStyle>
          <a:p>
            <a:pPr lvl="0" rtl="0"/>
            <a:r>
              <a:rPr lang="de-DE" noProof="0"/>
              <a:t>Textmasterformat bearbeiten</a:t>
            </a:r>
          </a:p>
        </p:txBody>
      </p:sp>
      <p:sp>
        <p:nvSpPr>
          <p:cNvPr id="50" name="Textplatzhalter 45">
            <a:extLst>
              <a:ext uri="{FF2B5EF4-FFF2-40B4-BE49-F238E27FC236}">
                <a16:creationId xmlns:a16="http://schemas.microsoft.com/office/drawing/2014/main" id="{FA4B7223-BCB0-4924-B9FF-0566E5056D0D}"/>
              </a:ext>
            </a:extLst>
          </p:cNvPr>
          <p:cNvSpPr>
            <a:spLocks noGrp="1"/>
          </p:cNvSpPr>
          <p:nvPr>
            <p:ph type="body" sz="quarter" idx="14"/>
          </p:nvPr>
        </p:nvSpPr>
        <p:spPr>
          <a:xfrm>
            <a:off x="8153048" y="4231464"/>
            <a:ext cx="2362376" cy="320675"/>
          </a:xfrm>
        </p:spPr>
        <p:txBody>
          <a:bodyPr rtlCol="0">
            <a:noAutofit/>
          </a:bodyPr>
          <a:lstStyle>
            <a:lvl1pPr marL="0" indent="0" algn="ctr">
              <a:buNone/>
              <a:defRPr sz="2400">
                <a:latin typeface="+mj-lt"/>
              </a:defRPr>
            </a:lvl1pPr>
            <a:lvl2pPr marL="457200" indent="0" algn="ctr">
              <a:buNone/>
              <a:defRPr/>
            </a:lvl2pPr>
            <a:lvl3pPr marL="914400" indent="0" algn="ctr">
              <a:buNone/>
              <a:defRPr/>
            </a:lvl3pPr>
            <a:lvl4pPr marL="1371600" indent="0" algn="ctr">
              <a:buNone/>
              <a:defRPr/>
            </a:lvl4pPr>
            <a:lvl5pPr marL="1828800" indent="0" algn="ctr">
              <a:buNone/>
              <a:defRPr/>
            </a:lvl5pPr>
          </a:lstStyle>
          <a:p>
            <a:pPr lvl="0" rtl="0"/>
            <a:r>
              <a:rPr lang="de-DE" noProof="0"/>
              <a:t>Textmasterformat bearbeiten</a:t>
            </a:r>
          </a:p>
        </p:txBody>
      </p:sp>
      <p:sp>
        <p:nvSpPr>
          <p:cNvPr id="51" name="Textplatzhalter 45">
            <a:extLst>
              <a:ext uri="{FF2B5EF4-FFF2-40B4-BE49-F238E27FC236}">
                <a16:creationId xmlns:a16="http://schemas.microsoft.com/office/drawing/2014/main" id="{7186B426-0623-4C17-9BDA-C60F7C7235FA}"/>
              </a:ext>
            </a:extLst>
          </p:cNvPr>
          <p:cNvSpPr>
            <a:spLocks noGrp="1"/>
          </p:cNvSpPr>
          <p:nvPr>
            <p:ph type="body" sz="quarter" idx="15"/>
          </p:nvPr>
        </p:nvSpPr>
        <p:spPr>
          <a:xfrm>
            <a:off x="8153224" y="4574901"/>
            <a:ext cx="2362376" cy="244475"/>
          </a:xfrm>
        </p:spPr>
        <p:txBody>
          <a:bodyPr rtlCol="0">
            <a:noAutofit/>
          </a:bodyPr>
          <a:lstStyle>
            <a:lvl1pPr marL="0" indent="0" algn="ctr">
              <a:buNone/>
              <a:defRPr sz="1600">
                <a:solidFill>
                  <a:schemeClr val="bg1">
                    <a:lumMod val="50000"/>
                  </a:schemeClr>
                </a:solidFill>
                <a:latin typeface="+mj-lt"/>
              </a:defRPr>
            </a:lvl1pPr>
            <a:lvl2pPr marL="457200" indent="0" algn="ctr">
              <a:buNone/>
              <a:defRPr/>
            </a:lvl2pPr>
            <a:lvl3pPr marL="914400" indent="0" algn="ctr">
              <a:buNone/>
              <a:defRPr/>
            </a:lvl3pPr>
            <a:lvl4pPr marL="1371600" indent="0" algn="ctr">
              <a:buNone/>
              <a:defRPr/>
            </a:lvl4pPr>
            <a:lvl5pPr marL="1828800" indent="0" algn="ctr">
              <a:buNone/>
              <a:defRPr/>
            </a:lvl5pPr>
          </a:lstStyle>
          <a:p>
            <a:pPr lvl="0" rtl="0"/>
            <a:r>
              <a:rPr lang="de-DE" noProof="0"/>
              <a:t>Textmasterformat bearbeiten</a:t>
            </a:r>
          </a:p>
        </p:txBody>
      </p:sp>
      <p:sp>
        <p:nvSpPr>
          <p:cNvPr id="52" name="Textplatzhalter 45">
            <a:extLst>
              <a:ext uri="{FF2B5EF4-FFF2-40B4-BE49-F238E27FC236}">
                <a16:creationId xmlns:a16="http://schemas.microsoft.com/office/drawing/2014/main" id="{CB81BB57-8139-43D4-8DD9-3CD6BE625B69}"/>
              </a:ext>
            </a:extLst>
          </p:cNvPr>
          <p:cNvSpPr>
            <a:spLocks noGrp="1"/>
          </p:cNvSpPr>
          <p:nvPr>
            <p:ph type="body" sz="quarter" idx="16"/>
          </p:nvPr>
        </p:nvSpPr>
        <p:spPr>
          <a:xfrm>
            <a:off x="6629400" y="5355688"/>
            <a:ext cx="2362376" cy="320675"/>
          </a:xfrm>
        </p:spPr>
        <p:txBody>
          <a:bodyPr rtlCol="0">
            <a:noAutofit/>
          </a:bodyPr>
          <a:lstStyle>
            <a:lvl1pPr marL="0" indent="0" algn="ctr">
              <a:buNone/>
              <a:defRPr sz="2400">
                <a:latin typeface="+mj-lt"/>
              </a:defRPr>
            </a:lvl1pPr>
            <a:lvl2pPr marL="457200" indent="0" algn="ctr">
              <a:buNone/>
              <a:defRPr/>
            </a:lvl2pPr>
            <a:lvl3pPr marL="914400" indent="0" algn="ctr">
              <a:buNone/>
              <a:defRPr/>
            </a:lvl3pPr>
            <a:lvl4pPr marL="1371600" indent="0" algn="ctr">
              <a:buNone/>
              <a:defRPr/>
            </a:lvl4pPr>
            <a:lvl5pPr marL="1828800" indent="0" algn="ctr">
              <a:buNone/>
              <a:defRPr/>
            </a:lvl5pPr>
          </a:lstStyle>
          <a:p>
            <a:pPr lvl="0" rtl="0"/>
            <a:r>
              <a:rPr lang="de-DE" noProof="0"/>
              <a:t>Textmasterformat bearbeiten</a:t>
            </a:r>
          </a:p>
        </p:txBody>
      </p:sp>
      <p:sp>
        <p:nvSpPr>
          <p:cNvPr id="53" name="Textplatzhalter 45">
            <a:extLst>
              <a:ext uri="{FF2B5EF4-FFF2-40B4-BE49-F238E27FC236}">
                <a16:creationId xmlns:a16="http://schemas.microsoft.com/office/drawing/2014/main" id="{12BCC7AE-B750-4C77-AD35-B7DD61596F08}"/>
              </a:ext>
            </a:extLst>
          </p:cNvPr>
          <p:cNvSpPr>
            <a:spLocks noGrp="1"/>
          </p:cNvSpPr>
          <p:nvPr>
            <p:ph type="body" sz="quarter" idx="17"/>
          </p:nvPr>
        </p:nvSpPr>
        <p:spPr>
          <a:xfrm>
            <a:off x="6629576" y="5699125"/>
            <a:ext cx="2362376" cy="244475"/>
          </a:xfrm>
        </p:spPr>
        <p:txBody>
          <a:bodyPr rtlCol="0">
            <a:noAutofit/>
          </a:bodyPr>
          <a:lstStyle>
            <a:lvl1pPr marL="0" indent="0" algn="ctr">
              <a:buNone/>
              <a:defRPr sz="1600">
                <a:solidFill>
                  <a:schemeClr val="bg1">
                    <a:lumMod val="50000"/>
                  </a:schemeClr>
                </a:solidFill>
                <a:latin typeface="+mj-lt"/>
              </a:defRPr>
            </a:lvl1pPr>
            <a:lvl2pPr marL="457200" indent="0" algn="ctr">
              <a:buNone/>
              <a:defRPr/>
            </a:lvl2pPr>
            <a:lvl3pPr marL="914400" indent="0" algn="ctr">
              <a:buNone/>
              <a:defRPr/>
            </a:lvl3pPr>
            <a:lvl4pPr marL="1371600" indent="0" algn="ctr">
              <a:buNone/>
              <a:defRPr/>
            </a:lvl4pPr>
            <a:lvl5pPr marL="1828800" indent="0" algn="ctr">
              <a:buNone/>
              <a:defRPr/>
            </a:lvl5pPr>
          </a:lstStyle>
          <a:p>
            <a:pPr lvl="0" rtl="0"/>
            <a:r>
              <a:rPr lang="de-DE" noProof="0"/>
              <a:t>Textmasterformat bearbeiten</a:t>
            </a:r>
          </a:p>
        </p:txBody>
      </p:sp>
      <p:sp>
        <p:nvSpPr>
          <p:cNvPr id="54" name="Textplatzhalter 45">
            <a:extLst>
              <a:ext uri="{FF2B5EF4-FFF2-40B4-BE49-F238E27FC236}">
                <a16:creationId xmlns:a16="http://schemas.microsoft.com/office/drawing/2014/main" id="{10A4398E-BDC4-4393-83B3-84A29A51F8A8}"/>
              </a:ext>
            </a:extLst>
          </p:cNvPr>
          <p:cNvSpPr>
            <a:spLocks noGrp="1"/>
          </p:cNvSpPr>
          <p:nvPr>
            <p:ph type="body" sz="quarter" idx="18"/>
          </p:nvPr>
        </p:nvSpPr>
        <p:spPr>
          <a:xfrm>
            <a:off x="3276600" y="5355688"/>
            <a:ext cx="2362376" cy="320675"/>
          </a:xfrm>
        </p:spPr>
        <p:txBody>
          <a:bodyPr rtlCol="0">
            <a:noAutofit/>
          </a:bodyPr>
          <a:lstStyle>
            <a:lvl1pPr marL="0" indent="0" algn="ctr">
              <a:buNone/>
              <a:defRPr sz="2400">
                <a:latin typeface="+mj-lt"/>
              </a:defRPr>
            </a:lvl1pPr>
            <a:lvl2pPr marL="457200" indent="0" algn="ctr">
              <a:buNone/>
              <a:defRPr/>
            </a:lvl2pPr>
            <a:lvl3pPr marL="914400" indent="0" algn="ctr">
              <a:buNone/>
              <a:defRPr/>
            </a:lvl3pPr>
            <a:lvl4pPr marL="1371600" indent="0" algn="ctr">
              <a:buNone/>
              <a:defRPr/>
            </a:lvl4pPr>
            <a:lvl5pPr marL="1828800" indent="0" algn="ctr">
              <a:buNone/>
              <a:defRPr/>
            </a:lvl5pPr>
          </a:lstStyle>
          <a:p>
            <a:pPr lvl="0" rtl="0"/>
            <a:r>
              <a:rPr lang="de-DE" noProof="0"/>
              <a:t>Textmasterformat bearbeiten</a:t>
            </a:r>
          </a:p>
        </p:txBody>
      </p:sp>
      <p:sp>
        <p:nvSpPr>
          <p:cNvPr id="55" name="Textplatzhalter 45">
            <a:extLst>
              <a:ext uri="{FF2B5EF4-FFF2-40B4-BE49-F238E27FC236}">
                <a16:creationId xmlns:a16="http://schemas.microsoft.com/office/drawing/2014/main" id="{1F5D0842-E16E-4E3A-94EE-64EB21CACFDE}"/>
              </a:ext>
            </a:extLst>
          </p:cNvPr>
          <p:cNvSpPr>
            <a:spLocks noGrp="1"/>
          </p:cNvSpPr>
          <p:nvPr>
            <p:ph type="body" sz="quarter" idx="19"/>
          </p:nvPr>
        </p:nvSpPr>
        <p:spPr>
          <a:xfrm>
            <a:off x="3276776" y="5699125"/>
            <a:ext cx="2362376" cy="244475"/>
          </a:xfrm>
        </p:spPr>
        <p:txBody>
          <a:bodyPr rtlCol="0">
            <a:noAutofit/>
          </a:bodyPr>
          <a:lstStyle>
            <a:lvl1pPr marL="0" indent="0" algn="ctr">
              <a:buNone/>
              <a:defRPr sz="1600">
                <a:solidFill>
                  <a:schemeClr val="bg1">
                    <a:lumMod val="50000"/>
                  </a:schemeClr>
                </a:solidFill>
                <a:latin typeface="+mj-lt"/>
              </a:defRPr>
            </a:lvl1pPr>
            <a:lvl2pPr marL="457200" indent="0" algn="ctr">
              <a:buNone/>
              <a:defRPr/>
            </a:lvl2pPr>
            <a:lvl3pPr marL="914400" indent="0" algn="ctr">
              <a:buNone/>
              <a:defRPr/>
            </a:lvl3pPr>
            <a:lvl4pPr marL="1371600" indent="0" algn="ctr">
              <a:buNone/>
              <a:defRPr/>
            </a:lvl4pPr>
            <a:lvl5pPr marL="1828800" indent="0" algn="ctr">
              <a:buNone/>
              <a:defRPr/>
            </a:lvl5pPr>
          </a:lstStyle>
          <a:p>
            <a:pPr lvl="0" rtl="0"/>
            <a:r>
              <a:rPr lang="de-DE" noProof="0"/>
              <a:t>Textmasterformat bearbeiten</a:t>
            </a:r>
          </a:p>
        </p:txBody>
      </p:sp>
      <p:sp>
        <p:nvSpPr>
          <p:cNvPr id="56" name="Textplatzhalter 45">
            <a:extLst>
              <a:ext uri="{FF2B5EF4-FFF2-40B4-BE49-F238E27FC236}">
                <a16:creationId xmlns:a16="http://schemas.microsoft.com/office/drawing/2014/main" id="{A2822D28-1607-41B4-A1AD-C999DCC78FE2}"/>
              </a:ext>
            </a:extLst>
          </p:cNvPr>
          <p:cNvSpPr>
            <a:spLocks noGrp="1"/>
          </p:cNvSpPr>
          <p:nvPr>
            <p:ph type="body" sz="quarter" idx="20"/>
          </p:nvPr>
        </p:nvSpPr>
        <p:spPr>
          <a:xfrm>
            <a:off x="1752600" y="4267200"/>
            <a:ext cx="2362376" cy="320675"/>
          </a:xfrm>
        </p:spPr>
        <p:txBody>
          <a:bodyPr rtlCol="0">
            <a:noAutofit/>
          </a:bodyPr>
          <a:lstStyle>
            <a:lvl1pPr marL="0" indent="0" algn="ctr">
              <a:buNone/>
              <a:defRPr sz="2400">
                <a:latin typeface="+mj-lt"/>
              </a:defRPr>
            </a:lvl1pPr>
            <a:lvl2pPr marL="457200" indent="0" algn="ctr">
              <a:buNone/>
              <a:defRPr/>
            </a:lvl2pPr>
            <a:lvl3pPr marL="914400" indent="0" algn="ctr">
              <a:buNone/>
              <a:defRPr/>
            </a:lvl3pPr>
            <a:lvl4pPr marL="1371600" indent="0" algn="ctr">
              <a:buNone/>
              <a:defRPr/>
            </a:lvl4pPr>
            <a:lvl5pPr marL="1828800" indent="0" algn="ctr">
              <a:buNone/>
              <a:defRPr/>
            </a:lvl5pPr>
          </a:lstStyle>
          <a:p>
            <a:pPr lvl="0" rtl="0"/>
            <a:r>
              <a:rPr lang="de-DE" noProof="0"/>
              <a:t>Textmasterformat bearbeiten</a:t>
            </a:r>
          </a:p>
        </p:txBody>
      </p:sp>
      <p:sp>
        <p:nvSpPr>
          <p:cNvPr id="57" name="Textplatzhalter 45">
            <a:extLst>
              <a:ext uri="{FF2B5EF4-FFF2-40B4-BE49-F238E27FC236}">
                <a16:creationId xmlns:a16="http://schemas.microsoft.com/office/drawing/2014/main" id="{7015E7F2-459C-4D6D-B997-13DB5EA6427B}"/>
              </a:ext>
            </a:extLst>
          </p:cNvPr>
          <p:cNvSpPr>
            <a:spLocks noGrp="1"/>
          </p:cNvSpPr>
          <p:nvPr>
            <p:ph type="body" sz="quarter" idx="21"/>
          </p:nvPr>
        </p:nvSpPr>
        <p:spPr>
          <a:xfrm>
            <a:off x="1752776" y="4610637"/>
            <a:ext cx="2362376" cy="244475"/>
          </a:xfrm>
        </p:spPr>
        <p:txBody>
          <a:bodyPr rtlCol="0">
            <a:noAutofit/>
          </a:bodyPr>
          <a:lstStyle>
            <a:lvl1pPr marL="0" indent="0" algn="ctr">
              <a:buNone/>
              <a:defRPr sz="1600">
                <a:solidFill>
                  <a:schemeClr val="bg1">
                    <a:lumMod val="50000"/>
                  </a:schemeClr>
                </a:solidFill>
                <a:latin typeface="+mj-lt"/>
              </a:defRPr>
            </a:lvl1pPr>
            <a:lvl2pPr marL="457200" indent="0" algn="ctr">
              <a:buNone/>
              <a:defRPr/>
            </a:lvl2pPr>
            <a:lvl3pPr marL="914400" indent="0" algn="ctr">
              <a:buNone/>
              <a:defRPr/>
            </a:lvl3pPr>
            <a:lvl4pPr marL="1371600" indent="0" algn="ctr">
              <a:buNone/>
              <a:defRPr/>
            </a:lvl4pPr>
            <a:lvl5pPr marL="1828800" indent="0" algn="ctr">
              <a:buNone/>
              <a:defRPr/>
            </a:lvl5pPr>
          </a:lstStyle>
          <a:p>
            <a:pPr lvl="0" rtl="0"/>
            <a:r>
              <a:rPr lang="de-DE" noProof="0"/>
              <a:t>Textmasterformat bearbeiten</a:t>
            </a:r>
          </a:p>
        </p:txBody>
      </p:sp>
      <p:sp>
        <p:nvSpPr>
          <p:cNvPr id="58" name="Textplatzhalter 45">
            <a:extLst>
              <a:ext uri="{FF2B5EF4-FFF2-40B4-BE49-F238E27FC236}">
                <a16:creationId xmlns:a16="http://schemas.microsoft.com/office/drawing/2014/main" id="{7B5C7C9E-A677-4429-BA89-5A9DCEEB242B}"/>
              </a:ext>
            </a:extLst>
          </p:cNvPr>
          <p:cNvSpPr>
            <a:spLocks noGrp="1"/>
          </p:cNvSpPr>
          <p:nvPr>
            <p:ph type="body" sz="quarter" idx="22"/>
          </p:nvPr>
        </p:nvSpPr>
        <p:spPr>
          <a:xfrm>
            <a:off x="1295400" y="2819400"/>
            <a:ext cx="2362376" cy="320675"/>
          </a:xfrm>
        </p:spPr>
        <p:txBody>
          <a:bodyPr rtlCol="0">
            <a:noAutofit/>
          </a:bodyPr>
          <a:lstStyle>
            <a:lvl1pPr marL="0" indent="0" algn="ctr">
              <a:buNone/>
              <a:defRPr sz="2400">
                <a:latin typeface="+mj-lt"/>
              </a:defRPr>
            </a:lvl1pPr>
            <a:lvl2pPr marL="457200" indent="0" algn="ctr">
              <a:buNone/>
              <a:defRPr/>
            </a:lvl2pPr>
            <a:lvl3pPr marL="914400" indent="0" algn="ctr">
              <a:buNone/>
              <a:defRPr/>
            </a:lvl3pPr>
            <a:lvl4pPr marL="1371600" indent="0" algn="ctr">
              <a:buNone/>
              <a:defRPr/>
            </a:lvl4pPr>
            <a:lvl5pPr marL="1828800" indent="0" algn="ctr">
              <a:buNone/>
              <a:defRPr/>
            </a:lvl5pPr>
          </a:lstStyle>
          <a:p>
            <a:pPr lvl="0" rtl="0"/>
            <a:r>
              <a:rPr lang="de-DE" noProof="0"/>
              <a:t>Textmasterformat bearbeiten</a:t>
            </a:r>
          </a:p>
        </p:txBody>
      </p:sp>
      <p:sp>
        <p:nvSpPr>
          <p:cNvPr id="59" name="Textplatzhalter 45">
            <a:extLst>
              <a:ext uri="{FF2B5EF4-FFF2-40B4-BE49-F238E27FC236}">
                <a16:creationId xmlns:a16="http://schemas.microsoft.com/office/drawing/2014/main" id="{002E8C45-C0AE-4A45-B693-2A71D845FD74}"/>
              </a:ext>
            </a:extLst>
          </p:cNvPr>
          <p:cNvSpPr>
            <a:spLocks noGrp="1"/>
          </p:cNvSpPr>
          <p:nvPr>
            <p:ph type="body" sz="quarter" idx="23"/>
          </p:nvPr>
        </p:nvSpPr>
        <p:spPr>
          <a:xfrm>
            <a:off x="1295576" y="3162837"/>
            <a:ext cx="2362376" cy="244475"/>
          </a:xfrm>
        </p:spPr>
        <p:txBody>
          <a:bodyPr rtlCol="0">
            <a:noAutofit/>
          </a:bodyPr>
          <a:lstStyle>
            <a:lvl1pPr marL="0" indent="0" algn="ctr">
              <a:buNone/>
              <a:defRPr sz="1600">
                <a:solidFill>
                  <a:schemeClr val="bg1">
                    <a:lumMod val="50000"/>
                  </a:schemeClr>
                </a:solidFill>
                <a:latin typeface="+mj-lt"/>
              </a:defRPr>
            </a:lvl1pPr>
            <a:lvl2pPr marL="457200" indent="0" algn="ctr">
              <a:buNone/>
              <a:defRPr/>
            </a:lvl2pPr>
            <a:lvl3pPr marL="914400" indent="0" algn="ctr">
              <a:buNone/>
              <a:defRPr/>
            </a:lvl3pPr>
            <a:lvl4pPr marL="1371600" indent="0" algn="ctr">
              <a:buNone/>
              <a:defRPr/>
            </a:lvl4pPr>
            <a:lvl5pPr marL="1828800" indent="0" algn="ctr">
              <a:buNone/>
              <a:defRPr/>
            </a:lvl5pPr>
          </a:lstStyle>
          <a:p>
            <a:pPr lvl="0" rtl="0"/>
            <a:r>
              <a:rPr lang="de-DE" noProof="0"/>
              <a:t>Textmasterformat bearbeiten</a:t>
            </a:r>
          </a:p>
        </p:txBody>
      </p:sp>
      <p:sp>
        <p:nvSpPr>
          <p:cNvPr id="60" name="Textplatzhalter 45">
            <a:extLst>
              <a:ext uri="{FF2B5EF4-FFF2-40B4-BE49-F238E27FC236}">
                <a16:creationId xmlns:a16="http://schemas.microsoft.com/office/drawing/2014/main" id="{1D708290-A882-4D7B-82D1-4B33D98553C3}"/>
              </a:ext>
            </a:extLst>
          </p:cNvPr>
          <p:cNvSpPr>
            <a:spLocks noGrp="1"/>
          </p:cNvSpPr>
          <p:nvPr>
            <p:ph type="body" sz="quarter" idx="24"/>
          </p:nvPr>
        </p:nvSpPr>
        <p:spPr>
          <a:xfrm>
            <a:off x="1676400" y="1393288"/>
            <a:ext cx="2362376" cy="320675"/>
          </a:xfrm>
        </p:spPr>
        <p:txBody>
          <a:bodyPr rtlCol="0">
            <a:noAutofit/>
          </a:bodyPr>
          <a:lstStyle>
            <a:lvl1pPr marL="0" indent="0" algn="ctr">
              <a:buNone/>
              <a:defRPr sz="2400">
                <a:latin typeface="+mj-lt"/>
              </a:defRPr>
            </a:lvl1pPr>
            <a:lvl2pPr marL="457200" indent="0" algn="ctr">
              <a:buNone/>
              <a:defRPr/>
            </a:lvl2pPr>
            <a:lvl3pPr marL="914400" indent="0" algn="ctr">
              <a:buNone/>
              <a:defRPr/>
            </a:lvl3pPr>
            <a:lvl4pPr marL="1371600" indent="0" algn="ctr">
              <a:buNone/>
              <a:defRPr/>
            </a:lvl4pPr>
            <a:lvl5pPr marL="1828800" indent="0" algn="ctr">
              <a:buNone/>
              <a:defRPr/>
            </a:lvl5pPr>
          </a:lstStyle>
          <a:p>
            <a:pPr lvl="0" rtl="0"/>
            <a:r>
              <a:rPr lang="de-DE" noProof="0"/>
              <a:t>Textmasterformat bearbeiten</a:t>
            </a:r>
          </a:p>
        </p:txBody>
      </p:sp>
      <p:sp>
        <p:nvSpPr>
          <p:cNvPr id="61" name="Textplatzhalter 45">
            <a:extLst>
              <a:ext uri="{FF2B5EF4-FFF2-40B4-BE49-F238E27FC236}">
                <a16:creationId xmlns:a16="http://schemas.microsoft.com/office/drawing/2014/main" id="{BA980506-41EA-4166-BDC4-6672C08B928F}"/>
              </a:ext>
            </a:extLst>
          </p:cNvPr>
          <p:cNvSpPr>
            <a:spLocks noGrp="1"/>
          </p:cNvSpPr>
          <p:nvPr>
            <p:ph type="body" sz="quarter" idx="25"/>
          </p:nvPr>
        </p:nvSpPr>
        <p:spPr>
          <a:xfrm>
            <a:off x="1676576" y="1736725"/>
            <a:ext cx="2362376" cy="244475"/>
          </a:xfrm>
        </p:spPr>
        <p:txBody>
          <a:bodyPr rtlCol="0">
            <a:noAutofit/>
          </a:bodyPr>
          <a:lstStyle>
            <a:lvl1pPr marL="0" indent="0" algn="ctr">
              <a:buNone/>
              <a:defRPr sz="1600">
                <a:solidFill>
                  <a:schemeClr val="bg1">
                    <a:lumMod val="50000"/>
                  </a:schemeClr>
                </a:solidFill>
                <a:latin typeface="+mj-lt"/>
              </a:defRPr>
            </a:lvl1pPr>
            <a:lvl2pPr marL="457200" indent="0" algn="ctr">
              <a:buNone/>
              <a:defRPr/>
            </a:lvl2pPr>
            <a:lvl3pPr marL="914400" indent="0" algn="ctr">
              <a:buNone/>
              <a:defRPr/>
            </a:lvl3pPr>
            <a:lvl4pPr marL="1371600" indent="0" algn="ctr">
              <a:buNone/>
              <a:defRPr/>
            </a:lvl4pPr>
            <a:lvl5pPr marL="1828800" indent="0" algn="ctr">
              <a:buNone/>
              <a:defRPr/>
            </a:lvl5pPr>
          </a:lstStyle>
          <a:p>
            <a:pPr lvl="0" rtl="0"/>
            <a:r>
              <a:rPr lang="de-DE" noProof="0"/>
              <a:t>Textmasterformat bearbeiten</a:t>
            </a:r>
          </a:p>
        </p:txBody>
      </p:sp>
      <p:sp>
        <p:nvSpPr>
          <p:cNvPr id="62" name="Textplatzhalter 45">
            <a:extLst>
              <a:ext uri="{FF2B5EF4-FFF2-40B4-BE49-F238E27FC236}">
                <a16:creationId xmlns:a16="http://schemas.microsoft.com/office/drawing/2014/main" id="{AA45EA62-476D-47F1-96ED-54F43099603F}"/>
              </a:ext>
            </a:extLst>
          </p:cNvPr>
          <p:cNvSpPr>
            <a:spLocks noGrp="1"/>
          </p:cNvSpPr>
          <p:nvPr>
            <p:ph type="body" sz="quarter" idx="16"/>
          </p:nvPr>
        </p:nvSpPr>
        <p:spPr>
          <a:xfrm>
            <a:off x="6629400" y="326488"/>
            <a:ext cx="2362376" cy="320675"/>
          </a:xfrm>
        </p:spPr>
        <p:txBody>
          <a:bodyPr rtlCol="0">
            <a:noAutofit/>
          </a:bodyPr>
          <a:lstStyle>
            <a:lvl1pPr marL="0" indent="0" algn="ctr">
              <a:buNone/>
              <a:defRPr sz="2400">
                <a:latin typeface="+mj-lt"/>
              </a:defRPr>
            </a:lvl1pPr>
            <a:lvl2pPr marL="457200" indent="0" algn="ctr">
              <a:buNone/>
              <a:defRPr/>
            </a:lvl2pPr>
            <a:lvl3pPr marL="914400" indent="0" algn="ctr">
              <a:buNone/>
              <a:defRPr/>
            </a:lvl3pPr>
            <a:lvl4pPr marL="1371600" indent="0" algn="ctr">
              <a:buNone/>
              <a:defRPr/>
            </a:lvl4pPr>
            <a:lvl5pPr marL="1828800" indent="0" algn="ctr">
              <a:buNone/>
              <a:defRPr/>
            </a:lvl5pPr>
          </a:lstStyle>
          <a:p>
            <a:pPr lvl="0" rtl="0"/>
            <a:r>
              <a:rPr lang="de-DE" noProof="0"/>
              <a:t>Textmasterformat bearbeiten</a:t>
            </a:r>
          </a:p>
        </p:txBody>
      </p:sp>
      <p:sp>
        <p:nvSpPr>
          <p:cNvPr id="63" name="Textplatzhalter 45">
            <a:extLst>
              <a:ext uri="{FF2B5EF4-FFF2-40B4-BE49-F238E27FC236}">
                <a16:creationId xmlns:a16="http://schemas.microsoft.com/office/drawing/2014/main" id="{ABD72D36-40B8-4EE5-8EF4-F398834DD9DA}"/>
              </a:ext>
            </a:extLst>
          </p:cNvPr>
          <p:cNvSpPr>
            <a:spLocks noGrp="1"/>
          </p:cNvSpPr>
          <p:nvPr>
            <p:ph type="body" sz="quarter" idx="17"/>
          </p:nvPr>
        </p:nvSpPr>
        <p:spPr>
          <a:xfrm>
            <a:off x="6629576" y="669925"/>
            <a:ext cx="2362376" cy="244475"/>
          </a:xfrm>
        </p:spPr>
        <p:txBody>
          <a:bodyPr rtlCol="0">
            <a:noAutofit/>
          </a:bodyPr>
          <a:lstStyle>
            <a:lvl1pPr marL="0" indent="0" algn="ctr">
              <a:buNone/>
              <a:defRPr sz="1600">
                <a:solidFill>
                  <a:schemeClr val="bg1">
                    <a:lumMod val="50000"/>
                  </a:schemeClr>
                </a:solidFill>
                <a:latin typeface="+mj-lt"/>
              </a:defRPr>
            </a:lvl1pPr>
            <a:lvl2pPr marL="457200" indent="0" algn="ctr">
              <a:buNone/>
              <a:defRPr/>
            </a:lvl2pPr>
            <a:lvl3pPr marL="914400" indent="0" algn="ctr">
              <a:buNone/>
              <a:defRPr/>
            </a:lvl3pPr>
            <a:lvl4pPr marL="1371600" indent="0" algn="ctr">
              <a:buNone/>
              <a:defRPr/>
            </a:lvl4pPr>
            <a:lvl5pPr marL="1828800" indent="0" algn="ctr">
              <a:buNone/>
              <a:defRPr/>
            </a:lvl5pPr>
          </a:lstStyle>
          <a:p>
            <a:pPr lvl="0" rtl="0"/>
            <a:r>
              <a:rPr lang="de-DE" noProof="0"/>
              <a:t>Textmasterformat bearbeiten</a:t>
            </a:r>
          </a:p>
        </p:txBody>
      </p:sp>
      <p:sp>
        <p:nvSpPr>
          <p:cNvPr id="64" name="Textplatzhalter 45">
            <a:extLst>
              <a:ext uri="{FF2B5EF4-FFF2-40B4-BE49-F238E27FC236}">
                <a16:creationId xmlns:a16="http://schemas.microsoft.com/office/drawing/2014/main" id="{E7A1D5E8-4C7C-4ADF-A363-54E4B1B793AA}"/>
              </a:ext>
            </a:extLst>
          </p:cNvPr>
          <p:cNvSpPr>
            <a:spLocks noGrp="1"/>
          </p:cNvSpPr>
          <p:nvPr>
            <p:ph type="body" sz="quarter" idx="18"/>
          </p:nvPr>
        </p:nvSpPr>
        <p:spPr>
          <a:xfrm>
            <a:off x="3276600" y="326488"/>
            <a:ext cx="2362376" cy="320675"/>
          </a:xfrm>
        </p:spPr>
        <p:txBody>
          <a:bodyPr rtlCol="0">
            <a:noAutofit/>
          </a:bodyPr>
          <a:lstStyle>
            <a:lvl1pPr marL="0" indent="0" algn="ctr">
              <a:buNone/>
              <a:defRPr sz="2400">
                <a:latin typeface="+mj-lt"/>
              </a:defRPr>
            </a:lvl1pPr>
            <a:lvl2pPr marL="457200" indent="0" algn="ctr">
              <a:buNone/>
              <a:defRPr/>
            </a:lvl2pPr>
            <a:lvl3pPr marL="914400" indent="0" algn="ctr">
              <a:buNone/>
              <a:defRPr/>
            </a:lvl3pPr>
            <a:lvl4pPr marL="1371600" indent="0" algn="ctr">
              <a:buNone/>
              <a:defRPr/>
            </a:lvl4pPr>
            <a:lvl5pPr marL="1828800" indent="0" algn="ctr">
              <a:buNone/>
              <a:defRPr/>
            </a:lvl5pPr>
          </a:lstStyle>
          <a:p>
            <a:pPr lvl="0" rtl="0"/>
            <a:r>
              <a:rPr lang="de-DE" noProof="0"/>
              <a:t>Textmasterformat bearbeiten</a:t>
            </a:r>
          </a:p>
        </p:txBody>
      </p:sp>
      <p:sp>
        <p:nvSpPr>
          <p:cNvPr id="65" name="Textplatzhalter 45">
            <a:extLst>
              <a:ext uri="{FF2B5EF4-FFF2-40B4-BE49-F238E27FC236}">
                <a16:creationId xmlns:a16="http://schemas.microsoft.com/office/drawing/2014/main" id="{A8479BD5-0D15-42CF-84BC-8F7F80ECD821}"/>
              </a:ext>
            </a:extLst>
          </p:cNvPr>
          <p:cNvSpPr>
            <a:spLocks noGrp="1"/>
          </p:cNvSpPr>
          <p:nvPr>
            <p:ph type="body" sz="quarter" idx="19"/>
          </p:nvPr>
        </p:nvSpPr>
        <p:spPr>
          <a:xfrm>
            <a:off x="3276776" y="669925"/>
            <a:ext cx="2362376" cy="244475"/>
          </a:xfrm>
        </p:spPr>
        <p:txBody>
          <a:bodyPr rtlCol="0">
            <a:noAutofit/>
          </a:bodyPr>
          <a:lstStyle>
            <a:lvl1pPr marL="0" indent="0" algn="ctr">
              <a:buNone/>
              <a:defRPr sz="1600">
                <a:solidFill>
                  <a:schemeClr val="bg1">
                    <a:lumMod val="50000"/>
                  </a:schemeClr>
                </a:solidFill>
                <a:latin typeface="+mj-lt"/>
              </a:defRPr>
            </a:lvl1pPr>
            <a:lvl2pPr marL="457200" indent="0" algn="ctr">
              <a:buNone/>
              <a:defRPr/>
            </a:lvl2pPr>
            <a:lvl3pPr marL="914400" indent="0" algn="ctr">
              <a:buNone/>
              <a:defRPr/>
            </a:lvl3pPr>
            <a:lvl4pPr marL="1371600" indent="0" algn="ctr">
              <a:buNone/>
              <a:defRPr/>
            </a:lvl4pPr>
            <a:lvl5pPr marL="1828800" indent="0" algn="ctr">
              <a:buNone/>
              <a:defRPr/>
            </a:lvl5pPr>
          </a:lstStyle>
          <a:p>
            <a:pPr lvl="0" rtl="0"/>
            <a:r>
              <a:rPr lang="de-DE" noProof="0"/>
              <a:t>Textmasterformat bearbeiten</a:t>
            </a:r>
          </a:p>
        </p:txBody>
      </p:sp>
      <p:sp>
        <p:nvSpPr>
          <p:cNvPr id="3" name="Titel 2">
            <a:extLst>
              <a:ext uri="{FF2B5EF4-FFF2-40B4-BE49-F238E27FC236}">
                <a16:creationId xmlns:a16="http://schemas.microsoft.com/office/drawing/2014/main" id="{2A27D752-F355-434D-9815-D11ECB7F9A87}"/>
              </a:ext>
            </a:extLst>
          </p:cNvPr>
          <p:cNvSpPr>
            <a:spLocks noGrp="1"/>
          </p:cNvSpPr>
          <p:nvPr>
            <p:ph type="title" hasCustomPrompt="1"/>
          </p:nvPr>
        </p:nvSpPr>
        <p:spPr>
          <a:xfrm>
            <a:off x="139964" y="173889"/>
            <a:ext cx="2819224" cy="964511"/>
          </a:xfrm>
        </p:spPr>
        <p:txBody>
          <a:bodyPr rtlCol="0">
            <a:noAutofit/>
          </a:bodyPr>
          <a:lstStyle>
            <a:lvl1pPr>
              <a:defRPr sz="4000"/>
            </a:lvl1pPr>
          </a:lstStyle>
          <a:p>
            <a:pPr rtl="0"/>
            <a:r>
              <a:rPr lang="de-DE" noProof="0" dirty="0"/>
              <a:t>Titelmasterformat durch Klicken bearbeiten</a:t>
            </a:r>
          </a:p>
        </p:txBody>
      </p:sp>
    </p:spTree>
    <p:extLst>
      <p:ext uri="{BB962C8B-B14F-4D97-AF65-F5344CB8AC3E}">
        <p14:creationId xmlns:p14="http://schemas.microsoft.com/office/powerpoint/2010/main" val="307589511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7_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Datumsplatzhalter 2"/>
          <p:cNvSpPr>
            <a:spLocks noGrp="1"/>
          </p:cNvSpPr>
          <p:nvPr>
            <p:ph type="dt" sz="half" idx="10"/>
          </p:nvPr>
        </p:nvSpPr>
        <p:spPr/>
        <p:txBody>
          <a:bodyPr/>
          <a:lstStyle/>
          <a:p>
            <a:fld id="{61CC682A-540D-46FC-B235-37A941E415AB}" type="datetime3">
              <a:rPr lang="en-GB" smtClean="0"/>
              <a:t>4 May, 2022</a:t>
            </a:fld>
            <a:endParaRPr lang="de-DE" dirty="0"/>
          </a:p>
        </p:txBody>
      </p:sp>
      <p:sp>
        <p:nvSpPr>
          <p:cNvPr id="4" name="Foliennummernplatzhalter 3"/>
          <p:cNvSpPr>
            <a:spLocks noGrp="1"/>
          </p:cNvSpPr>
          <p:nvPr>
            <p:ph type="sldNum" sz="quarter" idx="11"/>
          </p:nvPr>
        </p:nvSpPr>
        <p:spPr/>
        <p:txBody>
          <a:bodyPr/>
          <a:lstStyle/>
          <a:p>
            <a:fld id="{CD13C9F6-DA1F-4969-8B21-2E803A8A69C8}" type="slidenum">
              <a:rPr lang="de-DE" smtClean="0"/>
              <a:pPr/>
              <a:t>‹Nr.›</a:t>
            </a:fld>
            <a:endParaRPr lang="de-DE" dirty="0"/>
          </a:p>
        </p:txBody>
      </p:sp>
      <p:sp>
        <p:nvSpPr>
          <p:cNvPr id="5" name="Fußzeilenplatzhalter 4"/>
          <p:cNvSpPr>
            <a:spLocks noGrp="1"/>
          </p:cNvSpPr>
          <p:nvPr>
            <p:ph type="ftr" sz="quarter" idx="12"/>
          </p:nvPr>
        </p:nvSpPr>
        <p:spPr/>
        <p:txBody>
          <a:bodyPr/>
          <a:lstStyle/>
          <a:p>
            <a:endParaRPr lang="de-DE"/>
          </a:p>
        </p:txBody>
      </p:sp>
      <p:graphicFrame>
        <p:nvGraphicFramePr>
          <p:cNvPr id="9" name="Diagramm 8"/>
          <p:cNvGraphicFramePr/>
          <p:nvPr userDrawn="1">
            <p:extLst>
              <p:ext uri="{D42A27DB-BD31-4B8C-83A1-F6EECF244321}">
                <p14:modId xmlns:p14="http://schemas.microsoft.com/office/powerpoint/2010/main" val="187780757"/>
              </p:ext>
            </p:extLst>
          </p:nvPr>
        </p:nvGraphicFramePr>
        <p:xfrm>
          <a:off x="2032000" y="2241176"/>
          <a:ext cx="8128000" cy="3897157"/>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42449629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8_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Datumsplatzhalter 2"/>
          <p:cNvSpPr>
            <a:spLocks noGrp="1"/>
          </p:cNvSpPr>
          <p:nvPr>
            <p:ph type="dt" sz="half" idx="10"/>
          </p:nvPr>
        </p:nvSpPr>
        <p:spPr/>
        <p:txBody>
          <a:bodyPr/>
          <a:lstStyle/>
          <a:p>
            <a:fld id="{61CC682A-540D-46FC-B235-37A941E415AB}" type="datetime3">
              <a:rPr lang="en-GB" smtClean="0"/>
              <a:t>4 May, 2022</a:t>
            </a:fld>
            <a:endParaRPr lang="de-DE" dirty="0"/>
          </a:p>
        </p:txBody>
      </p:sp>
      <p:sp>
        <p:nvSpPr>
          <p:cNvPr id="4" name="Foliennummernplatzhalter 3"/>
          <p:cNvSpPr>
            <a:spLocks noGrp="1"/>
          </p:cNvSpPr>
          <p:nvPr>
            <p:ph type="sldNum" sz="quarter" idx="11"/>
          </p:nvPr>
        </p:nvSpPr>
        <p:spPr/>
        <p:txBody>
          <a:bodyPr/>
          <a:lstStyle/>
          <a:p>
            <a:fld id="{CD13C9F6-DA1F-4969-8B21-2E803A8A69C8}" type="slidenum">
              <a:rPr lang="de-DE" smtClean="0"/>
              <a:pPr/>
              <a:t>‹Nr.›</a:t>
            </a:fld>
            <a:endParaRPr lang="de-DE" dirty="0"/>
          </a:p>
        </p:txBody>
      </p:sp>
      <p:sp>
        <p:nvSpPr>
          <p:cNvPr id="5" name="Fußzeilenplatzhalter 4"/>
          <p:cNvSpPr>
            <a:spLocks noGrp="1"/>
          </p:cNvSpPr>
          <p:nvPr>
            <p:ph type="ftr" sz="quarter" idx="12"/>
          </p:nvPr>
        </p:nvSpPr>
        <p:spPr/>
        <p:txBody>
          <a:bodyPr/>
          <a:lstStyle/>
          <a:p>
            <a:endParaRPr lang="de-DE"/>
          </a:p>
        </p:txBody>
      </p:sp>
      <p:graphicFrame>
        <p:nvGraphicFramePr>
          <p:cNvPr id="9" name="Diagramm 8"/>
          <p:cNvGraphicFramePr/>
          <p:nvPr userDrawn="1">
            <p:extLst>
              <p:ext uri="{D42A27DB-BD31-4B8C-83A1-F6EECF244321}">
                <p14:modId xmlns:p14="http://schemas.microsoft.com/office/powerpoint/2010/main" val="2928775207"/>
              </p:ext>
            </p:extLst>
          </p:nvPr>
        </p:nvGraphicFramePr>
        <p:xfrm>
          <a:off x="2032000" y="2043953"/>
          <a:ext cx="8128000" cy="409438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88079001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Titelfolie">
    <p:spTree>
      <p:nvGrpSpPr>
        <p:cNvPr id="1" name=""/>
        <p:cNvGrpSpPr/>
        <p:nvPr/>
      </p:nvGrpSpPr>
      <p:grpSpPr>
        <a:xfrm>
          <a:off x="0" y="0"/>
          <a:ext cx="0" cy="0"/>
          <a:chOff x="0" y="0"/>
          <a:chExt cx="0" cy="0"/>
        </a:xfrm>
      </p:grpSpPr>
      <p:pic>
        <p:nvPicPr>
          <p:cNvPr id="17" name="Grafik 1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0"/>
            <a:ext cx="6794205" cy="5228354"/>
          </a:xfrm>
          <a:prstGeom prst="rect">
            <a:avLst/>
          </a:prstGeom>
        </p:spPr>
      </p:pic>
      <p:sp>
        <p:nvSpPr>
          <p:cNvPr id="13" name="Textfeld 6">
            <a:extLst>
              <a:ext uri="{FF2B5EF4-FFF2-40B4-BE49-F238E27FC236}">
                <a16:creationId xmlns:a16="http://schemas.microsoft.com/office/drawing/2014/main" id="{FF4A8B35-9B30-4F91-8031-AC39C49B3A46}"/>
              </a:ext>
            </a:extLst>
          </p:cNvPr>
          <p:cNvSpPr txBox="1"/>
          <p:nvPr userDrawn="1"/>
        </p:nvSpPr>
        <p:spPr>
          <a:xfrm>
            <a:off x="1144800" y="6193806"/>
            <a:ext cx="1963480" cy="502858"/>
          </a:xfrm>
          <a:prstGeom prst="rect">
            <a:avLst/>
          </a:prstGeom>
          <a:solidFill>
            <a:schemeClr val="lt1"/>
          </a:solid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15000"/>
              </a:lnSpc>
              <a:spcAft>
                <a:spcPts val="1000"/>
              </a:spcAft>
            </a:pPr>
            <a:r>
              <a:rPr lang="en-US" sz="600" dirty="0">
                <a:effectLst/>
                <a:latin typeface="Arial" panose="020B0604020202020204" pitchFamily="34" charset="0"/>
                <a:ea typeface="Calibri" panose="020F0502020204030204" pitchFamily="34" charset="0"/>
                <a:cs typeface="Times New Roman" panose="02020603050405020304" pitchFamily="18" charset="0"/>
              </a:rPr>
              <a:t>This project has received funding from the European Union’s H2020 Coordination Support Action under Grant Agreement No. 894356.</a:t>
            </a:r>
            <a:endParaRPr lang="de-DE" sz="1100" dirty="0">
              <a:solidFill>
                <a:srgbClr val="FF0000"/>
              </a:solidFill>
              <a:effectLst/>
              <a:ea typeface="Calibri" panose="020F0502020204030204" pitchFamily="34" charset="0"/>
              <a:cs typeface="Times New Roman" panose="02020603050405020304" pitchFamily="18" charset="0"/>
            </a:endParaRPr>
          </a:p>
          <a:p>
            <a:pPr>
              <a:lnSpc>
                <a:spcPct val="115000"/>
              </a:lnSpc>
              <a:spcAft>
                <a:spcPts val="1000"/>
              </a:spcAft>
            </a:pPr>
            <a:r>
              <a:rPr lang="en-US" sz="600" dirty="0">
                <a:effectLst/>
                <a:latin typeface="Arial" panose="020B0604020202020204" pitchFamily="34" charset="0"/>
                <a:ea typeface="Calibri" panose="020F0502020204030204" pitchFamily="34" charset="0"/>
                <a:cs typeface="Times New Roman" panose="02020603050405020304" pitchFamily="18" charset="0"/>
              </a:rPr>
              <a:t> </a:t>
            </a:r>
            <a:endParaRPr lang="de-DE" sz="1100" dirty="0">
              <a:effectLst/>
              <a:ea typeface="Calibri" panose="020F0502020204030204" pitchFamily="34" charset="0"/>
              <a:cs typeface="Times New Roman" panose="02020603050405020304" pitchFamily="18" charset="0"/>
            </a:endParaRPr>
          </a:p>
        </p:txBody>
      </p:sp>
      <p:pic>
        <p:nvPicPr>
          <p:cNvPr id="14" name="Grafik 13">
            <a:extLst>
              <a:ext uri="{FF2B5EF4-FFF2-40B4-BE49-F238E27FC236}">
                <a16:creationId xmlns:a16="http://schemas.microsoft.com/office/drawing/2014/main" id="{150F95C0-8540-4F30-B067-350D27C33E54}"/>
              </a:ext>
            </a:extLst>
          </p:cNvPr>
          <p:cNvPicPr/>
          <p:nvPr userDrawn="1"/>
        </p:nvPicPr>
        <p:blipFill>
          <a:blip r:embed="rId3" cstate="print">
            <a:extLst>
              <a:ext uri="{28A0092B-C50C-407E-A947-70E740481C1C}">
                <a14:useLocalDpi xmlns:a14="http://schemas.microsoft.com/office/drawing/2010/main" val="0"/>
              </a:ext>
            </a:extLst>
          </a:blip>
          <a:stretch>
            <a:fillRect/>
          </a:stretch>
        </p:blipFill>
        <p:spPr>
          <a:xfrm>
            <a:off x="336755" y="6193807"/>
            <a:ext cx="705236" cy="502857"/>
          </a:xfrm>
          <a:prstGeom prst="rect">
            <a:avLst/>
          </a:prstGeom>
        </p:spPr>
      </p:pic>
      <p:pic>
        <p:nvPicPr>
          <p:cNvPr id="22" name="Bildobjekt 2"/>
          <p:cNvPicPr/>
          <p:nvPr userDrawn="1"/>
        </p:nvPicPr>
        <p:blipFill>
          <a:blip r:embed="rId4" cstate="print">
            <a:extLst>
              <a:ext uri="{28A0092B-C50C-407E-A947-70E740481C1C}">
                <a14:useLocalDpi xmlns:a14="http://schemas.microsoft.com/office/drawing/2010/main" val="0"/>
              </a:ext>
            </a:extLst>
          </a:blip>
          <a:stretch>
            <a:fillRect/>
          </a:stretch>
        </p:blipFill>
        <p:spPr>
          <a:xfrm>
            <a:off x="4428321" y="6216170"/>
            <a:ext cx="919086" cy="354787"/>
          </a:xfrm>
          <a:prstGeom prst="rect">
            <a:avLst/>
          </a:prstGeom>
        </p:spPr>
      </p:pic>
      <p:pic>
        <p:nvPicPr>
          <p:cNvPr id="23" name="Picture 25" descr="https://365tno.sharepoint.com/sites/intranet/Organisation/CS/Marketing_Communications/Externe-profilering/Logos/426_1_TNO_ifl_zwart.png"/>
          <p:cNvPicPr/>
          <p:nvPr userDrawn="1"/>
        </p:nvPicPr>
        <p:blipFill rotWithShape="1">
          <a:blip r:embed="rId5" cstate="print">
            <a:extLst>
              <a:ext uri="{28A0092B-C50C-407E-A947-70E740481C1C}">
                <a14:useLocalDpi xmlns:a14="http://schemas.microsoft.com/office/drawing/2010/main" val="0"/>
              </a:ext>
            </a:extLst>
          </a:blip>
          <a:srcRect l="7704" t="16984" r="4714" b="21687"/>
          <a:stretch/>
        </p:blipFill>
        <p:spPr bwMode="auto">
          <a:xfrm>
            <a:off x="3309309" y="6307868"/>
            <a:ext cx="1015908" cy="171393"/>
          </a:xfrm>
          <a:prstGeom prst="rect">
            <a:avLst/>
          </a:prstGeom>
          <a:noFill/>
          <a:ln>
            <a:noFill/>
          </a:ln>
          <a:extLst>
            <a:ext uri="{53640926-AAD7-44D8-BBD7-CCE9431645EC}">
              <a14:shadowObscured xmlns:a14="http://schemas.microsoft.com/office/drawing/2010/main"/>
            </a:ext>
          </a:extLst>
        </p:spPr>
      </p:pic>
      <p:pic>
        <p:nvPicPr>
          <p:cNvPr id="24" name="Immagine 2"/>
          <p:cNvPicPr/>
          <p:nvPr userDrawn="1"/>
        </p:nvPicPr>
        <p:blipFill>
          <a:blip r:embed="rId6" cstate="print">
            <a:extLst>
              <a:ext uri="{28A0092B-C50C-407E-A947-70E740481C1C}">
                <a14:useLocalDpi xmlns:a14="http://schemas.microsoft.com/office/drawing/2010/main" val="0"/>
              </a:ext>
            </a:extLst>
          </a:blip>
          <a:stretch>
            <a:fillRect/>
          </a:stretch>
        </p:blipFill>
        <p:spPr>
          <a:xfrm>
            <a:off x="5473799" y="6257882"/>
            <a:ext cx="722915" cy="271360"/>
          </a:xfrm>
          <a:prstGeom prst="rect">
            <a:avLst/>
          </a:prstGeom>
        </p:spPr>
      </p:pic>
      <p:pic>
        <p:nvPicPr>
          <p:cNvPr id="25" name="Grafik 24" descr="R:\PR\01_Unternehmenskommunikation\12_Corporate_Design\02_Logo\bea_logo_black_font\bea_logo_black_font_c4_transp.jpg"/>
          <p:cNvPicPr/>
          <p:nvPr userDrawn="1"/>
        </p:nvPicPr>
        <p:blipFill>
          <a:blip r:embed="rId7" cstate="print">
            <a:extLst>
              <a:ext uri="{28A0092B-C50C-407E-A947-70E740481C1C}">
                <a14:useLocalDpi xmlns:a14="http://schemas.microsoft.com/office/drawing/2010/main" val="0"/>
              </a:ext>
            </a:extLst>
          </a:blip>
          <a:srcRect/>
          <a:stretch>
            <a:fillRect/>
          </a:stretch>
        </p:blipFill>
        <p:spPr bwMode="auto">
          <a:xfrm>
            <a:off x="6454745" y="6239379"/>
            <a:ext cx="517496" cy="288447"/>
          </a:xfrm>
          <a:prstGeom prst="rect">
            <a:avLst/>
          </a:prstGeom>
          <a:noFill/>
          <a:ln>
            <a:noFill/>
          </a:ln>
        </p:spPr>
      </p:pic>
      <p:pic>
        <p:nvPicPr>
          <p:cNvPr id="26" name="Picture 1"/>
          <p:cNvPicPr/>
          <p:nvPr userDrawn="1"/>
        </p:nvPicPr>
        <p:blipFill rotWithShape="1">
          <a:blip r:embed="rId8" cstate="print">
            <a:extLst>
              <a:ext uri="{28A0092B-C50C-407E-A947-70E740481C1C}">
                <a14:useLocalDpi xmlns:a14="http://schemas.microsoft.com/office/drawing/2010/main" val="0"/>
              </a:ext>
            </a:extLst>
          </a:blip>
          <a:srcRect t="8773" b="16666"/>
          <a:stretch/>
        </p:blipFill>
        <p:spPr bwMode="auto">
          <a:xfrm>
            <a:off x="7166080" y="6153650"/>
            <a:ext cx="968118" cy="356046"/>
          </a:xfrm>
          <a:prstGeom prst="rect">
            <a:avLst/>
          </a:prstGeom>
          <a:noFill/>
          <a:ln>
            <a:noFill/>
          </a:ln>
          <a:extLst>
            <a:ext uri="{53640926-AAD7-44D8-BBD7-CCE9431645EC}">
              <a14:shadowObscured xmlns:a14="http://schemas.microsoft.com/office/drawing/2010/main"/>
            </a:ext>
          </a:extLst>
        </p:spPr>
      </p:pic>
      <p:pic>
        <p:nvPicPr>
          <p:cNvPr id="27" name="Picture 3"/>
          <p:cNvPicPr/>
          <p:nvPr userDrawn="1"/>
        </p:nvPicPr>
        <p:blipFill>
          <a:blip r:embed="rId9" cstate="print">
            <a:extLst>
              <a:ext uri="{28A0092B-C50C-407E-A947-70E740481C1C}">
                <a14:useLocalDpi xmlns:a14="http://schemas.microsoft.com/office/drawing/2010/main" val="0"/>
              </a:ext>
            </a:extLst>
          </a:blip>
          <a:srcRect/>
          <a:stretch>
            <a:fillRect/>
          </a:stretch>
        </p:blipFill>
        <p:spPr bwMode="auto">
          <a:xfrm>
            <a:off x="8359881" y="6144862"/>
            <a:ext cx="447505" cy="439814"/>
          </a:xfrm>
          <a:prstGeom prst="rect">
            <a:avLst/>
          </a:prstGeom>
          <a:noFill/>
          <a:ln>
            <a:noFill/>
          </a:ln>
        </p:spPr>
      </p:pic>
      <p:pic>
        <p:nvPicPr>
          <p:cNvPr id="28" name="Picture 24"/>
          <p:cNvPicPr/>
          <p:nvPr userDrawn="1"/>
        </p:nvPicPr>
        <p:blipFill>
          <a:blip r:embed="rId10" cstate="print">
            <a:extLst>
              <a:ext uri="{28A0092B-C50C-407E-A947-70E740481C1C}">
                <a14:useLocalDpi xmlns:a14="http://schemas.microsoft.com/office/drawing/2010/main" val="0"/>
              </a:ext>
            </a:extLst>
          </a:blip>
          <a:srcRect/>
          <a:stretch>
            <a:fillRect/>
          </a:stretch>
        </p:blipFill>
        <p:spPr bwMode="auto">
          <a:xfrm>
            <a:off x="9106177" y="6273252"/>
            <a:ext cx="520986" cy="240621"/>
          </a:xfrm>
          <a:prstGeom prst="rect">
            <a:avLst/>
          </a:prstGeom>
          <a:noFill/>
          <a:ln>
            <a:noFill/>
          </a:ln>
        </p:spPr>
      </p:pic>
      <p:pic>
        <p:nvPicPr>
          <p:cNvPr id="29" name="Picture 27" descr="header_E"/>
          <p:cNvPicPr/>
          <p:nvPr userDrawn="1"/>
        </p:nvPicPr>
        <p:blipFill>
          <a:blip r:embed="rId11" cstate="print">
            <a:extLst>
              <a:ext uri="{28A0092B-C50C-407E-A947-70E740481C1C}">
                <a14:useLocalDpi xmlns:a14="http://schemas.microsoft.com/office/drawing/2010/main" val="0"/>
              </a:ext>
            </a:extLst>
          </a:blip>
          <a:srcRect l="31882" r="31726"/>
          <a:stretch>
            <a:fillRect/>
          </a:stretch>
        </p:blipFill>
        <p:spPr bwMode="auto">
          <a:xfrm>
            <a:off x="9910752" y="6227605"/>
            <a:ext cx="786800" cy="367285"/>
          </a:xfrm>
          <a:prstGeom prst="rect">
            <a:avLst/>
          </a:prstGeom>
          <a:noFill/>
        </p:spPr>
      </p:pic>
      <p:pic>
        <p:nvPicPr>
          <p:cNvPr id="30" name="Immagine 2"/>
          <p:cNvPicPr/>
          <p:nvPr userDrawn="1"/>
        </p:nvPicPr>
        <p:blipFill>
          <a:blip r:embed="rId12">
            <a:extLst>
              <a:ext uri="{28A0092B-C50C-407E-A947-70E740481C1C}">
                <a14:useLocalDpi xmlns:a14="http://schemas.microsoft.com/office/drawing/2010/main" val="0"/>
              </a:ext>
            </a:extLst>
          </a:blip>
          <a:srcRect/>
          <a:stretch>
            <a:fillRect/>
          </a:stretch>
        </p:blipFill>
        <p:spPr bwMode="auto">
          <a:xfrm>
            <a:off x="10847630" y="6137161"/>
            <a:ext cx="463100" cy="546600"/>
          </a:xfrm>
          <a:prstGeom prst="rect">
            <a:avLst/>
          </a:prstGeom>
          <a:noFill/>
          <a:ln>
            <a:noFill/>
          </a:ln>
        </p:spPr>
      </p:pic>
      <p:pic>
        <p:nvPicPr>
          <p:cNvPr id="31" name="Afbeelding 16" descr="cidimage002.png@01D4FECE.D63D32C0"/>
          <p:cNvPicPr/>
          <p:nvPr userDrawn="1"/>
        </p:nvPicPr>
        <p:blipFill>
          <a:blip r:embed="rId13" r:link="rId14" cstate="print">
            <a:extLst>
              <a:ext uri="{28A0092B-C50C-407E-A947-70E740481C1C}">
                <a14:useLocalDpi xmlns:a14="http://schemas.microsoft.com/office/drawing/2010/main" val="0"/>
              </a:ext>
            </a:extLst>
          </a:blip>
          <a:srcRect/>
          <a:stretch>
            <a:fillRect/>
          </a:stretch>
        </p:blipFill>
        <p:spPr bwMode="auto">
          <a:xfrm>
            <a:off x="11569993" y="6153650"/>
            <a:ext cx="414671" cy="401685"/>
          </a:xfrm>
          <a:prstGeom prst="rect">
            <a:avLst/>
          </a:prstGeom>
          <a:noFill/>
          <a:ln>
            <a:noFill/>
          </a:ln>
        </p:spPr>
      </p:pic>
      <p:sp>
        <p:nvSpPr>
          <p:cNvPr id="18" name="Titel 38"/>
          <p:cNvSpPr>
            <a:spLocks noGrp="1"/>
          </p:cNvSpPr>
          <p:nvPr>
            <p:ph type="title"/>
          </p:nvPr>
        </p:nvSpPr>
        <p:spPr>
          <a:xfrm>
            <a:off x="6103087" y="1486284"/>
            <a:ext cx="5881575" cy="503882"/>
          </a:xfrm>
        </p:spPr>
        <p:txBody>
          <a:bodyPr/>
          <a:lstStyle>
            <a:lvl1pPr>
              <a:defRPr>
                <a:solidFill>
                  <a:schemeClr val="tx1"/>
                </a:solidFill>
              </a:defRPr>
            </a:lvl1pPr>
          </a:lstStyle>
          <a:p>
            <a:endParaRPr lang="de-DE" dirty="0"/>
          </a:p>
        </p:txBody>
      </p:sp>
      <p:sp>
        <p:nvSpPr>
          <p:cNvPr id="20" name="Inhaltsplatzhalter 5"/>
          <p:cNvSpPr>
            <a:spLocks noGrp="1"/>
          </p:cNvSpPr>
          <p:nvPr>
            <p:ph sz="quarter" idx="10"/>
          </p:nvPr>
        </p:nvSpPr>
        <p:spPr>
          <a:xfrm>
            <a:off x="6196013" y="2384425"/>
            <a:ext cx="5681662" cy="555625"/>
          </a:xfrm>
          <a:noFill/>
        </p:spPr>
        <p:txBody>
          <a:bodyPr>
            <a:normAutofit/>
          </a:bodyPr>
          <a:lstStyle>
            <a:lvl1pPr>
              <a:defRPr sz="2400">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de-DE" dirty="0"/>
              <a:t>Textmasterformat bearbeiten</a:t>
            </a:r>
          </a:p>
        </p:txBody>
      </p:sp>
      <p:sp>
        <p:nvSpPr>
          <p:cNvPr id="21" name="Textplatzhalter 7"/>
          <p:cNvSpPr>
            <a:spLocks noGrp="1"/>
          </p:cNvSpPr>
          <p:nvPr>
            <p:ph type="body" sz="quarter" idx="11" hasCustomPrompt="1"/>
          </p:nvPr>
        </p:nvSpPr>
        <p:spPr>
          <a:xfrm>
            <a:off x="7467600" y="3298825"/>
            <a:ext cx="2733675" cy="1300163"/>
          </a:xfrm>
        </p:spPr>
        <p:txBody>
          <a:bodyPr>
            <a:normAutofit/>
          </a:bodyPr>
          <a:lstStyle>
            <a:lvl1pPr>
              <a:defRPr sz="1400">
                <a:solidFill>
                  <a:schemeClr val="bg1">
                    <a:lumMod val="50000"/>
                  </a:schemeClr>
                </a:solidFill>
              </a:defRPr>
            </a:lvl1pPr>
          </a:lstStyle>
          <a:p>
            <a:pPr lvl="0"/>
            <a:r>
              <a:rPr lang="de-DE" sz="1400" dirty="0" err="1"/>
              <a:t>Presenter</a:t>
            </a:r>
            <a:r>
              <a:rPr lang="de-DE" sz="1400" dirty="0"/>
              <a:t> </a:t>
            </a:r>
            <a:r>
              <a:rPr lang="de-DE" sz="1400" dirty="0" err="1"/>
              <a:t>name</a:t>
            </a:r>
            <a:endParaRPr lang="de-DE" sz="1400" dirty="0"/>
          </a:p>
          <a:p>
            <a:pPr lvl="0"/>
            <a:r>
              <a:rPr lang="de-DE" sz="1400" dirty="0" err="1"/>
              <a:t>Lorem</a:t>
            </a:r>
            <a:r>
              <a:rPr lang="de-DE" sz="1400" dirty="0"/>
              <a:t> </a:t>
            </a:r>
            <a:r>
              <a:rPr lang="de-DE" sz="1400" dirty="0" err="1"/>
              <a:t>ipsum</a:t>
            </a:r>
            <a:endParaRPr lang="de-DE" dirty="0"/>
          </a:p>
        </p:txBody>
      </p:sp>
    </p:spTree>
    <p:extLst>
      <p:ext uri="{BB962C8B-B14F-4D97-AF65-F5344CB8AC3E}">
        <p14:creationId xmlns:p14="http://schemas.microsoft.com/office/powerpoint/2010/main" val="81143067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9_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Datumsplatzhalter 2"/>
          <p:cNvSpPr>
            <a:spLocks noGrp="1"/>
          </p:cNvSpPr>
          <p:nvPr>
            <p:ph type="dt" sz="half" idx="10"/>
          </p:nvPr>
        </p:nvSpPr>
        <p:spPr/>
        <p:txBody>
          <a:bodyPr/>
          <a:lstStyle/>
          <a:p>
            <a:fld id="{61CC682A-540D-46FC-B235-37A941E415AB}" type="datetime3">
              <a:rPr lang="en-GB" smtClean="0"/>
              <a:t>4 May, 2022</a:t>
            </a:fld>
            <a:endParaRPr lang="de-DE" dirty="0"/>
          </a:p>
        </p:txBody>
      </p:sp>
      <p:sp>
        <p:nvSpPr>
          <p:cNvPr id="4" name="Foliennummernplatzhalter 3"/>
          <p:cNvSpPr>
            <a:spLocks noGrp="1"/>
          </p:cNvSpPr>
          <p:nvPr>
            <p:ph type="sldNum" sz="quarter" idx="11"/>
          </p:nvPr>
        </p:nvSpPr>
        <p:spPr/>
        <p:txBody>
          <a:bodyPr/>
          <a:lstStyle/>
          <a:p>
            <a:fld id="{CD13C9F6-DA1F-4969-8B21-2E803A8A69C8}" type="slidenum">
              <a:rPr lang="de-DE" smtClean="0"/>
              <a:pPr/>
              <a:t>‹Nr.›</a:t>
            </a:fld>
            <a:endParaRPr lang="de-DE" dirty="0"/>
          </a:p>
        </p:txBody>
      </p:sp>
      <p:sp>
        <p:nvSpPr>
          <p:cNvPr id="5" name="Fußzeilenplatzhalter 4"/>
          <p:cNvSpPr>
            <a:spLocks noGrp="1"/>
          </p:cNvSpPr>
          <p:nvPr>
            <p:ph type="ftr" sz="quarter" idx="12"/>
          </p:nvPr>
        </p:nvSpPr>
        <p:spPr/>
        <p:txBody>
          <a:bodyPr/>
          <a:lstStyle/>
          <a:p>
            <a:endParaRPr lang="de-DE"/>
          </a:p>
        </p:txBody>
      </p:sp>
      <p:graphicFrame>
        <p:nvGraphicFramePr>
          <p:cNvPr id="9" name="Diagramm 8"/>
          <p:cNvGraphicFramePr/>
          <p:nvPr userDrawn="1">
            <p:extLst>
              <p:ext uri="{D42A27DB-BD31-4B8C-83A1-F6EECF244321}">
                <p14:modId xmlns:p14="http://schemas.microsoft.com/office/powerpoint/2010/main" val="2796254439"/>
              </p:ext>
            </p:extLst>
          </p:nvPr>
        </p:nvGraphicFramePr>
        <p:xfrm>
          <a:off x="2032000" y="2088776"/>
          <a:ext cx="8128000" cy="4049557"/>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88187357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solidFill>
                  <a:srgbClr val="034EA8"/>
                </a:solidFill>
              </a:defRPr>
            </a:lvl1pPr>
          </a:lstStyle>
          <a:p>
            <a:r>
              <a:rPr lang="de-DE" dirty="0"/>
              <a:t>Title</a:t>
            </a:r>
            <a:endParaRPr lang="en-US" dirty="0"/>
          </a:p>
        </p:txBody>
      </p:sp>
      <p:sp>
        <p:nvSpPr>
          <p:cNvPr id="3" name="Content Placeholder 2"/>
          <p:cNvSpPr>
            <a:spLocks noGrp="1"/>
          </p:cNvSpPr>
          <p:nvPr>
            <p:ph idx="1"/>
          </p:nvPr>
        </p:nvSpPr>
        <p:spPr/>
        <p:txBody>
          <a:bodyPr/>
          <a:lstStyle>
            <a:lvl2pPr>
              <a:defRPr baseline="0"/>
            </a:lvl2pPr>
            <a:lvl3pPr>
              <a:defRPr baseline="0"/>
            </a:lvl3pPr>
            <a:lvl4pPr>
              <a:defRPr baseline="0"/>
            </a:lvl4pPr>
            <a:lvl5pPr>
              <a:defRPr baseline="0"/>
            </a:lvl5p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endParaRPr lang="en-US" dirty="0"/>
          </a:p>
        </p:txBody>
      </p:sp>
      <p:sp>
        <p:nvSpPr>
          <p:cNvPr id="4" name="Date Placeholder 3"/>
          <p:cNvSpPr>
            <a:spLocks noGrp="1"/>
          </p:cNvSpPr>
          <p:nvPr>
            <p:ph type="dt" sz="half" idx="10"/>
          </p:nvPr>
        </p:nvSpPr>
        <p:spPr/>
        <p:txBody>
          <a:bodyPr/>
          <a:lstStyle/>
          <a:p>
            <a:fld id="{E358CA96-E99A-439F-A336-D84BF4D5DD11}" type="datetime3">
              <a:rPr lang="en-GB" smtClean="0"/>
              <a:t>4 May, 2022</a:t>
            </a:fld>
            <a:endParaRPr lang="de-DE"/>
          </a:p>
        </p:txBody>
      </p:sp>
      <p:pic>
        <p:nvPicPr>
          <p:cNvPr id="7" name="Grafik 6">
            <a:extLst>
              <a:ext uri="{FF2B5EF4-FFF2-40B4-BE49-F238E27FC236}">
                <a16:creationId xmlns:a16="http://schemas.microsoft.com/office/drawing/2014/main" id="{150F95C0-8540-4F30-B067-350D27C33E54}"/>
              </a:ext>
            </a:extLst>
          </p:cNvPr>
          <p:cNvPicPr/>
          <p:nvPr userDrawn="1"/>
        </p:nvPicPr>
        <p:blipFill>
          <a:blip r:embed="rId2" cstate="print">
            <a:extLst>
              <a:ext uri="{28A0092B-C50C-407E-A947-70E740481C1C}">
                <a14:useLocalDpi xmlns:a14="http://schemas.microsoft.com/office/drawing/2010/main" val="0"/>
              </a:ext>
            </a:extLst>
          </a:blip>
          <a:stretch>
            <a:fillRect/>
          </a:stretch>
        </p:blipFill>
        <p:spPr>
          <a:xfrm>
            <a:off x="11375122" y="6356350"/>
            <a:ext cx="501445" cy="340314"/>
          </a:xfrm>
          <a:prstGeom prst="rect">
            <a:avLst/>
          </a:prstGeom>
        </p:spPr>
      </p:pic>
      <p:sp>
        <p:nvSpPr>
          <p:cNvPr id="8" name="Foliennummernplatzhalter 3"/>
          <p:cNvSpPr>
            <a:spLocks noGrp="1"/>
          </p:cNvSpPr>
          <p:nvPr>
            <p:ph type="sldNum" sz="quarter" idx="11"/>
          </p:nvPr>
        </p:nvSpPr>
        <p:spPr>
          <a:xfrm>
            <a:off x="8610600" y="6365063"/>
            <a:ext cx="2743200" cy="365125"/>
          </a:xfrm>
        </p:spPr>
        <p:txBody>
          <a:bodyPr/>
          <a:lstStyle/>
          <a:p>
            <a:fld id="{CD13C9F6-DA1F-4969-8B21-2E803A8A69C8}" type="slidenum">
              <a:rPr lang="de-DE" smtClean="0"/>
              <a:t>‹Nr.›</a:t>
            </a:fld>
            <a:endParaRPr lang="de-DE" dirty="0"/>
          </a:p>
        </p:txBody>
      </p:sp>
    </p:spTree>
    <p:extLst>
      <p:ext uri="{BB962C8B-B14F-4D97-AF65-F5344CB8AC3E}">
        <p14:creationId xmlns:p14="http://schemas.microsoft.com/office/powerpoint/2010/main" val="343728410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5_Benutzerdefiniertes Layout">
    <p:spTree>
      <p:nvGrpSpPr>
        <p:cNvPr id="1" name=""/>
        <p:cNvGrpSpPr/>
        <p:nvPr/>
      </p:nvGrpSpPr>
      <p:grpSpPr>
        <a:xfrm>
          <a:off x="0" y="0"/>
          <a:ext cx="0" cy="0"/>
          <a:chOff x="0" y="0"/>
          <a:chExt cx="0" cy="0"/>
        </a:xfrm>
      </p:grpSpPr>
      <p:sp>
        <p:nvSpPr>
          <p:cNvPr id="5" name="Textfeld 6">
            <a:extLst>
              <a:ext uri="{FF2B5EF4-FFF2-40B4-BE49-F238E27FC236}">
                <a16:creationId xmlns:a16="http://schemas.microsoft.com/office/drawing/2014/main" id="{FF4A8B35-9B30-4F91-8031-AC39C49B3A46}"/>
              </a:ext>
            </a:extLst>
          </p:cNvPr>
          <p:cNvSpPr txBox="1"/>
          <p:nvPr userDrawn="1"/>
        </p:nvSpPr>
        <p:spPr>
          <a:xfrm>
            <a:off x="1144800" y="6193806"/>
            <a:ext cx="1963480" cy="502858"/>
          </a:xfrm>
          <a:prstGeom prst="rect">
            <a:avLst/>
          </a:prstGeom>
          <a:solidFill>
            <a:schemeClr val="lt1"/>
          </a:solid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15000"/>
              </a:lnSpc>
              <a:spcAft>
                <a:spcPts val="1000"/>
              </a:spcAft>
            </a:pPr>
            <a:r>
              <a:rPr lang="en-US" sz="600" dirty="0">
                <a:effectLst/>
                <a:latin typeface="Arial" panose="020B0604020202020204" pitchFamily="34" charset="0"/>
                <a:ea typeface="Calibri" panose="020F0502020204030204" pitchFamily="34" charset="0"/>
                <a:cs typeface="Times New Roman" panose="02020603050405020304" pitchFamily="18" charset="0"/>
              </a:rPr>
              <a:t>This project has received funding from the European Union’s H2020 Coordination Support Action under Grant Agreement No. 894356.</a:t>
            </a:r>
            <a:endParaRPr lang="de-DE" sz="1100" dirty="0">
              <a:solidFill>
                <a:srgbClr val="FF0000"/>
              </a:solidFill>
              <a:effectLst/>
              <a:ea typeface="Calibri" panose="020F0502020204030204" pitchFamily="34" charset="0"/>
              <a:cs typeface="Times New Roman" panose="02020603050405020304" pitchFamily="18" charset="0"/>
            </a:endParaRPr>
          </a:p>
          <a:p>
            <a:pPr>
              <a:lnSpc>
                <a:spcPct val="115000"/>
              </a:lnSpc>
              <a:spcAft>
                <a:spcPts val="1000"/>
              </a:spcAft>
            </a:pPr>
            <a:r>
              <a:rPr lang="en-US" sz="600" dirty="0">
                <a:effectLst/>
                <a:latin typeface="Arial" panose="020B0604020202020204" pitchFamily="34" charset="0"/>
                <a:ea typeface="Calibri" panose="020F0502020204030204" pitchFamily="34" charset="0"/>
                <a:cs typeface="Times New Roman" panose="02020603050405020304" pitchFamily="18" charset="0"/>
              </a:rPr>
              <a:t> </a:t>
            </a:r>
            <a:endParaRPr lang="de-DE" sz="1100" dirty="0">
              <a:effectLst/>
              <a:ea typeface="Calibri" panose="020F0502020204030204" pitchFamily="34" charset="0"/>
              <a:cs typeface="Times New Roman" panose="02020603050405020304" pitchFamily="18" charset="0"/>
            </a:endParaRPr>
          </a:p>
        </p:txBody>
      </p:sp>
      <p:pic>
        <p:nvPicPr>
          <p:cNvPr id="6" name="Bildobjekt 2"/>
          <p:cNvPicPr/>
          <p:nvPr userDrawn="1"/>
        </p:nvPicPr>
        <p:blipFill>
          <a:blip r:embed="rId2" cstate="print">
            <a:extLst>
              <a:ext uri="{28A0092B-C50C-407E-A947-70E740481C1C}">
                <a14:useLocalDpi xmlns:a14="http://schemas.microsoft.com/office/drawing/2010/main" val="0"/>
              </a:ext>
            </a:extLst>
          </a:blip>
          <a:stretch>
            <a:fillRect/>
          </a:stretch>
        </p:blipFill>
        <p:spPr>
          <a:xfrm>
            <a:off x="4428321" y="6216170"/>
            <a:ext cx="919086" cy="354787"/>
          </a:xfrm>
          <a:prstGeom prst="rect">
            <a:avLst/>
          </a:prstGeom>
        </p:spPr>
      </p:pic>
      <p:pic>
        <p:nvPicPr>
          <p:cNvPr id="7" name="Picture 25" descr="https://365tno.sharepoint.com/sites/intranet/Organisation/CS/Marketing_Communications/Externe-profilering/Logos/426_1_TNO_ifl_zwart.png"/>
          <p:cNvPicPr/>
          <p:nvPr userDrawn="1"/>
        </p:nvPicPr>
        <p:blipFill rotWithShape="1">
          <a:blip r:embed="rId3" cstate="print">
            <a:extLst>
              <a:ext uri="{28A0092B-C50C-407E-A947-70E740481C1C}">
                <a14:useLocalDpi xmlns:a14="http://schemas.microsoft.com/office/drawing/2010/main" val="0"/>
              </a:ext>
            </a:extLst>
          </a:blip>
          <a:srcRect l="7704" t="16984" r="4714" b="21687"/>
          <a:stretch/>
        </p:blipFill>
        <p:spPr bwMode="auto">
          <a:xfrm>
            <a:off x="3309309" y="6307868"/>
            <a:ext cx="1015908" cy="171393"/>
          </a:xfrm>
          <a:prstGeom prst="rect">
            <a:avLst/>
          </a:prstGeom>
          <a:noFill/>
          <a:ln>
            <a:noFill/>
          </a:ln>
          <a:extLst>
            <a:ext uri="{53640926-AAD7-44D8-BBD7-CCE9431645EC}">
              <a14:shadowObscured xmlns:a14="http://schemas.microsoft.com/office/drawing/2010/main"/>
            </a:ext>
          </a:extLst>
        </p:spPr>
      </p:pic>
      <p:pic>
        <p:nvPicPr>
          <p:cNvPr id="8" name="Immagine 2"/>
          <p:cNvPicPr/>
          <p:nvPr userDrawn="1"/>
        </p:nvPicPr>
        <p:blipFill>
          <a:blip r:embed="rId4" cstate="print">
            <a:extLst>
              <a:ext uri="{28A0092B-C50C-407E-A947-70E740481C1C}">
                <a14:useLocalDpi xmlns:a14="http://schemas.microsoft.com/office/drawing/2010/main" val="0"/>
              </a:ext>
            </a:extLst>
          </a:blip>
          <a:stretch>
            <a:fillRect/>
          </a:stretch>
        </p:blipFill>
        <p:spPr>
          <a:xfrm>
            <a:off x="5473799" y="6257882"/>
            <a:ext cx="722915" cy="271360"/>
          </a:xfrm>
          <a:prstGeom prst="rect">
            <a:avLst/>
          </a:prstGeom>
        </p:spPr>
      </p:pic>
      <p:pic>
        <p:nvPicPr>
          <p:cNvPr id="9" name="Grafik 8" descr="R:\PR\01_Unternehmenskommunikation\12_Corporate_Design\02_Logo\bea_logo_black_font\bea_logo_black_font_c4_transp.jpg"/>
          <p:cNvPicPr/>
          <p:nvPr userDrawn="1"/>
        </p:nvPicPr>
        <p:blipFill>
          <a:blip r:embed="rId5" cstate="print">
            <a:extLst>
              <a:ext uri="{28A0092B-C50C-407E-A947-70E740481C1C}">
                <a14:useLocalDpi xmlns:a14="http://schemas.microsoft.com/office/drawing/2010/main" val="0"/>
              </a:ext>
            </a:extLst>
          </a:blip>
          <a:srcRect/>
          <a:stretch>
            <a:fillRect/>
          </a:stretch>
        </p:blipFill>
        <p:spPr bwMode="auto">
          <a:xfrm>
            <a:off x="6454745" y="6239379"/>
            <a:ext cx="517496" cy="288447"/>
          </a:xfrm>
          <a:prstGeom prst="rect">
            <a:avLst/>
          </a:prstGeom>
          <a:noFill/>
          <a:ln>
            <a:noFill/>
          </a:ln>
        </p:spPr>
      </p:pic>
      <p:pic>
        <p:nvPicPr>
          <p:cNvPr id="10" name="Picture 1"/>
          <p:cNvPicPr/>
          <p:nvPr userDrawn="1"/>
        </p:nvPicPr>
        <p:blipFill rotWithShape="1">
          <a:blip r:embed="rId6" cstate="print">
            <a:extLst>
              <a:ext uri="{28A0092B-C50C-407E-A947-70E740481C1C}">
                <a14:useLocalDpi xmlns:a14="http://schemas.microsoft.com/office/drawing/2010/main" val="0"/>
              </a:ext>
            </a:extLst>
          </a:blip>
          <a:srcRect t="8773" b="16666"/>
          <a:stretch/>
        </p:blipFill>
        <p:spPr bwMode="auto">
          <a:xfrm>
            <a:off x="7166080" y="6153650"/>
            <a:ext cx="968118" cy="356046"/>
          </a:xfrm>
          <a:prstGeom prst="rect">
            <a:avLst/>
          </a:prstGeom>
          <a:noFill/>
          <a:ln>
            <a:noFill/>
          </a:ln>
          <a:extLst>
            <a:ext uri="{53640926-AAD7-44D8-BBD7-CCE9431645EC}">
              <a14:shadowObscured xmlns:a14="http://schemas.microsoft.com/office/drawing/2010/main"/>
            </a:ext>
          </a:extLst>
        </p:spPr>
      </p:pic>
      <p:pic>
        <p:nvPicPr>
          <p:cNvPr id="11" name="Picture 3"/>
          <p:cNvPicPr/>
          <p:nvPr userDrawn="1"/>
        </p:nvPicPr>
        <p:blipFill>
          <a:blip r:embed="rId7" cstate="print">
            <a:extLst>
              <a:ext uri="{28A0092B-C50C-407E-A947-70E740481C1C}">
                <a14:useLocalDpi xmlns:a14="http://schemas.microsoft.com/office/drawing/2010/main" val="0"/>
              </a:ext>
            </a:extLst>
          </a:blip>
          <a:srcRect/>
          <a:stretch>
            <a:fillRect/>
          </a:stretch>
        </p:blipFill>
        <p:spPr bwMode="auto">
          <a:xfrm>
            <a:off x="8359881" y="6144862"/>
            <a:ext cx="447505" cy="439814"/>
          </a:xfrm>
          <a:prstGeom prst="rect">
            <a:avLst/>
          </a:prstGeom>
          <a:noFill/>
          <a:ln>
            <a:noFill/>
          </a:ln>
        </p:spPr>
      </p:pic>
      <p:pic>
        <p:nvPicPr>
          <p:cNvPr id="12" name="Picture 24"/>
          <p:cNvPicPr/>
          <p:nvPr userDrawn="1"/>
        </p:nvPicPr>
        <p:blipFill>
          <a:blip r:embed="rId8" cstate="print">
            <a:extLst>
              <a:ext uri="{28A0092B-C50C-407E-A947-70E740481C1C}">
                <a14:useLocalDpi xmlns:a14="http://schemas.microsoft.com/office/drawing/2010/main" val="0"/>
              </a:ext>
            </a:extLst>
          </a:blip>
          <a:srcRect/>
          <a:stretch>
            <a:fillRect/>
          </a:stretch>
        </p:blipFill>
        <p:spPr bwMode="auto">
          <a:xfrm>
            <a:off x="9106177" y="6273252"/>
            <a:ext cx="520986" cy="240621"/>
          </a:xfrm>
          <a:prstGeom prst="rect">
            <a:avLst/>
          </a:prstGeom>
          <a:noFill/>
          <a:ln>
            <a:noFill/>
          </a:ln>
        </p:spPr>
      </p:pic>
      <p:pic>
        <p:nvPicPr>
          <p:cNvPr id="13" name="Picture 27" descr="header_E"/>
          <p:cNvPicPr/>
          <p:nvPr userDrawn="1"/>
        </p:nvPicPr>
        <p:blipFill>
          <a:blip r:embed="rId9" cstate="print">
            <a:extLst>
              <a:ext uri="{28A0092B-C50C-407E-A947-70E740481C1C}">
                <a14:useLocalDpi xmlns:a14="http://schemas.microsoft.com/office/drawing/2010/main" val="0"/>
              </a:ext>
            </a:extLst>
          </a:blip>
          <a:srcRect l="31882" r="31726"/>
          <a:stretch>
            <a:fillRect/>
          </a:stretch>
        </p:blipFill>
        <p:spPr bwMode="auto">
          <a:xfrm>
            <a:off x="9910752" y="6227605"/>
            <a:ext cx="786800" cy="367285"/>
          </a:xfrm>
          <a:prstGeom prst="rect">
            <a:avLst/>
          </a:prstGeom>
          <a:noFill/>
        </p:spPr>
      </p:pic>
      <p:pic>
        <p:nvPicPr>
          <p:cNvPr id="14" name="Immagine 2"/>
          <p:cNvPicPr/>
          <p:nvPr userDrawn="1"/>
        </p:nvPicPr>
        <p:blipFill>
          <a:blip r:embed="rId10">
            <a:extLst>
              <a:ext uri="{28A0092B-C50C-407E-A947-70E740481C1C}">
                <a14:useLocalDpi xmlns:a14="http://schemas.microsoft.com/office/drawing/2010/main" val="0"/>
              </a:ext>
            </a:extLst>
          </a:blip>
          <a:srcRect/>
          <a:stretch>
            <a:fillRect/>
          </a:stretch>
        </p:blipFill>
        <p:spPr bwMode="auto">
          <a:xfrm>
            <a:off x="10847630" y="6137161"/>
            <a:ext cx="463100" cy="546600"/>
          </a:xfrm>
          <a:prstGeom prst="rect">
            <a:avLst/>
          </a:prstGeom>
          <a:noFill/>
          <a:ln>
            <a:noFill/>
          </a:ln>
        </p:spPr>
      </p:pic>
      <p:pic>
        <p:nvPicPr>
          <p:cNvPr id="15" name="Afbeelding 16" descr="cidimage002.png@01D4FECE.D63D32C0"/>
          <p:cNvPicPr/>
          <p:nvPr userDrawn="1"/>
        </p:nvPicPr>
        <p:blipFill>
          <a:blip r:embed="rId11" r:link="rId12" cstate="print">
            <a:extLst>
              <a:ext uri="{28A0092B-C50C-407E-A947-70E740481C1C}">
                <a14:useLocalDpi xmlns:a14="http://schemas.microsoft.com/office/drawing/2010/main" val="0"/>
              </a:ext>
            </a:extLst>
          </a:blip>
          <a:srcRect/>
          <a:stretch>
            <a:fillRect/>
          </a:stretch>
        </p:blipFill>
        <p:spPr bwMode="auto">
          <a:xfrm>
            <a:off x="11569993" y="6153650"/>
            <a:ext cx="414671" cy="401685"/>
          </a:xfrm>
          <a:prstGeom prst="rect">
            <a:avLst/>
          </a:prstGeom>
          <a:noFill/>
          <a:ln>
            <a:noFill/>
          </a:ln>
        </p:spPr>
      </p:pic>
      <p:pic>
        <p:nvPicPr>
          <p:cNvPr id="16" name="Grafik 15">
            <a:extLst>
              <a:ext uri="{FF2B5EF4-FFF2-40B4-BE49-F238E27FC236}">
                <a16:creationId xmlns:a16="http://schemas.microsoft.com/office/drawing/2014/main" id="{150F95C0-8540-4F30-B067-350D27C33E54}"/>
              </a:ext>
            </a:extLst>
          </p:cNvPr>
          <p:cNvPicPr/>
          <p:nvPr userDrawn="1"/>
        </p:nvPicPr>
        <p:blipFill>
          <a:blip r:embed="rId13" cstate="print">
            <a:extLst>
              <a:ext uri="{28A0092B-C50C-407E-A947-70E740481C1C}">
                <a14:useLocalDpi xmlns:a14="http://schemas.microsoft.com/office/drawing/2010/main" val="0"/>
              </a:ext>
            </a:extLst>
          </a:blip>
          <a:stretch>
            <a:fillRect/>
          </a:stretch>
        </p:blipFill>
        <p:spPr>
          <a:xfrm>
            <a:off x="336755" y="6193807"/>
            <a:ext cx="705236" cy="502857"/>
          </a:xfrm>
          <a:prstGeom prst="rect">
            <a:avLst/>
          </a:prstGeom>
        </p:spPr>
      </p:pic>
      <p:pic>
        <p:nvPicPr>
          <p:cNvPr id="17" name="Grafik 16"/>
          <p:cNvPicPr>
            <a:picLocks noChangeAspect="1"/>
          </p:cNvPicPr>
          <p:nvPr userDrawn="1"/>
        </p:nvPicPr>
        <p:blipFill>
          <a:blip r:embed="rId14" cstate="print">
            <a:extLst>
              <a:ext uri="{28A0092B-C50C-407E-A947-70E740481C1C}">
                <a14:useLocalDpi xmlns:a14="http://schemas.microsoft.com/office/drawing/2010/main" val="0"/>
              </a:ext>
            </a:extLst>
          </a:blip>
          <a:stretch>
            <a:fillRect/>
          </a:stretch>
        </p:blipFill>
        <p:spPr>
          <a:xfrm>
            <a:off x="4150242" y="2487922"/>
            <a:ext cx="3891516" cy="2994643"/>
          </a:xfrm>
          <a:prstGeom prst="rect">
            <a:avLst/>
          </a:prstGeom>
        </p:spPr>
      </p:pic>
    </p:spTree>
    <p:extLst>
      <p:ext uri="{BB962C8B-B14F-4D97-AF65-F5344CB8AC3E}">
        <p14:creationId xmlns:p14="http://schemas.microsoft.com/office/powerpoint/2010/main" val="268629492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1_Titel und Inhal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solidFill>
                  <a:srgbClr val="034EA8"/>
                </a:solidFill>
              </a:defRPr>
            </a:lvl1pPr>
          </a:lstStyle>
          <a:p>
            <a:r>
              <a:rPr lang="de-DE" dirty="0"/>
              <a:t>Title</a:t>
            </a:r>
            <a:endParaRPr lang="en-US" dirty="0"/>
          </a:p>
        </p:txBody>
      </p:sp>
      <p:sp>
        <p:nvSpPr>
          <p:cNvPr id="3" name="Content Placeholder 2"/>
          <p:cNvSpPr>
            <a:spLocks noGrp="1"/>
          </p:cNvSpPr>
          <p:nvPr>
            <p:ph idx="1"/>
          </p:nvPr>
        </p:nvSpPr>
        <p:spPr/>
        <p:txBody>
          <a:bodyPr/>
          <a:lstStyle>
            <a:lvl2pPr>
              <a:defRPr baseline="0"/>
            </a:lvl2pPr>
            <a:lvl3pPr>
              <a:defRPr baseline="0"/>
            </a:lvl3pPr>
            <a:lvl4pPr>
              <a:defRPr baseline="0"/>
            </a:lvl4pPr>
            <a:lvl5pPr>
              <a:defRPr baseline="0"/>
            </a:lvl5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4" name="Date Placeholder 3"/>
          <p:cNvSpPr>
            <a:spLocks noGrp="1"/>
          </p:cNvSpPr>
          <p:nvPr>
            <p:ph type="dt" sz="half" idx="10"/>
          </p:nvPr>
        </p:nvSpPr>
        <p:spPr/>
        <p:txBody>
          <a:bodyPr/>
          <a:lstStyle/>
          <a:p>
            <a:fld id="{E358CA96-E99A-439F-A336-D84BF4D5DD11}" type="datetime3">
              <a:rPr lang="en-GB" smtClean="0"/>
              <a:t>4 May, 2022</a:t>
            </a:fld>
            <a:endParaRPr lang="de-DE"/>
          </a:p>
        </p:txBody>
      </p:sp>
      <p:pic>
        <p:nvPicPr>
          <p:cNvPr id="7" name="Grafik 6">
            <a:extLst>
              <a:ext uri="{FF2B5EF4-FFF2-40B4-BE49-F238E27FC236}">
                <a16:creationId xmlns:a16="http://schemas.microsoft.com/office/drawing/2014/main" id="{150F95C0-8540-4F30-B067-350D27C33E54}"/>
              </a:ext>
            </a:extLst>
          </p:cNvPr>
          <p:cNvPicPr/>
          <p:nvPr userDrawn="1"/>
        </p:nvPicPr>
        <p:blipFill>
          <a:blip r:embed="rId2" cstate="print">
            <a:extLst>
              <a:ext uri="{28A0092B-C50C-407E-A947-70E740481C1C}">
                <a14:useLocalDpi xmlns:a14="http://schemas.microsoft.com/office/drawing/2010/main" val="0"/>
              </a:ext>
            </a:extLst>
          </a:blip>
          <a:stretch>
            <a:fillRect/>
          </a:stretch>
        </p:blipFill>
        <p:spPr>
          <a:xfrm>
            <a:off x="11375122" y="6356350"/>
            <a:ext cx="501445" cy="340314"/>
          </a:xfrm>
          <a:prstGeom prst="rect">
            <a:avLst/>
          </a:prstGeom>
        </p:spPr>
      </p:pic>
      <p:sp>
        <p:nvSpPr>
          <p:cNvPr id="8" name="Foliennummernplatzhalter 3"/>
          <p:cNvSpPr>
            <a:spLocks noGrp="1"/>
          </p:cNvSpPr>
          <p:nvPr>
            <p:ph type="sldNum" sz="quarter" idx="11"/>
          </p:nvPr>
        </p:nvSpPr>
        <p:spPr>
          <a:xfrm>
            <a:off x="8610600" y="6365063"/>
            <a:ext cx="2743200" cy="365125"/>
          </a:xfrm>
        </p:spPr>
        <p:txBody>
          <a:bodyPr/>
          <a:lstStyle/>
          <a:p>
            <a:fld id="{CD13C9F6-DA1F-4969-8B21-2E803A8A69C8}" type="slidenum">
              <a:rPr lang="de-DE" smtClean="0"/>
              <a:t>‹Nr.›</a:t>
            </a:fld>
            <a:endParaRPr lang="de-DE" dirty="0"/>
          </a:p>
        </p:txBody>
      </p:sp>
    </p:spTree>
    <p:extLst>
      <p:ext uri="{BB962C8B-B14F-4D97-AF65-F5344CB8AC3E}">
        <p14:creationId xmlns:p14="http://schemas.microsoft.com/office/powerpoint/2010/main" val="128344459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831850" y="1709738"/>
            <a:ext cx="10515600" cy="2852737"/>
          </a:xfrm>
        </p:spPr>
        <p:txBody>
          <a:bodyPr anchor="b"/>
          <a:lstStyle>
            <a:lvl1pPr>
              <a:defRPr sz="6000">
                <a:solidFill>
                  <a:srgbClr val="034EA8"/>
                </a:solidFill>
              </a:defRPr>
            </a:lvl1pPr>
          </a:lstStyle>
          <a:p>
            <a:r>
              <a:rPr lang="de-DE" dirty="0"/>
              <a:t>Title</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de-DE"/>
              <a:t>Textmasterformat bearbeiten</a:t>
            </a:r>
          </a:p>
        </p:txBody>
      </p:sp>
      <p:sp>
        <p:nvSpPr>
          <p:cNvPr id="4" name="Date Placeholder 3"/>
          <p:cNvSpPr>
            <a:spLocks noGrp="1"/>
          </p:cNvSpPr>
          <p:nvPr>
            <p:ph type="dt" sz="half" idx="10"/>
          </p:nvPr>
        </p:nvSpPr>
        <p:spPr/>
        <p:txBody>
          <a:bodyPr/>
          <a:lstStyle/>
          <a:p>
            <a:fld id="{9AAB07D3-59FA-4B3E-9DD5-B7F57F953945}" type="datetime3">
              <a:rPr lang="en-GB" smtClean="0"/>
              <a:t>4 May, 2022</a:t>
            </a:fld>
            <a:endParaRPr lang="de-DE"/>
          </a:p>
        </p:txBody>
      </p:sp>
      <p:pic>
        <p:nvPicPr>
          <p:cNvPr id="7" name="Grafik 6">
            <a:extLst>
              <a:ext uri="{FF2B5EF4-FFF2-40B4-BE49-F238E27FC236}">
                <a16:creationId xmlns:a16="http://schemas.microsoft.com/office/drawing/2014/main" id="{150F95C0-8540-4F30-B067-350D27C33E54}"/>
              </a:ext>
            </a:extLst>
          </p:cNvPr>
          <p:cNvPicPr/>
          <p:nvPr userDrawn="1"/>
        </p:nvPicPr>
        <p:blipFill>
          <a:blip r:embed="rId2" cstate="print">
            <a:extLst>
              <a:ext uri="{28A0092B-C50C-407E-A947-70E740481C1C}">
                <a14:useLocalDpi xmlns:a14="http://schemas.microsoft.com/office/drawing/2010/main" val="0"/>
              </a:ext>
            </a:extLst>
          </a:blip>
          <a:stretch>
            <a:fillRect/>
          </a:stretch>
        </p:blipFill>
        <p:spPr>
          <a:xfrm>
            <a:off x="11375122" y="6356350"/>
            <a:ext cx="501445" cy="340314"/>
          </a:xfrm>
          <a:prstGeom prst="rect">
            <a:avLst/>
          </a:prstGeom>
        </p:spPr>
      </p:pic>
      <p:sp>
        <p:nvSpPr>
          <p:cNvPr id="8" name="Foliennummernplatzhalter 3"/>
          <p:cNvSpPr>
            <a:spLocks noGrp="1"/>
          </p:cNvSpPr>
          <p:nvPr>
            <p:ph type="sldNum" sz="quarter" idx="11"/>
          </p:nvPr>
        </p:nvSpPr>
        <p:spPr>
          <a:xfrm>
            <a:off x="8610600" y="6365063"/>
            <a:ext cx="2743200" cy="365125"/>
          </a:xfrm>
        </p:spPr>
        <p:txBody>
          <a:bodyPr/>
          <a:lstStyle/>
          <a:p>
            <a:fld id="{CD13C9F6-DA1F-4969-8B21-2E803A8A69C8}" type="slidenum">
              <a:rPr lang="de-DE" smtClean="0"/>
              <a:t>‹Nr.›</a:t>
            </a:fld>
            <a:endParaRPr lang="de-DE" dirty="0"/>
          </a:p>
        </p:txBody>
      </p:sp>
    </p:spTree>
    <p:extLst>
      <p:ext uri="{BB962C8B-B14F-4D97-AF65-F5344CB8AC3E}">
        <p14:creationId xmlns:p14="http://schemas.microsoft.com/office/powerpoint/2010/main" val="260880998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952BC8B-0847-40D8-9862-321C988819E6}" type="datetime3">
              <a:rPr lang="en-GB" smtClean="0"/>
              <a:t>4 May, 2022</a:t>
            </a:fld>
            <a:endParaRPr lang="de-DE"/>
          </a:p>
        </p:txBody>
      </p:sp>
      <p:pic>
        <p:nvPicPr>
          <p:cNvPr id="5" name="Grafik 4">
            <a:extLst>
              <a:ext uri="{FF2B5EF4-FFF2-40B4-BE49-F238E27FC236}">
                <a16:creationId xmlns:a16="http://schemas.microsoft.com/office/drawing/2014/main" id="{150F95C0-8540-4F30-B067-350D27C33E54}"/>
              </a:ext>
            </a:extLst>
          </p:cNvPr>
          <p:cNvPicPr/>
          <p:nvPr userDrawn="1"/>
        </p:nvPicPr>
        <p:blipFill>
          <a:blip r:embed="rId2" cstate="print">
            <a:extLst>
              <a:ext uri="{28A0092B-C50C-407E-A947-70E740481C1C}">
                <a14:useLocalDpi xmlns:a14="http://schemas.microsoft.com/office/drawing/2010/main" val="0"/>
              </a:ext>
            </a:extLst>
          </a:blip>
          <a:stretch>
            <a:fillRect/>
          </a:stretch>
        </p:blipFill>
        <p:spPr>
          <a:xfrm>
            <a:off x="11375122" y="6356350"/>
            <a:ext cx="501445" cy="340314"/>
          </a:xfrm>
          <a:prstGeom prst="rect">
            <a:avLst/>
          </a:prstGeom>
        </p:spPr>
      </p:pic>
      <p:sp>
        <p:nvSpPr>
          <p:cNvPr id="6" name="Foliennummernplatzhalter 3"/>
          <p:cNvSpPr>
            <a:spLocks noGrp="1"/>
          </p:cNvSpPr>
          <p:nvPr>
            <p:ph type="sldNum" sz="quarter" idx="11"/>
          </p:nvPr>
        </p:nvSpPr>
        <p:spPr>
          <a:xfrm>
            <a:off x="8610600" y="6365063"/>
            <a:ext cx="2743200" cy="365125"/>
          </a:xfrm>
        </p:spPr>
        <p:txBody>
          <a:bodyPr/>
          <a:lstStyle/>
          <a:p>
            <a:fld id="{CD13C9F6-DA1F-4969-8B21-2E803A8A69C8}" type="slidenum">
              <a:rPr lang="de-DE" smtClean="0"/>
              <a:t>‹Nr.›</a:t>
            </a:fld>
            <a:endParaRPr lang="de-DE" dirty="0"/>
          </a:p>
        </p:txBody>
      </p:sp>
    </p:spTree>
    <p:extLst>
      <p:ext uri="{BB962C8B-B14F-4D97-AF65-F5344CB8AC3E}">
        <p14:creationId xmlns:p14="http://schemas.microsoft.com/office/powerpoint/2010/main" val="168439523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839788" y="457200"/>
            <a:ext cx="3932237" cy="1600200"/>
          </a:xfrm>
        </p:spPr>
        <p:txBody>
          <a:bodyPr anchor="b"/>
          <a:lstStyle>
            <a:lvl1pPr>
              <a:defRPr sz="3200">
                <a:solidFill>
                  <a:srgbClr val="034EA8"/>
                </a:solidFill>
              </a:defRPr>
            </a:lvl1pPr>
          </a:lstStyle>
          <a:p>
            <a:r>
              <a:rPr lang="de-DE" dirty="0"/>
              <a:t>Title</a:t>
            </a:r>
            <a:endParaRPr lang="en-US" dirty="0"/>
          </a:p>
        </p:txBody>
      </p:sp>
      <p:sp>
        <p:nvSpPr>
          <p:cNvPr id="3" name="Content Placeholder 2"/>
          <p:cNvSpPr>
            <a:spLocks noGrp="1"/>
          </p:cNvSpPr>
          <p:nvPr>
            <p:ph idx="1"/>
          </p:nvPr>
        </p:nvSpPr>
        <p:spPr>
          <a:xfrm>
            <a:off x="5183188" y="987425"/>
            <a:ext cx="6172200" cy="4873625"/>
          </a:xfrm>
        </p:spPr>
        <p:txBody>
          <a:bodyPr/>
          <a:lstStyle>
            <a:lvl1pPr marL="0" indent="0">
              <a:buNone/>
              <a:defRPr sz="3200"/>
            </a:lvl1pPr>
            <a:lvl2pPr>
              <a:defRPr sz="2800" baseline="0"/>
            </a:lvl2pPr>
            <a:lvl3pPr>
              <a:defRPr sz="2400" baseline="0"/>
            </a:lvl3pPr>
            <a:lvl4pPr>
              <a:defRPr sz="2000" baseline="0"/>
            </a:lvl4pPr>
            <a:lvl5pPr>
              <a:defRPr sz="2000" baseline="0"/>
            </a:lvl5pPr>
            <a:lvl6pPr>
              <a:defRPr sz="2000"/>
            </a:lvl6pPr>
            <a:lvl7pPr>
              <a:defRPr sz="2000"/>
            </a:lvl7pPr>
            <a:lvl8pPr>
              <a:defRPr sz="2000"/>
            </a:lvl8pPr>
            <a:lvl9pPr>
              <a:defRPr sz="2000"/>
            </a:lvl9p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dirty="0"/>
              <a:t>Textmasterformat bearbeiten</a:t>
            </a:r>
          </a:p>
        </p:txBody>
      </p:sp>
      <p:sp>
        <p:nvSpPr>
          <p:cNvPr id="5" name="Date Placeholder 4"/>
          <p:cNvSpPr>
            <a:spLocks noGrp="1"/>
          </p:cNvSpPr>
          <p:nvPr>
            <p:ph type="dt" sz="half" idx="10"/>
          </p:nvPr>
        </p:nvSpPr>
        <p:spPr/>
        <p:txBody>
          <a:bodyPr/>
          <a:lstStyle/>
          <a:p>
            <a:fld id="{067F2A3C-3265-4685-A0E2-5C1D61F21414}" type="datetime3">
              <a:rPr lang="en-GB" smtClean="0"/>
              <a:t>4 May, 2022</a:t>
            </a:fld>
            <a:endParaRPr lang="de-DE"/>
          </a:p>
        </p:txBody>
      </p:sp>
      <p:pic>
        <p:nvPicPr>
          <p:cNvPr id="8" name="Grafik 7">
            <a:extLst>
              <a:ext uri="{FF2B5EF4-FFF2-40B4-BE49-F238E27FC236}">
                <a16:creationId xmlns:a16="http://schemas.microsoft.com/office/drawing/2014/main" id="{150F95C0-8540-4F30-B067-350D27C33E54}"/>
              </a:ext>
            </a:extLst>
          </p:cNvPr>
          <p:cNvPicPr/>
          <p:nvPr userDrawn="1"/>
        </p:nvPicPr>
        <p:blipFill>
          <a:blip r:embed="rId2" cstate="print">
            <a:extLst>
              <a:ext uri="{28A0092B-C50C-407E-A947-70E740481C1C}">
                <a14:useLocalDpi xmlns:a14="http://schemas.microsoft.com/office/drawing/2010/main" val="0"/>
              </a:ext>
            </a:extLst>
          </a:blip>
          <a:stretch>
            <a:fillRect/>
          </a:stretch>
        </p:blipFill>
        <p:spPr>
          <a:xfrm>
            <a:off x="11375122" y="6356350"/>
            <a:ext cx="501445" cy="340314"/>
          </a:xfrm>
          <a:prstGeom prst="rect">
            <a:avLst/>
          </a:prstGeom>
        </p:spPr>
      </p:pic>
      <p:sp>
        <p:nvSpPr>
          <p:cNvPr id="9" name="Foliennummernplatzhalter 3"/>
          <p:cNvSpPr>
            <a:spLocks noGrp="1"/>
          </p:cNvSpPr>
          <p:nvPr>
            <p:ph type="sldNum" sz="quarter" idx="11"/>
          </p:nvPr>
        </p:nvSpPr>
        <p:spPr>
          <a:xfrm>
            <a:off x="8610600" y="6365063"/>
            <a:ext cx="2743200" cy="365125"/>
          </a:xfrm>
        </p:spPr>
        <p:txBody>
          <a:bodyPr/>
          <a:lstStyle/>
          <a:p>
            <a:fld id="{CD13C9F6-DA1F-4969-8B21-2E803A8A69C8}" type="slidenum">
              <a:rPr lang="de-DE" smtClean="0"/>
              <a:t>‹Nr.›</a:t>
            </a:fld>
            <a:endParaRPr lang="de-DE" dirty="0"/>
          </a:p>
        </p:txBody>
      </p:sp>
    </p:spTree>
    <p:extLst>
      <p:ext uri="{BB962C8B-B14F-4D97-AF65-F5344CB8AC3E}">
        <p14:creationId xmlns:p14="http://schemas.microsoft.com/office/powerpoint/2010/main" val="254862469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4_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Datumsplatzhalter 2"/>
          <p:cNvSpPr>
            <a:spLocks noGrp="1"/>
          </p:cNvSpPr>
          <p:nvPr>
            <p:ph type="dt" sz="half" idx="10"/>
          </p:nvPr>
        </p:nvSpPr>
        <p:spPr/>
        <p:txBody>
          <a:bodyPr/>
          <a:lstStyle/>
          <a:p>
            <a:fld id="{61CC682A-540D-46FC-B235-37A941E415AB}" type="datetime3">
              <a:rPr lang="en-GB" smtClean="0"/>
              <a:t>4 May, 2022</a:t>
            </a:fld>
            <a:endParaRPr lang="de-DE" dirty="0"/>
          </a:p>
        </p:txBody>
      </p:sp>
      <p:sp>
        <p:nvSpPr>
          <p:cNvPr id="4" name="Foliennummernplatzhalter 3"/>
          <p:cNvSpPr>
            <a:spLocks noGrp="1"/>
          </p:cNvSpPr>
          <p:nvPr>
            <p:ph type="sldNum" sz="quarter" idx="11"/>
          </p:nvPr>
        </p:nvSpPr>
        <p:spPr/>
        <p:txBody>
          <a:bodyPr/>
          <a:lstStyle/>
          <a:p>
            <a:fld id="{CD13C9F6-DA1F-4969-8B21-2E803A8A69C8}" type="slidenum">
              <a:rPr lang="de-DE" smtClean="0"/>
              <a:pPr/>
              <a:t>‹Nr.›</a:t>
            </a:fld>
            <a:endParaRPr lang="de-DE" dirty="0"/>
          </a:p>
        </p:txBody>
      </p:sp>
      <p:sp>
        <p:nvSpPr>
          <p:cNvPr id="5" name="Textplatzhalter 60">
            <a:extLst>
              <a:ext uri="{FF2B5EF4-FFF2-40B4-BE49-F238E27FC236}">
                <a16:creationId xmlns:a16="http://schemas.microsoft.com/office/drawing/2014/main" id="{761076FF-D12B-874E-B2F7-D7211892E96C}"/>
              </a:ext>
            </a:extLst>
          </p:cNvPr>
          <p:cNvSpPr>
            <a:spLocks noGrp="1"/>
          </p:cNvSpPr>
          <p:nvPr>
            <p:ph type="body" sz="quarter" idx="22"/>
          </p:nvPr>
        </p:nvSpPr>
        <p:spPr>
          <a:xfrm>
            <a:off x="824790" y="2061883"/>
            <a:ext cx="4957763" cy="4105835"/>
          </a:xfrm>
        </p:spPr>
        <p:txBody>
          <a:bodyPr rtlCol="0"/>
          <a:lstStyle>
            <a:lvl1pPr rtl="0">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rtl="0"/>
            <a:r>
              <a:rPr lang="de-DE" noProof="0"/>
              <a:t>Textmasterformat bearbeiten</a:t>
            </a:r>
          </a:p>
          <a:p>
            <a:pPr lvl="1" rtl="0"/>
            <a:r>
              <a:rPr lang="de-DE" noProof="0"/>
              <a:t>Zweite Ebene</a:t>
            </a:r>
          </a:p>
          <a:p>
            <a:pPr lvl="2" rtl="0"/>
            <a:r>
              <a:rPr lang="de-DE" noProof="0"/>
              <a:t>Dritte Ebene</a:t>
            </a:r>
          </a:p>
          <a:p>
            <a:pPr lvl="3" rtl="0"/>
            <a:r>
              <a:rPr lang="de-DE" noProof="0"/>
              <a:t>Vierte Ebene</a:t>
            </a:r>
          </a:p>
          <a:p>
            <a:pPr lvl="4" rtl="0"/>
            <a:r>
              <a:rPr lang="de-DE" noProof="0"/>
              <a:t>Fünfte Ebene</a:t>
            </a:r>
            <a:endParaRPr lang="de-DE" noProof="0" dirty="0"/>
          </a:p>
        </p:txBody>
      </p:sp>
      <p:sp>
        <p:nvSpPr>
          <p:cNvPr id="6" name="Textplatzhalter 60">
            <a:extLst>
              <a:ext uri="{FF2B5EF4-FFF2-40B4-BE49-F238E27FC236}">
                <a16:creationId xmlns:a16="http://schemas.microsoft.com/office/drawing/2014/main" id="{3A9C68A9-C47F-6248-80FB-A955A9DC3FE1}"/>
              </a:ext>
            </a:extLst>
          </p:cNvPr>
          <p:cNvSpPr>
            <a:spLocks noGrp="1"/>
          </p:cNvSpPr>
          <p:nvPr>
            <p:ph type="body" sz="quarter" idx="23"/>
          </p:nvPr>
        </p:nvSpPr>
        <p:spPr>
          <a:xfrm>
            <a:off x="6396037" y="2061883"/>
            <a:ext cx="4957763" cy="4105835"/>
          </a:xfrm>
        </p:spPr>
        <p:txBody>
          <a:bodyPr rtlCol="0"/>
          <a:lstStyle>
            <a:lvl1pPr rtl="0">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rtl="0"/>
            <a:r>
              <a:rPr lang="de-DE" noProof="0" dirty="0"/>
              <a:t>Textmasterformat bearbeiten</a:t>
            </a:r>
          </a:p>
          <a:p>
            <a:pPr lvl="1" rtl="0"/>
            <a:r>
              <a:rPr lang="de-DE" noProof="0" dirty="0"/>
              <a:t>Zweite Ebene</a:t>
            </a:r>
          </a:p>
          <a:p>
            <a:pPr lvl="2" rtl="0"/>
            <a:r>
              <a:rPr lang="de-DE" noProof="0" dirty="0"/>
              <a:t>Dritte Ebene</a:t>
            </a:r>
          </a:p>
          <a:p>
            <a:pPr lvl="3" rtl="0"/>
            <a:r>
              <a:rPr lang="de-DE" noProof="0" dirty="0"/>
              <a:t>Vierte Ebene</a:t>
            </a:r>
          </a:p>
          <a:p>
            <a:pPr lvl="4" rtl="0"/>
            <a:r>
              <a:rPr lang="de-DE" noProof="0" dirty="0"/>
              <a:t>Fünfte Ebene</a:t>
            </a:r>
          </a:p>
        </p:txBody>
      </p:sp>
    </p:spTree>
    <p:extLst>
      <p:ext uri="{BB962C8B-B14F-4D97-AF65-F5344CB8AC3E}">
        <p14:creationId xmlns:p14="http://schemas.microsoft.com/office/powerpoint/2010/main" val="6566617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theme" Target="../theme/theme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1253017"/>
            <a:ext cx="10515600" cy="572608"/>
          </a:xfrm>
          <a:prstGeom prst="rect">
            <a:avLst/>
          </a:prstGeom>
        </p:spPr>
        <p:txBody>
          <a:bodyPr vert="horz" lIns="91440" tIns="45720" rIns="91440" bIns="45720" rtlCol="0" anchor="ctr">
            <a:normAutofit/>
          </a:bodyPr>
          <a:lstStyle/>
          <a:p>
            <a:r>
              <a:rPr lang="de-DE" dirty="0"/>
              <a:t>Titel</a:t>
            </a:r>
            <a:endParaRPr lang="en-US" dirty="0"/>
          </a:p>
        </p:txBody>
      </p:sp>
      <p:sp>
        <p:nvSpPr>
          <p:cNvPr id="3" name="Text Placeholder 2"/>
          <p:cNvSpPr>
            <a:spLocks noGrp="1"/>
          </p:cNvSpPr>
          <p:nvPr>
            <p:ph type="body" idx="1"/>
          </p:nvPr>
        </p:nvSpPr>
        <p:spPr>
          <a:xfrm>
            <a:off x="838200" y="1890443"/>
            <a:ext cx="10515600" cy="4286519"/>
          </a:xfrm>
          <a:prstGeom prst="rect">
            <a:avLst/>
          </a:prstGeom>
        </p:spPr>
        <p:txBody>
          <a:bodyPr vert="horz" lIns="91440" tIns="45720" rIns="91440" bIns="45720" rtlCol="0">
            <a:normAutofit/>
          </a:bodyPr>
          <a:lstStyle/>
          <a:p>
            <a:pPr lvl="0"/>
            <a:r>
              <a:rPr lang="de-DE" dirty="0"/>
              <a:t>Text</a:t>
            </a:r>
          </a:p>
          <a:p>
            <a:pPr lvl="1"/>
            <a:r>
              <a:rPr lang="de-DE" dirty="0"/>
              <a:t>Zweite Ebene</a:t>
            </a:r>
          </a:p>
          <a:p>
            <a:pPr lvl="2"/>
            <a:r>
              <a:rPr lang="de-DE" dirty="0"/>
              <a:t>Dritte Ebene</a:t>
            </a:r>
          </a:p>
          <a:p>
            <a:pPr lvl="3"/>
            <a:r>
              <a:rPr lang="de-DE" dirty="0" err="1"/>
              <a:t>Vierte </a:t>
            </a:r>
            <a:r>
              <a:rPr lang="de-DE" dirty="0"/>
              <a:t>Ebene</a:t>
            </a:r>
          </a:p>
          <a:p>
            <a:pPr lvl="4"/>
            <a:r>
              <a:rPr lang="de-DE" dirty="0" err="1"/>
              <a:t>Fünfte </a:t>
            </a:r>
            <a:r>
              <a:rPr lang="de-DE" dirty="0"/>
              <a:t>Ebene</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latin typeface="Noto Sans" panose="020B0502040504020204" pitchFamily="34" charset="0"/>
                <a:ea typeface="Noto Sans" panose="020B0502040504020204" pitchFamily="34" charset="0"/>
                <a:cs typeface="Noto Sans" panose="020B0502040504020204" pitchFamily="34" charset="0"/>
              </a:defRPr>
            </a:lvl1pPr>
          </a:lstStyle>
          <a:p>
            <a:fld id="{61CC682A-540D-46FC-B235-37A941E415AB}" type="datetime3">
              <a:rPr lang="en-GB" smtClean="0"/>
              <a:t>4 May, 2022</a:t>
            </a:fld>
            <a:endParaRPr lang="de-DE" dirty="0"/>
          </a:p>
        </p:txBody>
      </p:sp>
      <p:pic>
        <p:nvPicPr>
          <p:cNvPr id="9" name="Grafik 8"/>
          <p:cNvPicPr>
            <a:picLocks noChangeAspect="1"/>
          </p:cNvPicPr>
          <p:nvPr userDrawn="1"/>
        </p:nvPicPr>
        <p:blipFill>
          <a:blip r:embed="rId22" cstate="print">
            <a:extLst>
              <a:ext uri="{28A0092B-C50C-407E-A947-70E740481C1C}">
                <a14:useLocalDpi xmlns:a14="http://schemas.microsoft.com/office/drawing/2010/main" val="0"/>
              </a:ext>
            </a:extLst>
          </a:blip>
          <a:stretch>
            <a:fillRect/>
          </a:stretch>
        </p:blipFill>
        <p:spPr>
          <a:xfrm>
            <a:off x="9157397" y="194387"/>
            <a:ext cx="2719170" cy="971602"/>
          </a:xfrm>
          <a:prstGeom prst="rect">
            <a:avLst/>
          </a:prstGeom>
        </p:spPr>
      </p:pic>
      <p:sp>
        <p:nvSpPr>
          <p:cNvPr id="13" name="Foliennummernplatzhalt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latin typeface="Noto Sans" panose="020B0502040504020204" pitchFamily="34" charset="0"/>
                <a:ea typeface="Noto Sans" panose="020B0502040504020204" pitchFamily="34" charset="0"/>
                <a:cs typeface="Noto Sans" panose="020B0502040504020204" pitchFamily="34" charset="0"/>
              </a:defRPr>
            </a:lvl1pPr>
          </a:lstStyle>
          <a:p>
            <a:fld id="{CD13C9F6-DA1F-4969-8B21-2E803A8A69C8}" type="slidenum">
              <a:rPr lang="de-DE" smtClean="0"/>
              <a:t>‹Nr.›</a:t>
            </a:fld>
            <a:endParaRPr lang="de-DE" dirty="0"/>
          </a:p>
        </p:txBody>
      </p:sp>
      <p:sp>
        <p:nvSpPr>
          <p:cNvPr id="5" name="Fußzeilenplatzhalt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de-DE"/>
          </a:p>
        </p:txBody>
      </p:sp>
    </p:spTree>
    <p:extLst>
      <p:ext uri="{BB962C8B-B14F-4D97-AF65-F5344CB8AC3E}">
        <p14:creationId xmlns:p14="http://schemas.microsoft.com/office/powerpoint/2010/main" val="2529071352"/>
      </p:ext>
    </p:extLst>
  </p:cSld>
  <p:clrMap bg1="lt1" tx1="dk1" bg2="lt2" tx2="dk2" accent1="accent1" accent2="accent2" accent3="accent3" accent4="accent4" accent5="accent5" accent6="accent6" hlink="hlink" folHlink="folHlink"/>
  <p:sldLayoutIdLst>
    <p:sldLayoutId id="2147483673" r:id="rId1"/>
    <p:sldLayoutId id="2147483682" r:id="rId2"/>
    <p:sldLayoutId id="2147483674" r:id="rId3"/>
    <p:sldLayoutId id="2147483688" r:id="rId4"/>
    <p:sldLayoutId id="2147483692" r:id="rId5"/>
    <p:sldLayoutId id="2147483693" r:id="rId6"/>
    <p:sldLayoutId id="2147483695" r:id="rId7"/>
    <p:sldLayoutId id="2147483696" r:id="rId8"/>
    <p:sldLayoutId id="2147483711" r:id="rId9"/>
    <p:sldLayoutId id="2147483697" r:id="rId10"/>
    <p:sldLayoutId id="2147483698" r:id="rId11"/>
    <p:sldLayoutId id="2147483699" r:id="rId12"/>
    <p:sldLayoutId id="2147483700" r:id="rId13"/>
    <p:sldLayoutId id="2147483701" r:id="rId14"/>
    <p:sldLayoutId id="2147483704" r:id="rId15"/>
    <p:sldLayoutId id="2147483707" r:id="rId16"/>
    <p:sldLayoutId id="2147483710" r:id="rId17"/>
    <p:sldLayoutId id="2147483712" r:id="rId18"/>
    <p:sldLayoutId id="2147483713" r:id="rId19"/>
    <p:sldLayoutId id="2147483714" r:id="rId20"/>
  </p:sldLayoutIdLst>
  <p:hf hdr="0" ftr="0"/>
  <p:txStyles>
    <p:titleStyle>
      <a:lvl1pPr algn="l" defTabSz="914400" rtl="0" eaLnBrk="1" latinLnBrk="0" hangingPunct="1">
        <a:lnSpc>
          <a:spcPct val="90000"/>
        </a:lnSpc>
        <a:spcBef>
          <a:spcPct val="0"/>
        </a:spcBef>
        <a:buNone/>
        <a:defRPr sz="3200" kern="1200">
          <a:solidFill>
            <a:srgbClr val="034EA8"/>
          </a:solidFill>
          <a:latin typeface="Noto Sans" panose="020B0502040504020204" pitchFamily="34" charset="0"/>
          <a:ea typeface="Noto Sans" panose="020B0502040504020204" pitchFamily="34" charset="0"/>
          <a:cs typeface="Noto Sans" panose="020B0502040504020204" pitchFamily="34" charset="0"/>
        </a:defRPr>
      </a:lvl1pPr>
    </p:titleStyle>
    <p:bodyStyle>
      <a:lvl1pPr marL="0" indent="0" algn="l" defTabSz="914400" rtl="0" eaLnBrk="1" latinLnBrk="0" hangingPunct="1">
        <a:lnSpc>
          <a:spcPct val="90000"/>
        </a:lnSpc>
        <a:spcBef>
          <a:spcPts val="1000"/>
        </a:spcBef>
        <a:buClr>
          <a:srgbClr val="034EA8"/>
        </a:buClr>
        <a:buFont typeface="Arial" panose="020B0604020202020204" pitchFamily="34" charset="0"/>
        <a:buNone/>
        <a:defRPr sz="2800" kern="1200">
          <a:solidFill>
            <a:schemeClr val="tx1"/>
          </a:solidFill>
          <a:latin typeface="Noto Sans" panose="020B0502040504020204" pitchFamily="34" charset="0"/>
          <a:ea typeface="Noto Sans" panose="020B0502040504020204" pitchFamily="34" charset="0"/>
          <a:cs typeface="Noto Sans" panose="020B0502040504020204" pitchFamily="34" charset="0"/>
        </a:defRPr>
      </a:lvl1pPr>
      <a:lvl2pPr marL="685800" indent="-228600" algn="l" defTabSz="914400" rtl="0" eaLnBrk="1" latinLnBrk="0" hangingPunct="1">
        <a:lnSpc>
          <a:spcPct val="90000"/>
        </a:lnSpc>
        <a:spcBef>
          <a:spcPts val="500"/>
        </a:spcBef>
        <a:buClr>
          <a:srgbClr val="034EA8"/>
        </a:buClr>
        <a:buFont typeface="Arial" panose="020B0604020202020204" pitchFamily="34" charset="0"/>
        <a:buChar char="•"/>
        <a:defRPr sz="2800" kern="1200" baseline="0">
          <a:solidFill>
            <a:schemeClr val="tx1"/>
          </a:solidFill>
          <a:latin typeface="Noto Sans" panose="020B0502040504020204" pitchFamily="34" charset="0"/>
          <a:ea typeface="Noto Sans" panose="020B0502040504020204" pitchFamily="34" charset="0"/>
          <a:cs typeface="Noto Sans" panose="020B0502040504020204" pitchFamily="34" charset="0"/>
        </a:defRPr>
      </a:lvl2pPr>
      <a:lvl3pPr marL="1143000" indent="-228600" algn="l" defTabSz="914400" rtl="0" eaLnBrk="1" latinLnBrk="0" hangingPunct="1">
        <a:lnSpc>
          <a:spcPct val="90000"/>
        </a:lnSpc>
        <a:spcBef>
          <a:spcPts val="500"/>
        </a:spcBef>
        <a:buClr>
          <a:srgbClr val="034EA8"/>
        </a:buClr>
        <a:buFont typeface="Arial" panose="020B0604020202020204" pitchFamily="34" charset="0"/>
        <a:buChar char="•"/>
        <a:defRPr sz="2400" kern="1200" baseline="0">
          <a:solidFill>
            <a:schemeClr val="tx1"/>
          </a:solidFill>
          <a:latin typeface="Noto Sans" panose="020B0502040504020204" pitchFamily="34" charset="0"/>
          <a:ea typeface="Noto Sans" panose="020B0502040504020204" pitchFamily="34" charset="0"/>
          <a:cs typeface="Noto Sans" panose="020B0502040504020204" pitchFamily="34" charset="0"/>
        </a:defRPr>
      </a:lvl3pPr>
      <a:lvl4pPr marL="1600200" indent="-228600" algn="l" defTabSz="914400" rtl="0" eaLnBrk="1" latinLnBrk="0" hangingPunct="1">
        <a:lnSpc>
          <a:spcPct val="90000"/>
        </a:lnSpc>
        <a:spcBef>
          <a:spcPts val="500"/>
        </a:spcBef>
        <a:buClr>
          <a:srgbClr val="034EA8"/>
        </a:buClr>
        <a:buFont typeface="Arial" panose="020B0604020202020204" pitchFamily="34" charset="0"/>
        <a:buChar char="•"/>
        <a:defRPr sz="2000" kern="1200" baseline="0">
          <a:solidFill>
            <a:schemeClr val="tx1"/>
          </a:solidFill>
          <a:latin typeface="Noto Sans" panose="020B0502040504020204" pitchFamily="34" charset="0"/>
          <a:ea typeface="Noto Sans" panose="020B0502040504020204" pitchFamily="34" charset="0"/>
          <a:cs typeface="Noto Sans" panose="020B0502040504020204" pitchFamily="34" charset="0"/>
        </a:defRPr>
      </a:lvl4pPr>
      <a:lvl5pPr marL="2057400" indent="-228600" algn="l" defTabSz="914400" rtl="0" eaLnBrk="1" latinLnBrk="0" hangingPunct="1">
        <a:lnSpc>
          <a:spcPct val="90000"/>
        </a:lnSpc>
        <a:spcBef>
          <a:spcPts val="500"/>
        </a:spcBef>
        <a:buClr>
          <a:srgbClr val="034EA8"/>
        </a:buClr>
        <a:buFont typeface="Arial" panose="020B0604020202020204" pitchFamily="34" charset="0"/>
        <a:buChar char="•"/>
        <a:defRPr sz="2000" kern="1200" baseline="0">
          <a:solidFill>
            <a:schemeClr val="tx1"/>
          </a:solidFill>
          <a:latin typeface="Noto Sans" panose="020B0502040504020204" pitchFamily="34" charset="0"/>
          <a:ea typeface="Noto Sans" panose="020B0502040504020204" pitchFamily="34" charset="0"/>
          <a:cs typeface="Noto Sans" panose="020B0502040504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www.mentimeter.com/" TargetMode="External"/><Relationship Id="rId2" Type="http://schemas.openxmlformats.org/officeDocument/2006/relationships/notesSlide" Target="../notesSlides/notesSlide1.xml"/><Relationship Id="rId1" Type="http://schemas.openxmlformats.org/officeDocument/2006/relationships/slideLayout" Target="../slideLayouts/slideLayout5.xml"/><Relationship Id="rId6" Type="http://schemas.openxmlformats.org/officeDocument/2006/relationships/hyperlink" Target="https://jamboard.google.com/" TargetMode="External"/><Relationship Id="rId5" Type="http://schemas.openxmlformats.org/officeDocument/2006/relationships/hyperlink" Target="https://fr.padlet.com/" TargetMode="External"/><Relationship Id="rId4" Type="http://schemas.openxmlformats.org/officeDocument/2006/relationships/hyperlink" Target="https://www.sli.do/" TargetMode="External"/></Relationships>
</file>

<file path=ppt/slides/_rels/slide10.xml.rels><?xml version="1.0" encoding="UTF-8" standalone="yes"?>
<Relationships xmlns="http://schemas.openxmlformats.org/package/2006/relationships"><Relationship Id="rId8" Type="http://schemas.openxmlformats.org/officeDocument/2006/relationships/image" Target="../media/image34.svg"/><Relationship Id="rId3" Type="http://schemas.openxmlformats.org/officeDocument/2006/relationships/image" Target="../media/image29.png"/><Relationship Id="rId7" Type="http://schemas.openxmlformats.org/officeDocument/2006/relationships/image" Target="../media/image33.png"/><Relationship Id="rId12" Type="http://schemas.openxmlformats.org/officeDocument/2006/relationships/image" Target="../media/image38.svg"/><Relationship Id="rId2" Type="http://schemas.openxmlformats.org/officeDocument/2006/relationships/notesSlide" Target="../notesSlides/notesSlide7.xml"/><Relationship Id="rId1" Type="http://schemas.openxmlformats.org/officeDocument/2006/relationships/slideLayout" Target="../slideLayouts/slideLayout3.xml"/><Relationship Id="rId6" Type="http://schemas.openxmlformats.org/officeDocument/2006/relationships/image" Target="../media/image32.svg"/><Relationship Id="rId11" Type="http://schemas.openxmlformats.org/officeDocument/2006/relationships/image" Target="../media/image37.png"/><Relationship Id="rId5" Type="http://schemas.openxmlformats.org/officeDocument/2006/relationships/image" Target="../media/image31.png"/><Relationship Id="rId10" Type="http://schemas.openxmlformats.org/officeDocument/2006/relationships/image" Target="../media/image36.svg"/><Relationship Id="rId4" Type="http://schemas.openxmlformats.org/officeDocument/2006/relationships/image" Target="../media/image30.svg"/><Relationship Id="rId9" Type="http://schemas.openxmlformats.org/officeDocument/2006/relationships/image" Target="../media/image35.pn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11.xml"/><Relationship Id="rId1" Type="http://schemas.openxmlformats.org/officeDocument/2006/relationships/slideLayout" Target="../slideLayouts/slideLayout5.xml"/><Relationship Id="rId4" Type="http://schemas.openxmlformats.org/officeDocument/2006/relationships/image" Target="../media/image40.sv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3" Type="http://schemas.openxmlformats.org/officeDocument/2006/relationships/image" Target="../media/image41.jpg"/><Relationship Id="rId2" Type="http://schemas.openxmlformats.org/officeDocument/2006/relationships/notesSlide" Target="../notesSlides/notesSlide12.xml"/><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9.xml"/></Relationships>
</file>

<file path=ppt/slides/_rels/slide22.xml.rels><?xml version="1.0" encoding="UTF-8" standalone="yes"?>
<Relationships xmlns="http://schemas.openxmlformats.org/package/2006/relationships"><Relationship Id="rId8" Type="http://schemas.openxmlformats.org/officeDocument/2006/relationships/image" Target="../media/image47.svg"/><Relationship Id="rId3" Type="http://schemas.openxmlformats.org/officeDocument/2006/relationships/image" Target="../media/image42.png"/><Relationship Id="rId7" Type="http://schemas.openxmlformats.org/officeDocument/2006/relationships/image" Target="../media/image46.png"/><Relationship Id="rId2" Type="http://schemas.openxmlformats.org/officeDocument/2006/relationships/notesSlide" Target="../notesSlides/notesSlide15.xml"/><Relationship Id="rId1" Type="http://schemas.openxmlformats.org/officeDocument/2006/relationships/slideLayout" Target="../slideLayouts/slideLayout7.xml"/><Relationship Id="rId6" Type="http://schemas.openxmlformats.org/officeDocument/2006/relationships/image" Target="../media/image45.svg"/><Relationship Id="rId5" Type="http://schemas.openxmlformats.org/officeDocument/2006/relationships/image" Target="../media/image44.png"/><Relationship Id="rId4" Type="http://schemas.openxmlformats.org/officeDocument/2006/relationships/image" Target="../media/image43.svg"/></Relationships>
</file>

<file path=ppt/slides/_rels/slide23.xml.rels><?xml version="1.0" encoding="UTF-8" standalone="yes"?>
<Relationships xmlns="http://schemas.openxmlformats.org/package/2006/relationships"><Relationship Id="rId8" Type="http://schemas.openxmlformats.org/officeDocument/2006/relationships/image" Target="../media/image51.svg"/><Relationship Id="rId3" Type="http://schemas.openxmlformats.org/officeDocument/2006/relationships/image" Target="../media/image48.png"/><Relationship Id="rId7" Type="http://schemas.openxmlformats.org/officeDocument/2006/relationships/image" Target="../media/image50.png"/><Relationship Id="rId2" Type="http://schemas.openxmlformats.org/officeDocument/2006/relationships/notesSlide" Target="../notesSlides/notesSlide16.xml"/><Relationship Id="rId1" Type="http://schemas.openxmlformats.org/officeDocument/2006/relationships/slideLayout" Target="../slideLayouts/slideLayout7.xml"/><Relationship Id="rId6" Type="http://schemas.openxmlformats.org/officeDocument/2006/relationships/image" Target="../media/image40.svg"/><Relationship Id="rId5" Type="http://schemas.openxmlformats.org/officeDocument/2006/relationships/image" Target="../media/image39.png"/><Relationship Id="rId10" Type="http://schemas.openxmlformats.org/officeDocument/2006/relationships/image" Target="../media/image53.svg"/><Relationship Id="rId4" Type="http://schemas.openxmlformats.org/officeDocument/2006/relationships/image" Target="../media/image49.svg"/><Relationship Id="rId9" Type="http://schemas.openxmlformats.org/officeDocument/2006/relationships/image" Target="../media/image52.png"/></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8" Type="http://schemas.openxmlformats.org/officeDocument/2006/relationships/image" Target="../media/image59.svg"/><Relationship Id="rId3" Type="http://schemas.openxmlformats.org/officeDocument/2006/relationships/image" Target="../media/image54.png"/><Relationship Id="rId7" Type="http://schemas.openxmlformats.org/officeDocument/2006/relationships/image" Target="../media/image58.png"/><Relationship Id="rId2" Type="http://schemas.openxmlformats.org/officeDocument/2006/relationships/notesSlide" Target="../notesSlides/notesSlide18.xml"/><Relationship Id="rId1" Type="http://schemas.openxmlformats.org/officeDocument/2006/relationships/slideLayout" Target="../slideLayouts/slideLayout5.xml"/><Relationship Id="rId6" Type="http://schemas.openxmlformats.org/officeDocument/2006/relationships/image" Target="../media/image57.svg"/><Relationship Id="rId5" Type="http://schemas.openxmlformats.org/officeDocument/2006/relationships/image" Target="../media/image56.png"/><Relationship Id="rId4" Type="http://schemas.openxmlformats.org/officeDocument/2006/relationships/image" Target="../media/image55.svg"/></Relationships>
</file>

<file path=ppt/slides/_rels/slide26.xml.rels><?xml version="1.0" encoding="UTF-8" standalone="yes"?>
<Relationships xmlns="http://schemas.openxmlformats.org/package/2006/relationships"><Relationship Id="rId8" Type="http://schemas.openxmlformats.org/officeDocument/2006/relationships/image" Target="../media/image65.svg"/><Relationship Id="rId3" Type="http://schemas.openxmlformats.org/officeDocument/2006/relationships/image" Target="../media/image60.png"/><Relationship Id="rId7" Type="http://schemas.openxmlformats.org/officeDocument/2006/relationships/image" Target="../media/image64.png"/><Relationship Id="rId2" Type="http://schemas.openxmlformats.org/officeDocument/2006/relationships/notesSlide" Target="../notesSlides/notesSlide19.xml"/><Relationship Id="rId1" Type="http://schemas.openxmlformats.org/officeDocument/2006/relationships/slideLayout" Target="../slideLayouts/slideLayout7.xml"/><Relationship Id="rId6" Type="http://schemas.openxmlformats.org/officeDocument/2006/relationships/image" Target="../media/image63.svg"/><Relationship Id="rId5" Type="http://schemas.openxmlformats.org/officeDocument/2006/relationships/image" Target="../media/image62.png"/><Relationship Id="rId4" Type="http://schemas.openxmlformats.org/officeDocument/2006/relationships/image" Target="../media/image61.svg"/></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5.xml"/></Relationships>
</file>

<file path=ppt/slides/_rels/slide28.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notesSlide" Target="../notesSlides/notesSlide21.xml"/><Relationship Id="rId1" Type="http://schemas.openxmlformats.org/officeDocument/2006/relationships/slideLayout" Target="../slideLayouts/slideLayout5.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5.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5.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9.xml"/></Relationships>
</file>

<file path=ppt/slides/_rels/slide35.xml.rels><?xml version="1.0" encoding="UTF-8" standalone="yes"?>
<Relationships xmlns="http://schemas.openxmlformats.org/package/2006/relationships"><Relationship Id="rId8" Type="http://schemas.openxmlformats.org/officeDocument/2006/relationships/image" Target="../media/image69.svg"/><Relationship Id="rId3" Type="http://schemas.openxmlformats.org/officeDocument/2006/relationships/image" Target="../media/image66.png"/><Relationship Id="rId7" Type="http://schemas.openxmlformats.org/officeDocument/2006/relationships/image" Target="../media/image68.png"/><Relationship Id="rId2" Type="http://schemas.openxmlformats.org/officeDocument/2006/relationships/notesSlide" Target="../notesSlides/notesSlide25.xml"/><Relationship Id="rId1" Type="http://schemas.openxmlformats.org/officeDocument/2006/relationships/slideLayout" Target="../slideLayouts/slideLayout9.xml"/><Relationship Id="rId6" Type="http://schemas.openxmlformats.org/officeDocument/2006/relationships/image" Target="../media/image63.svg"/><Relationship Id="rId5" Type="http://schemas.openxmlformats.org/officeDocument/2006/relationships/image" Target="../media/image62.png"/><Relationship Id="rId10" Type="http://schemas.openxmlformats.org/officeDocument/2006/relationships/image" Target="../media/image43.svg"/><Relationship Id="rId4" Type="http://schemas.openxmlformats.org/officeDocument/2006/relationships/image" Target="../media/image67.svg"/><Relationship Id="rId9" Type="http://schemas.openxmlformats.org/officeDocument/2006/relationships/image" Target="../media/image42.png"/></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5.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6.xml"/></Relationships>
</file>

<file path=ppt/slides/_rels/slide38.xml.rels><?xml version="1.0" encoding="UTF-8" standalone="yes"?>
<Relationships xmlns="http://schemas.openxmlformats.org/package/2006/relationships"><Relationship Id="rId3" Type="http://schemas.openxmlformats.org/officeDocument/2006/relationships/image" Target="../media/image70.png"/><Relationship Id="rId2" Type="http://schemas.openxmlformats.org/officeDocument/2006/relationships/notesSlide" Target="../notesSlides/notesSlide28.xml"/><Relationship Id="rId1" Type="http://schemas.openxmlformats.org/officeDocument/2006/relationships/slideLayout" Target="../slideLayouts/slideLayout5.xml"/></Relationships>
</file>

<file path=ppt/slides/_rels/slide39.xml.rels><?xml version="1.0" encoding="UTF-8" standalone="yes"?>
<Relationships xmlns="http://schemas.openxmlformats.org/package/2006/relationships"><Relationship Id="rId3" Type="http://schemas.openxmlformats.org/officeDocument/2006/relationships/image" Target="../media/image70.png"/><Relationship Id="rId2" Type="http://schemas.openxmlformats.org/officeDocument/2006/relationships/notesSlide" Target="../notesSlides/notesSlide29.xml"/><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3" Type="http://schemas.openxmlformats.org/officeDocument/2006/relationships/image" Target="../media/image70.png"/><Relationship Id="rId2" Type="http://schemas.openxmlformats.org/officeDocument/2006/relationships/notesSlide" Target="../notesSlides/notesSlide30.xml"/><Relationship Id="rId1" Type="http://schemas.openxmlformats.org/officeDocument/2006/relationships/slideLayout" Target="../slideLayouts/slideLayout5.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2.xml.rels><?xml version="1.0" encoding="UTF-8" standalone="yes"?>
<Relationships xmlns="http://schemas.openxmlformats.org/package/2006/relationships"><Relationship Id="rId3" Type="http://schemas.openxmlformats.org/officeDocument/2006/relationships/image" Target="../media/image71.png"/><Relationship Id="rId2" Type="http://schemas.openxmlformats.org/officeDocument/2006/relationships/notesSlide" Target="../notesSlides/notesSlide31.xml"/><Relationship Id="rId1" Type="http://schemas.openxmlformats.org/officeDocument/2006/relationships/slideLayout" Target="../slideLayouts/slideLayout9.xml"/><Relationship Id="rId4" Type="http://schemas.openxmlformats.org/officeDocument/2006/relationships/image" Target="../media/image72.svg"/></Relationships>
</file>

<file path=ppt/slides/_rels/slide43.xml.rels><?xml version="1.0" encoding="UTF-8" standalone="yes"?>
<Relationships xmlns="http://schemas.openxmlformats.org/package/2006/relationships"><Relationship Id="rId3" Type="http://schemas.openxmlformats.org/officeDocument/2006/relationships/image" Target="../media/image71.png"/><Relationship Id="rId2" Type="http://schemas.openxmlformats.org/officeDocument/2006/relationships/notesSlide" Target="../notesSlides/notesSlide32.xml"/><Relationship Id="rId1" Type="http://schemas.openxmlformats.org/officeDocument/2006/relationships/slideLayout" Target="../slideLayouts/slideLayout9.xml"/><Relationship Id="rId4" Type="http://schemas.openxmlformats.org/officeDocument/2006/relationships/image" Target="../media/image72.svg"/></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6.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5.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5.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8.xml.rels><?xml version="1.0" encoding="UTF-8" standalone="yes"?>
<Relationships xmlns="http://schemas.openxmlformats.org/package/2006/relationships"><Relationship Id="rId8" Type="http://schemas.openxmlformats.org/officeDocument/2006/relationships/image" Target="../media/image35.pn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36.xml"/><Relationship Id="rId1" Type="http://schemas.openxmlformats.org/officeDocument/2006/relationships/slideLayout" Target="../slideLayouts/slideLayout3.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 Id="rId9" Type="http://schemas.openxmlformats.org/officeDocument/2006/relationships/image" Target="../media/image36.svg"/></Relationships>
</file>

<file path=ppt/slides/_rels/slide49.xml.rels><?xml version="1.0" encoding="UTF-8" standalone="yes"?>
<Relationships xmlns="http://schemas.openxmlformats.org/package/2006/relationships"><Relationship Id="rId8" Type="http://schemas.openxmlformats.org/officeDocument/2006/relationships/image" Target="../media/image35.png"/><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37.xml"/><Relationship Id="rId1" Type="http://schemas.openxmlformats.org/officeDocument/2006/relationships/slideLayout" Target="../slideLayouts/slideLayout3.xml"/><Relationship Id="rId6" Type="http://schemas.openxmlformats.org/officeDocument/2006/relationships/diagramColors" Target="../diagrams/colors2.xml"/><Relationship Id="rId11" Type="http://schemas.openxmlformats.org/officeDocument/2006/relationships/image" Target="../media/image38.svg"/><Relationship Id="rId5" Type="http://schemas.openxmlformats.org/officeDocument/2006/relationships/diagramQuickStyle" Target="../diagrams/quickStyle2.xml"/><Relationship Id="rId10" Type="http://schemas.openxmlformats.org/officeDocument/2006/relationships/image" Target="../media/image37.png"/><Relationship Id="rId4" Type="http://schemas.openxmlformats.org/officeDocument/2006/relationships/diagramLayout" Target="../diagrams/layout2.xml"/><Relationship Id="rId9" Type="http://schemas.openxmlformats.org/officeDocument/2006/relationships/image" Target="../media/image36.svg"/></Relationships>
</file>

<file path=ppt/slides/_rels/slide5.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5.xml"/><Relationship Id="rId1" Type="http://schemas.openxmlformats.org/officeDocument/2006/relationships/slideLayout" Target="../slideLayouts/slideLayout3.xml"/><Relationship Id="rId4" Type="http://schemas.openxmlformats.org/officeDocument/2006/relationships/image" Target="../media/image18.svg"/></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5.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6.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3.xml.rels><?xml version="1.0" encoding="UTF-8" standalone="yes"?>
<Relationships xmlns="http://schemas.openxmlformats.org/package/2006/relationships"><Relationship Id="rId8" Type="http://schemas.openxmlformats.org/officeDocument/2006/relationships/image" Target="../media/image10.jpeg"/><Relationship Id="rId13" Type="http://schemas.openxmlformats.org/officeDocument/2006/relationships/image" Target="../media/image5.png"/><Relationship Id="rId3" Type="http://schemas.openxmlformats.org/officeDocument/2006/relationships/image" Target="../media/image12.emf"/><Relationship Id="rId7" Type="http://schemas.openxmlformats.org/officeDocument/2006/relationships/image" Target="../media/image9.jpeg"/><Relationship Id="rId12" Type="http://schemas.openxmlformats.org/officeDocument/2006/relationships/image" Target="../media/image4.png"/><Relationship Id="rId2" Type="http://schemas.openxmlformats.org/officeDocument/2006/relationships/image" Target="../media/image2.jpeg"/><Relationship Id="rId1" Type="http://schemas.openxmlformats.org/officeDocument/2006/relationships/slideLayout" Target="../slideLayouts/slideLayout3.xml"/><Relationship Id="rId6" Type="http://schemas.openxmlformats.org/officeDocument/2006/relationships/image" Target="../media/image8.jpeg"/><Relationship Id="rId11" Type="http://schemas.openxmlformats.org/officeDocument/2006/relationships/image" Target="../media/image7.jpeg"/><Relationship Id="rId5" Type="http://schemas.openxmlformats.org/officeDocument/2006/relationships/image" Target="file:////Users/dennispotter/Library/Containers/com.microsoft.Outlook/Data/Library/Caches/Signatures/signature_665750758" TargetMode="External"/><Relationship Id="rId10" Type="http://schemas.openxmlformats.org/officeDocument/2006/relationships/image" Target="../media/image6.jpeg"/><Relationship Id="rId4" Type="http://schemas.openxmlformats.org/officeDocument/2006/relationships/image" Target="../media/image13.png"/><Relationship Id="rId9" Type="http://schemas.openxmlformats.org/officeDocument/2006/relationships/image" Target="../media/image11.png"/></Relationships>
</file>

<file path=ppt/slides/_rels/slide6.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6.xml"/><Relationship Id="rId1" Type="http://schemas.openxmlformats.org/officeDocument/2006/relationships/slideLayout" Target="../slideLayouts/slideLayout3.xml"/><Relationship Id="rId4" Type="http://schemas.openxmlformats.org/officeDocument/2006/relationships/image" Target="../media/image18.sv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8" Type="http://schemas.openxmlformats.org/officeDocument/2006/relationships/image" Target="../media/image11.png"/><Relationship Id="rId13" Type="http://schemas.openxmlformats.org/officeDocument/2006/relationships/image" Target="../media/image19.png"/><Relationship Id="rId18" Type="http://schemas.openxmlformats.org/officeDocument/2006/relationships/image" Target="../media/image24.svg"/><Relationship Id="rId3" Type="http://schemas.openxmlformats.org/officeDocument/2006/relationships/image" Target="../media/image13.png"/><Relationship Id="rId21" Type="http://schemas.openxmlformats.org/officeDocument/2006/relationships/image" Target="../media/image27.png"/><Relationship Id="rId7" Type="http://schemas.openxmlformats.org/officeDocument/2006/relationships/image" Target="../media/image10.jpeg"/><Relationship Id="rId12" Type="http://schemas.openxmlformats.org/officeDocument/2006/relationships/image" Target="../media/image5.png"/><Relationship Id="rId17" Type="http://schemas.openxmlformats.org/officeDocument/2006/relationships/image" Target="../media/image23.png"/><Relationship Id="rId2" Type="http://schemas.openxmlformats.org/officeDocument/2006/relationships/image" Target="../media/image12.emf"/><Relationship Id="rId16" Type="http://schemas.openxmlformats.org/officeDocument/2006/relationships/image" Target="../media/image22.svg"/><Relationship Id="rId20" Type="http://schemas.openxmlformats.org/officeDocument/2006/relationships/image" Target="../media/image26.svg"/><Relationship Id="rId1" Type="http://schemas.openxmlformats.org/officeDocument/2006/relationships/slideLayout" Target="../slideLayouts/slideLayout3.xml"/><Relationship Id="rId6" Type="http://schemas.openxmlformats.org/officeDocument/2006/relationships/image" Target="../media/image9.jpeg"/><Relationship Id="rId11" Type="http://schemas.openxmlformats.org/officeDocument/2006/relationships/image" Target="../media/image4.png"/><Relationship Id="rId5" Type="http://schemas.openxmlformats.org/officeDocument/2006/relationships/image" Target="../media/image8.jpeg"/><Relationship Id="rId15" Type="http://schemas.openxmlformats.org/officeDocument/2006/relationships/image" Target="../media/image21.png"/><Relationship Id="rId10" Type="http://schemas.openxmlformats.org/officeDocument/2006/relationships/image" Target="../media/image7.jpeg"/><Relationship Id="rId19" Type="http://schemas.openxmlformats.org/officeDocument/2006/relationships/image" Target="../media/image25.png"/><Relationship Id="rId4" Type="http://schemas.openxmlformats.org/officeDocument/2006/relationships/image" Target="file:////Users/dennispotter/Library/Containers/com.microsoft.Outlook/Data/Library/Caches/Signatures/signature_665750758" TargetMode="External"/><Relationship Id="rId9" Type="http://schemas.openxmlformats.org/officeDocument/2006/relationships/image" Target="../media/image6.jpeg"/><Relationship Id="rId14" Type="http://schemas.openxmlformats.org/officeDocument/2006/relationships/image" Target="../media/image20.svg"/><Relationship Id="rId22" Type="http://schemas.openxmlformats.org/officeDocument/2006/relationships/image" Target="../media/image28.sv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ABB212A-54F9-419F-B175-68AF54AE3F99}"/>
              </a:ext>
            </a:extLst>
          </p:cNvPr>
          <p:cNvSpPr>
            <a:spLocks noGrp="1"/>
          </p:cNvSpPr>
          <p:nvPr>
            <p:ph type="title"/>
          </p:nvPr>
        </p:nvSpPr>
        <p:spPr/>
        <p:txBody>
          <a:bodyPr/>
          <a:lstStyle/>
          <a:p>
            <a:r>
              <a:rPr lang="de-DE" dirty="0"/>
              <a:t>Hinweis für </a:t>
            </a:r>
            <a:r>
              <a:rPr lang="de-DE" dirty="0" err="1"/>
              <a:t>Trainer:innen</a:t>
            </a:r>
            <a:r>
              <a:rPr lang="de-DE" dirty="0"/>
              <a:t> (1/2)</a:t>
            </a:r>
          </a:p>
        </p:txBody>
      </p:sp>
      <p:sp>
        <p:nvSpPr>
          <p:cNvPr id="3" name="Inhaltsplatzhalter 2">
            <a:extLst>
              <a:ext uri="{FF2B5EF4-FFF2-40B4-BE49-F238E27FC236}">
                <a16:creationId xmlns:a16="http://schemas.microsoft.com/office/drawing/2014/main" id="{C42E02AD-2962-4393-83DB-319ADFD1EA86}"/>
              </a:ext>
            </a:extLst>
          </p:cNvPr>
          <p:cNvSpPr>
            <a:spLocks noGrp="1"/>
          </p:cNvSpPr>
          <p:nvPr>
            <p:ph idx="1"/>
          </p:nvPr>
        </p:nvSpPr>
        <p:spPr>
          <a:xfrm>
            <a:off x="838200" y="1890443"/>
            <a:ext cx="9701463" cy="4286519"/>
          </a:xfrm>
        </p:spPr>
        <p:txBody>
          <a:bodyPr>
            <a:normAutofit/>
          </a:bodyPr>
          <a:lstStyle/>
          <a:p>
            <a:pPr marL="457200" indent="-457200">
              <a:lnSpc>
                <a:spcPct val="120000"/>
              </a:lnSpc>
              <a:buFont typeface="Arial" panose="020B0604020202020204" pitchFamily="34" charset="0"/>
              <a:buChar char="•"/>
            </a:pPr>
            <a:r>
              <a:rPr lang="sv-SE" sz="1800" dirty="0"/>
              <a:t>Diese Schulung kann "live" oder als geleitete Online-Schulung durchgeführt werden. Für die Online-Schulung können die folgenden Tools verwendet werden: </a:t>
            </a:r>
            <a:r>
              <a:rPr lang="en-US" sz="1800" dirty="0" err="1">
                <a:hlinkClick r:id="rId3"/>
              </a:rPr>
              <a:t>Mentimeter</a:t>
            </a:r>
            <a:r>
              <a:rPr lang="en-US" sz="1800" dirty="0"/>
              <a:t>, </a:t>
            </a:r>
            <a:r>
              <a:rPr lang="en-US" sz="1800" dirty="0" err="1">
                <a:hlinkClick r:id="rId4"/>
              </a:rPr>
              <a:t>Slido</a:t>
            </a:r>
            <a:r>
              <a:rPr lang="en-US" sz="1800" dirty="0"/>
              <a:t>, </a:t>
            </a:r>
            <a:r>
              <a:rPr lang="en-US" sz="1800" dirty="0">
                <a:hlinkClick r:id="rId5"/>
              </a:rPr>
              <a:t>Padlet</a:t>
            </a:r>
            <a:r>
              <a:rPr lang="en-US" sz="1800" dirty="0"/>
              <a:t>, </a:t>
            </a:r>
            <a:r>
              <a:rPr lang="en-US" sz="1800" dirty="0" err="1">
                <a:hlinkClick r:id="rId6"/>
              </a:rPr>
              <a:t>Jamboard</a:t>
            </a:r>
            <a:r>
              <a:rPr lang="en-US" sz="1800" dirty="0"/>
              <a:t> (kollaboratives digitales Whiteboard).</a:t>
            </a:r>
          </a:p>
          <a:p>
            <a:pPr marL="457200" indent="-457200">
              <a:lnSpc>
                <a:spcPct val="120000"/>
              </a:lnSpc>
              <a:buFont typeface="Arial" panose="020B0604020202020204" pitchFamily="34" charset="0"/>
              <a:buChar char="•"/>
            </a:pPr>
            <a:r>
              <a:rPr lang="sv-SE" sz="1800" dirty="0"/>
              <a:t>Die Schulung sollte </a:t>
            </a:r>
            <a:r>
              <a:rPr lang="sv-SE" sz="1800" b="1" dirty="0"/>
              <a:t>interaktiv </a:t>
            </a:r>
            <a:r>
              <a:rPr lang="sv-SE" sz="1800" dirty="0"/>
              <a:t>sein - mit dem Ziel, dass die Teilnehmer aktiv mitarbeiten und sowohl von Ihnen als auch von den Erfahrungen der anderen lernen. Interaktive Elemente sind mit dem Symbol auf der rechten Seite gekennzeichnet. </a:t>
            </a:r>
          </a:p>
          <a:p>
            <a:pPr marL="457200" indent="-457200">
              <a:lnSpc>
                <a:spcPct val="120000"/>
              </a:lnSpc>
              <a:buFont typeface="Arial" panose="020B0604020202020204" pitchFamily="34" charset="0"/>
              <a:buChar char="•"/>
            </a:pPr>
            <a:r>
              <a:rPr lang="sv-SE" sz="1800" dirty="0"/>
              <a:t>Einige Folien enthalten Anmerkungen mit zusätzlichen Erklärungen und/oder zusätzlichem Material zum Lesen. Die </a:t>
            </a:r>
            <a:r>
              <a:rPr lang="sv-SE" sz="1800" i="1" dirty="0"/>
              <a:t>Anweisungen für Trainer:innen </a:t>
            </a:r>
            <a:r>
              <a:rPr lang="sv-SE" sz="1800" dirty="0"/>
              <a:t>enthalten Anleitungen und Tipps zur Verwendung der Folie</a:t>
            </a:r>
            <a:r>
              <a:rPr lang="sv-SE" sz="1800" i="1" dirty="0"/>
              <a:t>.</a:t>
            </a:r>
          </a:p>
          <a:p>
            <a:pPr marL="457200" indent="-457200">
              <a:lnSpc>
                <a:spcPct val="120000"/>
              </a:lnSpc>
              <a:buFont typeface="Arial" panose="020B0604020202020204" pitchFamily="34" charset="0"/>
              <a:buChar char="•"/>
            </a:pPr>
            <a:endParaRPr lang="sv-SE" sz="1800" dirty="0"/>
          </a:p>
          <a:p>
            <a:pPr algn="l">
              <a:lnSpc>
                <a:spcPct val="107000"/>
              </a:lnSpc>
              <a:spcAft>
                <a:spcPts val="800"/>
              </a:spcAft>
            </a:pPr>
            <a:endParaRPr lang="de-DE" sz="1800" dirty="0">
              <a:effectLst/>
              <a:latin typeface="Noto Sans" panose="020B0502040504020204" pitchFamily="34" charset="0"/>
              <a:ea typeface="Calibri" panose="020F0502020204030204" pitchFamily="34" charset="0"/>
              <a:cs typeface="Times New Roman" panose="02020603050405020304" pitchFamily="18" charset="0"/>
            </a:endParaRPr>
          </a:p>
          <a:p>
            <a:endParaRPr lang="de-DE" dirty="0"/>
          </a:p>
        </p:txBody>
      </p:sp>
      <p:sp>
        <p:nvSpPr>
          <p:cNvPr id="4" name="Datumsplatzhalter 3">
            <a:extLst>
              <a:ext uri="{FF2B5EF4-FFF2-40B4-BE49-F238E27FC236}">
                <a16:creationId xmlns:a16="http://schemas.microsoft.com/office/drawing/2014/main" id="{39C3465B-D32B-4DCD-BE66-574BD53B4395}"/>
              </a:ext>
            </a:extLst>
          </p:cNvPr>
          <p:cNvSpPr>
            <a:spLocks noGrp="1"/>
          </p:cNvSpPr>
          <p:nvPr>
            <p:ph type="dt" sz="half" idx="10"/>
          </p:nvPr>
        </p:nvSpPr>
        <p:spPr/>
        <p:txBody>
          <a:bodyPr/>
          <a:lstStyle/>
          <a:p>
            <a:fld id="{E358CA96-E99A-439F-A336-D84BF4D5DD11}" type="datetime3">
              <a:rPr lang="en-GB" smtClean="0"/>
              <a:t>4 May, 2022</a:t>
            </a:fld>
            <a:endParaRPr lang="de-DE"/>
          </a:p>
        </p:txBody>
      </p:sp>
      <p:sp>
        <p:nvSpPr>
          <p:cNvPr id="5" name="Foliennummernplatzhalter 4">
            <a:extLst>
              <a:ext uri="{FF2B5EF4-FFF2-40B4-BE49-F238E27FC236}">
                <a16:creationId xmlns:a16="http://schemas.microsoft.com/office/drawing/2014/main" id="{335DBD65-347A-4CF9-A54A-630D9A06F7EB}"/>
              </a:ext>
            </a:extLst>
          </p:cNvPr>
          <p:cNvSpPr>
            <a:spLocks noGrp="1"/>
          </p:cNvSpPr>
          <p:nvPr>
            <p:ph type="sldNum" sz="quarter" idx="11"/>
          </p:nvPr>
        </p:nvSpPr>
        <p:spPr/>
        <p:txBody>
          <a:bodyPr/>
          <a:lstStyle/>
          <a:p>
            <a:fld id="{CD13C9F6-DA1F-4969-8B21-2E803A8A69C8}" type="slidenum">
              <a:rPr lang="de-DE" smtClean="0"/>
              <a:t>1</a:t>
            </a:fld>
            <a:endParaRPr lang="de-DE" dirty="0"/>
          </a:p>
        </p:txBody>
      </p:sp>
      <p:grpSp>
        <p:nvGrpSpPr>
          <p:cNvPr id="6" name="Gruppieren 5">
            <a:extLst>
              <a:ext uri="{FF2B5EF4-FFF2-40B4-BE49-F238E27FC236}">
                <a16:creationId xmlns:a16="http://schemas.microsoft.com/office/drawing/2014/main" id="{D1831556-59A9-4F4E-BDA8-EEB3515FD45D}"/>
              </a:ext>
            </a:extLst>
          </p:cNvPr>
          <p:cNvGrpSpPr/>
          <p:nvPr/>
        </p:nvGrpSpPr>
        <p:grpSpPr>
          <a:xfrm>
            <a:off x="10688102" y="3376906"/>
            <a:ext cx="665698" cy="572609"/>
            <a:chOff x="135517" y="136525"/>
            <a:chExt cx="761950" cy="761950"/>
          </a:xfrm>
        </p:grpSpPr>
        <p:sp>
          <p:nvSpPr>
            <p:cNvPr id="7" name="Ellipse 6">
              <a:extLst>
                <a:ext uri="{FF2B5EF4-FFF2-40B4-BE49-F238E27FC236}">
                  <a16:creationId xmlns:a16="http://schemas.microsoft.com/office/drawing/2014/main" id="{8C0794E8-A239-4DD2-9E30-72AA3D285C2C}"/>
                </a:ext>
              </a:extLst>
            </p:cNvPr>
            <p:cNvSpPr/>
            <p:nvPr/>
          </p:nvSpPr>
          <p:spPr>
            <a:xfrm>
              <a:off x="135517" y="136525"/>
              <a:ext cx="761950" cy="761950"/>
            </a:xfrm>
            <a:prstGeom prst="ellipse">
              <a:avLst/>
            </a:prstGeom>
            <a:solidFill>
              <a:srgbClr val="FFF200"/>
            </a:solidFill>
            <a:ln>
              <a:solidFill>
                <a:srgbClr val="FFF2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de-DE"/>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de-DE"/>
            </a:p>
          </p:txBody>
        </p:sp>
        <p:sp>
          <p:nvSpPr>
            <p:cNvPr id="8" name="Sprechblase: oval 7">
              <a:extLst>
                <a:ext uri="{FF2B5EF4-FFF2-40B4-BE49-F238E27FC236}">
                  <a16:creationId xmlns:a16="http://schemas.microsoft.com/office/drawing/2014/main" id="{9FE32A1E-9371-4249-BEAF-9B93A54E1C37}"/>
                </a:ext>
              </a:extLst>
            </p:cNvPr>
            <p:cNvSpPr/>
            <p:nvPr/>
          </p:nvSpPr>
          <p:spPr>
            <a:xfrm>
              <a:off x="313267" y="372533"/>
              <a:ext cx="448733" cy="270934"/>
            </a:xfrm>
            <a:prstGeom prst="wedgeEllipse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de-DE"/>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de-DE"/>
            </a:p>
          </p:txBody>
        </p:sp>
      </p:grpSp>
    </p:spTree>
    <p:extLst>
      <p:ext uri="{BB962C8B-B14F-4D97-AF65-F5344CB8AC3E}">
        <p14:creationId xmlns:p14="http://schemas.microsoft.com/office/powerpoint/2010/main" val="278994687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B1D7269-4D2F-4DAF-B9E2-C36BA791D364}"/>
              </a:ext>
            </a:extLst>
          </p:cNvPr>
          <p:cNvSpPr>
            <a:spLocks noGrp="1"/>
          </p:cNvSpPr>
          <p:nvPr>
            <p:ph type="title"/>
          </p:nvPr>
        </p:nvSpPr>
        <p:spPr/>
        <p:txBody>
          <a:bodyPr>
            <a:normAutofit/>
          </a:bodyPr>
          <a:lstStyle/>
          <a:p>
            <a:r>
              <a:rPr lang="de-DE" dirty="0" err="1"/>
              <a:t>Die Rollen der </a:t>
            </a:r>
            <a:r>
              <a:rPr lang="de-DE" dirty="0"/>
              <a:t>verschiedenen </a:t>
            </a:r>
            <a:r>
              <a:rPr lang="de-DE" dirty="0" err="1"/>
              <a:t>Akteure</a:t>
            </a:r>
            <a:endParaRPr lang="de-DE" dirty="0"/>
          </a:p>
        </p:txBody>
      </p:sp>
      <p:sp>
        <p:nvSpPr>
          <p:cNvPr id="4" name="Datumsplatzhalter 3">
            <a:extLst>
              <a:ext uri="{FF2B5EF4-FFF2-40B4-BE49-F238E27FC236}">
                <a16:creationId xmlns:a16="http://schemas.microsoft.com/office/drawing/2014/main" id="{673C2AC6-5935-40C6-831D-8EB18C71EC1C}"/>
              </a:ext>
            </a:extLst>
          </p:cNvPr>
          <p:cNvSpPr>
            <a:spLocks noGrp="1"/>
          </p:cNvSpPr>
          <p:nvPr>
            <p:ph type="dt" sz="half" idx="10"/>
          </p:nvPr>
        </p:nvSpPr>
        <p:spPr/>
        <p:txBody>
          <a:bodyPr/>
          <a:lstStyle/>
          <a:p>
            <a:fld id="{E358CA96-E99A-439F-A336-D84BF4D5DD11}" type="datetime3">
              <a:rPr lang="en-GB" smtClean="0"/>
              <a:t>4 May, 2022</a:t>
            </a:fld>
            <a:endParaRPr lang="de-DE"/>
          </a:p>
        </p:txBody>
      </p:sp>
      <p:sp>
        <p:nvSpPr>
          <p:cNvPr id="5" name="Foliennummernplatzhalter 4">
            <a:extLst>
              <a:ext uri="{FF2B5EF4-FFF2-40B4-BE49-F238E27FC236}">
                <a16:creationId xmlns:a16="http://schemas.microsoft.com/office/drawing/2014/main" id="{C5070825-153A-46E1-8910-3FDC71D04FCA}"/>
              </a:ext>
            </a:extLst>
          </p:cNvPr>
          <p:cNvSpPr>
            <a:spLocks noGrp="1"/>
          </p:cNvSpPr>
          <p:nvPr>
            <p:ph type="sldNum" sz="quarter" idx="11"/>
          </p:nvPr>
        </p:nvSpPr>
        <p:spPr/>
        <p:txBody>
          <a:bodyPr/>
          <a:lstStyle/>
          <a:p>
            <a:fld id="{CD13C9F6-DA1F-4969-8B21-2E803A8A69C8}" type="slidenum">
              <a:rPr lang="de-DE" smtClean="0"/>
              <a:t>10</a:t>
            </a:fld>
            <a:endParaRPr lang="de-DE" dirty="0"/>
          </a:p>
        </p:txBody>
      </p:sp>
      <p:sp>
        <p:nvSpPr>
          <p:cNvPr id="6" name="AutoShape 2">
            <a:extLst>
              <a:ext uri="{FF2B5EF4-FFF2-40B4-BE49-F238E27FC236}">
                <a16:creationId xmlns:a16="http://schemas.microsoft.com/office/drawing/2014/main" id="{E15FE87F-A93E-4D9C-885A-BC9FFB941B3D}"/>
              </a:ext>
            </a:extLst>
          </p:cNvPr>
          <p:cNvSpPr>
            <a:spLocks noChangeAspect="1" noChangeArrowheads="1"/>
          </p:cNvSpPr>
          <p:nvPr/>
        </p:nvSpPr>
        <p:spPr bwMode="auto">
          <a:xfrm>
            <a:off x="190500"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p>
        </p:txBody>
      </p:sp>
      <p:sp>
        <p:nvSpPr>
          <p:cNvPr id="7" name="AutoShape 3">
            <a:extLst>
              <a:ext uri="{FF2B5EF4-FFF2-40B4-BE49-F238E27FC236}">
                <a16:creationId xmlns:a16="http://schemas.microsoft.com/office/drawing/2014/main" id="{2AFAF32B-780C-4DF2-BE39-511CA5C2F226}"/>
              </a:ext>
            </a:extLst>
          </p:cNvPr>
          <p:cNvSpPr>
            <a:spLocks noChangeAspect="1" noChangeArrowheads="1"/>
          </p:cNvSpPr>
          <p:nvPr/>
        </p:nvSpPr>
        <p:spPr bwMode="auto">
          <a:xfrm>
            <a:off x="6508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p>
        </p:txBody>
      </p:sp>
      <p:sp>
        <p:nvSpPr>
          <p:cNvPr id="8" name="AutoShape 4">
            <a:extLst>
              <a:ext uri="{FF2B5EF4-FFF2-40B4-BE49-F238E27FC236}">
                <a16:creationId xmlns:a16="http://schemas.microsoft.com/office/drawing/2014/main" id="{D1746A4A-837A-4026-A764-54206DC33CC3}"/>
              </a:ext>
            </a:extLst>
          </p:cNvPr>
          <p:cNvSpPr>
            <a:spLocks noChangeAspect="1" noChangeArrowheads="1"/>
          </p:cNvSpPr>
          <p:nvPr/>
        </p:nvSpPr>
        <p:spPr bwMode="auto">
          <a:xfrm>
            <a:off x="1111250"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p>
        </p:txBody>
      </p:sp>
      <p:sp>
        <p:nvSpPr>
          <p:cNvPr id="9" name="AutoShape 6">
            <a:extLst>
              <a:ext uri="{FF2B5EF4-FFF2-40B4-BE49-F238E27FC236}">
                <a16:creationId xmlns:a16="http://schemas.microsoft.com/office/drawing/2014/main" id="{3B2863B1-E56D-4071-88C5-E4428F6495ED}"/>
              </a:ext>
            </a:extLst>
          </p:cNvPr>
          <p:cNvSpPr>
            <a:spLocks noChangeAspect="1" noChangeArrowheads="1"/>
          </p:cNvSpPr>
          <p:nvPr/>
        </p:nvSpPr>
        <p:spPr bwMode="auto">
          <a:xfrm>
            <a:off x="342900"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p>
        </p:txBody>
      </p:sp>
      <p:sp>
        <p:nvSpPr>
          <p:cNvPr id="10" name="AutoShape 7">
            <a:extLst>
              <a:ext uri="{FF2B5EF4-FFF2-40B4-BE49-F238E27FC236}">
                <a16:creationId xmlns:a16="http://schemas.microsoft.com/office/drawing/2014/main" id="{6C6F8DCA-1D7D-4490-B308-D2E64D359E44}"/>
              </a:ext>
            </a:extLst>
          </p:cNvPr>
          <p:cNvSpPr>
            <a:spLocks noChangeAspect="1" noChangeArrowheads="1"/>
          </p:cNvSpPr>
          <p:nvPr/>
        </p:nvSpPr>
        <p:spPr bwMode="auto">
          <a:xfrm>
            <a:off x="8032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p>
        </p:txBody>
      </p:sp>
      <p:sp>
        <p:nvSpPr>
          <p:cNvPr id="11" name="AutoShape 8">
            <a:extLst>
              <a:ext uri="{FF2B5EF4-FFF2-40B4-BE49-F238E27FC236}">
                <a16:creationId xmlns:a16="http://schemas.microsoft.com/office/drawing/2014/main" id="{0CCBFEF1-623A-47A7-A2FC-036E878887ED}"/>
              </a:ext>
            </a:extLst>
          </p:cNvPr>
          <p:cNvSpPr>
            <a:spLocks noChangeAspect="1" noChangeArrowheads="1"/>
          </p:cNvSpPr>
          <p:nvPr/>
        </p:nvSpPr>
        <p:spPr bwMode="auto">
          <a:xfrm>
            <a:off x="1263650"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p>
        </p:txBody>
      </p:sp>
      <p:sp>
        <p:nvSpPr>
          <p:cNvPr id="42" name="Ellips 50">
            <a:extLst>
              <a:ext uri="{FF2B5EF4-FFF2-40B4-BE49-F238E27FC236}">
                <a16:creationId xmlns:a16="http://schemas.microsoft.com/office/drawing/2014/main" id="{621D5403-A1C6-4712-90AA-D752C4B2018B}"/>
              </a:ext>
            </a:extLst>
          </p:cNvPr>
          <p:cNvSpPr/>
          <p:nvPr/>
        </p:nvSpPr>
        <p:spPr>
          <a:xfrm>
            <a:off x="6511278" y="2189274"/>
            <a:ext cx="3524427" cy="3399597"/>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3" name="Ellips 51">
            <a:extLst>
              <a:ext uri="{FF2B5EF4-FFF2-40B4-BE49-F238E27FC236}">
                <a16:creationId xmlns:a16="http://schemas.microsoft.com/office/drawing/2014/main" id="{EB5E4785-BF3B-4EA6-9674-F40E7080184B}"/>
              </a:ext>
            </a:extLst>
          </p:cNvPr>
          <p:cNvSpPr/>
          <p:nvPr/>
        </p:nvSpPr>
        <p:spPr>
          <a:xfrm>
            <a:off x="1992003" y="2155139"/>
            <a:ext cx="6186288" cy="3534586"/>
          </a:xfrm>
          <a:prstGeom prst="ellipse">
            <a:avLst/>
          </a:prstGeom>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4" name="Ellips 52">
            <a:extLst>
              <a:ext uri="{FF2B5EF4-FFF2-40B4-BE49-F238E27FC236}">
                <a16:creationId xmlns:a16="http://schemas.microsoft.com/office/drawing/2014/main" id="{A32B2C05-F095-4D46-AC20-14863A6D6456}"/>
              </a:ext>
            </a:extLst>
          </p:cNvPr>
          <p:cNvSpPr/>
          <p:nvPr/>
        </p:nvSpPr>
        <p:spPr>
          <a:xfrm>
            <a:off x="6151052" y="2898840"/>
            <a:ext cx="2027239" cy="2047184"/>
          </a:xfrm>
          <a:prstGeom prst="ellipse">
            <a:avLst/>
          </a:prstGeom>
          <a:solidFill>
            <a:schemeClr val="accent2"/>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45" name="Bild 48" descr="Byggnad med hel fyllning">
            <a:extLst>
              <a:ext uri="{FF2B5EF4-FFF2-40B4-BE49-F238E27FC236}">
                <a16:creationId xmlns:a16="http://schemas.microsoft.com/office/drawing/2014/main" id="{030FA412-9EAF-4E12-B855-690E2B6EC075}"/>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6459598" y="3385499"/>
            <a:ext cx="643621" cy="669743"/>
          </a:xfrm>
          <a:prstGeom prst="rect">
            <a:avLst/>
          </a:prstGeom>
        </p:spPr>
      </p:pic>
      <p:pic>
        <p:nvPicPr>
          <p:cNvPr id="46" name="Bild 49" descr="Kvinna som rycker på axlarna med hel fyllning">
            <a:extLst>
              <a:ext uri="{FF2B5EF4-FFF2-40B4-BE49-F238E27FC236}">
                <a16:creationId xmlns:a16="http://schemas.microsoft.com/office/drawing/2014/main" id="{97139C39-5BFA-4D33-B77D-8D1A5D13DFF7}"/>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6268251" y="3530308"/>
            <a:ext cx="643621" cy="669743"/>
          </a:xfrm>
          <a:prstGeom prst="rect">
            <a:avLst/>
          </a:prstGeom>
        </p:spPr>
      </p:pic>
      <p:sp>
        <p:nvSpPr>
          <p:cNvPr id="47" name="textruta 37">
            <a:extLst>
              <a:ext uri="{FF2B5EF4-FFF2-40B4-BE49-F238E27FC236}">
                <a16:creationId xmlns:a16="http://schemas.microsoft.com/office/drawing/2014/main" id="{9ABCC7C0-E059-464F-AC63-C6DA23FCB2CF}"/>
              </a:ext>
            </a:extLst>
          </p:cNvPr>
          <p:cNvSpPr txBox="1"/>
          <p:nvPr/>
        </p:nvSpPr>
        <p:spPr>
          <a:xfrm>
            <a:off x="8696262" y="3302794"/>
            <a:ext cx="2099545" cy="646331"/>
          </a:xfrm>
          <a:prstGeom prst="rect">
            <a:avLst/>
          </a:prstGeom>
          <a:noFill/>
        </p:spPr>
        <p:txBody>
          <a:bodyPr wrap="square">
            <a:spAutoFit/>
          </a:bodyPr>
          <a:lstStyle/>
          <a:p>
            <a:r>
              <a:rPr lang="sv-SE" dirty="0">
                <a:solidFill>
                  <a:schemeClr val="accent1"/>
                </a:solidFill>
              </a:rPr>
              <a:t>Energie-</a:t>
            </a:r>
          </a:p>
          <a:p>
            <a:r>
              <a:rPr lang="sv-SE" dirty="0">
                <a:solidFill>
                  <a:schemeClr val="accent1"/>
                </a:solidFill>
              </a:rPr>
              <a:t>dienstleister</a:t>
            </a:r>
          </a:p>
        </p:txBody>
      </p:sp>
      <p:pic>
        <p:nvPicPr>
          <p:cNvPr id="48" name="Platshållare för innehåll 21" descr="Brainstorming kontur">
            <a:extLst>
              <a:ext uri="{FF2B5EF4-FFF2-40B4-BE49-F238E27FC236}">
                <a16:creationId xmlns:a16="http://schemas.microsoft.com/office/drawing/2014/main" id="{98BA8652-9FD6-440F-B2F4-A74F12BD9CCC}"/>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8017472" y="2685495"/>
            <a:ext cx="752235" cy="752235"/>
          </a:xfrm>
          <a:prstGeom prst="rect">
            <a:avLst/>
          </a:prstGeom>
        </p:spPr>
      </p:pic>
      <p:sp>
        <p:nvSpPr>
          <p:cNvPr id="49" name="textruta 39">
            <a:extLst>
              <a:ext uri="{FF2B5EF4-FFF2-40B4-BE49-F238E27FC236}">
                <a16:creationId xmlns:a16="http://schemas.microsoft.com/office/drawing/2014/main" id="{387AFB3A-3B3E-4317-9B65-0FCC5FB7DD60}"/>
              </a:ext>
            </a:extLst>
          </p:cNvPr>
          <p:cNvSpPr txBox="1"/>
          <p:nvPr/>
        </p:nvSpPr>
        <p:spPr>
          <a:xfrm>
            <a:off x="6618169" y="3949125"/>
            <a:ext cx="2234093" cy="369332"/>
          </a:xfrm>
          <a:prstGeom prst="rect">
            <a:avLst/>
          </a:prstGeom>
          <a:noFill/>
        </p:spPr>
        <p:txBody>
          <a:bodyPr wrap="square">
            <a:spAutoFit/>
          </a:bodyPr>
          <a:lstStyle/>
          <a:p>
            <a:r>
              <a:rPr lang="sv-SE" dirty="0"/>
              <a:t>Trusted Partner </a:t>
            </a:r>
          </a:p>
        </p:txBody>
      </p:sp>
      <p:sp>
        <p:nvSpPr>
          <p:cNvPr id="50" name="textruta 42">
            <a:extLst>
              <a:ext uri="{FF2B5EF4-FFF2-40B4-BE49-F238E27FC236}">
                <a16:creationId xmlns:a16="http://schemas.microsoft.com/office/drawing/2014/main" id="{2AC84DAE-D0E9-4492-9C10-E6425CA318AE}"/>
              </a:ext>
            </a:extLst>
          </p:cNvPr>
          <p:cNvSpPr txBox="1"/>
          <p:nvPr/>
        </p:nvSpPr>
        <p:spPr>
          <a:xfrm>
            <a:off x="4331690" y="3734068"/>
            <a:ext cx="1722977" cy="646331"/>
          </a:xfrm>
          <a:prstGeom prst="rect">
            <a:avLst/>
          </a:prstGeom>
          <a:noFill/>
          <a:ln>
            <a:noFill/>
          </a:ln>
        </p:spPr>
        <p:txBody>
          <a:bodyPr wrap="square">
            <a:spAutoFit/>
          </a:bodyPr>
          <a:lstStyle/>
          <a:p>
            <a:pPr algn="ctr"/>
            <a:r>
              <a:rPr lang="sv-SE" dirty="0" err="1">
                <a:solidFill>
                  <a:schemeClr val="bg2"/>
                </a:solidFill>
              </a:rPr>
              <a:t>Lokales </a:t>
            </a:r>
            <a:r>
              <a:rPr lang="sv-SE" dirty="0">
                <a:solidFill>
                  <a:schemeClr val="bg2"/>
                </a:solidFill>
              </a:rPr>
              <a:t>Cluster </a:t>
            </a:r>
            <a:r>
              <a:rPr lang="sv-SE" dirty="0" err="1">
                <a:solidFill>
                  <a:schemeClr val="bg2"/>
                </a:solidFill>
              </a:rPr>
              <a:t>von </a:t>
            </a:r>
            <a:r>
              <a:rPr lang="sv-SE" dirty="0">
                <a:solidFill>
                  <a:schemeClr val="bg2"/>
                </a:solidFill>
              </a:rPr>
              <a:t>KMU</a:t>
            </a:r>
            <a:endParaRPr lang="en-GB" dirty="0">
              <a:solidFill>
                <a:schemeClr val="bg2"/>
              </a:solidFill>
            </a:endParaRPr>
          </a:p>
        </p:txBody>
      </p:sp>
      <p:pic>
        <p:nvPicPr>
          <p:cNvPr id="51" name="Bild 43" descr="Fabrik kontur">
            <a:extLst>
              <a:ext uri="{FF2B5EF4-FFF2-40B4-BE49-F238E27FC236}">
                <a16:creationId xmlns:a16="http://schemas.microsoft.com/office/drawing/2014/main" id="{583A2B61-9285-45FC-B31F-86D2D1643F25}"/>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5390663" y="4380399"/>
            <a:ext cx="702875" cy="713731"/>
          </a:xfrm>
          <a:prstGeom prst="rect">
            <a:avLst/>
          </a:prstGeom>
        </p:spPr>
      </p:pic>
      <p:pic>
        <p:nvPicPr>
          <p:cNvPr id="52" name="Bild 44" descr="Stad kontur">
            <a:extLst>
              <a:ext uri="{FF2B5EF4-FFF2-40B4-BE49-F238E27FC236}">
                <a16:creationId xmlns:a16="http://schemas.microsoft.com/office/drawing/2014/main" id="{DE0AC2BF-571D-4F5C-8A2E-D1993B7730B0}"/>
              </a:ext>
            </a:extLst>
          </p:cNvPr>
          <p:cNvPicPr>
            <a:picLocks noChangeAspect="1"/>
          </p:cNvPicPr>
          <p:nvPr/>
        </p:nvPicPr>
        <p:blipFill>
          <a:blip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p:blipFill>
        <p:spPr>
          <a:xfrm>
            <a:off x="5283772" y="2639709"/>
            <a:ext cx="702875" cy="713731"/>
          </a:xfrm>
          <a:prstGeom prst="rect">
            <a:avLst/>
          </a:prstGeom>
        </p:spPr>
      </p:pic>
      <p:pic>
        <p:nvPicPr>
          <p:cNvPr id="53" name="Bild 45" descr="Fabrik kontur">
            <a:extLst>
              <a:ext uri="{FF2B5EF4-FFF2-40B4-BE49-F238E27FC236}">
                <a16:creationId xmlns:a16="http://schemas.microsoft.com/office/drawing/2014/main" id="{FF598ED6-7DE7-4EFF-95B4-95B91BD0E4A8}"/>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4436803" y="2298912"/>
            <a:ext cx="702875" cy="713731"/>
          </a:xfrm>
          <a:prstGeom prst="rect">
            <a:avLst/>
          </a:prstGeom>
        </p:spPr>
      </p:pic>
      <p:grpSp>
        <p:nvGrpSpPr>
          <p:cNvPr id="30" name="Gruppieren 29">
            <a:extLst>
              <a:ext uri="{FF2B5EF4-FFF2-40B4-BE49-F238E27FC236}">
                <a16:creationId xmlns:a16="http://schemas.microsoft.com/office/drawing/2014/main" id="{EF729EA5-B74A-4EF6-B809-1D2037A948C6}"/>
              </a:ext>
            </a:extLst>
          </p:cNvPr>
          <p:cNvGrpSpPr/>
          <p:nvPr/>
        </p:nvGrpSpPr>
        <p:grpSpPr>
          <a:xfrm>
            <a:off x="2149748" y="2898840"/>
            <a:ext cx="2027239" cy="2047184"/>
            <a:chOff x="803543" y="3869083"/>
            <a:chExt cx="2027239" cy="2047184"/>
          </a:xfrm>
        </p:grpSpPr>
        <p:sp>
          <p:nvSpPr>
            <p:cNvPr id="28" name="Ellips 20">
              <a:extLst>
                <a:ext uri="{FF2B5EF4-FFF2-40B4-BE49-F238E27FC236}">
                  <a16:creationId xmlns:a16="http://schemas.microsoft.com/office/drawing/2014/main" id="{548C7E7A-8314-465F-BE5E-8B51A811F5A0}"/>
                </a:ext>
              </a:extLst>
            </p:cNvPr>
            <p:cNvSpPr/>
            <p:nvPr/>
          </p:nvSpPr>
          <p:spPr>
            <a:xfrm>
              <a:off x="803543" y="3869083"/>
              <a:ext cx="2027239" cy="2047184"/>
            </a:xfrm>
            <a:prstGeom prst="ellipse">
              <a:avLst/>
            </a:prstGeom>
            <a:solidFill>
              <a:srgbClr val="9499FE"/>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textruta 28">
              <a:extLst>
                <a:ext uri="{FF2B5EF4-FFF2-40B4-BE49-F238E27FC236}">
                  <a16:creationId xmlns:a16="http://schemas.microsoft.com/office/drawing/2014/main" id="{6B0D228A-D657-4D07-B408-18F085095999}"/>
                </a:ext>
              </a:extLst>
            </p:cNvPr>
            <p:cNvSpPr txBox="1"/>
            <p:nvPr/>
          </p:nvSpPr>
          <p:spPr>
            <a:xfrm>
              <a:off x="955673" y="4875401"/>
              <a:ext cx="1722977" cy="646331"/>
            </a:xfrm>
            <a:prstGeom prst="rect">
              <a:avLst/>
            </a:prstGeom>
            <a:noFill/>
            <a:ln>
              <a:noFill/>
            </a:ln>
          </p:spPr>
          <p:txBody>
            <a:bodyPr wrap="square">
              <a:spAutoFit/>
            </a:bodyPr>
            <a:lstStyle/>
            <a:p>
              <a:pPr algn="ctr"/>
              <a:r>
                <a:rPr lang="sv-SE" dirty="0">
                  <a:latin typeface="Noto Sans" panose="020B0502040504020204" pitchFamily="34" charset="0"/>
                  <a:ea typeface="Noto Sans" panose="020B0502040504020204" pitchFamily="34" charset="0"/>
                  <a:cs typeface="Noto Sans" panose="020B0502040504020204" pitchFamily="34" charset="0"/>
                </a:rPr>
                <a:t>Einzelne KMU</a:t>
              </a:r>
              <a:endParaRPr lang="en-GB" dirty="0">
                <a:latin typeface="Noto Sans" panose="020B0502040504020204" pitchFamily="34" charset="0"/>
                <a:ea typeface="Noto Sans" panose="020B0502040504020204" pitchFamily="34" charset="0"/>
                <a:cs typeface="Noto Sans" panose="020B0502040504020204" pitchFamily="34" charset="0"/>
              </a:endParaRPr>
            </a:p>
          </p:txBody>
        </p:sp>
        <p:pic>
          <p:nvPicPr>
            <p:cNvPr id="14" name="Bild 29" descr="Fabrik kontur">
              <a:extLst>
                <a:ext uri="{FF2B5EF4-FFF2-40B4-BE49-F238E27FC236}">
                  <a16:creationId xmlns:a16="http://schemas.microsoft.com/office/drawing/2014/main" id="{8D2651B0-7A41-43AF-88FE-351192C7E185}"/>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1506925" y="4112985"/>
              <a:ext cx="702875" cy="713731"/>
            </a:xfrm>
            <a:prstGeom prst="rect">
              <a:avLst/>
            </a:prstGeom>
          </p:spPr>
        </p:pic>
      </p:grpSp>
    </p:spTree>
    <p:extLst>
      <p:ext uri="{BB962C8B-B14F-4D97-AF65-F5344CB8AC3E}">
        <p14:creationId xmlns:p14="http://schemas.microsoft.com/office/powerpoint/2010/main" val="387381874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9F9DBBB-77F9-4FE2-96CF-1F32A31E0BE8}"/>
              </a:ext>
            </a:extLst>
          </p:cNvPr>
          <p:cNvSpPr>
            <a:spLocks noGrp="1"/>
          </p:cNvSpPr>
          <p:nvPr>
            <p:ph type="title"/>
          </p:nvPr>
        </p:nvSpPr>
        <p:spPr/>
        <p:txBody>
          <a:bodyPr/>
          <a:lstStyle/>
          <a:p>
            <a:r>
              <a:rPr lang="de-DE" dirty="0"/>
              <a:t>Ziele des Trainings </a:t>
            </a:r>
          </a:p>
        </p:txBody>
      </p:sp>
      <p:sp>
        <p:nvSpPr>
          <p:cNvPr id="3" name="Inhaltsplatzhalter 2">
            <a:extLst>
              <a:ext uri="{FF2B5EF4-FFF2-40B4-BE49-F238E27FC236}">
                <a16:creationId xmlns:a16="http://schemas.microsoft.com/office/drawing/2014/main" id="{0A428B1C-7CB8-427D-B6D9-4C8A53B2A689}"/>
              </a:ext>
            </a:extLst>
          </p:cNvPr>
          <p:cNvSpPr>
            <a:spLocks noGrp="1"/>
          </p:cNvSpPr>
          <p:nvPr>
            <p:ph idx="1"/>
          </p:nvPr>
        </p:nvSpPr>
        <p:spPr/>
        <p:txBody>
          <a:bodyPr>
            <a:normAutofit/>
          </a:bodyPr>
          <a:lstStyle/>
          <a:p>
            <a:pPr>
              <a:lnSpc>
                <a:spcPct val="110000"/>
              </a:lnSpc>
            </a:pPr>
            <a:r>
              <a:rPr lang="de-DE" sz="2000" dirty="0"/>
              <a:t>Die Teilnehmenden: </a:t>
            </a:r>
          </a:p>
          <a:p>
            <a:pPr marL="457200" indent="-457200">
              <a:lnSpc>
                <a:spcPct val="110000"/>
              </a:lnSpc>
              <a:buFont typeface="Arial" panose="020B0604020202020204" pitchFamily="34" charset="0"/>
              <a:buChar char="•"/>
            </a:pPr>
            <a:r>
              <a:rPr lang="de-DE" sz="2000" dirty="0"/>
              <a:t>kennen die Bedeutung des Mehrfachnutzen-Ansatzes im Entscheidungsprozess</a:t>
            </a:r>
          </a:p>
          <a:p>
            <a:pPr marL="457200" indent="-457200">
              <a:lnSpc>
                <a:spcPct val="110000"/>
              </a:lnSpc>
              <a:buFont typeface="Arial" panose="020B0604020202020204" pitchFamily="34" charset="0"/>
              <a:buChar char="•"/>
            </a:pPr>
            <a:r>
              <a:rPr lang="de-DE" sz="2000" dirty="0"/>
              <a:t>können den Mehrfachnutzen-Ansatz auf konkrete Fälle anwenden </a:t>
            </a:r>
          </a:p>
          <a:p>
            <a:pPr marL="457200" indent="-457200">
              <a:lnSpc>
                <a:spcPct val="110000"/>
              </a:lnSpc>
              <a:buFont typeface="Arial" panose="020B0604020202020204" pitchFamily="34" charset="0"/>
              <a:buChar char="•"/>
            </a:pPr>
            <a:r>
              <a:rPr lang="de-DE" sz="2000" dirty="0"/>
              <a:t>können zum Mehrfachnutzen-Ansatz kommunizieren </a:t>
            </a:r>
          </a:p>
        </p:txBody>
      </p:sp>
      <p:sp>
        <p:nvSpPr>
          <p:cNvPr id="4" name="Datumsplatzhalter 3">
            <a:extLst>
              <a:ext uri="{FF2B5EF4-FFF2-40B4-BE49-F238E27FC236}">
                <a16:creationId xmlns:a16="http://schemas.microsoft.com/office/drawing/2014/main" id="{D0974FB2-4E32-463C-82BD-37B9896A1B3A}"/>
              </a:ext>
            </a:extLst>
          </p:cNvPr>
          <p:cNvSpPr>
            <a:spLocks noGrp="1"/>
          </p:cNvSpPr>
          <p:nvPr>
            <p:ph type="dt" sz="half" idx="10"/>
          </p:nvPr>
        </p:nvSpPr>
        <p:spPr/>
        <p:txBody>
          <a:bodyPr/>
          <a:lstStyle/>
          <a:p>
            <a:fld id="{E358CA96-E99A-439F-A336-D84BF4D5DD11}" type="datetime3">
              <a:rPr lang="en-GB" smtClean="0"/>
              <a:t>4 May, 2022</a:t>
            </a:fld>
            <a:endParaRPr lang="de-DE"/>
          </a:p>
        </p:txBody>
      </p:sp>
      <p:sp>
        <p:nvSpPr>
          <p:cNvPr id="5" name="Foliennummernplatzhalter 4">
            <a:extLst>
              <a:ext uri="{FF2B5EF4-FFF2-40B4-BE49-F238E27FC236}">
                <a16:creationId xmlns:a16="http://schemas.microsoft.com/office/drawing/2014/main" id="{03BAC77F-0AB2-4ED9-B9C8-7B78F81A5B17}"/>
              </a:ext>
            </a:extLst>
          </p:cNvPr>
          <p:cNvSpPr>
            <a:spLocks noGrp="1"/>
          </p:cNvSpPr>
          <p:nvPr>
            <p:ph type="sldNum" sz="quarter" idx="11"/>
          </p:nvPr>
        </p:nvSpPr>
        <p:spPr/>
        <p:txBody>
          <a:bodyPr/>
          <a:lstStyle/>
          <a:p>
            <a:fld id="{CD13C9F6-DA1F-4969-8B21-2E803A8A69C8}" type="slidenum">
              <a:rPr lang="de-DE" smtClean="0"/>
              <a:t>11</a:t>
            </a:fld>
            <a:endParaRPr lang="de-DE" dirty="0"/>
          </a:p>
        </p:txBody>
      </p:sp>
    </p:spTree>
    <p:extLst>
      <p:ext uri="{BB962C8B-B14F-4D97-AF65-F5344CB8AC3E}">
        <p14:creationId xmlns:p14="http://schemas.microsoft.com/office/powerpoint/2010/main" val="203323058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BADDACD-883B-456B-B76A-1C52A9FDA7FD}"/>
              </a:ext>
            </a:extLst>
          </p:cNvPr>
          <p:cNvSpPr>
            <a:spLocks noGrp="1"/>
          </p:cNvSpPr>
          <p:nvPr>
            <p:ph type="title"/>
          </p:nvPr>
        </p:nvSpPr>
        <p:spPr/>
        <p:txBody>
          <a:bodyPr/>
          <a:lstStyle/>
          <a:p>
            <a:r>
              <a:rPr lang="de-DE" dirty="0"/>
              <a:t>Bedeutung des Mehrfachnutzen-Ansatzes</a:t>
            </a:r>
          </a:p>
        </p:txBody>
      </p:sp>
      <p:sp>
        <p:nvSpPr>
          <p:cNvPr id="3" name="Textplatzhalter 2">
            <a:extLst>
              <a:ext uri="{FF2B5EF4-FFF2-40B4-BE49-F238E27FC236}">
                <a16:creationId xmlns:a16="http://schemas.microsoft.com/office/drawing/2014/main" id="{4E37645A-1FAE-40BA-80F2-229A7AB6857D}"/>
              </a:ext>
            </a:extLst>
          </p:cNvPr>
          <p:cNvSpPr>
            <a:spLocks noGrp="1"/>
          </p:cNvSpPr>
          <p:nvPr>
            <p:ph type="body" idx="1"/>
          </p:nvPr>
        </p:nvSpPr>
        <p:spPr/>
        <p:txBody>
          <a:bodyPr/>
          <a:lstStyle/>
          <a:p>
            <a:endParaRPr lang="de-DE"/>
          </a:p>
        </p:txBody>
      </p:sp>
      <p:sp>
        <p:nvSpPr>
          <p:cNvPr id="4" name="Datumsplatzhalter 3">
            <a:extLst>
              <a:ext uri="{FF2B5EF4-FFF2-40B4-BE49-F238E27FC236}">
                <a16:creationId xmlns:a16="http://schemas.microsoft.com/office/drawing/2014/main" id="{EF0D9CDC-B75A-4CE4-A63E-0F95CFCA8EA1}"/>
              </a:ext>
            </a:extLst>
          </p:cNvPr>
          <p:cNvSpPr>
            <a:spLocks noGrp="1"/>
          </p:cNvSpPr>
          <p:nvPr>
            <p:ph type="dt" sz="half" idx="10"/>
          </p:nvPr>
        </p:nvSpPr>
        <p:spPr/>
        <p:txBody>
          <a:bodyPr/>
          <a:lstStyle/>
          <a:p>
            <a:fld id="{9AAB07D3-59FA-4B3E-9DD5-B7F57F953945}" type="datetime3">
              <a:rPr lang="en-GB" smtClean="0"/>
              <a:t>4 May, 2022</a:t>
            </a:fld>
            <a:endParaRPr lang="de-DE"/>
          </a:p>
        </p:txBody>
      </p:sp>
      <p:sp>
        <p:nvSpPr>
          <p:cNvPr id="5" name="Foliennummernplatzhalter 4">
            <a:extLst>
              <a:ext uri="{FF2B5EF4-FFF2-40B4-BE49-F238E27FC236}">
                <a16:creationId xmlns:a16="http://schemas.microsoft.com/office/drawing/2014/main" id="{F0FD0E66-D96C-43E2-8896-EEA9598D34F9}"/>
              </a:ext>
            </a:extLst>
          </p:cNvPr>
          <p:cNvSpPr>
            <a:spLocks noGrp="1"/>
          </p:cNvSpPr>
          <p:nvPr>
            <p:ph type="sldNum" sz="quarter" idx="11"/>
          </p:nvPr>
        </p:nvSpPr>
        <p:spPr/>
        <p:txBody>
          <a:bodyPr/>
          <a:lstStyle/>
          <a:p>
            <a:fld id="{CD13C9F6-DA1F-4969-8B21-2E803A8A69C8}" type="slidenum">
              <a:rPr lang="de-DE" smtClean="0"/>
              <a:t>12</a:t>
            </a:fld>
            <a:endParaRPr lang="de-DE" dirty="0"/>
          </a:p>
        </p:txBody>
      </p:sp>
    </p:spTree>
    <p:extLst>
      <p:ext uri="{BB962C8B-B14F-4D97-AF65-F5344CB8AC3E}">
        <p14:creationId xmlns:p14="http://schemas.microsoft.com/office/powerpoint/2010/main" val="65639470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F1C279F-83EE-48AF-AEB0-13D2E32CA0D2}"/>
              </a:ext>
            </a:extLst>
          </p:cNvPr>
          <p:cNvSpPr>
            <a:spLocks noGrp="1"/>
          </p:cNvSpPr>
          <p:nvPr>
            <p:ph type="title"/>
          </p:nvPr>
        </p:nvSpPr>
        <p:spPr>
          <a:xfrm>
            <a:off x="903517" y="1075728"/>
            <a:ext cx="10515600" cy="572608"/>
          </a:xfrm>
        </p:spPr>
        <p:txBody>
          <a:bodyPr/>
          <a:lstStyle/>
          <a:p>
            <a:r>
              <a:rPr lang="en-GB" noProof="0" dirty="0"/>
              <a:t>Haupthindernisse für </a:t>
            </a:r>
            <a:r>
              <a:rPr lang="en-GB" noProof="0" dirty="0" err="1"/>
              <a:t>Energieeffizienz</a:t>
            </a:r>
            <a:r>
              <a:rPr lang="en-GB" noProof="0" dirty="0"/>
              <a:t> für KMUs</a:t>
            </a:r>
            <a:endParaRPr lang="de-DE" dirty="0"/>
          </a:p>
        </p:txBody>
      </p:sp>
      <p:sp>
        <p:nvSpPr>
          <p:cNvPr id="3" name="Inhaltsplatzhalter 2">
            <a:extLst>
              <a:ext uri="{FF2B5EF4-FFF2-40B4-BE49-F238E27FC236}">
                <a16:creationId xmlns:a16="http://schemas.microsoft.com/office/drawing/2014/main" id="{1C2D56EC-138B-4D90-B2D5-4F2E3C64DFE7}"/>
              </a:ext>
            </a:extLst>
          </p:cNvPr>
          <p:cNvSpPr>
            <a:spLocks noGrp="1"/>
          </p:cNvSpPr>
          <p:nvPr>
            <p:ph idx="1"/>
          </p:nvPr>
        </p:nvSpPr>
        <p:spPr/>
        <p:txBody>
          <a:bodyPr>
            <a:normAutofit/>
          </a:bodyPr>
          <a:lstStyle/>
          <a:p>
            <a:pPr marL="285750" indent="-285750">
              <a:buFont typeface="Arial" panose="020B0604020202020204" pitchFamily="34" charset="0"/>
              <a:buChar char="•"/>
            </a:pPr>
            <a:endParaRPr lang="de-DE" dirty="0">
              <a:latin typeface="Noto Sans" panose="020B0502040504020204" pitchFamily="34" charset="0"/>
              <a:ea typeface="Noto Sans" panose="020B0502040504020204" pitchFamily="34" charset="0"/>
              <a:cs typeface="Noto Sans" panose="020B0502040504020204" pitchFamily="34" charset="0"/>
            </a:endParaRPr>
          </a:p>
          <a:p>
            <a:endParaRPr lang="de-DE" dirty="0"/>
          </a:p>
        </p:txBody>
      </p:sp>
      <p:sp>
        <p:nvSpPr>
          <p:cNvPr id="4" name="Datumsplatzhalter 3">
            <a:extLst>
              <a:ext uri="{FF2B5EF4-FFF2-40B4-BE49-F238E27FC236}">
                <a16:creationId xmlns:a16="http://schemas.microsoft.com/office/drawing/2014/main" id="{040A1E16-9079-42F7-A671-825D93352920}"/>
              </a:ext>
            </a:extLst>
          </p:cNvPr>
          <p:cNvSpPr>
            <a:spLocks noGrp="1"/>
          </p:cNvSpPr>
          <p:nvPr>
            <p:ph type="dt" sz="half" idx="10"/>
          </p:nvPr>
        </p:nvSpPr>
        <p:spPr/>
        <p:txBody>
          <a:bodyPr/>
          <a:lstStyle/>
          <a:p>
            <a:fld id="{E358CA96-E99A-439F-A336-D84BF4D5DD11}" type="datetime3">
              <a:rPr lang="en-GB" smtClean="0"/>
              <a:t>4 May, 2022</a:t>
            </a:fld>
            <a:endParaRPr lang="de-DE"/>
          </a:p>
        </p:txBody>
      </p:sp>
      <p:sp>
        <p:nvSpPr>
          <p:cNvPr id="5" name="Foliennummernplatzhalter 4">
            <a:extLst>
              <a:ext uri="{FF2B5EF4-FFF2-40B4-BE49-F238E27FC236}">
                <a16:creationId xmlns:a16="http://schemas.microsoft.com/office/drawing/2014/main" id="{8FA2B79F-DBAF-4416-90B0-9039650EAC5D}"/>
              </a:ext>
            </a:extLst>
          </p:cNvPr>
          <p:cNvSpPr>
            <a:spLocks noGrp="1"/>
          </p:cNvSpPr>
          <p:nvPr>
            <p:ph type="sldNum" sz="quarter" idx="11"/>
          </p:nvPr>
        </p:nvSpPr>
        <p:spPr/>
        <p:txBody>
          <a:bodyPr/>
          <a:lstStyle/>
          <a:p>
            <a:fld id="{CD13C9F6-DA1F-4969-8B21-2E803A8A69C8}" type="slidenum">
              <a:rPr lang="de-DE" smtClean="0"/>
              <a:t>13</a:t>
            </a:fld>
            <a:endParaRPr lang="de-DE" dirty="0"/>
          </a:p>
        </p:txBody>
      </p:sp>
      <p:sp>
        <p:nvSpPr>
          <p:cNvPr id="6" name="Textfeld 5">
            <a:extLst>
              <a:ext uri="{FF2B5EF4-FFF2-40B4-BE49-F238E27FC236}">
                <a16:creationId xmlns:a16="http://schemas.microsoft.com/office/drawing/2014/main" id="{18323AC2-75F5-4450-9C89-E1803051DBDA}"/>
              </a:ext>
            </a:extLst>
          </p:cNvPr>
          <p:cNvSpPr txBox="1"/>
          <p:nvPr/>
        </p:nvSpPr>
        <p:spPr>
          <a:xfrm>
            <a:off x="4685014" y="6483967"/>
            <a:ext cx="6348213" cy="246221"/>
          </a:xfrm>
          <a:prstGeom prst="rect">
            <a:avLst/>
          </a:prstGeom>
          <a:noFill/>
        </p:spPr>
        <p:txBody>
          <a:bodyPr wrap="none" rtlCol="0">
            <a:spAutoFit/>
          </a:bodyPr>
          <a:lstStyle/>
          <a:p>
            <a:r>
              <a:rPr lang="de-DE" sz="1000" dirty="0">
                <a:latin typeface="Noto Sans" panose="020B0502040504020204" pitchFamily="34" charset="0"/>
                <a:ea typeface="Noto Sans" panose="020B0502040504020204" pitchFamily="34" charset="0"/>
                <a:cs typeface="Noto Sans" panose="020B0502040504020204" pitchFamily="34" charset="0"/>
              </a:rPr>
              <a:t>Quelle: </a:t>
            </a:r>
            <a:r>
              <a:rPr lang="en-US" sz="1000" dirty="0">
                <a:latin typeface="Noto Sans" panose="020B0502040504020204" pitchFamily="34" charset="0"/>
                <a:ea typeface="Noto Sans" panose="020B0502040504020204" pitchFamily="34" charset="0"/>
                <a:cs typeface="Noto Sans" panose="020B0502040504020204" pitchFamily="34" charset="0"/>
              </a:rPr>
              <a:t>Therese </a:t>
            </a:r>
            <a:r>
              <a:rPr lang="en-US" sz="1000" dirty="0" err="1">
                <a:latin typeface="Noto Sans" panose="020B0502040504020204" pitchFamily="34" charset="0"/>
                <a:ea typeface="Noto Sans" panose="020B0502040504020204" pitchFamily="34" charset="0"/>
                <a:cs typeface="Noto Sans" panose="020B0502040504020204" pitchFamily="34" charset="0"/>
              </a:rPr>
              <a:t>Nehler</a:t>
            </a:r>
            <a:r>
              <a:rPr lang="en-US" sz="1000" dirty="0">
                <a:latin typeface="Noto Sans" panose="020B0502040504020204" pitchFamily="34" charset="0"/>
                <a:ea typeface="Noto Sans" panose="020B0502040504020204" pitchFamily="34" charset="0"/>
                <a:cs typeface="Noto Sans" panose="020B0502040504020204" pitchFamily="34" charset="0"/>
              </a:rPr>
              <a:t>, Non-Energy Benefits of Industrial Energy Efficiency. Roles and Potentials, 2019</a:t>
            </a:r>
            <a:endParaRPr lang="de-DE" sz="1000" dirty="0">
              <a:latin typeface="Noto Sans" panose="020B0502040504020204" pitchFamily="34" charset="0"/>
              <a:ea typeface="Noto Sans" panose="020B0502040504020204" pitchFamily="34" charset="0"/>
              <a:cs typeface="Noto Sans" panose="020B0502040504020204" pitchFamily="34" charset="0"/>
            </a:endParaRPr>
          </a:p>
        </p:txBody>
      </p:sp>
      <p:grpSp>
        <p:nvGrpSpPr>
          <p:cNvPr id="16" name="Gruppieren 15">
            <a:extLst>
              <a:ext uri="{FF2B5EF4-FFF2-40B4-BE49-F238E27FC236}">
                <a16:creationId xmlns:a16="http://schemas.microsoft.com/office/drawing/2014/main" id="{3A13CFF5-3BE5-421B-810D-3254BA4A3FED}"/>
              </a:ext>
            </a:extLst>
          </p:cNvPr>
          <p:cNvGrpSpPr/>
          <p:nvPr/>
        </p:nvGrpSpPr>
        <p:grpSpPr>
          <a:xfrm>
            <a:off x="1939680" y="1729341"/>
            <a:ext cx="8443273" cy="4728611"/>
            <a:chOff x="533751" y="1787802"/>
            <a:chExt cx="8443273" cy="4728611"/>
          </a:xfrm>
        </p:grpSpPr>
        <p:grpSp>
          <p:nvGrpSpPr>
            <p:cNvPr id="7" name="Grupp 6">
              <a:extLst>
                <a:ext uri="{FF2B5EF4-FFF2-40B4-BE49-F238E27FC236}">
                  <a16:creationId xmlns:a16="http://schemas.microsoft.com/office/drawing/2014/main" id="{2809F3F0-49AD-4EA9-87FE-01DEEB5096AD}"/>
                </a:ext>
              </a:extLst>
            </p:cNvPr>
            <p:cNvGrpSpPr/>
            <p:nvPr/>
          </p:nvGrpSpPr>
          <p:grpSpPr>
            <a:xfrm>
              <a:off x="533751" y="1787802"/>
              <a:ext cx="4461583" cy="4728611"/>
              <a:chOff x="3598265" y="2210426"/>
              <a:chExt cx="3420263" cy="4163561"/>
            </a:xfrm>
          </p:grpSpPr>
          <p:sp>
            <p:nvSpPr>
              <p:cNvPr id="8" name="Frihandsfigur: Form 7">
                <a:extLst>
                  <a:ext uri="{FF2B5EF4-FFF2-40B4-BE49-F238E27FC236}">
                    <a16:creationId xmlns:a16="http://schemas.microsoft.com/office/drawing/2014/main" id="{31EAFF3D-CC2E-47C4-8D23-29A03BB48109}"/>
                  </a:ext>
                </a:extLst>
              </p:cNvPr>
              <p:cNvSpPr/>
              <p:nvPr/>
            </p:nvSpPr>
            <p:spPr>
              <a:xfrm>
                <a:off x="3598265" y="3936842"/>
                <a:ext cx="1845056" cy="1583767"/>
              </a:xfrm>
              <a:custGeom>
                <a:avLst/>
                <a:gdLst>
                  <a:gd name="connsiteX0" fmla="*/ 0 w 1845056"/>
                  <a:gd name="connsiteY0" fmla="*/ 791884 h 1583767"/>
                  <a:gd name="connsiteX1" fmla="*/ 395942 w 1845056"/>
                  <a:gd name="connsiteY1" fmla="*/ 0 h 1583767"/>
                  <a:gd name="connsiteX2" fmla="*/ 1449114 w 1845056"/>
                  <a:gd name="connsiteY2" fmla="*/ 0 h 1583767"/>
                  <a:gd name="connsiteX3" fmla="*/ 1845056 w 1845056"/>
                  <a:gd name="connsiteY3" fmla="*/ 791884 h 1583767"/>
                  <a:gd name="connsiteX4" fmla="*/ 1449114 w 1845056"/>
                  <a:gd name="connsiteY4" fmla="*/ 1583767 h 1583767"/>
                  <a:gd name="connsiteX5" fmla="*/ 395942 w 1845056"/>
                  <a:gd name="connsiteY5" fmla="*/ 1583767 h 1583767"/>
                  <a:gd name="connsiteX6" fmla="*/ 0 w 1845056"/>
                  <a:gd name="connsiteY6" fmla="*/ 791884 h 15837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845056" h="1583767">
                    <a:moveTo>
                      <a:pt x="0" y="791884"/>
                    </a:moveTo>
                    <a:lnTo>
                      <a:pt x="395942" y="0"/>
                    </a:lnTo>
                    <a:lnTo>
                      <a:pt x="1449114" y="0"/>
                    </a:lnTo>
                    <a:lnTo>
                      <a:pt x="1845056" y="791884"/>
                    </a:lnTo>
                    <a:lnTo>
                      <a:pt x="1449114" y="1583767"/>
                    </a:lnTo>
                    <a:lnTo>
                      <a:pt x="395942" y="1583767"/>
                    </a:lnTo>
                    <a:lnTo>
                      <a:pt x="0" y="791884"/>
                    </a:lnTo>
                    <a:close/>
                  </a:path>
                </a:pathLst>
              </a:custGeom>
            </p:spPr>
            <p:style>
              <a:lnRef idx="2">
                <a:schemeClr val="accent1">
                  <a:shade val="80000"/>
                  <a:hueOff val="0"/>
                  <a:satOff val="0"/>
                  <a:lumOff val="0"/>
                  <a:alphaOff val="0"/>
                </a:schemeClr>
              </a:lnRef>
              <a:fillRef idx="1">
                <a:schemeClr val="accent1">
                  <a:shade val="80000"/>
                  <a:hueOff val="0"/>
                  <a:satOff val="0"/>
                  <a:lumOff val="0"/>
                  <a:alphaOff val="0"/>
                </a:schemeClr>
              </a:fillRef>
              <a:effectRef idx="0">
                <a:schemeClr val="accent1">
                  <a:shade val="80000"/>
                  <a:hueOff val="0"/>
                  <a:satOff val="0"/>
                  <a:lumOff val="0"/>
                  <a:alphaOff val="0"/>
                </a:schemeClr>
              </a:effectRef>
              <a:fontRef idx="minor">
                <a:schemeClr val="lt1"/>
              </a:fontRef>
            </p:style>
            <p:txBody>
              <a:bodyPr spcFirstLastPara="0" vert="horz" wrap="square" lIns="285735" tIns="273211" rIns="285735" bIns="273211" numCol="1" spcCol="1270" anchor="ctr" anchorCtr="0">
                <a:noAutofit/>
              </a:bodyPr>
              <a:lstStyle/>
              <a:p>
                <a:pPr algn="ctr">
                  <a:lnSpc>
                    <a:spcPct val="100000"/>
                  </a:lnSpc>
                </a:pPr>
                <a:r>
                  <a:rPr lang="en-US" sz="2000" dirty="0">
                    <a:latin typeface="Noto Sans" panose="020B0502040504020204" pitchFamily="34" charset="0"/>
                    <a:ea typeface="Noto Sans" panose="020B0502040504020204" pitchFamily="34" charset="0"/>
                    <a:cs typeface="Noto Sans" panose="020B0502040504020204" pitchFamily="34" charset="0"/>
                  </a:rPr>
                  <a:t>Zugang zu Kapital</a:t>
                </a:r>
              </a:p>
            </p:txBody>
          </p:sp>
          <p:sp>
            <p:nvSpPr>
              <p:cNvPr id="9" name="Frihandsfigur: Form 11">
                <a:extLst>
                  <a:ext uri="{FF2B5EF4-FFF2-40B4-BE49-F238E27FC236}">
                    <a16:creationId xmlns:a16="http://schemas.microsoft.com/office/drawing/2014/main" id="{B8E02A6A-FA6D-4E66-8CB4-9D6A5B0F405E}"/>
                  </a:ext>
                </a:extLst>
              </p:cNvPr>
              <p:cNvSpPr/>
              <p:nvPr/>
            </p:nvSpPr>
            <p:spPr>
              <a:xfrm>
                <a:off x="5162905" y="3063804"/>
                <a:ext cx="1845056" cy="1583767"/>
              </a:xfrm>
              <a:custGeom>
                <a:avLst/>
                <a:gdLst>
                  <a:gd name="connsiteX0" fmla="*/ 0 w 1845056"/>
                  <a:gd name="connsiteY0" fmla="*/ 791884 h 1583767"/>
                  <a:gd name="connsiteX1" fmla="*/ 395942 w 1845056"/>
                  <a:gd name="connsiteY1" fmla="*/ 0 h 1583767"/>
                  <a:gd name="connsiteX2" fmla="*/ 1449114 w 1845056"/>
                  <a:gd name="connsiteY2" fmla="*/ 0 h 1583767"/>
                  <a:gd name="connsiteX3" fmla="*/ 1845056 w 1845056"/>
                  <a:gd name="connsiteY3" fmla="*/ 791884 h 1583767"/>
                  <a:gd name="connsiteX4" fmla="*/ 1449114 w 1845056"/>
                  <a:gd name="connsiteY4" fmla="*/ 1583767 h 1583767"/>
                  <a:gd name="connsiteX5" fmla="*/ 395942 w 1845056"/>
                  <a:gd name="connsiteY5" fmla="*/ 1583767 h 1583767"/>
                  <a:gd name="connsiteX6" fmla="*/ 0 w 1845056"/>
                  <a:gd name="connsiteY6" fmla="*/ 791884 h 15837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845056" h="1583767">
                    <a:moveTo>
                      <a:pt x="0" y="791884"/>
                    </a:moveTo>
                    <a:lnTo>
                      <a:pt x="395942" y="0"/>
                    </a:lnTo>
                    <a:lnTo>
                      <a:pt x="1449114" y="0"/>
                    </a:lnTo>
                    <a:lnTo>
                      <a:pt x="1845056" y="791884"/>
                    </a:lnTo>
                    <a:lnTo>
                      <a:pt x="1449114" y="1583767"/>
                    </a:lnTo>
                    <a:lnTo>
                      <a:pt x="395942" y="1583767"/>
                    </a:lnTo>
                    <a:lnTo>
                      <a:pt x="0" y="791884"/>
                    </a:lnTo>
                    <a:close/>
                  </a:path>
                </a:pathLst>
              </a:custGeom>
            </p:spPr>
            <p:style>
              <a:lnRef idx="2">
                <a:schemeClr val="accent1">
                  <a:shade val="80000"/>
                  <a:hueOff val="273010"/>
                  <a:satOff val="-22726"/>
                  <a:lumOff val="12836"/>
                  <a:alphaOff val="0"/>
                </a:schemeClr>
              </a:lnRef>
              <a:fillRef idx="1">
                <a:schemeClr val="accent1">
                  <a:shade val="80000"/>
                  <a:hueOff val="273010"/>
                  <a:satOff val="-22726"/>
                  <a:lumOff val="12836"/>
                  <a:alphaOff val="0"/>
                </a:schemeClr>
              </a:fillRef>
              <a:effectRef idx="0">
                <a:schemeClr val="accent1">
                  <a:shade val="80000"/>
                  <a:hueOff val="273010"/>
                  <a:satOff val="-22726"/>
                  <a:lumOff val="12836"/>
                  <a:alphaOff val="0"/>
                </a:schemeClr>
              </a:effectRef>
              <a:fontRef idx="minor">
                <a:schemeClr val="lt1"/>
              </a:fontRef>
            </p:style>
            <p:txBody>
              <a:bodyPr spcFirstLastPara="0" vert="horz" wrap="square" lIns="285735" tIns="273211" rIns="285735" bIns="273211" numCol="1" spcCol="1270" anchor="ctr" anchorCtr="0">
                <a:noAutofit/>
              </a:bodyPr>
              <a:lstStyle/>
              <a:p>
                <a:pPr algn="ctr">
                  <a:lnSpc>
                    <a:spcPct val="100000"/>
                  </a:lnSpc>
                </a:pPr>
                <a:r>
                  <a:rPr lang="de-DE" sz="2000" dirty="0">
                    <a:latin typeface="Noto Sans" panose="020B0502040504020204" pitchFamily="34" charset="0"/>
                    <a:ea typeface="Noto Sans" panose="020B0502040504020204" pitchFamily="34" charset="0"/>
                    <a:cs typeface="Noto Sans" panose="020B0502040504020204" pitchFamily="34" charset="0"/>
                  </a:rPr>
                  <a:t>Mangel </a:t>
                </a:r>
                <a:r>
                  <a:rPr lang="de-DE" sz="2000" dirty="0" err="1">
                    <a:latin typeface="Noto Sans" panose="020B0502040504020204" pitchFamily="34" charset="0"/>
                    <a:ea typeface="Noto Sans" panose="020B0502040504020204" pitchFamily="34" charset="0"/>
                    <a:cs typeface="Noto Sans" panose="020B0502040504020204" pitchFamily="34" charset="0"/>
                  </a:rPr>
                  <a:t>an Wissen</a:t>
                </a:r>
                <a:endParaRPr lang="de-DE" sz="2000" dirty="0">
                  <a:latin typeface="Noto Sans" panose="020B0502040504020204" pitchFamily="34" charset="0"/>
                  <a:ea typeface="Noto Sans" panose="020B0502040504020204" pitchFamily="34" charset="0"/>
                  <a:cs typeface="Noto Sans" panose="020B0502040504020204" pitchFamily="34" charset="0"/>
                </a:endParaRPr>
              </a:p>
            </p:txBody>
          </p:sp>
          <p:sp>
            <p:nvSpPr>
              <p:cNvPr id="10" name="Frihandsfigur: Form 15">
                <a:extLst>
                  <a:ext uri="{FF2B5EF4-FFF2-40B4-BE49-F238E27FC236}">
                    <a16:creationId xmlns:a16="http://schemas.microsoft.com/office/drawing/2014/main" id="{167CF081-AD15-4518-9B3B-A2540012A333}"/>
                  </a:ext>
                </a:extLst>
              </p:cNvPr>
              <p:cNvSpPr/>
              <p:nvPr/>
            </p:nvSpPr>
            <p:spPr>
              <a:xfrm>
                <a:off x="3598265" y="2210426"/>
                <a:ext cx="1845056" cy="1583767"/>
              </a:xfrm>
              <a:custGeom>
                <a:avLst/>
                <a:gdLst>
                  <a:gd name="connsiteX0" fmla="*/ 0 w 1845056"/>
                  <a:gd name="connsiteY0" fmla="*/ 791884 h 1583767"/>
                  <a:gd name="connsiteX1" fmla="*/ 395942 w 1845056"/>
                  <a:gd name="connsiteY1" fmla="*/ 0 h 1583767"/>
                  <a:gd name="connsiteX2" fmla="*/ 1449114 w 1845056"/>
                  <a:gd name="connsiteY2" fmla="*/ 0 h 1583767"/>
                  <a:gd name="connsiteX3" fmla="*/ 1845056 w 1845056"/>
                  <a:gd name="connsiteY3" fmla="*/ 791884 h 1583767"/>
                  <a:gd name="connsiteX4" fmla="*/ 1449114 w 1845056"/>
                  <a:gd name="connsiteY4" fmla="*/ 1583767 h 1583767"/>
                  <a:gd name="connsiteX5" fmla="*/ 395942 w 1845056"/>
                  <a:gd name="connsiteY5" fmla="*/ 1583767 h 1583767"/>
                  <a:gd name="connsiteX6" fmla="*/ 0 w 1845056"/>
                  <a:gd name="connsiteY6" fmla="*/ 791884 h 15837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845056" h="1583767">
                    <a:moveTo>
                      <a:pt x="0" y="791884"/>
                    </a:moveTo>
                    <a:lnTo>
                      <a:pt x="395942" y="0"/>
                    </a:lnTo>
                    <a:lnTo>
                      <a:pt x="1449114" y="0"/>
                    </a:lnTo>
                    <a:lnTo>
                      <a:pt x="1845056" y="791884"/>
                    </a:lnTo>
                    <a:lnTo>
                      <a:pt x="1449114" y="1583767"/>
                    </a:lnTo>
                    <a:lnTo>
                      <a:pt x="395942" y="1583767"/>
                    </a:lnTo>
                    <a:lnTo>
                      <a:pt x="0" y="791884"/>
                    </a:lnTo>
                    <a:close/>
                  </a:path>
                </a:pathLst>
              </a:custGeom>
            </p:spPr>
            <p:style>
              <a:lnRef idx="2">
                <a:schemeClr val="accent1">
                  <a:shade val="80000"/>
                  <a:hueOff val="546019"/>
                  <a:satOff val="-45453"/>
                  <a:lumOff val="25672"/>
                  <a:alphaOff val="0"/>
                </a:schemeClr>
              </a:lnRef>
              <a:fillRef idx="1">
                <a:schemeClr val="accent1">
                  <a:shade val="80000"/>
                  <a:hueOff val="546019"/>
                  <a:satOff val="-45453"/>
                  <a:lumOff val="25672"/>
                  <a:alphaOff val="0"/>
                </a:schemeClr>
              </a:fillRef>
              <a:effectRef idx="0">
                <a:schemeClr val="accent1">
                  <a:shade val="80000"/>
                  <a:hueOff val="546019"/>
                  <a:satOff val="-45453"/>
                  <a:lumOff val="25672"/>
                  <a:alphaOff val="0"/>
                </a:schemeClr>
              </a:effectRef>
              <a:fontRef idx="minor">
                <a:schemeClr val="lt1"/>
              </a:fontRef>
            </p:style>
            <p:txBody>
              <a:bodyPr spcFirstLastPara="0" vert="horz" wrap="square" lIns="285735" tIns="273211" rIns="285735" bIns="273211" numCol="1" spcCol="1270" anchor="ctr" anchorCtr="0">
                <a:noAutofit/>
              </a:bodyPr>
              <a:lstStyle/>
              <a:p>
                <a:pPr algn="ctr"/>
                <a:r>
                  <a:rPr lang="de-DE" sz="2000" dirty="0">
                    <a:latin typeface="Noto Sans" panose="020B0502040504020204" pitchFamily="34" charset="0"/>
                    <a:ea typeface="Noto Sans" panose="020B0502040504020204" pitchFamily="34" charset="0"/>
                    <a:cs typeface="Noto Sans" panose="020B0502040504020204" pitchFamily="34" charset="0"/>
                  </a:rPr>
                  <a:t>Hohe Investitions-kosten</a:t>
                </a:r>
              </a:p>
            </p:txBody>
          </p:sp>
          <p:sp>
            <p:nvSpPr>
              <p:cNvPr id="11" name="Frihandsfigur: Form 19">
                <a:extLst>
                  <a:ext uri="{FF2B5EF4-FFF2-40B4-BE49-F238E27FC236}">
                    <a16:creationId xmlns:a16="http://schemas.microsoft.com/office/drawing/2014/main" id="{DB0C98EE-7FED-405C-855A-C71FA678EFB3}"/>
                  </a:ext>
                </a:extLst>
              </p:cNvPr>
              <p:cNvSpPr/>
              <p:nvPr/>
            </p:nvSpPr>
            <p:spPr>
              <a:xfrm>
                <a:off x="5173472" y="4790220"/>
                <a:ext cx="1845056" cy="1583767"/>
              </a:xfrm>
              <a:custGeom>
                <a:avLst/>
                <a:gdLst>
                  <a:gd name="connsiteX0" fmla="*/ 0 w 1845056"/>
                  <a:gd name="connsiteY0" fmla="*/ 791884 h 1583767"/>
                  <a:gd name="connsiteX1" fmla="*/ 395942 w 1845056"/>
                  <a:gd name="connsiteY1" fmla="*/ 0 h 1583767"/>
                  <a:gd name="connsiteX2" fmla="*/ 1449114 w 1845056"/>
                  <a:gd name="connsiteY2" fmla="*/ 0 h 1583767"/>
                  <a:gd name="connsiteX3" fmla="*/ 1845056 w 1845056"/>
                  <a:gd name="connsiteY3" fmla="*/ 791884 h 1583767"/>
                  <a:gd name="connsiteX4" fmla="*/ 1449114 w 1845056"/>
                  <a:gd name="connsiteY4" fmla="*/ 1583767 h 1583767"/>
                  <a:gd name="connsiteX5" fmla="*/ 395942 w 1845056"/>
                  <a:gd name="connsiteY5" fmla="*/ 1583767 h 1583767"/>
                  <a:gd name="connsiteX6" fmla="*/ 0 w 1845056"/>
                  <a:gd name="connsiteY6" fmla="*/ 791884 h 15837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845056" h="1583767">
                    <a:moveTo>
                      <a:pt x="0" y="791884"/>
                    </a:moveTo>
                    <a:lnTo>
                      <a:pt x="395942" y="0"/>
                    </a:lnTo>
                    <a:lnTo>
                      <a:pt x="1449114" y="0"/>
                    </a:lnTo>
                    <a:lnTo>
                      <a:pt x="1845056" y="791884"/>
                    </a:lnTo>
                    <a:lnTo>
                      <a:pt x="1449114" y="1583767"/>
                    </a:lnTo>
                    <a:lnTo>
                      <a:pt x="395942" y="1583767"/>
                    </a:lnTo>
                    <a:lnTo>
                      <a:pt x="0" y="791884"/>
                    </a:lnTo>
                    <a:close/>
                  </a:path>
                </a:pathLst>
              </a:custGeom>
            </p:spPr>
            <p:style>
              <a:lnRef idx="2">
                <a:schemeClr val="accent1">
                  <a:shade val="80000"/>
                  <a:hueOff val="819029"/>
                  <a:satOff val="-68179"/>
                  <a:lumOff val="38508"/>
                  <a:alphaOff val="0"/>
                </a:schemeClr>
              </a:lnRef>
              <a:fillRef idx="1">
                <a:schemeClr val="accent1">
                  <a:shade val="80000"/>
                  <a:hueOff val="819029"/>
                  <a:satOff val="-68179"/>
                  <a:lumOff val="38508"/>
                  <a:alphaOff val="0"/>
                </a:schemeClr>
              </a:fillRef>
              <a:effectRef idx="0">
                <a:schemeClr val="accent1">
                  <a:shade val="80000"/>
                  <a:hueOff val="819029"/>
                  <a:satOff val="-68179"/>
                  <a:lumOff val="38508"/>
                  <a:alphaOff val="0"/>
                </a:schemeClr>
              </a:effectRef>
              <a:fontRef idx="minor">
                <a:schemeClr val="lt1"/>
              </a:fontRef>
            </p:style>
            <p:txBody>
              <a:bodyPr spcFirstLastPara="0" vert="horz" wrap="square" lIns="285735" tIns="273211" rIns="285735" bIns="273211" numCol="1" spcCol="1270" anchor="ctr" anchorCtr="0">
                <a:noAutofit/>
              </a:bodyPr>
              <a:lstStyle/>
              <a:p>
                <a:pPr algn="ctr">
                  <a:lnSpc>
                    <a:spcPct val="100000"/>
                  </a:lnSpc>
                </a:pPr>
                <a:r>
                  <a:rPr lang="en-US" sz="2000" dirty="0">
                    <a:latin typeface="Noto Sans" panose="020B0502040504020204" pitchFamily="34" charset="0"/>
                    <a:ea typeface="Noto Sans" panose="020B0502040504020204" pitchFamily="34" charset="0"/>
                    <a:cs typeface="Noto Sans" panose="020B0502040504020204" pitchFamily="34" charset="0"/>
                  </a:rPr>
                  <a:t>Mangel an Zeit</a:t>
                </a:r>
              </a:p>
            </p:txBody>
          </p:sp>
        </p:grpSp>
        <p:sp>
          <p:nvSpPr>
            <p:cNvPr id="13" name="Frihandsfigur: Form 11">
              <a:extLst>
                <a:ext uri="{FF2B5EF4-FFF2-40B4-BE49-F238E27FC236}">
                  <a16:creationId xmlns:a16="http://schemas.microsoft.com/office/drawing/2014/main" id="{76AFA253-9782-4653-A524-7EF2DEBE6C60}"/>
                </a:ext>
              </a:extLst>
            </p:cNvPr>
            <p:cNvSpPr/>
            <p:nvPr/>
          </p:nvSpPr>
          <p:spPr>
            <a:xfrm>
              <a:off x="4572492" y="1806699"/>
              <a:ext cx="2406795" cy="1798705"/>
            </a:xfrm>
            <a:custGeom>
              <a:avLst/>
              <a:gdLst>
                <a:gd name="connsiteX0" fmla="*/ 0 w 1845056"/>
                <a:gd name="connsiteY0" fmla="*/ 791884 h 1583767"/>
                <a:gd name="connsiteX1" fmla="*/ 395942 w 1845056"/>
                <a:gd name="connsiteY1" fmla="*/ 0 h 1583767"/>
                <a:gd name="connsiteX2" fmla="*/ 1449114 w 1845056"/>
                <a:gd name="connsiteY2" fmla="*/ 0 h 1583767"/>
                <a:gd name="connsiteX3" fmla="*/ 1845056 w 1845056"/>
                <a:gd name="connsiteY3" fmla="*/ 791884 h 1583767"/>
                <a:gd name="connsiteX4" fmla="*/ 1449114 w 1845056"/>
                <a:gd name="connsiteY4" fmla="*/ 1583767 h 1583767"/>
                <a:gd name="connsiteX5" fmla="*/ 395942 w 1845056"/>
                <a:gd name="connsiteY5" fmla="*/ 1583767 h 1583767"/>
                <a:gd name="connsiteX6" fmla="*/ 0 w 1845056"/>
                <a:gd name="connsiteY6" fmla="*/ 791884 h 15837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845056" h="1583767">
                  <a:moveTo>
                    <a:pt x="0" y="791884"/>
                  </a:moveTo>
                  <a:lnTo>
                    <a:pt x="395942" y="0"/>
                  </a:lnTo>
                  <a:lnTo>
                    <a:pt x="1449114" y="0"/>
                  </a:lnTo>
                  <a:lnTo>
                    <a:pt x="1845056" y="791884"/>
                  </a:lnTo>
                  <a:lnTo>
                    <a:pt x="1449114" y="1583767"/>
                  </a:lnTo>
                  <a:lnTo>
                    <a:pt x="395942" y="1583767"/>
                  </a:lnTo>
                  <a:lnTo>
                    <a:pt x="0" y="791884"/>
                  </a:lnTo>
                  <a:close/>
                </a:path>
              </a:pathLst>
            </a:custGeom>
            <a:solidFill>
              <a:schemeClr val="accent2"/>
            </a:solidFill>
            <a:ln>
              <a:noFill/>
            </a:ln>
          </p:spPr>
          <p:style>
            <a:lnRef idx="2">
              <a:schemeClr val="accent1">
                <a:shade val="80000"/>
                <a:hueOff val="273010"/>
                <a:satOff val="-22726"/>
                <a:lumOff val="12836"/>
                <a:alphaOff val="0"/>
              </a:schemeClr>
            </a:lnRef>
            <a:fillRef idx="1">
              <a:schemeClr val="accent1">
                <a:shade val="80000"/>
                <a:hueOff val="273010"/>
                <a:satOff val="-22726"/>
                <a:lumOff val="12836"/>
                <a:alphaOff val="0"/>
              </a:schemeClr>
            </a:fillRef>
            <a:effectRef idx="0">
              <a:schemeClr val="accent1">
                <a:shade val="80000"/>
                <a:hueOff val="273010"/>
                <a:satOff val="-22726"/>
                <a:lumOff val="12836"/>
                <a:alphaOff val="0"/>
              </a:schemeClr>
            </a:effectRef>
            <a:fontRef idx="minor">
              <a:schemeClr val="lt1"/>
            </a:fontRef>
          </p:style>
          <p:txBody>
            <a:bodyPr spcFirstLastPara="0" vert="horz" wrap="square" lIns="285735" tIns="273211" rIns="285735" bIns="273211" numCol="1" spcCol="1270" anchor="ctr" anchorCtr="0">
              <a:noAutofit/>
            </a:bodyPr>
            <a:lstStyle/>
            <a:p>
              <a:pPr algn="ctr">
                <a:lnSpc>
                  <a:spcPct val="100000"/>
                </a:lnSpc>
              </a:pPr>
              <a:r>
                <a:rPr lang="de-DE" sz="2000" dirty="0">
                  <a:latin typeface="Noto Sans" panose="020B0502040504020204" pitchFamily="34" charset="0"/>
                  <a:ea typeface="Noto Sans" panose="020B0502040504020204" pitchFamily="34" charset="0"/>
                  <a:cs typeface="Noto Sans" panose="020B0502040504020204" pitchFamily="34" charset="0"/>
                </a:rPr>
                <a:t>Andere Prioritäten für Kapital-investitionen</a:t>
              </a:r>
            </a:p>
          </p:txBody>
        </p:sp>
        <p:sp>
          <p:nvSpPr>
            <p:cNvPr id="14" name="Frihandsfigur: Form 19">
              <a:extLst>
                <a:ext uri="{FF2B5EF4-FFF2-40B4-BE49-F238E27FC236}">
                  <a16:creationId xmlns:a16="http://schemas.microsoft.com/office/drawing/2014/main" id="{7CA06322-250B-4E13-A111-3C52ABEF2950}"/>
                </a:ext>
              </a:extLst>
            </p:cNvPr>
            <p:cNvSpPr/>
            <p:nvPr/>
          </p:nvSpPr>
          <p:spPr>
            <a:xfrm>
              <a:off x="6570229" y="2766579"/>
              <a:ext cx="2406795" cy="1798705"/>
            </a:xfrm>
            <a:custGeom>
              <a:avLst/>
              <a:gdLst>
                <a:gd name="connsiteX0" fmla="*/ 0 w 1845056"/>
                <a:gd name="connsiteY0" fmla="*/ 791884 h 1583767"/>
                <a:gd name="connsiteX1" fmla="*/ 395942 w 1845056"/>
                <a:gd name="connsiteY1" fmla="*/ 0 h 1583767"/>
                <a:gd name="connsiteX2" fmla="*/ 1449114 w 1845056"/>
                <a:gd name="connsiteY2" fmla="*/ 0 h 1583767"/>
                <a:gd name="connsiteX3" fmla="*/ 1845056 w 1845056"/>
                <a:gd name="connsiteY3" fmla="*/ 791884 h 1583767"/>
                <a:gd name="connsiteX4" fmla="*/ 1449114 w 1845056"/>
                <a:gd name="connsiteY4" fmla="*/ 1583767 h 1583767"/>
                <a:gd name="connsiteX5" fmla="*/ 395942 w 1845056"/>
                <a:gd name="connsiteY5" fmla="*/ 1583767 h 1583767"/>
                <a:gd name="connsiteX6" fmla="*/ 0 w 1845056"/>
                <a:gd name="connsiteY6" fmla="*/ 791884 h 15837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845056" h="1583767">
                  <a:moveTo>
                    <a:pt x="0" y="791884"/>
                  </a:moveTo>
                  <a:lnTo>
                    <a:pt x="395942" y="0"/>
                  </a:lnTo>
                  <a:lnTo>
                    <a:pt x="1449114" y="0"/>
                  </a:lnTo>
                  <a:lnTo>
                    <a:pt x="1845056" y="791884"/>
                  </a:lnTo>
                  <a:lnTo>
                    <a:pt x="1449114" y="1583767"/>
                  </a:lnTo>
                  <a:lnTo>
                    <a:pt x="395942" y="1583767"/>
                  </a:lnTo>
                  <a:lnTo>
                    <a:pt x="0" y="791884"/>
                  </a:lnTo>
                  <a:close/>
                </a:path>
              </a:pathLst>
            </a:custGeom>
          </p:spPr>
          <p:style>
            <a:lnRef idx="2">
              <a:schemeClr val="accent1">
                <a:shade val="80000"/>
                <a:hueOff val="819029"/>
                <a:satOff val="-68179"/>
                <a:lumOff val="38508"/>
                <a:alphaOff val="0"/>
              </a:schemeClr>
            </a:lnRef>
            <a:fillRef idx="1">
              <a:schemeClr val="accent1">
                <a:shade val="80000"/>
                <a:hueOff val="819029"/>
                <a:satOff val="-68179"/>
                <a:lumOff val="38508"/>
                <a:alphaOff val="0"/>
              </a:schemeClr>
            </a:fillRef>
            <a:effectRef idx="0">
              <a:schemeClr val="accent1">
                <a:shade val="80000"/>
                <a:hueOff val="819029"/>
                <a:satOff val="-68179"/>
                <a:lumOff val="38508"/>
                <a:alphaOff val="0"/>
              </a:schemeClr>
            </a:effectRef>
            <a:fontRef idx="minor">
              <a:schemeClr val="lt1"/>
            </a:fontRef>
          </p:style>
          <p:txBody>
            <a:bodyPr spcFirstLastPara="0" vert="horz" wrap="square" lIns="285735" tIns="273211" rIns="285735" bIns="273211" numCol="1" spcCol="1270" anchor="ctr" anchorCtr="0">
              <a:noAutofit/>
            </a:bodyPr>
            <a:lstStyle/>
            <a:p>
              <a:pPr algn="ctr">
                <a:lnSpc>
                  <a:spcPct val="100000"/>
                </a:lnSpc>
              </a:pPr>
              <a:r>
                <a:rPr lang="en-US" sz="2000" dirty="0" err="1">
                  <a:latin typeface="Noto Sans" panose="020B0502040504020204" pitchFamily="34" charset="0"/>
                  <a:ea typeface="Noto Sans" panose="020B0502040504020204" pitchFamily="34" charset="0"/>
                  <a:cs typeface="Noto Sans" panose="020B0502040504020204" pitchFamily="34" charset="0"/>
                </a:rPr>
                <a:t>Technisches</a:t>
              </a:r>
              <a:r>
                <a:rPr lang="en-US" sz="2000" dirty="0">
                  <a:latin typeface="Noto Sans" panose="020B0502040504020204" pitchFamily="34" charset="0"/>
                  <a:ea typeface="Noto Sans" panose="020B0502040504020204" pitchFamily="34" charset="0"/>
                  <a:cs typeface="Noto Sans" panose="020B0502040504020204" pitchFamily="34" charset="0"/>
                </a:rPr>
                <a:t> </a:t>
              </a:r>
              <a:r>
                <a:rPr lang="en-US" sz="2000" dirty="0" err="1">
                  <a:latin typeface="Noto Sans" panose="020B0502040504020204" pitchFamily="34" charset="0"/>
                  <a:ea typeface="Noto Sans" panose="020B0502040504020204" pitchFamily="34" charset="0"/>
                  <a:cs typeface="Noto Sans" panose="020B0502040504020204" pitchFamily="34" charset="0"/>
                </a:rPr>
                <a:t>Risiko</a:t>
              </a:r>
              <a:endParaRPr lang="en-US" sz="2000" dirty="0">
                <a:latin typeface="Noto Sans" panose="020B0502040504020204" pitchFamily="34" charset="0"/>
                <a:ea typeface="Noto Sans" panose="020B0502040504020204" pitchFamily="34" charset="0"/>
                <a:cs typeface="Noto Sans" panose="020B0502040504020204" pitchFamily="34" charset="0"/>
              </a:endParaRPr>
            </a:p>
          </p:txBody>
        </p:sp>
        <p:sp>
          <p:nvSpPr>
            <p:cNvPr id="15" name="Frihandsfigur: Form 11">
              <a:extLst>
                <a:ext uri="{FF2B5EF4-FFF2-40B4-BE49-F238E27FC236}">
                  <a16:creationId xmlns:a16="http://schemas.microsoft.com/office/drawing/2014/main" id="{945EDD72-1E93-49BB-9A13-D4A790B4FA9B}"/>
                </a:ext>
              </a:extLst>
            </p:cNvPr>
            <p:cNvSpPr/>
            <p:nvPr/>
          </p:nvSpPr>
          <p:spPr>
            <a:xfrm>
              <a:off x="4572492" y="3726458"/>
              <a:ext cx="2406795" cy="1798705"/>
            </a:xfrm>
            <a:custGeom>
              <a:avLst/>
              <a:gdLst>
                <a:gd name="connsiteX0" fmla="*/ 0 w 1845056"/>
                <a:gd name="connsiteY0" fmla="*/ 791884 h 1583767"/>
                <a:gd name="connsiteX1" fmla="*/ 395942 w 1845056"/>
                <a:gd name="connsiteY1" fmla="*/ 0 h 1583767"/>
                <a:gd name="connsiteX2" fmla="*/ 1449114 w 1845056"/>
                <a:gd name="connsiteY2" fmla="*/ 0 h 1583767"/>
                <a:gd name="connsiteX3" fmla="*/ 1845056 w 1845056"/>
                <a:gd name="connsiteY3" fmla="*/ 791884 h 1583767"/>
                <a:gd name="connsiteX4" fmla="*/ 1449114 w 1845056"/>
                <a:gd name="connsiteY4" fmla="*/ 1583767 h 1583767"/>
                <a:gd name="connsiteX5" fmla="*/ 395942 w 1845056"/>
                <a:gd name="connsiteY5" fmla="*/ 1583767 h 1583767"/>
                <a:gd name="connsiteX6" fmla="*/ 0 w 1845056"/>
                <a:gd name="connsiteY6" fmla="*/ 791884 h 15837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845056" h="1583767">
                  <a:moveTo>
                    <a:pt x="0" y="791884"/>
                  </a:moveTo>
                  <a:lnTo>
                    <a:pt x="395942" y="0"/>
                  </a:lnTo>
                  <a:lnTo>
                    <a:pt x="1449114" y="0"/>
                  </a:lnTo>
                  <a:lnTo>
                    <a:pt x="1845056" y="791884"/>
                  </a:lnTo>
                  <a:lnTo>
                    <a:pt x="1449114" y="1583767"/>
                  </a:lnTo>
                  <a:lnTo>
                    <a:pt x="395942" y="1583767"/>
                  </a:lnTo>
                  <a:lnTo>
                    <a:pt x="0" y="791884"/>
                  </a:lnTo>
                  <a:close/>
                </a:path>
              </a:pathLst>
            </a:custGeom>
          </p:spPr>
          <p:style>
            <a:lnRef idx="2">
              <a:schemeClr val="accent1">
                <a:shade val="80000"/>
                <a:hueOff val="273010"/>
                <a:satOff val="-22726"/>
                <a:lumOff val="12836"/>
                <a:alphaOff val="0"/>
              </a:schemeClr>
            </a:lnRef>
            <a:fillRef idx="1">
              <a:schemeClr val="accent1">
                <a:shade val="80000"/>
                <a:hueOff val="273010"/>
                <a:satOff val="-22726"/>
                <a:lumOff val="12836"/>
                <a:alphaOff val="0"/>
              </a:schemeClr>
            </a:fillRef>
            <a:effectRef idx="0">
              <a:schemeClr val="accent1">
                <a:shade val="80000"/>
                <a:hueOff val="273010"/>
                <a:satOff val="-22726"/>
                <a:lumOff val="12836"/>
                <a:alphaOff val="0"/>
              </a:schemeClr>
            </a:effectRef>
            <a:fontRef idx="minor">
              <a:schemeClr val="lt1"/>
            </a:fontRef>
          </p:style>
          <p:txBody>
            <a:bodyPr spcFirstLastPara="0" vert="horz" wrap="square" lIns="285735" tIns="273211" rIns="285735" bIns="273211" numCol="1" spcCol="1270" anchor="ctr" anchorCtr="0">
              <a:noAutofit/>
            </a:bodyPr>
            <a:lstStyle/>
            <a:p>
              <a:pPr algn="ctr">
                <a:lnSpc>
                  <a:spcPct val="100000"/>
                </a:lnSpc>
              </a:pPr>
              <a:r>
                <a:rPr lang="de-DE" sz="2000" dirty="0">
                  <a:latin typeface="Noto Sans" panose="020B0502040504020204" pitchFamily="34" charset="0"/>
                  <a:ea typeface="Noto Sans" panose="020B0502040504020204" pitchFamily="34" charset="0"/>
                  <a:cs typeface="Noto Sans" panose="020B0502040504020204" pitchFamily="34" charset="0"/>
                </a:rPr>
                <a:t>Fehlende Information über EEM</a:t>
              </a:r>
            </a:p>
          </p:txBody>
        </p:sp>
      </p:grpSp>
    </p:spTree>
    <p:extLst>
      <p:ext uri="{BB962C8B-B14F-4D97-AF65-F5344CB8AC3E}">
        <p14:creationId xmlns:p14="http://schemas.microsoft.com/office/powerpoint/2010/main" val="389790940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BADDACD-883B-456B-B76A-1C52A9FDA7FD}"/>
              </a:ext>
            </a:extLst>
          </p:cNvPr>
          <p:cNvSpPr>
            <a:spLocks noGrp="1"/>
          </p:cNvSpPr>
          <p:nvPr>
            <p:ph type="title"/>
          </p:nvPr>
        </p:nvSpPr>
        <p:spPr/>
        <p:txBody>
          <a:bodyPr/>
          <a:lstStyle/>
          <a:p>
            <a:r>
              <a:rPr lang="de-DE" dirty="0"/>
              <a:t>Erläuterung „Mehrfachnutzen“</a:t>
            </a:r>
          </a:p>
        </p:txBody>
      </p:sp>
      <p:sp>
        <p:nvSpPr>
          <p:cNvPr id="3" name="Textplatzhalter 2">
            <a:extLst>
              <a:ext uri="{FF2B5EF4-FFF2-40B4-BE49-F238E27FC236}">
                <a16:creationId xmlns:a16="http://schemas.microsoft.com/office/drawing/2014/main" id="{4E37645A-1FAE-40BA-80F2-229A7AB6857D}"/>
              </a:ext>
            </a:extLst>
          </p:cNvPr>
          <p:cNvSpPr>
            <a:spLocks noGrp="1"/>
          </p:cNvSpPr>
          <p:nvPr>
            <p:ph type="body" idx="1"/>
          </p:nvPr>
        </p:nvSpPr>
        <p:spPr/>
        <p:txBody>
          <a:bodyPr/>
          <a:lstStyle/>
          <a:p>
            <a:endParaRPr lang="de-DE"/>
          </a:p>
        </p:txBody>
      </p:sp>
      <p:sp>
        <p:nvSpPr>
          <p:cNvPr id="4" name="Datumsplatzhalter 3">
            <a:extLst>
              <a:ext uri="{FF2B5EF4-FFF2-40B4-BE49-F238E27FC236}">
                <a16:creationId xmlns:a16="http://schemas.microsoft.com/office/drawing/2014/main" id="{EF0D9CDC-B75A-4CE4-A63E-0F95CFCA8EA1}"/>
              </a:ext>
            </a:extLst>
          </p:cNvPr>
          <p:cNvSpPr>
            <a:spLocks noGrp="1"/>
          </p:cNvSpPr>
          <p:nvPr>
            <p:ph type="dt" sz="half" idx="10"/>
          </p:nvPr>
        </p:nvSpPr>
        <p:spPr/>
        <p:txBody>
          <a:bodyPr/>
          <a:lstStyle/>
          <a:p>
            <a:fld id="{9AAB07D3-59FA-4B3E-9DD5-B7F57F953945}" type="datetime3">
              <a:rPr lang="en-GB" smtClean="0"/>
              <a:t>4 May, 2022</a:t>
            </a:fld>
            <a:endParaRPr lang="de-DE"/>
          </a:p>
        </p:txBody>
      </p:sp>
      <p:sp>
        <p:nvSpPr>
          <p:cNvPr id="5" name="Foliennummernplatzhalter 4">
            <a:extLst>
              <a:ext uri="{FF2B5EF4-FFF2-40B4-BE49-F238E27FC236}">
                <a16:creationId xmlns:a16="http://schemas.microsoft.com/office/drawing/2014/main" id="{F0FD0E66-D96C-43E2-8896-EEA9598D34F9}"/>
              </a:ext>
            </a:extLst>
          </p:cNvPr>
          <p:cNvSpPr>
            <a:spLocks noGrp="1"/>
          </p:cNvSpPr>
          <p:nvPr>
            <p:ph type="sldNum" sz="quarter" idx="11"/>
          </p:nvPr>
        </p:nvSpPr>
        <p:spPr/>
        <p:txBody>
          <a:bodyPr/>
          <a:lstStyle/>
          <a:p>
            <a:fld id="{CD13C9F6-DA1F-4969-8B21-2E803A8A69C8}" type="slidenum">
              <a:rPr lang="de-DE" smtClean="0"/>
              <a:t>14</a:t>
            </a:fld>
            <a:endParaRPr lang="de-DE" dirty="0"/>
          </a:p>
        </p:txBody>
      </p:sp>
    </p:spTree>
    <p:extLst>
      <p:ext uri="{BB962C8B-B14F-4D97-AF65-F5344CB8AC3E}">
        <p14:creationId xmlns:p14="http://schemas.microsoft.com/office/powerpoint/2010/main" val="108564646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BD7E823-96D3-47B5-AE87-5129A8C5120C}"/>
              </a:ext>
            </a:extLst>
          </p:cNvPr>
          <p:cNvSpPr>
            <a:spLocks noGrp="1"/>
          </p:cNvSpPr>
          <p:nvPr>
            <p:ph type="title"/>
          </p:nvPr>
        </p:nvSpPr>
        <p:spPr/>
        <p:txBody>
          <a:bodyPr/>
          <a:lstStyle/>
          <a:p>
            <a:r>
              <a:rPr lang="de-DE" dirty="0"/>
              <a:t>Definition von „Mehrfachnutzen“ (MN)</a:t>
            </a:r>
          </a:p>
        </p:txBody>
      </p:sp>
      <p:sp>
        <p:nvSpPr>
          <p:cNvPr id="4" name="Datumsplatzhalter 3">
            <a:extLst>
              <a:ext uri="{FF2B5EF4-FFF2-40B4-BE49-F238E27FC236}">
                <a16:creationId xmlns:a16="http://schemas.microsoft.com/office/drawing/2014/main" id="{DE15C218-3F87-41BE-B649-C4C5223B4C8B}"/>
              </a:ext>
            </a:extLst>
          </p:cNvPr>
          <p:cNvSpPr>
            <a:spLocks noGrp="1"/>
          </p:cNvSpPr>
          <p:nvPr>
            <p:ph type="dt" sz="half" idx="10"/>
          </p:nvPr>
        </p:nvSpPr>
        <p:spPr/>
        <p:txBody>
          <a:bodyPr/>
          <a:lstStyle/>
          <a:p>
            <a:fld id="{E358CA96-E99A-439F-A336-D84BF4D5DD11}" type="datetime3">
              <a:rPr lang="en-GB" smtClean="0"/>
              <a:t>4 May, 2022</a:t>
            </a:fld>
            <a:endParaRPr lang="de-DE" dirty="0"/>
          </a:p>
        </p:txBody>
      </p:sp>
      <p:sp>
        <p:nvSpPr>
          <p:cNvPr id="5" name="Foliennummernplatzhalter 4">
            <a:extLst>
              <a:ext uri="{FF2B5EF4-FFF2-40B4-BE49-F238E27FC236}">
                <a16:creationId xmlns:a16="http://schemas.microsoft.com/office/drawing/2014/main" id="{0FEA2C2D-359F-4535-9A83-8F43EDF46925}"/>
              </a:ext>
            </a:extLst>
          </p:cNvPr>
          <p:cNvSpPr>
            <a:spLocks noGrp="1"/>
          </p:cNvSpPr>
          <p:nvPr>
            <p:ph type="sldNum" sz="quarter" idx="11"/>
          </p:nvPr>
        </p:nvSpPr>
        <p:spPr/>
        <p:txBody>
          <a:bodyPr/>
          <a:lstStyle/>
          <a:p>
            <a:fld id="{CD13C9F6-DA1F-4969-8B21-2E803A8A69C8}" type="slidenum">
              <a:rPr lang="de-DE" smtClean="0"/>
              <a:t>15</a:t>
            </a:fld>
            <a:endParaRPr lang="de-DE" dirty="0"/>
          </a:p>
        </p:txBody>
      </p:sp>
      <p:sp>
        <p:nvSpPr>
          <p:cNvPr id="6" name="Inhaltsplatzhalter 2">
            <a:extLst>
              <a:ext uri="{FF2B5EF4-FFF2-40B4-BE49-F238E27FC236}">
                <a16:creationId xmlns:a16="http://schemas.microsoft.com/office/drawing/2014/main" id="{1A5467CE-AF20-49BE-81FD-0426C3E5EB6D}"/>
              </a:ext>
            </a:extLst>
          </p:cNvPr>
          <p:cNvSpPr txBox="1">
            <a:spLocks/>
          </p:cNvSpPr>
          <p:nvPr/>
        </p:nvSpPr>
        <p:spPr>
          <a:xfrm>
            <a:off x="933735" y="1825625"/>
            <a:ext cx="9859956" cy="4286519"/>
          </a:xfrm>
          <a:prstGeom prst="rect">
            <a:avLst/>
          </a:prstGeom>
        </p:spPr>
        <p:txBody>
          <a:bodyPr vert="horz" lIns="91440" tIns="45720" rIns="91440" bIns="45720" rtlCol="0">
            <a:normAutofit/>
          </a:bodyPr>
          <a:lstStyle>
            <a:lvl1pPr marL="0" indent="0" algn="l" defTabSz="914400" rtl="0" eaLnBrk="1" latinLnBrk="0" hangingPunct="1">
              <a:lnSpc>
                <a:spcPct val="90000"/>
              </a:lnSpc>
              <a:spcBef>
                <a:spcPts val="1000"/>
              </a:spcBef>
              <a:buClr>
                <a:srgbClr val="034EA8"/>
              </a:buClr>
              <a:buFont typeface="Arial" panose="020B0604020202020204" pitchFamily="34" charset="0"/>
              <a:buNone/>
              <a:defRPr sz="2800" kern="1200">
                <a:solidFill>
                  <a:schemeClr val="tx1"/>
                </a:solidFill>
                <a:latin typeface="Noto Sans" panose="020B0502040504020204" pitchFamily="34" charset="0"/>
                <a:ea typeface="Noto Sans" panose="020B0502040504020204" pitchFamily="34" charset="0"/>
                <a:cs typeface="Noto Sans" panose="020B0502040504020204" pitchFamily="34" charset="0"/>
              </a:defRPr>
            </a:lvl1pPr>
            <a:lvl2pPr marL="685800" indent="-228600" algn="l" defTabSz="914400" rtl="0" eaLnBrk="1" latinLnBrk="0" hangingPunct="1">
              <a:lnSpc>
                <a:spcPct val="90000"/>
              </a:lnSpc>
              <a:spcBef>
                <a:spcPts val="500"/>
              </a:spcBef>
              <a:buClr>
                <a:srgbClr val="034EA8"/>
              </a:buClr>
              <a:buFont typeface="Arial" panose="020B0604020202020204" pitchFamily="34" charset="0"/>
              <a:buChar char="•"/>
              <a:defRPr sz="2800" kern="1200" baseline="0">
                <a:solidFill>
                  <a:schemeClr val="tx1"/>
                </a:solidFill>
                <a:latin typeface="Noto Sans" panose="020B0502040504020204" pitchFamily="34" charset="0"/>
                <a:ea typeface="Noto Sans" panose="020B0502040504020204" pitchFamily="34" charset="0"/>
                <a:cs typeface="Noto Sans" panose="020B0502040504020204" pitchFamily="34" charset="0"/>
              </a:defRPr>
            </a:lvl2pPr>
            <a:lvl3pPr marL="1143000" indent="-228600" algn="l" defTabSz="914400" rtl="0" eaLnBrk="1" latinLnBrk="0" hangingPunct="1">
              <a:lnSpc>
                <a:spcPct val="90000"/>
              </a:lnSpc>
              <a:spcBef>
                <a:spcPts val="500"/>
              </a:spcBef>
              <a:buClr>
                <a:srgbClr val="034EA8"/>
              </a:buClr>
              <a:buFont typeface="Arial" panose="020B0604020202020204" pitchFamily="34" charset="0"/>
              <a:buChar char="•"/>
              <a:defRPr sz="2400" kern="1200" baseline="0">
                <a:solidFill>
                  <a:schemeClr val="tx1"/>
                </a:solidFill>
                <a:latin typeface="Noto Sans" panose="020B0502040504020204" pitchFamily="34" charset="0"/>
                <a:ea typeface="Noto Sans" panose="020B0502040504020204" pitchFamily="34" charset="0"/>
                <a:cs typeface="Noto Sans" panose="020B0502040504020204" pitchFamily="34" charset="0"/>
              </a:defRPr>
            </a:lvl3pPr>
            <a:lvl4pPr marL="1600200" indent="-228600" algn="l" defTabSz="914400" rtl="0" eaLnBrk="1" latinLnBrk="0" hangingPunct="1">
              <a:lnSpc>
                <a:spcPct val="90000"/>
              </a:lnSpc>
              <a:spcBef>
                <a:spcPts val="500"/>
              </a:spcBef>
              <a:buClr>
                <a:srgbClr val="034EA8"/>
              </a:buClr>
              <a:buFont typeface="Arial" panose="020B0604020202020204" pitchFamily="34" charset="0"/>
              <a:buChar char="•"/>
              <a:defRPr sz="2000" kern="1200" baseline="0">
                <a:solidFill>
                  <a:schemeClr val="tx1"/>
                </a:solidFill>
                <a:latin typeface="Noto Sans" panose="020B0502040504020204" pitchFamily="34" charset="0"/>
                <a:ea typeface="Noto Sans" panose="020B0502040504020204" pitchFamily="34" charset="0"/>
                <a:cs typeface="Noto Sans" panose="020B0502040504020204" pitchFamily="34" charset="0"/>
              </a:defRPr>
            </a:lvl4pPr>
            <a:lvl5pPr marL="2057400" indent="-228600" algn="l" defTabSz="914400" rtl="0" eaLnBrk="1" latinLnBrk="0" hangingPunct="1">
              <a:lnSpc>
                <a:spcPct val="90000"/>
              </a:lnSpc>
              <a:spcBef>
                <a:spcPts val="500"/>
              </a:spcBef>
              <a:buClr>
                <a:srgbClr val="034EA8"/>
              </a:buClr>
              <a:buFont typeface="Arial" panose="020B0604020202020204" pitchFamily="34" charset="0"/>
              <a:buChar char="•"/>
              <a:defRPr sz="2000" kern="1200" baseline="0">
                <a:solidFill>
                  <a:schemeClr val="tx1"/>
                </a:solidFill>
                <a:latin typeface="Noto Sans" panose="020B0502040504020204" pitchFamily="34" charset="0"/>
                <a:ea typeface="Noto Sans" panose="020B0502040504020204" pitchFamily="34" charset="0"/>
                <a:cs typeface="Noto Sans" panose="020B0502040504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endParaRPr lang="en-GB" dirty="0">
              <a:solidFill>
                <a:srgbClr val="034EA8"/>
              </a:solidFill>
            </a:endParaRPr>
          </a:p>
          <a:p>
            <a:pPr algn="ctr"/>
            <a:r>
              <a:rPr lang="en-GB" sz="2000" dirty="0" err="1">
                <a:solidFill>
                  <a:srgbClr val="034EA8"/>
                </a:solidFill>
              </a:rPr>
              <a:t>Energetische</a:t>
            </a:r>
            <a:r>
              <a:rPr lang="en-GB" sz="2000" dirty="0">
                <a:solidFill>
                  <a:srgbClr val="034EA8"/>
                </a:solidFill>
              </a:rPr>
              <a:t> </a:t>
            </a:r>
            <a:r>
              <a:rPr lang="en-GB" sz="2000" dirty="0" err="1">
                <a:solidFill>
                  <a:srgbClr val="034EA8"/>
                </a:solidFill>
              </a:rPr>
              <a:t>Vorteile</a:t>
            </a:r>
            <a:r>
              <a:rPr lang="en-GB" sz="2000" dirty="0">
                <a:solidFill>
                  <a:srgbClr val="034EA8"/>
                </a:solidFill>
              </a:rPr>
              <a:t>: </a:t>
            </a:r>
          </a:p>
          <a:p>
            <a:pPr algn="ctr"/>
            <a:r>
              <a:rPr lang="en-GB" sz="2000" dirty="0"/>
              <a:t>Energie- und Energiekosteneinsparungen</a:t>
            </a:r>
          </a:p>
          <a:p>
            <a:pPr algn="ctr"/>
            <a:endParaRPr lang="en-GB" dirty="0"/>
          </a:p>
          <a:p>
            <a:pPr algn="ctr"/>
            <a:endParaRPr lang="en-GB" dirty="0"/>
          </a:p>
          <a:p>
            <a:pPr algn="ctr"/>
            <a:endParaRPr lang="en-GB" dirty="0"/>
          </a:p>
          <a:p>
            <a:pPr algn="ctr"/>
            <a:r>
              <a:rPr lang="en-GB" sz="2000" dirty="0" err="1">
                <a:solidFill>
                  <a:srgbClr val="034EA8"/>
                </a:solidFill>
              </a:rPr>
              <a:t>Nicht-energetische</a:t>
            </a:r>
            <a:r>
              <a:rPr lang="en-GB" sz="2000" dirty="0">
                <a:solidFill>
                  <a:srgbClr val="034EA8"/>
                </a:solidFill>
              </a:rPr>
              <a:t> </a:t>
            </a:r>
            <a:r>
              <a:rPr lang="en-GB" sz="2000" dirty="0" err="1">
                <a:solidFill>
                  <a:srgbClr val="034EA8"/>
                </a:solidFill>
              </a:rPr>
              <a:t>Vorteile</a:t>
            </a:r>
            <a:r>
              <a:rPr lang="en-GB" sz="2000" dirty="0">
                <a:solidFill>
                  <a:srgbClr val="034EA8"/>
                </a:solidFill>
              </a:rPr>
              <a:t> (NEV): </a:t>
            </a:r>
          </a:p>
          <a:p>
            <a:pPr algn="ctr"/>
            <a:r>
              <a:rPr lang="en-GB" sz="2000" dirty="0"/>
              <a:t>Jede Art von positiven ökologischen, wirtschaftlichen oder </a:t>
            </a:r>
            <a:r>
              <a:rPr lang="en-GB" sz="2000" dirty="0" err="1"/>
              <a:t>sozialen</a:t>
            </a:r>
            <a:r>
              <a:rPr lang="en-GB" sz="2000" dirty="0"/>
              <a:t> </a:t>
            </a:r>
            <a:r>
              <a:rPr lang="en-GB" sz="2000" dirty="0" err="1"/>
              <a:t>Auswirkungen</a:t>
            </a:r>
            <a:endParaRPr lang="en-GB" sz="2000" dirty="0"/>
          </a:p>
        </p:txBody>
      </p:sp>
      <p:sp>
        <p:nvSpPr>
          <p:cNvPr id="7" name="Additionszeichen 6">
            <a:extLst>
              <a:ext uri="{FF2B5EF4-FFF2-40B4-BE49-F238E27FC236}">
                <a16:creationId xmlns:a16="http://schemas.microsoft.com/office/drawing/2014/main" id="{D5701B72-DF7F-4A87-86DC-849314139D5C}"/>
              </a:ext>
            </a:extLst>
          </p:cNvPr>
          <p:cNvSpPr/>
          <p:nvPr/>
        </p:nvSpPr>
        <p:spPr>
          <a:xfrm>
            <a:off x="5502468" y="3429000"/>
            <a:ext cx="722489" cy="790222"/>
          </a:xfrm>
          <a:prstGeom prst="mathPl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Tree>
    <p:extLst>
      <p:ext uri="{BB962C8B-B14F-4D97-AF65-F5344CB8AC3E}">
        <p14:creationId xmlns:p14="http://schemas.microsoft.com/office/powerpoint/2010/main" val="268727296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umsplatzhalter 3">
            <a:extLst>
              <a:ext uri="{FF2B5EF4-FFF2-40B4-BE49-F238E27FC236}">
                <a16:creationId xmlns:a16="http://schemas.microsoft.com/office/drawing/2014/main" id="{77E5FA23-B440-46D5-B52C-E1A9F287EDC4}"/>
              </a:ext>
            </a:extLst>
          </p:cNvPr>
          <p:cNvSpPr>
            <a:spLocks noGrp="1"/>
          </p:cNvSpPr>
          <p:nvPr>
            <p:ph type="dt" sz="half" idx="10"/>
          </p:nvPr>
        </p:nvSpPr>
        <p:spPr/>
        <p:txBody>
          <a:bodyPr/>
          <a:lstStyle/>
          <a:p>
            <a:fld id="{E358CA96-E99A-439F-A336-D84BF4D5DD11}" type="datetime3">
              <a:rPr lang="en-GB" smtClean="0"/>
              <a:t>4 May, 2022</a:t>
            </a:fld>
            <a:endParaRPr lang="de-DE"/>
          </a:p>
        </p:txBody>
      </p:sp>
      <p:sp>
        <p:nvSpPr>
          <p:cNvPr id="5" name="Foliennummernplatzhalter 4">
            <a:extLst>
              <a:ext uri="{FF2B5EF4-FFF2-40B4-BE49-F238E27FC236}">
                <a16:creationId xmlns:a16="http://schemas.microsoft.com/office/drawing/2014/main" id="{C2D44243-7481-40E5-A735-FADFF93AC5C7}"/>
              </a:ext>
            </a:extLst>
          </p:cNvPr>
          <p:cNvSpPr>
            <a:spLocks noGrp="1"/>
          </p:cNvSpPr>
          <p:nvPr>
            <p:ph type="sldNum" sz="quarter" idx="11"/>
          </p:nvPr>
        </p:nvSpPr>
        <p:spPr/>
        <p:txBody>
          <a:bodyPr/>
          <a:lstStyle/>
          <a:p>
            <a:fld id="{CD13C9F6-DA1F-4969-8B21-2E803A8A69C8}" type="slidenum">
              <a:rPr lang="de-DE" smtClean="0"/>
              <a:t>16</a:t>
            </a:fld>
            <a:endParaRPr lang="de-DE" dirty="0"/>
          </a:p>
        </p:txBody>
      </p:sp>
      <p:sp>
        <p:nvSpPr>
          <p:cNvPr id="6" name="Rechteck 5">
            <a:extLst>
              <a:ext uri="{FF2B5EF4-FFF2-40B4-BE49-F238E27FC236}">
                <a16:creationId xmlns:a16="http://schemas.microsoft.com/office/drawing/2014/main" id="{47E1ED5F-8665-4E02-B7CA-03D5FF746A79}"/>
              </a:ext>
            </a:extLst>
          </p:cNvPr>
          <p:cNvSpPr/>
          <p:nvPr/>
        </p:nvSpPr>
        <p:spPr>
          <a:xfrm>
            <a:off x="838201" y="3380514"/>
            <a:ext cx="3282862" cy="1068310"/>
          </a:xfrm>
          <a:prstGeom prst="rect">
            <a:avLst/>
          </a:prstGeom>
          <a:noFill/>
          <a:ln w="38100">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2000" dirty="0">
                <a:solidFill>
                  <a:srgbClr val="034EA8"/>
                </a:solidFill>
              </a:rPr>
              <a:t>Nicht-energetische Vorteile</a:t>
            </a:r>
          </a:p>
        </p:txBody>
      </p:sp>
      <p:sp>
        <p:nvSpPr>
          <p:cNvPr id="8" name="Rechteck 7">
            <a:extLst>
              <a:ext uri="{FF2B5EF4-FFF2-40B4-BE49-F238E27FC236}">
                <a16:creationId xmlns:a16="http://schemas.microsoft.com/office/drawing/2014/main" id="{3312C62D-8576-4F96-A129-79C447B92EC7}"/>
              </a:ext>
            </a:extLst>
          </p:cNvPr>
          <p:cNvSpPr/>
          <p:nvPr/>
        </p:nvSpPr>
        <p:spPr>
          <a:xfrm>
            <a:off x="838201" y="4521247"/>
            <a:ext cx="3282862" cy="931883"/>
          </a:xfrm>
          <a:prstGeom prst="rect">
            <a:avLst/>
          </a:prstGeom>
          <a:noFill/>
          <a:ln w="38100">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2000" dirty="0">
                <a:solidFill>
                  <a:srgbClr val="034EA8"/>
                </a:solidFill>
              </a:rPr>
              <a:t>Energie Vorteile</a:t>
            </a:r>
          </a:p>
        </p:txBody>
      </p:sp>
      <p:sp>
        <p:nvSpPr>
          <p:cNvPr id="9" name="Rechteck 8">
            <a:extLst>
              <a:ext uri="{FF2B5EF4-FFF2-40B4-BE49-F238E27FC236}">
                <a16:creationId xmlns:a16="http://schemas.microsoft.com/office/drawing/2014/main" id="{5A3C9BBC-6715-441D-B856-2804920C1F89}"/>
              </a:ext>
            </a:extLst>
          </p:cNvPr>
          <p:cNvSpPr/>
          <p:nvPr/>
        </p:nvSpPr>
        <p:spPr>
          <a:xfrm>
            <a:off x="838200" y="2159666"/>
            <a:ext cx="3282864" cy="106831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2000" b="1" dirty="0"/>
              <a:t>Mehrfacher Nutzen einer </a:t>
            </a:r>
            <a:r>
              <a:rPr lang="de-DE" sz="2000" b="1" dirty="0" err="1"/>
              <a:t>Energieeffizienzmaßnahme </a:t>
            </a:r>
            <a:r>
              <a:rPr lang="de-DE" sz="2000" b="1" dirty="0"/>
              <a:t>(EEM)</a:t>
            </a:r>
          </a:p>
        </p:txBody>
      </p:sp>
      <p:sp>
        <p:nvSpPr>
          <p:cNvPr id="10" name="Rechteck 9">
            <a:extLst>
              <a:ext uri="{FF2B5EF4-FFF2-40B4-BE49-F238E27FC236}">
                <a16:creationId xmlns:a16="http://schemas.microsoft.com/office/drawing/2014/main" id="{808E7160-565F-4CEB-9C31-00142EB2D3C5}"/>
              </a:ext>
            </a:extLst>
          </p:cNvPr>
          <p:cNvSpPr/>
          <p:nvPr/>
        </p:nvSpPr>
        <p:spPr>
          <a:xfrm>
            <a:off x="4260203" y="3380514"/>
            <a:ext cx="5374364" cy="1068310"/>
          </a:xfrm>
          <a:prstGeom prst="rect">
            <a:avLst/>
          </a:prstGeom>
          <a:noFill/>
          <a:ln w="38100">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2000" dirty="0" err="1">
                <a:solidFill>
                  <a:srgbClr val="034EA8"/>
                </a:solidFill>
              </a:rPr>
              <a:t>Weniger Wartung</a:t>
            </a:r>
            <a:endParaRPr lang="de-DE" sz="2000" dirty="0">
              <a:solidFill>
                <a:srgbClr val="034EA8"/>
              </a:solidFill>
            </a:endParaRPr>
          </a:p>
          <a:p>
            <a:pPr algn="ctr"/>
            <a:r>
              <a:rPr lang="de-DE" sz="2000" dirty="0" err="1">
                <a:solidFill>
                  <a:srgbClr val="034EA8"/>
                </a:solidFill>
              </a:rPr>
              <a:t>Besserer Komfort/Arbeitsumgebung</a:t>
            </a:r>
            <a:endParaRPr lang="de-DE" sz="2000" dirty="0">
              <a:solidFill>
                <a:srgbClr val="034EA8"/>
              </a:solidFill>
            </a:endParaRPr>
          </a:p>
        </p:txBody>
      </p:sp>
      <p:sp>
        <p:nvSpPr>
          <p:cNvPr id="11" name="Rechteck 10">
            <a:extLst>
              <a:ext uri="{FF2B5EF4-FFF2-40B4-BE49-F238E27FC236}">
                <a16:creationId xmlns:a16="http://schemas.microsoft.com/office/drawing/2014/main" id="{0ED67F7C-6282-4145-8539-48E25354EE8B}"/>
              </a:ext>
            </a:extLst>
          </p:cNvPr>
          <p:cNvSpPr/>
          <p:nvPr/>
        </p:nvSpPr>
        <p:spPr>
          <a:xfrm>
            <a:off x="4260203" y="4521247"/>
            <a:ext cx="5374364" cy="931883"/>
          </a:xfrm>
          <a:prstGeom prst="rect">
            <a:avLst/>
          </a:prstGeom>
          <a:noFill/>
          <a:ln w="38100">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2000" dirty="0" err="1">
                <a:solidFill>
                  <a:srgbClr val="034EA8"/>
                </a:solidFill>
              </a:rPr>
              <a:t>Einsparung von Elektrizitätskosten</a:t>
            </a:r>
            <a:endParaRPr lang="de-DE" sz="2000" dirty="0">
              <a:solidFill>
                <a:srgbClr val="034EA8"/>
              </a:solidFill>
            </a:endParaRPr>
          </a:p>
        </p:txBody>
      </p:sp>
      <p:sp>
        <p:nvSpPr>
          <p:cNvPr id="12" name="Rechteck 11">
            <a:extLst>
              <a:ext uri="{FF2B5EF4-FFF2-40B4-BE49-F238E27FC236}">
                <a16:creationId xmlns:a16="http://schemas.microsoft.com/office/drawing/2014/main" id="{C3A49F67-441B-4A7A-9EEB-3FC3439987AD}"/>
              </a:ext>
            </a:extLst>
          </p:cNvPr>
          <p:cNvSpPr/>
          <p:nvPr/>
        </p:nvSpPr>
        <p:spPr>
          <a:xfrm>
            <a:off x="4260204" y="2159666"/>
            <a:ext cx="5374364" cy="106831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2000" b="1" dirty="0" err="1"/>
              <a:t>Austausch von alten T8-Röhren gegen LED-Lampen</a:t>
            </a:r>
            <a:endParaRPr lang="de-DE" sz="2000" b="1" dirty="0"/>
          </a:p>
        </p:txBody>
      </p:sp>
      <p:sp>
        <p:nvSpPr>
          <p:cNvPr id="13" name="Textfeld 12">
            <a:extLst>
              <a:ext uri="{FF2B5EF4-FFF2-40B4-BE49-F238E27FC236}">
                <a16:creationId xmlns:a16="http://schemas.microsoft.com/office/drawing/2014/main" id="{0CA9CFF7-9943-4362-AF4F-D6E641013749}"/>
              </a:ext>
            </a:extLst>
          </p:cNvPr>
          <p:cNvSpPr txBox="1"/>
          <p:nvPr/>
        </p:nvSpPr>
        <p:spPr>
          <a:xfrm>
            <a:off x="10817217" y="4764250"/>
            <a:ext cx="971741" cy="461665"/>
          </a:xfrm>
          <a:prstGeom prst="rect">
            <a:avLst/>
          </a:prstGeom>
          <a:noFill/>
        </p:spPr>
        <p:txBody>
          <a:bodyPr wrap="none" rtlCol="0">
            <a:spAutoFit/>
          </a:bodyPr>
          <a:lstStyle/>
          <a:p>
            <a:r>
              <a:rPr lang="de-DE" sz="2400" dirty="0"/>
              <a:t>sichtbar</a:t>
            </a:r>
          </a:p>
        </p:txBody>
      </p:sp>
      <p:sp>
        <p:nvSpPr>
          <p:cNvPr id="16" name="Textfeld 15">
            <a:extLst>
              <a:ext uri="{FF2B5EF4-FFF2-40B4-BE49-F238E27FC236}">
                <a16:creationId xmlns:a16="http://schemas.microsoft.com/office/drawing/2014/main" id="{5E9FC195-940E-4B26-8B38-44D18F1A9D28}"/>
              </a:ext>
            </a:extLst>
          </p:cNvPr>
          <p:cNvSpPr txBox="1"/>
          <p:nvPr/>
        </p:nvSpPr>
        <p:spPr>
          <a:xfrm>
            <a:off x="9804977" y="3683836"/>
            <a:ext cx="2323072" cy="461665"/>
          </a:xfrm>
          <a:prstGeom prst="rect">
            <a:avLst/>
          </a:prstGeom>
          <a:noFill/>
        </p:spPr>
        <p:txBody>
          <a:bodyPr wrap="none" rtlCol="0">
            <a:spAutoFit/>
          </a:bodyPr>
          <a:lstStyle/>
          <a:p>
            <a:r>
              <a:rPr lang="de-DE" sz="2400" dirty="0" err="1"/>
              <a:t>oft übersehen</a:t>
            </a:r>
            <a:endParaRPr lang="de-DE" sz="2400" dirty="0"/>
          </a:p>
        </p:txBody>
      </p:sp>
      <p:sp>
        <p:nvSpPr>
          <p:cNvPr id="14" name="Titel 1">
            <a:extLst>
              <a:ext uri="{FF2B5EF4-FFF2-40B4-BE49-F238E27FC236}">
                <a16:creationId xmlns:a16="http://schemas.microsoft.com/office/drawing/2014/main" id="{30F223BC-07A1-4DD2-A4A5-E462FD2C0BE6}"/>
              </a:ext>
            </a:extLst>
          </p:cNvPr>
          <p:cNvSpPr>
            <a:spLocks noGrp="1"/>
          </p:cNvSpPr>
          <p:nvPr>
            <p:ph type="title"/>
          </p:nvPr>
        </p:nvSpPr>
        <p:spPr>
          <a:xfrm>
            <a:off x="838200" y="1253017"/>
            <a:ext cx="10515600" cy="572608"/>
          </a:xfrm>
        </p:spPr>
        <p:txBody>
          <a:bodyPr/>
          <a:lstStyle/>
          <a:p>
            <a:r>
              <a:rPr lang="de-DE" dirty="0"/>
              <a:t>Beispiel für „Mehrfachnutzen“</a:t>
            </a:r>
          </a:p>
        </p:txBody>
      </p:sp>
      <p:pic>
        <p:nvPicPr>
          <p:cNvPr id="3" name="Grafik 2" descr="Auge mit einfarbiger Füllung">
            <a:extLst>
              <a:ext uri="{FF2B5EF4-FFF2-40B4-BE49-F238E27FC236}">
                <a16:creationId xmlns:a16="http://schemas.microsoft.com/office/drawing/2014/main" id="{678F8224-9722-492C-93A7-8F678271DD1A}"/>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9816203" y="4559949"/>
            <a:ext cx="914400" cy="914400"/>
          </a:xfrm>
          <a:prstGeom prst="rect">
            <a:avLst/>
          </a:prstGeom>
        </p:spPr>
      </p:pic>
      <p:sp>
        <p:nvSpPr>
          <p:cNvPr id="7" name="Geschweifte Klammer links 6">
            <a:extLst>
              <a:ext uri="{FF2B5EF4-FFF2-40B4-BE49-F238E27FC236}">
                <a16:creationId xmlns:a16="http://schemas.microsoft.com/office/drawing/2014/main" id="{EF1CE813-6CD3-467A-A2CA-880E9566A42B}"/>
              </a:ext>
            </a:extLst>
          </p:cNvPr>
          <p:cNvSpPr/>
          <p:nvPr/>
        </p:nvSpPr>
        <p:spPr>
          <a:xfrm>
            <a:off x="363255" y="3380514"/>
            <a:ext cx="225468" cy="2072616"/>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de-DE"/>
          </a:p>
        </p:txBody>
      </p:sp>
    </p:spTree>
    <p:extLst>
      <p:ext uri="{BB962C8B-B14F-4D97-AF65-F5344CB8AC3E}">
        <p14:creationId xmlns:p14="http://schemas.microsoft.com/office/powerpoint/2010/main" val="116591877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F6A6393-5213-4D0A-89A9-78660478D02E}"/>
              </a:ext>
            </a:extLst>
          </p:cNvPr>
          <p:cNvSpPr>
            <a:spLocks noGrp="1"/>
          </p:cNvSpPr>
          <p:nvPr>
            <p:ph type="title"/>
          </p:nvPr>
        </p:nvSpPr>
        <p:spPr/>
        <p:txBody>
          <a:bodyPr/>
          <a:lstStyle/>
          <a:p>
            <a:r>
              <a:rPr lang="de-DE" dirty="0"/>
              <a:t>Bereiche der nicht-energetischen Vorteile</a:t>
            </a:r>
          </a:p>
        </p:txBody>
      </p:sp>
      <p:sp>
        <p:nvSpPr>
          <p:cNvPr id="4" name="Datumsplatzhalter 3">
            <a:extLst>
              <a:ext uri="{FF2B5EF4-FFF2-40B4-BE49-F238E27FC236}">
                <a16:creationId xmlns:a16="http://schemas.microsoft.com/office/drawing/2014/main" id="{1EF31EFF-99D2-4434-BFCD-0AD9B3C47173}"/>
              </a:ext>
            </a:extLst>
          </p:cNvPr>
          <p:cNvSpPr>
            <a:spLocks noGrp="1"/>
          </p:cNvSpPr>
          <p:nvPr>
            <p:ph type="dt" sz="half" idx="10"/>
          </p:nvPr>
        </p:nvSpPr>
        <p:spPr/>
        <p:txBody>
          <a:bodyPr/>
          <a:lstStyle/>
          <a:p>
            <a:fld id="{E358CA96-E99A-439F-A336-D84BF4D5DD11}" type="datetime3">
              <a:rPr lang="en-GB" smtClean="0"/>
              <a:t>4 May, 2022</a:t>
            </a:fld>
            <a:endParaRPr lang="de-DE"/>
          </a:p>
        </p:txBody>
      </p:sp>
      <p:sp>
        <p:nvSpPr>
          <p:cNvPr id="5" name="Foliennummernplatzhalter 4">
            <a:extLst>
              <a:ext uri="{FF2B5EF4-FFF2-40B4-BE49-F238E27FC236}">
                <a16:creationId xmlns:a16="http://schemas.microsoft.com/office/drawing/2014/main" id="{F659849E-F012-42E3-8854-448E8AF8B5A9}"/>
              </a:ext>
            </a:extLst>
          </p:cNvPr>
          <p:cNvSpPr>
            <a:spLocks noGrp="1"/>
          </p:cNvSpPr>
          <p:nvPr>
            <p:ph type="sldNum" sz="quarter" idx="11"/>
          </p:nvPr>
        </p:nvSpPr>
        <p:spPr/>
        <p:txBody>
          <a:bodyPr/>
          <a:lstStyle/>
          <a:p>
            <a:fld id="{CD13C9F6-DA1F-4969-8B21-2E803A8A69C8}" type="slidenum">
              <a:rPr lang="de-DE" smtClean="0"/>
              <a:t>17</a:t>
            </a:fld>
            <a:endParaRPr lang="de-DE" dirty="0"/>
          </a:p>
        </p:txBody>
      </p:sp>
      <p:sp>
        <p:nvSpPr>
          <p:cNvPr id="6" name="Rechteck: abgerundete Ecken 5">
            <a:extLst>
              <a:ext uri="{FF2B5EF4-FFF2-40B4-BE49-F238E27FC236}">
                <a16:creationId xmlns:a16="http://schemas.microsoft.com/office/drawing/2014/main" id="{B7941C5B-C5FC-4BCF-975D-51796731C775}"/>
              </a:ext>
            </a:extLst>
          </p:cNvPr>
          <p:cNvSpPr/>
          <p:nvPr/>
        </p:nvSpPr>
        <p:spPr>
          <a:xfrm>
            <a:off x="838200" y="2060235"/>
            <a:ext cx="3244068" cy="513147"/>
          </a:xfrm>
          <a:prstGeom prst="roundRect">
            <a:avLst/>
          </a:prstGeom>
          <a:solidFill>
            <a:srgbClr val="8DC63F"/>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tx1"/>
                </a:solidFill>
                <a:latin typeface="Noto Sans" panose="020B0502040504020204" pitchFamily="34" charset="0"/>
                <a:ea typeface="Noto Sans" panose="020B0502040504020204" pitchFamily="34" charset="0"/>
                <a:cs typeface="Noto Sans" panose="020B0502040504020204" pitchFamily="34" charset="0"/>
              </a:rPr>
              <a:t>Produktion</a:t>
            </a:r>
          </a:p>
        </p:txBody>
      </p:sp>
      <p:sp>
        <p:nvSpPr>
          <p:cNvPr id="7" name="Rechteck: abgerundete Ecken 6">
            <a:extLst>
              <a:ext uri="{FF2B5EF4-FFF2-40B4-BE49-F238E27FC236}">
                <a16:creationId xmlns:a16="http://schemas.microsoft.com/office/drawing/2014/main" id="{A7F8CD69-3ABB-4A14-915F-EF7197972933}"/>
              </a:ext>
            </a:extLst>
          </p:cNvPr>
          <p:cNvSpPr/>
          <p:nvPr/>
        </p:nvSpPr>
        <p:spPr>
          <a:xfrm>
            <a:off x="7197718" y="2040244"/>
            <a:ext cx="3244068" cy="513147"/>
          </a:xfrm>
          <a:prstGeom prst="round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tx1"/>
                </a:solidFill>
                <a:latin typeface="Noto Sans" panose="020B0502040504020204" pitchFamily="34" charset="0"/>
                <a:ea typeface="Noto Sans" panose="020B0502040504020204" pitchFamily="34" charset="0"/>
                <a:cs typeface="Noto Sans" panose="020B0502040504020204" pitchFamily="34" charset="0"/>
              </a:rPr>
              <a:t>Betrieb und Wartung</a:t>
            </a:r>
          </a:p>
        </p:txBody>
      </p:sp>
      <p:sp>
        <p:nvSpPr>
          <p:cNvPr id="8" name="Rechteck: abgerundete Ecken 7">
            <a:extLst>
              <a:ext uri="{FF2B5EF4-FFF2-40B4-BE49-F238E27FC236}">
                <a16:creationId xmlns:a16="http://schemas.microsoft.com/office/drawing/2014/main" id="{53852A5F-BB8A-4E78-A672-871A44BDE43E}"/>
              </a:ext>
            </a:extLst>
          </p:cNvPr>
          <p:cNvSpPr/>
          <p:nvPr/>
        </p:nvSpPr>
        <p:spPr>
          <a:xfrm>
            <a:off x="3212003" y="3200529"/>
            <a:ext cx="3244068" cy="513147"/>
          </a:xfrm>
          <a:prstGeom prst="roundRect">
            <a:avLst/>
          </a:prstGeom>
          <a:solidFill>
            <a:srgbClr val="D8D8D8"/>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tx1"/>
                </a:solidFill>
                <a:latin typeface="Noto Sans" panose="020B0502040504020204" pitchFamily="34" charset="0"/>
                <a:ea typeface="Noto Sans" panose="020B0502040504020204" pitchFamily="34" charset="0"/>
                <a:cs typeface="Noto Sans" panose="020B0502040504020204" pitchFamily="34" charset="0"/>
              </a:rPr>
              <a:t>Arbeitsumfeld</a:t>
            </a:r>
          </a:p>
        </p:txBody>
      </p:sp>
      <p:sp>
        <p:nvSpPr>
          <p:cNvPr id="9" name="Rechteck: abgerundete Ecken 8">
            <a:extLst>
              <a:ext uri="{FF2B5EF4-FFF2-40B4-BE49-F238E27FC236}">
                <a16:creationId xmlns:a16="http://schemas.microsoft.com/office/drawing/2014/main" id="{8EF2FE99-B35D-4C1C-B49D-DE468F36FF7D}"/>
              </a:ext>
            </a:extLst>
          </p:cNvPr>
          <p:cNvSpPr/>
          <p:nvPr/>
        </p:nvSpPr>
        <p:spPr>
          <a:xfrm>
            <a:off x="689527" y="4784828"/>
            <a:ext cx="3244068" cy="513147"/>
          </a:xfrm>
          <a:prstGeom prst="roundRect">
            <a:avLst/>
          </a:prstGeom>
          <a:solidFill>
            <a:schemeClr val="accent5"/>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tx1"/>
                </a:solidFill>
                <a:latin typeface="Noto Sans" panose="020B0502040504020204" pitchFamily="34" charset="0"/>
                <a:ea typeface="Noto Sans" panose="020B0502040504020204" pitchFamily="34" charset="0"/>
                <a:cs typeface="Noto Sans" panose="020B0502040504020204" pitchFamily="34" charset="0"/>
              </a:rPr>
              <a:t>Abfall</a:t>
            </a:r>
          </a:p>
        </p:txBody>
      </p:sp>
      <p:sp>
        <p:nvSpPr>
          <p:cNvPr id="10" name="Rechteck: abgerundete Ecken 9">
            <a:extLst>
              <a:ext uri="{FF2B5EF4-FFF2-40B4-BE49-F238E27FC236}">
                <a16:creationId xmlns:a16="http://schemas.microsoft.com/office/drawing/2014/main" id="{F72E79B2-932B-4525-84BA-1F3648A9FB6B}"/>
              </a:ext>
            </a:extLst>
          </p:cNvPr>
          <p:cNvSpPr/>
          <p:nvPr/>
        </p:nvSpPr>
        <p:spPr>
          <a:xfrm>
            <a:off x="5215037" y="4249346"/>
            <a:ext cx="3244068" cy="513147"/>
          </a:xfrm>
          <a:prstGeom prst="roundRect">
            <a:avLst/>
          </a:prstGeom>
          <a:solidFill>
            <a:schemeClr val="tx1"/>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bg1"/>
                </a:solidFill>
                <a:latin typeface="Noto Sans" panose="020B0502040504020204" pitchFamily="34" charset="0"/>
                <a:ea typeface="Noto Sans" panose="020B0502040504020204" pitchFamily="34" charset="0"/>
                <a:cs typeface="Noto Sans" panose="020B0502040504020204" pitchFamily="34" charset="0"/>
              </a:rPr>
              <a:t>Emissionen</a:t>
            </a:r>
          </a:p>
        </p:txBody>
      </p:sp>
      <p:sp>
        <p:nvSpPr>
          <p:cNvPr id="11" name="Rechteck: abgerundete Ecken 10">
            <a:extLst>
              <a:ext uri="{FF2B5EF4-FFF2-40B4-BE49-F238E27FC236}">
                <a16:creationId xmlns:a16="http://schemas.microsoft.com/office/drawing/2014/main" id="{2E052338-C7D0-465E-872D-F6421B3BC7FF}"/>
              </a:ext>
            </a:extLst>
          </p:cNvPr>
          <p:cNvSpPr/>
          <p:nvPr/>
        </p:nvSpPr>
        <p:spPr>
          <a:xfrm>
            <a:off x="7197718" y="5600035"/>
            <a:ext cx="3244068" cy="513147"/>
          </a:xfrm>
          <a:prstGeom prst="roundRect">
            <a:avLst/>
          </a:prstGeom>
          <a:solidFill>
            <a:srgbClr val="034EA8"/>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err="1">
                <a:solidFill>
                  <a:schemeClr val="bg1"/>
                </a:solidFill>
                <a:latin typeface="Noto Sans" panose="020B0502040504020204" pitchFamily="34" charset="0"/>
                <a:ea typeface="Noto Sans" panose="020B0502040504020204" pitchFamily="34" charset="0"/>
                <a:cs typeface="Noto Sans" panose="020B0502040504020204" pitchFamily="34" charset="0"/>
              </a:rPr>
              <a:t>Sonstige</a:t>
            </a:r>
            <a:endParaRPr lang="en-US" b="1" dirty="0">
              <a:solidFill>
                <a:schemeClr val="bg1"/>
              </a:solidFill>
              <a:latin typeface="Noto Sans" panose="020B0502040504020204" pitchFamily="34" charset="0"/>
              <a:ea typeface="Noto Sans" panose="020B0502040504020204" pitchFamily="34" charset="0"/>
              <a:cs typeface="Noto Sans" panose="020B0502040504020204" pitchFamily="34" charset="0"/>
            </a:endParaRPr>
          </a:p>
        </p:txBody>
      </p:sp>
    </p:spTree>
    <p:extLst>
      <p:ext uri="{BB962C8B-B14F-4D97-AF65-F5344CB8AC3E}">
        <p14:creationId xmlns:p14="http://schemas.microsoft.com/office/powerpoint/2010/main" val="340043905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A38A9FE-0502-4765-9BD4-C4BC8F6E9F75}"/>
              </a:ext>
            </a:extLst>
          </p:cNvPr>
          <p:cNvSpPr>
            <a:spLocks noGrp="1"/>
          </p:cNvSpPr>
          <p:nvPr>
            <p:ph type="title"/>
          </p:nvPr>
        </p:nvSpPr>
        <p:spPr/>
        <p:txBody>
          <a:bodyPr>
            <a:normAutofit/>
          </a:bodyPr>
          <a:lstStyle/>
          <a:p>
            <a:r>
              <a:rPr lang="en-GB" noProof="0" dirty="0" err="1">
                <a:solidFill>
                  <a:srgbClr val="9499FE"/>
                </a:solidFill>
              </a:rPr>
              <a:t>Beispiel</a:t>
            </a:r>
            <a:r>
              <a:rPr lang="en-GB" dirty="0">
                <a:solidFill>
                  <a:srgbClr val="9499FE"/>
                </a:solidFill>
              </a:rPr>
              <a:t>: </a:t>
            </a:r>
            <a:r>
              <a:rPr lang="en-GB" dirty="0" err="1">
                <a:solidFill>
                  <a:srgbClr val="9499FE"/>
                </a:solidFill>
              </a:rPr>
              <a:t>Industrielle</a:t>
            </a:r>
            <a:r>
              <a:rPr lang="en-GB" dirty="0">
                <a:solidFill>
                  <a:srgbClr val="9499FE"/>
                </a:solidFill>
              </a:rPr>
              <a:t> </a:t>
            </a:r>
            <a:r>
              <a:rPr lang="en-GB" dirty="0" err="1">
                <a:solidFill>
                  <a:srgbClr val="9499FE"/>
                </a:solidFill>
              </a:rPr>
              <a:t>Bäckerei</a:t>
            </a:r>
            <a:endParaRPr lang="de-DE" dirty="0">
              <a:solidFill>
                <a:srgbClr val="9499FE"/>
              </a:solidFill>
            </a:endParaRPr>
          </a:p>
        </p:txBody>
      </p:sp>
      <p:sp>
        <p:nvSpPr>
          <p:cNvPr id="4" name="Datumsplatzhalter 3">
            <a:extLst>
              <a:ext uri="{FF2B5EF4-FFF2-40B4-BE49-F238E27FC236}">
                <a16:creationId xmlns:a16="http://schemas.microsoft.com/office/drawing/2014/main" id="{A1FB9E58-AFB2-4D62-B63F-43234C6FE0BB}"/>
              </a:ext>
            </a:extLst>
          </p:cNvPr>
          <p:cNvSpPr>
            <a:spLocks noGrp="1"/>
          </p:cNvSpPr>
          <p:nvPr>
            <p:ph type="dt" sz="half" idx="10"/>
          </p:nvPr>
        </p:nvSpPr>
        <p:spPr/>
        <p:txBody>
          <a:bodyPr/>
          <a:lstStyle/>
          <a:p>
            <a:fld id="{E358CA96-E99A-439F-A336-D84BF4D5DD11}" type="datetime3">
              <a:rPr lang="en-GB" smtClean="0"/>
              <a:t>4 May, 2022</a:t>
            </a:fld>
            <a:endParaRPr lang="de-DE"/>
          </a:p>
        </p:txBody>
      </p:sp>
      <p:sp>
        <p:nvSpPr>
          <p:cNvPr id="5" name="Foliennummernplatzhalter 4">
            <a:extLst>
              <a:ext uri="{FF2B5EF4-FFF2-40B4-BE49-F238E27FC236}">
                <a16:creationId xmlns:a16="http://schemas.microsoft.com/office/drawing/2014/main" id="{74063A10-C515-4ACF-A2A0-0DCAE8D26156}"/>
              </a:ext>
            </a:extLst>
          </p:cNvPr>
          <p:cNvSpPr>
            <a:spLocks noGrp="1"/>
          </p:cNvSpPr>
          <p:nvPr>
            <p:ph type="sldNum" sz="quarter" idx="11"/>
          </p:nvPr>
        </p:nvSpPr>
        <p:spPr/>
        <p:txBody>
          <a:bodyPr/>
          <a:lstStyle/>
          <a:p>
            <a:fld id="{CD13C9F6-DA1F-4969-8B21-2E803A8A69C8}" type="slidenum">
              <a:rPr lang="de-DE" smtClean="0"/>
              <a:t>18</a:t>
            </a:fld>
            <a:endParaRPr lang="de-DE" dirty="0"/>
          </a:p>
        </p:txBody>
      </p:sp>
      <p:sp>
        <p:nvSpPr>
          <p:cNvPr id="9" name="Inhaltsplatzhalter 2">
            <a:extLst>
              <a:ext uri="{FF2B5EF4-FFF2-40B4-BE49-F238E27FC236}">
                <a16:creationId xmlns:a16="http://schemas.microsoft.com/office/drawing/2014/main" id="{676A114D-7EC9-4868-8684-49A3915067C4}"/>
              </a:ext>
            </a:extLst>
          </p:cNvPr>
          <p:cNvSpPr txBox="1">
            <a:spLocks/>
          </p:cNvSpPr>
          <p:nvPr/>
        </p:nvSpPr>
        <p:spPr>
          <a:xfrm>
            <a:off x="990600" y="2042843"/>
            <a:ext cx="10515600" cy="4286519"/>
          </a:xfrm>
          <a:prstGeom prst="rect">
            <a:avLst/>
          </a:prstGeom>
        </p:spPr>
        <p:txBody>
          <a:bodyPr vert="horz" lIns="91440" tIns="45720" rIns="91440" bIns="45720" rtlCol="0">
            <a:normAutofit/>
          </a:bodyPr>
          <a:lstStyle>
            <a:lvl1pPr marL="0" indent="0" algn="l" defTabSz="914400" rtl="0" eaLnBrk="1" latinLnBrk="0" hangingPunct="1">
              <a:lnSpc>
                <a:spcPct val="90000"/>
              </a:lnSpc>
              <a:spcBef>
                <a:spcPts val="1000"/>
              </a:spcBef>
              <a:buClr>
                <a:srgbClr val="034EA8"/>
              </a:buClr>
              <a:buFont typeface="Arial" panose="020B0604020202020204" pitchFamily="34" charset="0"/>
              <a:buNone/>
              <a:defRPr sz="2800" kern="1200">
                <a:solidFill>
                  <a:schemeClr val="tx1"/>
                </a:solidFill>
                <a:latin typeface="Noto Sans" panose="020B0502040504020204" pitchFamily="34" charset="0"/>
                <a:ea typeface="Noto Sans" panose="020B0502040504020204" pitchFamily="34" charset="0"/>
                <a:cs typeface="Noto Sans" panose="020B0502040504020204" pitchFamily="34" charset="0"/>
              </a:defRPr>
            </a:lvl1pPr>
            <a:lvl2pPr marL="685800" indent="-228600" algn="l" defTabSz="914400" rtl="0" eaLnBrk="1" latinLnBrk="0" hangingPunct="1">
              <a:lnSpc>
                <a:spcPct val="90000"/>
              </a:lnSpc>
              <a:spcBef>
                <a:spcPts val="500"/>
              </a:spcBef>
              <a:buClr>
                <a:srgbClr val="034EA8"/>
              </a:buClr>
              <a:buFont typeface="Arial" panose="020B0604020202020204" pitchFamily="34" charset="0"/>
              <a:buChar char="•"/>
              <a:defRPr sz="2800" kern="1200" baseline="0">
                <a:solidFill>
                  <a:schemeClr val="tx1"/>
                </a:solidFill>
                <a:latin typeface="Noto Sans" panose="020B0502040504020204" pitchFamily="34" charset="0"/>
                <a:ea typeface="Noto Sans" panose="020B0502040504020204" pitchFamily="34" charset="0"/>
                <a:cs typeface="Noto Sans" panose="020B0502040504020204" pitchFamily="34" charset="0"/>
              </a:defRPr>
            </a:lvl2pPr>
            <a:lvl3pPr marL="1143000" indent="-228600" algn="l" defTabSz="914400" rtl="0" eaLnBrk="1" latinLnBrk="0" hangingPunct="1">
              <a:lnSpc>
                <a:spcPct val="90000"/>
              </a:lnSpc>
              <a:spcBef>
                <a:spcPts val="500"/>
              </a:spcBef>
              <a:buClr>
                <a:srgbClr val="034EA8"/>
              </a:buClr>
              <a:buFont typeface="Arial" panose="020B0604020202020204" pitchFamily="34" charset="0"/>
              <a:buChar char="•"/>
              <a:defRPr sz="2400" kern="1200" baseline="0">
                <a:solidFill>
                  <a:schemeClr val="tx1"/>
                </a:solidFill>
                <a:latin typeface="Noto Sans" panose="020B0502040504020204" pitchFamily="34" charset="0"/>
                <a:ea typeface="Noto Sans" panose="020B0502040504020204" pitchFamily="34" charset="0"/>
                <a:cs typeface="Noto Sans" panose="020B0502040504020204" pitchFamily="34" charset="0"/>
              </a:defRPr>
            </a:lvl3pPr>
            <a:lvl4pPr marL="1600200" indent="-228600" algn="l" defTabSz="914400" rtl="0" eaLnBrk="1" latinLnBrk="0" hangingPunct="1">
              <a:lnSpc>
                <a:spcPct val="90000"/>
              </a:lnSpc>
              <a:spcBef>
                <a:spcPts val="500"/>
              </a:spcBef>
              <a:buClr>
                <a:srgbClr val="034EA8"/>
              </a:buClr>
              <a:buFont typeface="Arial" panose="020B0604020202020204" pitchFamily="34" charset="0"/>
              <a:buChar char="•"/>
              <a:defRPr sz="2000" kern="1200" baseline="0">
                <a:solidFill>
                  <a:schemeClr val="tx1"/>
                </a:solidFill>
                <a:latin typeface="Noto Sans" panose="020B0502040504020204" pitchFamily="34" charset="0"/>
                <a:ea typeface="Noto Sans" panose="020B0502040504020204" pitchFamily="34" charset="0"/>
                <a:cs typeface="Noto Sans" panose="020B0502040504020204" pitchFamily="34" charset="0"/>
              </a:defRPr>
            </a:lvl4pPr>
            <a:lvl5pPr marL="2057400" indent="-228600" algn="l" defTabSz="914400" rtl="0" eaLnBrk="1" latinLnBrk="0" hangingPunct="1">
              <a:lnSpc>
                <a:spcPct val="90000"/>
              </a:lnSpc>
              <a:spcBef>
                <a:spcPts val="500"/>
              </a:spcBef>
              <a:buClr>
                <a:srgbClr val="034EA8"/>
              </a:buClr>
              <a:buFont typeface="Arial" panose="020B0604020202020204" pitchFamily="34" charset="0"/>
              <a:buChar char="•"/>
              <a:defRPr sz="2000" kern="1200" baseline="0">
                <a:solidFill>
                  <a:schemeClr val="tx1"/>
                </a:solidFill>
                <a:latin typeface="Noto Sans" panose="020B0502040504020204" pitchFamily="34" charset="0"/>
                <a:ea typeface="Noto Sans" panose="020B0502040504020204" pitchFamily="34" charset="0"/>
                <a:cs typeface="Noto Sans" panose="020B0502040504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de-DE" dirty="0"/>
          </a:p>
        </p:txBody>
      </p:sp>
      <p:sp>
        <p:nvSpPr>
          <p:cNvPr id="10" name="Inhaltsplatzhalter 2">
            <a:extLst>
              <a:ext uri="{FF2B5EF4-FFF2-40B4-BE49-F238E27FC236}">
                <a16:creationId xmlns:a16="http://schemas.microsoft.com/office/drawing/2014/main" id="{D9DE6312-757E-4D9F-863C-F16D5101FD6E}"/>
              </a:ext>
            </a:extLst>
          </p:cNvPr>
          <p:cNvSpPr txBox="1">
            <a:spLocks/>
          </p:cNvSpPr>
          <p:nvPr/>
        </p:nvSpPr>
        <p:spPr>
          <a:xfrm>
            <a:off x="1143000" y="2195243"/>
            <a:ext cx="10515600" cy="4286519"/>
          </a:xfrm>
          <a:prstGeom prst="rect">
            <a:avLst/>
          </a:prstGeom>
        </p:spPr>
        <p:txBody>
          <a:bodyPr vert="horz" lIns="91440" tIns="45720" rIns="91440" bIns="45720" rtlCol="0">
            <a:normAutofit/>
          </a:bodyPr>
          <a:lstStyle>
            <a:lvl1pPr marL="0" indent="0" algn="l" defTabSz="914400" rtl="0" eaLnBrk="1" latinLnBrk="0" hangingPunct="1">
              <a:lnSpc>
                <a:spcPct val="90000"/>
              </a:lnSpc>
              <a:spcBef>
                <a:spcPts val="1000"/>
              </a:spcBef>
              <a:buClr>
                <a:srgbClr val="034EA8"/>
              </a:buClr>
              <a:buFont typeface="Arial" panose="020B0604020202020204" pitchFamily="34" charset="0"/>
              <a:buNone/>
              <a:defRPr sz="2800" kern="1200">
                <a:solidFill>
                  <a:schemeClr val="tx1"/>
                </a:solidFill>
                <a:latin typeface="Noto Sans" panose="020B0502040504020204" pitchFamily="34" charset="0"/>
                <a:ea typeface="Noto Sans" panose="020B0502040504020204" pitchFamily="34" charset="0"/>
                <a:cs typeface="Noto Sans" panose="020B0502040504020204" pitchFamily="34" charset="0"/>
              </a:defRPr>
            </a:lvl1pPr>
            <a:lvl2pPr marL="685800" indent="-228600" algn="l" defTabSz="914400" rtl="0" eaLnBrk="1" latinLnBrk="0" hangingPunct="1">
              <a:lnSpc>
                <a:spcPct val="90000"/>
              </a:lnSpc>
              <a:spcBef>
                <a:spcPts val="500"/>
              </a:spcBef>
              <a:buClr>
                <a:srgbClr val="034EA8"/>
              </a:buClr>
              <a:buFont typeface="Arial" panose="020B0604020202020204" pitchFamily="34" charset="0"/>
              <a:buChar char="•"/>
              <a:defRPr sz="2800" kern="1200" baseline="0">
                <a:solidFill>
                  <a:schemeClr val="tx1"/>
                </a:solidFill>
                <a:latin typeface="Noto Sans" panose="020B0502040504020204" pitchFamily="34" charset="0"/>
                <a:ea typeface="Noto Sans" panose="020B0502040504020204" pitchFamily="34" charset="0"/>
                <a:cs typeface="Noto Sans" panose="020B0502040504020204" pitchFamily="34" charset="0"/>
              </a:defRPr>
            </a:lvl2pPr>
            <a:lvl3pPr marL="1143000" indent="-228600" algn="l" defTabSz="914400" rtl="0" eaLnBrk="1" latinLnBrk="0" hangingPunct="1">
              <a:lnSpc>
                <a:spcPct val="90000"/>
              </a:lnSpc>
              <a:spcBef>
                <a:spcPts val="500"/>
              </a:spcBef>
              <a:buClr>
                <a:srgbClr val="034EA8"/>
              </a:buClr>
              <a:buFont typeface="Arial" panose="020B0604020202020204" pitchFamily="34" charset="0"/>
              <a:buChar char="•"/>
              <a:defRPr sz="2400" kern="1200" baseline="0">
                <a:solidFill>
                  <a:schemeClr val="tx1"/>
                </a:solidFill>
                <a:latin typeface="Noto Sans" panose="020B0502040504020204" pitchFamily="34" charset="0"/>
                <a:ea typeface="Noto Sans" panose="020B0502040504020204" pitchFamily="34" charset="0"/>
                <a:cs typeface="Noto Sans" panose="020B0502040504020204" pitchFamily="34" charset="0"/>
              </a:defRPr>
            </a:lvl3pPr>
            <a:lvl4pPr marL="1600200" indent="-228600" algn="l" defTabSz="914400" rtl="0" eaLnBrk="1" latinLnBrk="0" hangingPunct="1">
              <a:lnSpc>
                <a:spcPct val="90000"/>
              </a:lnSpc>
              <a:spcBef>
                <a:spcPts val="500"/>
              </a:spcBef>
              <a:buClr>
                <a:srgbClr val="034EA8"/>
              </a:buClr>
              <a:buFont typeface="Arial" panose="020B0604020202020204" pitchFamily="34" charset="0"/>
              <a:buChar char="•"/>
              <a:defRPr sz="2000" kern="1200" baseline="0">
                <a:solidFill>
                  <a:schemeClr val="tx1"/>
                </a:solidFill>
                <a:latin typeface="Noto Sans" panose="020B0502040504020204" pitchFamily="34" charset="0"/>
                <a:ea typeface="Noto Sans" panose="020B0502040504020204" pitchFamily="34" charset="0"/>
                <a:cs typeface="Noto Sans" panose="020B0502040504020204" pitchFamily="34" charset="0"/>
              </a:defRPr>
            </a:lvl4pPr>
            <a:lvl5pPr marL="2057400" indent="-228600" algn="l" defTabSz="914400" rtl="0" eaLnBrk="1" latinLnBrk="0" hangingPunct="1">
              <a:lnSpc>
                <a:spcPct val="90000"/>
              </a:lnSpc>
              <a:spcBef>
                <a:spcPts val="500"/>
              </a:spcBef>
              <a:buClr>
                <a:srgbClr val="034EA8"/>
              </a:buClr>
              <a:buFont typeface="Arial" panose="020B0604020202020204" pitchFamily="34" charset="0"/>
              <a:buChar char="•"/>
              <a:defRPr sz="2000" kern="1200" baseline="0">
                <a:solidFill>
                  <a:schemeClr val="tx1"/>
                </a:solidFill>
                <a:latin typeface="Noto Sans" panose="020B0502040504020204" pitchFamily="34" charset="0"/>
                <a:ea typeface="Noto Sans" panose="020B0502040504020204" pitchFamily="34" charset="0"/>
                <a:cs typeface="Noto Sans" panose="020B0502040504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de-DE" dirty="0"/>
          </a:p>
        </p:txBody>
      </p:sp>
      <p:sp>
        <p:nvSpPr>
          <p:cNvPr id="25" name="Textfeld 24">
            <a:extLst>
              <a:ext uri="{FF2B5EF4-FFF2-40B4-BE49-F238E27FC236}">
                <a16:creationId xmlns:a16="http://schemas.microsoft.com/office/drawing/2014/main" id="{857FD0EC-A359-4ACE-95DD-284574ED17CD}"/>
              </a:ext>
            </a:extLst>
          </p:cNvPr>
          <p:cNvSpPr txBox="1"/>
          <p:nvPr/>
        </p:nvSpPr>
        <p:spPr>
          <a:xfrm>
            <a:off x="2339527" y="3573264"/>
            <a:ext cx="184731" cy="769441"/>
          </a:xfrm>
          <a:prstGeom prst="rect">
            <a:avLst/>
          </a:prstGeom>
          <a:noFill/>
        </p:spPr>
        <p:txBody>
          <a:bodyPr wrap="none" rtlCol="0">
            <a:spAutoFit/>
          </a:bodyPr>
          <a:lstStyle/>
          <a:p>
            <a:endParaRPr lang="de-DE" sz="4400" dirty="0">
              <a:solidFill>
                <a:srgbClr val="FF0000"/>
              </a:solidFill>
            </a:endParaRPr>
          </a:p>
        </p:txBody>
      </p:sp>
      <p:sp>
        <p:nvSpPr>
          <p:cNvPr id="3" name="Rechteck: abgerundete Ecken 2">
            <a:extLst>
              <a:ext uri="{FF2B5EF4-FFF2-40B4-BE49-F238E27FC236}">
                <a16:creationId xmlns:a16="http://schemas.microsoft.com/office/drawing/2014/main" id="{D7A6F355-934C-43B9-9DC2-EB13A9CF1D32}"/>
              </a:ext>
            </a:extLst>
          </p:cNvPr>
          <p:cNvSpPr/>
          <p:nvPr/>
        </p:nvSpPr>
        <p:spPr>
          <a:xfrm>
            <a:off x="4993859" y="2378742"/>
            <a:ext cx="6512341" cy="3751273"/>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indent="-342900">
              <a:buFont typeface="Arial" panose="020B0604020202020204" pitchFamily="34" charset="0"/>
              <a:buChar char="•"/>
            </a:pPr>
            <a:r>
              <a:rPr lang="de-DE" sz="2000" dirty="0">
                <a:latin typeface="Noto Sans" panose="020B0502040504020204" pitchFamily="34" charset="0"/>
                <a:ea typeface="Noto Sans" panose="020B0502040504020204" pitchFamily="34" charset="0"/>
                <a:cs typeface="Noto Sans" panose="020B0502040504020204" pitchFamily="34" charset="0"/>
              </a:rPr>
              <a:t>Qualität hat höchste Priorität.</a:t>
            </a:r>
          </a:p>
          <a:p>
            <a:pPr marL="342900" indent="-342900">
              <a:buFont typeface="Arial" panose="020B0604020202020204" pitchFamily="34" charset="0"/>
              <a:buChar char="•"/>
            </a:pPr>
            <a:r>
              <a:rPr lang="de-DE" sz="2000" dirty="0">
                <a:latin typeface="Noto Sans" panose="020B0502040504020204" pitchFamily="34" charset="0"/>
                <a:ea typeface="Noto Sans" panose="020B0502040504020204" pitchFamily="34" charset="0"/>
                <a:cs typeface="Noto Sans" panose="020B0502040504020204" pitchFamily="34" charset="0"/>
              </a:rPr>
              <a:t>Ständig neue Produkte entwickeln.</a:t>
            </a:r>
          </a:p>
          <a:p>
            <a:pPr marL="342900" indent="-342900">
              <a:buFont typeface="Arial" panose="020B0604020202020204" pitchFamily="34" charset="0"/>
              <a:buChar char="•"/>
            </a:pPr>
            <a:r>
              <a:rPr lang="de-DE" sz="2000" dirty="0">
                <a:latin typeface="Noto Sans" panose="020B0502040504020204" pitchFamily="34" charset="0"/>
                <a:ea typeface="Noto Sans" panose="020B0502040504020204" pitchFamily="34" charset="0"/>
                <a:cs typeface="Noto Sans" panose="020B0502040504020204" pitchFamily="34" charset="0"/>
              </a:rPr>
              <a:t>Die Produktion läuft 24 Stunden am Tag, sieben Tage die Woche, im Schichtbetrieb. </a:t>
            </a:r>
          </a:p>
          <a:p>
            <a:pPr marL="342900" indent="-342900">
              <a:buFont typeface="Arial" panose="020B0604020202020204" pitchFamily="34" charset="0"/>
              <a:buChar char="•"/>
            </a:pPr>
            <a:r>
              <a:rPr lang="de-DE" sz="2000" dirty="0">
                <a:latin typeface="Noto Sans" panose="020B0502040504020204" pitchFamily="34" charset="0"/>
                <a:ea typeface="Noto Sans" panose="020B0502040504020204" pitchFamily="34" charset="0"/>
                <a:cs typeface="Noto Sans" panose="020B0502040504020204" pitchFamily="34" charset="0"/>
              </a:rPr>
              <a:t>Mehr als 30.000 Rollen pro Stunde.</a:t>
            </a:r>
          </a:p>
          <a:p>
            <a:pPr marL="342900" indent="-342900">
              <a:buFont typeface="Arial" panose="020B0604020202020204" pitchFamily="34" charset="0"/>
              <a:buChar char="•"/>
            </a:pPr>
            <a:endParaRPr lang="de-DE" sz="2000" dirty="0">
              <a:latin typeface="Noto Sans" panose="020B0502040504020204" pitchFamily="34" charset="0"/>
              <a:ea typeface="Noto Sans" panose="020B0502040504020204" pitchFamily="34" charset="0"/>
              <a:cs typeface="Noto Sans" panose="020B0502040504020204" pitchFamily="34" charset="0"/>
            </a:endParaRPr>
          </a:p>
          <a:p>
            <a:pPr marL="342900" indent="-342900">
              <a:buFont typeface="Arial" panose="020B0604020202020204" pitchFamily="34" charset="0"/>
              <a:buChar char="•"/>
            </a:pPr>
            <a:r>
              <a:rPr lang="de-DE" sz="2000" dirty="0">
                <a:latin typeface="Noto Sans" panose="020B0502040504020204" pitchFamily="34" charset="0"/>
                <a:ea typeface="Noto Sans" panose="020B0502040504020204" pitchFamily="34" charset="0"/>
                <a:cs typeface="Noto Sans" panose="020B0502040504020204" pitchFamily="34" charset="0"/>
              </a:rPr>
              <a:t>Jedes Produkt entspricht genau seinen Spezifikationen.</a:t>
            </a:r>
          </a:p>
        </p:txBody>
      </p:sp>
      <p:pic>
        <p:nvPicPr>
          <p:cNvPr id="7" name="Grafik 6" descr="Buns on the production line from Fortisa, Swiss industrial bakery.">
            <a:extLst>
              <a:ext uri="{FF2B5EF4-FFF2-40B4-BE49-F238E27FC236}">
                <a16:creationId xmlns:a16="http://schemas.microsoft.com/office/drawing/2014/main" id="{84053679-CDBA-42DC-BC91-0790FE913E9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38200" y="2349300"/>
            <a:ext cx="3764166" cy="3764166"/>
          </a:xfrm>
          <a:prstGeom prst="rect">
            <a:avLst/>
          </a:prstGeom>
        </p:spPr>
      </p:pic>
      <p:sp>
        <p:nvSpPr>
          <p:cNvPr id="13" name="Textfeld 12">
            <a:extLst>
              <a:ext uri="{FF2B5EF4-FFF2-40B4-BE49-F238E27FC236}">
                <a16:creationId xmlns:a16="http://schemas.microsoft.com/office/drawing/2014/main" id="{6972EA9C-E2D1-4CB9-A66F-70E0E32DE2CD}"/>
              </a:ext>
            </a:extLst>
          </p:cNvPr>
          <p:cNvSpPr txBox="1"/>
          <p:nvPr/>
        </p:nvSpPr>
        <p:spPr>
          <a:xfrm>
            <a:off x="1342572" y="6100572"/>
            <a:ext cx="3142129" cy="282858"/>
          </a:xfrm>
          <a:prstGeom prst="rect">
            <a:avLst/>
          </a:prstGeom>
          <a:noFill/>
        </p:spPr>
        <p:txBody>
          <a:bodyPr wrap="square" rtlCol="0">
            <a:spAutoFit/>
          </a:bodyPr>
          <a:lstStyle/>
          <a:p>
            <a:r>
              <a:rPr lang="de-DE" sz="1200" dirty="0">
                <a:latin typeface="Noto Sans" panose="020B0502040504020204" pitchFamily="34" charset="0"/>
                <a:ea typeface="Noto Sans" panose="020B0502040504020204" pitchFamily="34" charset="0"/>
                <a:cs typeface="Noto Sans" panose="020B0502040504020204" pitchFamily="34" charset="0"/>
              </a:rPr>
              <a:t>Quelle: www.fortisa.ch</a:t>
            </a:r>
          </a:p>
        </p:txBody>
      </p:sp>
    </p:spTree>
    <p:extLst>
      <p:ext uri="{BB962C8B-B14F-4D97-AF65-F5344CB8AC3E}">
        <p14:creationId xmlns:p14="http://schemas.microsoft.com/office/powerpoint/2010/main" val="118083445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A38A9FE-0502-4765-9BD4-C4BC8F6E9F75}"/>
              </a:ext>
            </a:extLst>
          </p:cNvPr>
          <p:cNvSpPr>
            <a:spLocks noGrp="1"/>
          </p:cNvSpPr>
          <p:nvPr>
            <p:ph type="title"/>
          </p:nvPr>
        </p:nvSpPr>
        <p:spPr/>
        <p:txBody>
          <a:bodyPr>
            <a:normAutofit/>
          </a:bodyPr>
          <a:lstStyle/>
          <a:p>
            <a:r>
              <a:rPr lang="en-GB" dirty="0" err="1">
                <a:solidFill>
                  <a:srgbClr val="9499FE"/>
                </a:solidFill>
              </a:rPr>
              <a:t>Beispiel</a:t>
            </a:r>
            <a:r>
              <a:rPr lang="en-GB" dirty="0">
                <a:solidFill>
                  <a:srgbClr val="9499FE"/>
                </a:solidFill>
              </a:rPr>
              <a:t>: </a:t>
            </a:r>
            <a:r>
              <a:rPr lang="en-GB" dirty="0" err="1">
                <a:solidFill>
                  <a:srgbClr val="9499FE"/>
                </a:solidFill>
              </a:rPr>
              <a:t>Industrielle</a:t>
            </a:r>
            <a:r>
              <a:rPr lang="en-GB" dirty="0">
                <a:solidFill>
                  <a:srgbClr val="9499FE"/>
                </a:solidFill>
              </a:rPr>
              <a:t> </a:t>
            </a:r>
            <a:r>
              <a:rPr lang="en-GB" dirty="0" err="1">
                <a:solidFill>
                  <a:srgbClr val="9499FE"/>
                </a:solidFill>
              </a:rPr>
              <a:t>Bäckerei</a:t>
            </a:r>
            <a:endParaRPr lang="de-DE" dirty="0"/>
          </a:p>
        </p:txBody>
      </p:sp>
      <p:sp>
        <p:nvSpPr>
          <p:cNvPr id="4" name="Datumsplatzhalter 3">
            <a:extLst>
              <a:ext uri="{FF2B5EF4-FFF2-40B4-BE49-F238E27FC236}">
                <a16:creationId xmlns:a16="http://schemas.microsoft.com/office/drawing/2014/main" id="{A1FB9E58-AFB2-4D62-B63F-43234C6FE0BB}"/>
              </a:ext>
            </a:extLst>
          </p:cNvPr>
          <p:cNvSpPr>
            <a:spLocks noGrp="1"/>
          </p:cNvSpPr>
          <p:nvPr>
            <p:ph type="dt" sz="half" idx="10"/>
          </p:nvPr>
        </p:nvSpPr>
        <p:spPr/>
        <p:txBody>
          <a:bodyPr/>
          <a:lstStyle/>
          <a:p>
            <a:fld id="{E358CA96-E99A-439F-A336-D84BF4D5DD11}" type="datetime3">
              <a:rPr lang="en-GB" smtClean="0"/>
              <a:t>4 May, 2022</a:t>
            </a:fld>
            <a:endParaRPr lang="de-DE"/>
          </a:p>
        </p:txBody>
      </p:sp>
      <p:sp>
        <p:nvSpPr>
          <p:cNvPr id="5" name="Foliennummernplatzhalter 4">
            <a:extLst>
              <a:ext uri="{FF2B5EF4-FFF2-40B4-BE49-F238E27FC236}">
                <a16:creationId xmlns:a16="http://schemas.microsoft.com/office/drawing/2014/main" id="{74063A10-C515-4ACF-A2A0-0DCAE8D26156}"/>
              </a:ext>
            </a:extLst>
          </p:cNvPr>
          <p:cNvSpPr>
            <a:spLocks noGrp="1"/>
          </p:cNvSpPr>
          <p:nvPr>
            <p:ph type="sldNum" sz="quarter" idx="11"/>
          </p:nvPr>
        </p:nvSpPr>
        <p:spPr/>
        <p:txBody>
          <a:bodyPr/>
          <a:lstStyle/>
          <a:p>
            <a:fld id="{CD13C9F6-DA1F-4969-8B21-2E803A8A69C8}" type="slidenum">
              <a:rPr lang="de-DE" smtClean="0"/>
              <a:t>19</a:t>
            </a:fld>
            <a:endParaRPr lang="de-DE" dirty="0"/>
          </a:p>
        </p:txBody>
      </p:sp>
      <p:sp>
        <p:nvSpPr>
          <p:cNvPr id="9" name="Inhaltsplatzhalter 2">
            <a:extLst>
              <a:ext uri="{FF2B5EF4-FFF2-40B4-BE49-F238E27FC236}">
                <a16:creationId xmlns:a16="http://schemas.microsoft.com/office/drawing/2014/main" id="{676A114D-7EC9-4868-8684-49A3915067C4}"/>
              </a:ext>
            </a:extLst>
          </p:cNvPr>
          <p:cNvSpPr txBox="1">
            <a:spLocks/>
          </p:cNvSpPr>
          <p:nvPr/>
        </p:nvSpPr>
        <p:spPr>
          <a:xfrm>
            <a:off x="990600" y="2042843"/>
            <a:ext cx="10515600" cy="4286519"/>
          </a:xfrm>
          <a:prstGeom prst="rect">
            <a:avLst/>
          </a:prstGeom>
        </p:spPr>
        <p:txBody>
          <a:bodyPr vert="horz" lIns="91440" tIns="45720" rIns="91440" bIns="45720" rtlCol="0">
            <a:normAutofit/>
          </a:bodyPr>
          <a:lstStyle>
            <a:lvl1pPr marL="0" indent="0" algn="l" defTabSz="914400" rtl="0" eaLnBrk="1" latinLnBrk="0" hangingPunct="1">
              <a:lnSpc>
                <a:spcPct val="90000"/>
              </a:lnSpc>
              <a:spcBef>
                <a:spcPts val="1000"/>
              </a:spcBef>
              <a:buClr>
                <a:srgbClr val="034EA8"/>
              </a:buClr>
              <a:buFont typeface="Arial" panose="020B0604020202020204" pitchFamily="34" charset="0"/>
              <a:buNone/>
              <a:defRPr sz="2800" kern="1200">
                <a:solidFill>
                  <a:schemeClr val="tx1"/>
                </a:solidFill>
                <a:latin typeface="Noto Sans" panose="020B0502040504020204" pitchFamily="34" charset="0"/>
                <a:ea typeface="Noto Sans" panose="020B0502040504020204" pitchFamily="34" charset="0"/>
                <a:cs typeface="Noto Sans" panose="020B0502040504020204" pitchFamily="34" charset="0"/>
              </a:defRPr>
            </a:lvl1pPr>
            <a:lvl2pPr marL="685800" indent="-228600" algn="l" defTabSz="914400" rtl="0" eaLnBrk="1" latinLnBrk="0" hangingPunct="1">
              <a:lnSpc>
                <a:spcPct val="90000"/>
              </a:lnSpc>
              <a:spcBef>
                <a:spcPts val="500"/>
              </a:spcBef>
              <a:buClr>
                <a:srgbClr val="034EA8"/>
              </a:buClr>
              <a:buFont typeface="Arial" panose="020B0604020202020204" pitchFamily="34" charset="0"/>
              <a:buChar char="•"/>
              <a:defRPr sz="2800" kern="1200" baseline="0">
                <a:solidFill>
                  <a:schemeClr val="tx1"/>
                </a:solidFill>
                <a:latin typeface="Noto Sans" panose="020B0502040504020204" pitchFamily="34" charset="0"/>
                <a:ea typeface="Noto Sans" panose="020B0502040504020204" pitchFamily="34" charset="0"/>
                <a:cs typeface="Noto Sans" panose="020B0502040504020204" pitchFamily="34" charset="0"/>
              </a:defRPr>
            </a:lvl2pPr>
            <a:lvl3pPr marL="1143000" indent="-228600" algn="l" defTabSz="914400" rtl="0" eaLnBrk="1" latinLnBrk="0" hangingPunct="1">
              <a:lnSpc>
                <a:spcPct val="90000"/>
              </a:lnSpc>
              <a:spcBef>
                <a:spcPts val="500"/>
              </a:spcBef>
              <a:buClr>
                <a:srgbClr val="034EA8"/>
              </a:buClr>
              <a:buFont typeface="Arial" panose="020B0604020202020204" pitchFamily="34" charset="0"/>
              <a:buChar char="•"/>
              <a:defRPr sz="2400" kern="1200" baseline="0">
                <a:solidFill>
                  <a:schemeClr val="tx1"/>
                </a:solidFill>
                <a:latin typeface="Noto Sans" panose="020B0502040504020204" pitchFamily="34" charset="0"/>
                <a:ea typeface="Noto Sans" panose="020B0502040504020204" pitchFamily="34" charset="0"/>
                <a:cs typeface="Noto Sans" panose="020B0502040504020204" pitchFamily="34" charset="0"/>
              </a:defRPr>
            </a:lvl3pPr>
            <a:lvl4pPr marL="1600200" indent="-228600" algn="l" defTabSz="914400" rtl="0" eaLnBrk="1" latinLnBrk="0" hangingPunct="1">
              <a:lnSpc>
                <a:spcPct val="90000"/>
              </a:lnSpc>
              <a:spcBef>
                <a:spcPts val="500"/>
              </a:spcBef>
              <a:buClr>
                <a:srgbClr val="034EA8"/>
              </a:buClr>
              <a:buFont typeface="Arial" panose="020B0604020202020204" pitchFamily="34" charset="0"/>
              <a:buChar char="•"/>
              <a:defRPr sz="2000" kern="1200" baseline="0">
                <a:solidFill>
                  <a:schemeClr val="tx1"/>
                </a:solidFill>
                <a:latin typeface="Noto Sans" panose="020B0502040504020204" pitchFamily="34" charset="0"/>
                <a:ea typeface="Noto Sans" panose="020B0502040504020204" pitchFamily="34" charset="0"/>
                <a:cs typeface="Noto Sans" panose="020B0502040504020204" pitchFamily="34" charset="0"/>
              </a:defRPr>
            </a:lvl4pPr>
            <a:lvl5pPr marL="2057400" indent="-228600" algn="l" defTabSz="914400" rtl="0" eaLnBrk="1" latinLnBrk="0" hangingPunct="1">
              <a:lnSpc>
                <a:spcPct val="90000"/>
              </a:lnSpc>
              <a:spcBef>
                <a:spcPts val="500"/>
              </a:spcBef>
              <a:buClr>
                <a:srgbClr val="034EA8"/>
              </a:buClr>
              <a:buFont typeface="Arial" panose="020B0604020202020204" pitchFamily="34" charset="0"/>
              <a:buChar char="•"/>
              <a:defRPr sz="2000" kern="1200" baseline="0">
                <a:solidFill>
                  <a:schemeClr val="tx1"/>
                </a:solidFill>
                <a:latin typeface="Noto Sans" panose="020B0502040504020204" pitchFamily="34" charset="0"/>
                <a:ea typeface="Noto Sans" panose="020B0502040504020204" pitchFamily="34" charset="0"/>
                <a:cs typeface="Noto Sans" panose="020B0502040504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de-DE" dirty="0"/>
          </a:p>
        </p:txBody>
      </p:sp>
      <p:sp>
        <p:nvSpPr>
          <p:cNvPr id="10" name="Inhaltsplatzhalter 2">
            <a:extLst>
              <a:ext uri="{FF2B5EF4-FFF2-40B4-BE49-F238E27FC236}">
                <a16:creationId xmlns:a16="http://schemas.microsoft.com/office/drawing/2014/main" id="{D9DE6312-757E-4D9F-863C-F16D5101FD6E}"/>
              </a:ext>
            </a:extLst>
          </p:cNvPr>
          <p:cNvSpPr txBox="1">
            <a:spLocks/>
          </p:cNvSpPr>
          <p:nvPr/>
        </p:nvSpPr>
        <p:spPr>
          <a:xfrm>
            <a:off x="1143000" y="2195243"/>
            <a:ext cx="10515600" cy="4286519"/>
          </a:xfrm>
          <a:prstGeom prst="rect">
            <a:avLst/>
          </a:prstGeom>
        </p:spPr>
        <p:txBody>
          <a:bodyPr vert="horz" lIns="91440" tIns="45720" rIns="91440" bIns="45720" rtlCol="0">
            <a:normAutofit/>
          </a:bodyPr>
          <a:lstStyle>
            <a:lvl1pPr marL="0" indent="0" algn="l" defTabSz="914400" rtl="0" eaLnBrk="1" latinLnBrk="0" hangingPunct="1">
              <a:lnSpc>
                <a:spcPct val="90000"/>
              </a:lnSpc>
              <a:spcBef>
                <a:spcPts val="1000"/>
              </a:spcBef>
              <a:buClr>
                <a:srgbClr val="034EA8"/>
              </a:buClr>
              <a:buFont typeface="Arial" panose="020B0604020202020204" pitchFamily="34" charset="0"/>
              <a:buNone/>
              <a:defRPr sz="2800" kern="1200">
                <a:solidFill>
                  <a:schemeClr val="tx1"/>
                </a:solidFill>
                <a:latin typeface="Noto Sans" panose="020B0502040504020204" pitchFamily="34" charset="0"/>
                <a:ea typeface="Noto Sans" panose="020B0502040504020204" pitchFamily="34" charset="0"/>
                <a:cs typeface="Noto Sans" panose="020B0502040504020204" pitchFamily="34" charset="0"/>
              </a:defRPr>
            </a:lvl1pPr>
            <a:lvl2pPr marL="685800" indent="-228600" algn="l" defTabSz="914400" rtl="0" eaLnBrk="1" latinLnBrk="0" hangingPunct="1">
              <a:lnSpc>
                <a:spcPct val="90000"/>
              </a:lnSpc>
              <a:spcBef>
                <a:spcPts val="500"/>
              </a:spcBef>
              <a:buClr>
                <a:srgbClr val="034EA8"/>
              </a:buClr>
              <a:buFont typeface="Arial" panose="020B0604020202020204" pitchFamily="34" charset="0"/>
              <a:buChar char="•"/>
              <a:defRPr sz="2800" kern="1200" baseline="0">
                <a:solidFill>
                  <a:schemeClr val="tx1"/>
                </a:solidFill>
                <a:latin typeface="Noto Sans" panose="020B0502040504020204" pitchFamily="34" charset="0"/>
                <a:ea typeface="Noto Sans" panose="020B0502040504020204" pitchFamily="34" charset="0"/>
                <a:cs typeface="Noto Sans" panose="020B0502040504020204" pitchFamily="34" charset="0"/>
              </a:defRPr>
            </a:lvl2pPr>
            <a:lvl3pPr marL="1143000" indent="-228600" algn="l" defTabSz="914400" rtl="0" eaLnBrk="1" latinLnBrk="0" hangingPunct="1">
              <a:lnSpc>
                <a:spcPct val="90000"/>
              </a:lnSpc>
              <a:spcBef>
                <a:spcPts val="500"/>
              </a:spcBef>
              <a:buClr>
                <a:srgbClr val="034EA8"/>
              </a:buClr>
              <a:buFont typeface="Arial" panose="020B0604020202020204" pitchFamily="34" charset="0"/>
              <a:buChar char="•"/>
              <a:defRPr sz="2400" kern="1200" baseline="0">
                <a:solidFill>
                  <a:schemeClr val="tx1"/>
                </a:solidFill>
                <a:latin typeface="Noto Sans" panose="020B0502040504020204" pitchFamily="34" charset="0"/>
                <a:ea typeface="Noto Sans" panose="020B0502040504020204" pitchFamily="34" charset="0"/>
                <a:cs typeface="Noto Sans" panose="020B0502040504020204" pitchFamily="34" charset="0"/>
              </a:defRPr>
            </a:lvl3pPr>
            <a:lvl4pPr marL="1600200" indent="-228600" algn="l" defTabSz="914400" rtl="0" eaLnBrk="1" latinLnBrk="0" hangingPunct="1">
              <a:lnSpc>
                <a:spcPct val="90000"/>
              </a:lnSpc>
              <a:spcBef>
                <a:spcPts val="500"/>
              </a:spcBef>
              <a:buClr>
                <a:srgbClr val="034EA8"/>
              </a:buClr>
              <a:buFont typeface="Arial" panose="020B0604020202020204" pitchFamily="34" charset="0"/>
              <a:buChar char="•"/>
              <a:defRPr sz="2000" kern="1200" baseline="0">
                <a:solidFill>
                  <a:schemeClr val="tx1"/>
                </a:solidFill>
                <a:latin typeface="Noto Sans" panose="020B0502040504020204" pitchFamily="34" charset="0"/>
                <a:ea typeface="Noto Sans" panose="020B0502040504020204" pitchFamily="34" charset="0"/>
                <a:cs typeface="Noto Sans" panose="020B0502040504020204" pitchFamily="34" charset="0"/>
              </a:defRPr>
            </a:lvl4pPr>
            <a:lvl5pPr marL="2057400" indent="-228600" algn="l" defTabSz="914400" rtl="0" eaLnBrk="1" latinLnBrk="0" hangingPunct="1">
              <a:lnSpc>
                <a:spcPct val="90000"/>
              </a:lnSpc>
              <a:spcBef>
                <a:spcPts val="500"/>
              </a:spcBef>
              <a:buClr>
                <a:srgbClr val="034EA8"/>
              </a:buClr>
              <a:buFont typeface="Arial" panose="020B0604020202020204" pitchFamily="34" charset="0"/>
              <a:buChar char="•"/>
              <a:defRPr sz="2000" kern="1200" baseline="0">
                <a:solidFill>
                  <a:schemeClr val="tx1"/>
                </a:solidFill>
                <a:latin typeface="Noto Sans" panose="020B0502040504020204" pitchFamily="34" charset="0"/>
                <a:ea typeface="Noto Sans" panose="020B0502040504020204" pitchFamily="34" charset="0"/>
                <a:cs typeface="Noto Sans" panose="020B0502040504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de-DE" dirty="0"/>
          </a:p>
        </p:txBody>
      </p:sp>
      <p:sp>
        <p:nvSpPr>
          <p:cNvPr id="24" name="Inhaltsplatzhalter 2">
            <a:extLst>
              <a:ext uri="{FF2B5EF4-FFF2-40B4-BE49-F238E27FC236}">
                <a16:creationId xmlns:a16="http://schemas.microsoft.com/office/drawing/2014/main" id="{BF3D15B0-2643-49CF-8246-1FED7AFAE113}"/>
              </a:ext>
            </a:extLst>
          </p:cNvPr>
          <p:cNvSpPr txBox="1">
            <a:spLocks/>
          </p:cNvSpPr>
          <p:nvPr/>
        </p:nvSpPr>
        <p:spPr>
          <a:xfrm>
            <a:off x="838200" y="1980137"/>
            <a:ext cx="6006353" cy="4654025"/>
          </a:xfrm>
          <a:prstGeom prst="rect">
            <a:avLst/>
          </a:prstGeom>
        </p:spPr>
        <p:txBody>
          <a:bodyPr vert="horz" lIns="91440" tIns="45720" rIns="91440" bIns="45720" rtlCol="0">
            <a:normAutofit/>
          </a:bodyPr>
          <a:lstStyle>
            <a:lvl1pPr marL="0" indent="0" algn="l" defTabSz="914400" rtl="0" eaLnBrk="1" latinLnBrk="0" hangingPunct="1">
              <a:lnSpc>
                <a:spcPct val="90000"/>
              </a:lnSpc>
              <a:spcBef>
                <a:spcPts val="1000"/>
              </a:spcBef>
              <a:buClr>
                <a:srgbClr val="034EA8"/>
              </a:buClr>
              <a:buFont typeface="Arial" panose="020B0604020202020204" pitchFamily="34" charset="0"/>
              <a:buNone/>
              <a:defRPr sz="2800" kern="1200">
                <a:solidFill>
                  <a:schemeClr val="tx1"/>
                </a:solidFill>
                <a:latin typeface="Noto Sans" panose="020B0502040504020204" pitchFamily="34" charset="0"/>
                <a:ea typeface="Noto Sans" panose="020B0502040504020204" pitchFamily="34" charset="0"/>
                <a:cs typeface="Noto Sans" panose="020B0502040504020204" pitchFamily="34" charset="0"/>
              </a:defRPr>
            </a:lvl1pPr>
            <a:lvl2pPr marL="685800" indent="-228600" algn="l" defTabSz="914400" rtl="0" eaLnBrk="1" latinLnBrk="0" hangingPunct="1">
              <a:lnSpc>
                <a:spcPct val="90000"/>
              </a:lnSpc>
              <a:spcBef>
                <a:spcPts val="500"/>
              </a:spcBef>
              <a:buClr>
                <a:srgbClr val="034EA8"/>
              </a:buClr>
              <a:buFont typeface="Arial" panose="020B0604020202020204" pitchFamily="34" charset="0"/>
              <a:buChar char="•"/>
              <a:defRPr sz="2800" kern="1200" baseline="0">
                <a:solidFill>
                  <a:schemeClr val="tx1"/>
                </a:solidFill>
                <a:latin typeface="Noto Sans" panose="020B0502040504020204" pitchFamily="34" charset="0"/>
                <a:ea typeface="Noto Sans" panose="020B0502040504020204" pitchFamily="34" charset="0"/>
                <a:cs typeface="Noto Sans" panose="020B0502040504020204" pitchFamily="34" charset="0"/>
              </a:defRPr>
            </a:lvl2pPr>
            <a:lvl3pPr marL="1143000" indent="-228600" algn="l" defTabSz="914400" rtl="0" eaLnBrk="1" latinLnBrk="0" hangingPunct="1">
              <a:lnSpc>
                <a:spcPct val="90000"/>
              </a:lnSpc>
              <a:spcBef>
                <a:spcPts val="500"/>
              </a:spcBef>
              <a:buClr>
                <a:srgbClr val="034EA8"/>
              </a:buClr>
              <a:buFont typeface="Arial" panose="020B0604020202020204" pitchFamily="34" charset="0"/>
              <a:buChar char="•"/>
              <a:defRPr sz="2400" kern="1200" baseline="0">
                <a:solidFill>
                  <a:schemeClr val="tx1"/>
                </a:solidFill>
                <a:latin typeface="Noto Sans" panose="020B0502040504020204" pitchFamily="34" charset="0"/>
                <a:ea typeface="Noto Sans" panose="020B0502040504020204" pitchFamily="34" charset="0"/>
                <a:cs typeface="Noto Sans" panose="020B0502040504020204" pitchFamily="34" charset="0"/>
              </a:defRPr>
            </a:lvl3pPr>
            <a:lvl4pPr marL="1600200" indent="-228600" algn="l" defTabSz="914400" rtl="0" eaLnBrk="1" latinLnBrk="0" hangingPunct="1">
              <a:lnSpc>
                <a:spcPct val="90000"/>
              </a:lnSpc>
              <a:spcBef>
                <a:spcPts val="500"/>
              </a:spcBef>
              <a:buClr>
                <a:srgbClr val="034EA8"/>
              </a:buClr>
              <a:buFont typeface="Arial" panose="020B0604020202020204" pitchFamily="34" charset="0"/>
              <a:buChar char="•"/>
              <a:defRPr sz="2000" kern="1200" baseline="0">
                <a:solidFill>
                  <a:schemeClr val="tx1"/>
                </a:solidFill>
                <a:latin typeface="Noto Sans" panose="020B0502040504020204" pitchFamily="34" charset="0"/>
                <a:ea typeface="Noto Sans" panose="020B0502040504020204" pitchFamily="34" charset="0"/>
                <a:cs typeface="Noto Sans" panose="020B0502040504020204" pitchFamily="34" charset="0"/>
              </a:defRPr>
            </a:lvl4pPr>
            <a:lvl5pPr marL="2057400" indent="-228600" algn="l" defTabSz="914400" rtl="0" eaLnBrk="1" latinLnBrk="0" hangingPunct="1">
              <a:lnSpc>
                <a:spcPct val="90000"/>
              </a:lnSpc>
              <a:spcBef>
                <a:spcPts val="500"/>
              </a:spcBef>
              <a:buClr>
                <a:srgbClr val="034EA8"/>
              </a:buClr>
              <a:buFont typeface="Arial" panose="020B0604020202020204" pitchFamily="34" charset="0"/>
              <a:buChar char="•"/>
              <a:defRPr sz="2000" kern="1200" baseline="0">
                <a:solidFill>
                  <a:schemeClr val="tx1"/>
                </a:solidFill>
                <a:latin typeface="Noto Sans" panose="020B0502040504020204" pitchFamily="34" charset="0"/>
                <a:ea typeface="Noto Sans" panose="020B0502040504020204" pitchFamily="34" charset="0"/>
                <a:cs typeface="Noto Sans" panose="020B0502040504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lvl="1" indent="0">
              <a:buNone/>
            </a:pPr>
            <a:endParaRPr lang="de-DE" dirty="0"/>
          </a:p>
          <a:p>
            <a:pPr marL="0" lvl="1" indent="0">
              <a:buNone/>
            </a:pPr>
            <a:r>
              <a:rPr lang="de-DE" sz="2000" dirty="0"/>
              <a:t>EEM (aus dem Energieaudit)</a:t>
            </a:r>
          </a:p>
          <a:p>
            <a:pPr marL="457200" lvl="1" indent="-457200"/>
            <a:r>
              <a:rPr lang="de-DE" sz="2000" b="1" dirty="0"/>
              <a:t>Ersatz für die Backöfen  </a:t>
            </a:r>
          </a:p>
          <a:p>
            <a:pPr marL="457200" lvl="1" indent="-457200"/>
            <a:r>
              <a:rPr lang="de-DE" sz="2000" b="1" dirty="0"/>
              <a:t>Isolierung von Rohrleitungen</a:t>
            </a:r>
          </a:p>
          <a:p>
            <a:pPr marL="457200" lvl="1" indent="-457200">
              <a:buFont typeface="Wingdings" panose="05000000000000000000" pitchFamily="2" charset="2"/>
              <a:buChar char="ü"/>
            </a:pPr>
            <a:endParaRPr lang="de-DE" dirty="0"/>
          </a:p>
          <a:p>
            <a:pPr marL="0" lvl="1" indent="0">
              <a:buNone/>
            </a:pPr>
            <a:endParaRPr lang="de-DE" dirty="0"/>
          </a:p>
          <a:p>
            <a:pPr marL="457200" lvl="1" indent="-457200">
              <a:buFont typeface="Wingdings" panose="05000000000000000000" pitchFamily="2" charset="2"/>
              <a:buChar char="ü"/>
            </a:pPr>
            <a:endParaRPr lang="de-DE" dirty="0"/>
          </a:p>
          <a:p>
            <a:endParaRPr lang="de-DE" dirty="0"/>
          </a:p>
        </p:txBody>
      </p:sp>
      <p:sp>
        <p:nvSpPr>
          <p:cNvPr id="25" name="Textfeld 24">
            <a:extLst>
              <a:ext uri="{FF2B5EF4-FFF2-40B4-BE49-F238E27FC236}">
                <a16:creationId xmlns:a16="http://schemas.microsoft.com/office/drawing/2014/main" id="{857FD0EC-A359-4ACE-95DD-284574ED17CD}"/>
              </a:ext>
            </a:extLst>
          </p:cNvPr>
          <p:cNvSpPr txBox="1"/>
          <p:nvPr/>
        </p:nvSpPr>
        <p:spPr>
          <a:xfrm>
            <a:off x="2339527" y="3573264"/>
            <a:ext cx="184731" cy="769441"/>
          </a:xfrm>
          <a:prstGeom prst="rect">
            <a:avLst/>
          </a:prstGeom>
          <a:noFill/>
        </p:spPr>
        <p:txBody>
          <a:bodyPr wrap="none" rtlCol="0">
            <a:spAutoFit/>
          </a:bodyPr>
          <a:lstStyle/>
          <a:p>
            <a:endParaRPr lang="de-DE" sz="4400" dirty="0">
              <a:solidFill>
                <a:srgbClr val="FF0000"/>
              </a:solidFill>
            </a:endParaRPr>
          </a:p>
        </p:txBody>
      </p:sp>
      <p:sp>
        <p:nvSpPr>
          <p:cNvPr id="11" name="Inhaltsplatzhalter 2">
            <a:extLst>
              <a:ext uri="{FF2B5EF4-FFF2-40B4-BE49-F238E27FC236}">
                <a16:creationId xmlns:a16="http://schemas.microsoft.com/office/drawing/2014/main" id="{5A401310-D9F7-46E4-88D7-6DFFF9EDAC87}"/>
              </a:ext>
            </a:extLst>
          </p:cNvPr>
          <p:cNvSpPr txBox="1">
            <a:spLocks/>
          </p:cNvSpPr>
          <p:nvPr/>
        </p:nvSpPr>
        <p:spPr>
          <a:xfrm>
            <a:off x="6454365" y="2042843"/>
            <a:ext cx="5329742" cy="2448649"/>
          </a:xfrm>
          <a:prstGeom prst="rect">
            <a:avLst/>
          </a:prstGeom>
        </p:spPr>
        <p:txBody>
          <a:bodyPr vert="horz" lIns="91440" tIns="45720" rIns="91440" bIns="45720" rtlCol="0">
            <a:normAutofit/>
          </a:bodyPr>
          <a:lstStyle>
            <a:lvl1pPr marL="0" indent="0" algn="l" defTabSz="914400" rtl="0" eaLnBrk="1" latinLnBrk="0" hangingPunct="1">
              <a:lnSpc>
                <a:spcPct val="90000"/>
              </a:lnSpc>
              <a:spcBef>
                <a:spcPts val="1000"/>
              </a:spcBef>
              <a:buClr>
                <a:srgbClr val="034EA8"/>
              </a:buClr>
              <a:buFont typeface="Arial" panose="020B0604020202020204" pitchFamily="34" charset="0"/>
              <a:buNone/>
              <a:defRPr sz="2800" kern="1200">
                <a:solidFill>
                  <a:schemeClr val="tx1"/>
                </a:solidFill>
                <a:latin typeface="Noto Sans" panose="020B0502040504020204" pitchFamily="34" charset="0"/>
                <a:ea typeface="Noto Sans" panose="020B0502040504020204" pitchFamily="34" charset="0"/>
                <a:cs typeface="Noto Sans" panose="020B0502040504020204" pitchFamily="34" charset="0"/>
              </a:defRPr>
            </a:lvl1pPr>
            <a:lvl2pPr marL="685800" indent="-228600" algn="l" defTabSz="914400" rtl="0" eaLnBrk="1" latinLnBrk="0" hangingPunct="1">
              <a:lnSpc>
                <a:spcPct val="90000"/>
              </a:lnSpc>
              <a:spcBef>
                <a:spcPts val="500"/>
              </a:spcBef>
              <a:buClr>
                <a:srgbClr val="034EA8"/>
              </a:buClr>
              <a:buFont typeface="Arial" panose="020B0604020202020204" pitchFamily="34" charset="0"/>
              <a:buChar char="•"/>
              <a:defRPr sz="2800" kern="1200" baseline="0">
                <a:solidFill>
                  <a:schemeClr val="tx1"/>
                </a:solidFill>
                <a:latin typeface="Noto Sans" panose="020B0502040504020204" pitchFamily="34" charset="0"/>
                <a:ea typeface="Noto Sans" panose="020B0502040504020204" pitchFamily="34" charset="0"/>
                <a:cs typeface="Noto Sans" panose="020B0502040504020204" pitchFamily="34" charset="0"/>
              </a:defRPr>
            </a:lvl2pPr>
            <a:lvl3pPr marL="1143000" indent="-228600" algn="l" defTabSz="914400" rtl="0" eaLnBrk="1" latinLnBrk="0" hangingPunct="1">
              <a:lnSpc>
                <a:spcPct val="90000"/>
              </a:lnSpc>
              <a:spcBef>
                <a:spcPts val="500"/>
              </a:spcBef>
              <a:buClr>
                <a:srgbClr val="034EA8"/>
              </a:buClr>
              <a:buFont typeface="Arial" panose="020B0604020202020204" pitchFamily="34" charset="0"/>
              <a:buChar char="•"/>
              <a:defRPr sz="2400" kern="1200" baseline="0">
                <a:solidFill>
                  <a:schemeClr val="tx1"/>
                </a:solidFill>
                <a:latin typeface="Noto Sans" panose="020B0502040504020204" pitchFamily="34" charset="0"/>
                <a:ea typeface="Noto Sans" panose="020B0502040504020204" pitchFamily="34" charset="0"/>
                <a:cs typeface="Noto Sans" panose="020B0502040504020204" pitchFamily="34" charset="0"/>
              </a:defRPr>
            </a:lvl3pPr>
            <a:lvl4pPr marL="1600200" indent="-228600" algn="l" defTabSz="914400" rtl="0" eaLnBrk="1" latinLnBrk="0" hangingPunct="1">
              <a:lnSpc>
                <a:spcPct val="90000"/>
              </a:lnSpc>
              <a:spcBef>
                <a:spcPts val="500"/>
              </a:spcBef>
              <a:buClr>
                <a:srgbClr val="034EA8"/>
              </a:buClr>
              <a:buFont typeface="Arial" panose="020B0604020202020204" pitchFamily="34" charset="0"/>
              <a:buChar char="•"/>
              <a:defRPr sz="2000" kern="1200" baseline="0">
                <a:solidFill>
                  <a:schemeClr val="tx1"/>
                </a:solidFill>
                <a:latin typeface="Noto Sans" panose="020B0502040504020204" pitchFamily="34" charset="0"/>
                <a:ea typeface="Noto Sans" panose="020B0502040504020204" pitchFamily="34" charset="0"/>
                <a:cs typeface="Noto Sans" panose="020B0502040504020204" pitchFamily="34" charset="0"/>
              </a:defRPr>
            </a:lvl4pPr>
            <a:lvl5pPr marL="2057400" indent="-228600" algn="l" defTabSz="914400" rtl="0" eaLnBrk="1" latinLnBrk="0" hangingPunct="1">
              <a:lnSpc>
                <a:spcPct val="90000"/>
              </a:lnSpc>
              <a:spcBef>
                <a:spcPts val="500"/>
              </a:spcBef>
              <a:buClr>
                <a:srgbClr val="034EA8"/>
              </a:buClr>
              <a:buFont typeface="Arial" panose="020B0604020202020204" pitchFamily="34" charset="0"/>
              <a:buChar char="•"/>
              <a:defRPr sz="2000" kern="1200" baseline="0">
                <a:solidFill>
                  <a:schemeClr val="tx1"/>
                </a:solidFill>
                <a:latin typeface="Noto Sans" panose="020B0502040504020204" pitchFamily="34" charset="0"/>
                <a:ea typeface="Noto Sans" panose="020B0502040504020204" pitchFamily="34" charset="0"/>
                <a:cs typeface="Noto Sans" panose="020B0502040504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lvl="1" indent="0">
              <a:buNone/>
            </a:pPr>
            <a:endParaRPr lang="de-DE" sz="2400" dirty="0"/>
          </a:p>
          <a:p>
            <a:pPr marL="354013" lvl="1" indent="-354013">
              <a:buNone/>
            </a:pPr>
            <a:r>
              <a:rPr lang="de-DE" sz="2000" dirty="0"/>
              <a:t>→ </a:t>
            </a:r>
            <a:r>
              <a:rPr lang="de-DE" sz="2000" dirty="0" err="1"/>
              <a:t>bessere Heizqualität der neuen Öfen</a:t>
            </a:r>
            <a:endParaRPr lang="de-DE" sz="2000" dirty="0"/>
          </a:p>
          <a:p>
            <a:pPr marL="354013" lvl="1" indent="-354013">
              <a:buNone/>
            </a:pPr>
            <a:r>
              <a:rPr lang="de-DE" sz="2000" dirty="0"/>
              <a:t>→ </a:t>
            </a:r>
            <a:r>
              <a:rPr lang="en-US" sz="2000" dirty="0"/>
              <a:t>kürzere Vorwärmzeit der Öfen</a:t>
            </a:r>
          </a:p>
          <a:p>
            <a:pPr marL="354013" lvl="1" indent="-354013">
              <a:buNone/>
            </a:pPr>
            <a:r>
              <a:rPr lang="en-US" sz="2000" dirty="0"/>
              <a:t>→ bessere Ofen- und Rohrisolierung</a:t>
            </a:r>
            <a:endParaRPr lang="de-DE" sz="2000" dirty="0"/>
          </a:p>
        </p:txBody>
      </p:sp>
    </p:spTree>
    <p:extLst>
      <p:ext uri="{BB962C8B-B14F-4D97-AF65-F5344CB8AC3E}">
        <p14:creationId xmlns:p14="http://schemas.microsoft.com/office/powerpoint/2010/main" val="16014187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351E244-5E3F-43C9-98F2-B7980C68D53F}"/>
              </a:ext>
            </a:extLst>
          </p:cNvPr>
          <p:cNvSpPr>
            <a:spLocks noGrp="1"/>
          </p:cNvSpPr>
          <p:nvPr>
            <p:ph type="title"/>
          </p:nvPr>
        </p:nvSpPr>
        <p:spPr/>
        <p:txBody>
          <a:bodyPr/>
          <a:lstStyle/>
          <a:p>
            <a:r>
              <a:rPr lang="de-DE" dirty="0"/>
              <a:t>Hinweis für </a:t>
            </a:r>
            <a:r>
              <a:rPr lang="de-DE" dirty="0" err="1"/>
              <a:t>Trainer:innen</a:t>
            </a:r>
            <a:r>
              <a:rPr lang="de-DE" dirty="0"/>
              <a:t> (2/2)</a:t>
            </a:r>
          </a:p>
        </p:txBody>
      </p:sp>
      <p:sp>
        <p:nvSpPr>
          <p:cNvPr id="3" name="Inhaltsplatzhalter 2">
            <a:extLst>
              <a:ext uri="{FF2B5EF4-FFF2-40B4-BE49-F238E27FC236}">
                <a16:creationId xmlns:a16="http://schemas.microsoft.com/office/drawing/2014/main" id="{8ED154D6-DB74-429A-A83B-596451ABF978}"/>
              </a:ext>
            </a:extLst>
          </p:cNvPr>
          <p:cNvSpPr>
            <a:spLocks noGrp="1"/>
          </p:cNvSpPr>
          <p:nvPr>
            <p:ph idx="1"/>
          </p:nvPr>
        </p:nvSpPr>
        <p:spPr/>
        <p:txBody>
          <a:bodyPr/>
          <a:lstStyle/>
          <a:p>
            <a:pPr marL="285750" indent="-285750">
              <a:lnSpc>
                <a:spcPct val="110000"/>
              </a:lnSpc>
              <a:buFont typeface="Arial" panose="020B0604020202020204" pitchFamily="34" charset="0"/>
              <a:buChar char="•"/>
            </a:pPr>
            <a:endParaRPr lang="en-US" sz="1700" dirty="0"/>
          </a:p>
          <a:p>
            <a:pPr marL="285750" indent="-285750">
              <a:lnSpc>
                <a:spcPct val="110000"/>
              </a:lnSpc>
              <a:buFont typeface="Arial" panose="020B0604020202020204" pitchFamily="34" charset="0"/>
              <a:buChar char="•"/>
            </a:pPr>
            <a:r>
              <a:rPr lang="de-DE" sz="1700" dirty="0"/>
              <a:t>Sie können Folien ausblenden/hinzufügen, um sie an Ihre Präsentation und den Kontext anzupassen.</a:t>
            </a:r>
          </a:p>
          <a:p>
            <a:pPr marL="285750" indent="-285750">
              <a:lnSpc>
                <a:spcPct val="110000"/>
              </a:lnSpc>
              <a:buFont typeface="Arial" panose="020B0604020202020204" pitchFamily="34" charset="0"/>
              <a:buChar char="•"/>
            </a:pPr>
            <a:r>
              <a:rPr lang="de-DE" sz="1700" dirty="0"/>
              <a:t>Alle Informationen über die Schulung finden Sie in den Informationen zur Schulungseinheit (Dauer, Zielgruppe, Ziel usw.).</a:t>
            </a:r>
          </a:p>
          <a:p>
            <a:pPr marL="285750" indent="-285750">
              <a:lnSpc>
                <a:spcPct val="110000"/>
              </a:lnSpc>
              <a:buFont typeface="Arial" panose="020B0604020202020204" pitchFamily="34" charset="0"/>
              <a:buChar char="•"/>
            </a:pPr>
            <a:r>
              <a:rPr lang="en-US" sz="1700" dirty="0"/>
              <a:t>Die </a:t>
            </a:r>
            <a:r>
              <a:rPr lang="en-US" sz="1700" dirty="0" err="1"/>
              <a:t>Zielgruppe</a:t>
            </a:r>
            <a:r>
              <a:rPr lang="en-US" sz="1700" dirty="0"/>
              <a:t> für dieses Training </a:t>
            </a:r>
            <a:r>
              <a:rPr lang="en-US" sz="1700" dirty="0" err="1"/>
              <a:t>sind</a:t>
            </a:r>
            <a:r>
              <a:rPr lang="en-US" sz="1700" dirty="0"/>
              <a:t> “Trusted Partner” (</a:t>
            </a:r>
            <a:r>
              <a:rPr lang="en-US" sz="1700" dirty="0" err="1"/>
              <a:t>vertrauenswürdige</a:t>
            </a:r>
            <a:r>
              <a:rPr lang="en-US" sz="1700" dirty="0"/>
              <a:t> Partner), </a:t>
            </a:r>
            <a:r>
              <a:rPr lang="en-US" sz="1700" dirty="0" err="1"/>
              <a:t>oder</a:t>
            </a:r>
            <a:r>
              <a:rPr lang="en-US" sz="1700" dirty="0"/>
              <a:t> </a:t>
            </a:r>
            <a:r>
              <a:rPr lang="en-US" sz="1700" dirty="0" err="1"/>
              <a:t>potenzielle</a:t>
            </a:r>
            <a:r>
              <a:rPr lang="en-US" sz="1700" dirty="0"/>
              <a:t> </a:t>
            </a:r>
            <a:r>
              <a:rPr lang="en-US" sz="1700" dirty="0" err="1"/>
              <a:t>neue</a:t>
            </a:r>
            <a:r>
              <a:rPr lang="en-US" sz="1700" dirty="0"/>
              <a:t> Trusted Partner. Das Training </a:t>
            </a:r>
            <a:r>
              <a:rPr lang="en-US" sz="1700" dirty="0" err="1"/>
              <a:t>kann</a:t>
            </a:r>
            <a:r>
              <a:rPr lang="en-US" sz="1700" dirty="0"/>
              <a:t> </a:t>
            </a:r>
            <a:r>
              <a:rPr lang="en-US" sz="1700" dirty="0" err="1"/>
              <a:t>auch</a:t>
            </a:r>
            <a:r>
              <a:rPr lang="en-US" sz="1700" dirty="0"/>
              <a:t> für </a:t>
            </a:r>
            <a:r>
              <a:rPr lang="en-US" sz="1700" dirty="0" err="1"/>
              <a:t>Energieauditoren</a:t>
            </a:r>
            <a:r>
              <a:rPr lang="en-US" sz="1700" dirty="0"/>
              <a:t>, </a:t>
            </a:r>
            <a:r>
              <a:rPr lang="en-US" sz="1700" dirty="0" err="1"/>
              <a:t>Energieexperten</a:t>
            </a:r>
            <a:r>
              <a:rPr lang="en-US" sz="1700" dirty="0"/>
              <a:t> und </a:t>
            </a:r>
            <a:r>
              <a:rPr lang="en-US" sz="1700" dirty="0" err="1"/>
              <a:t>lokale</a:t>
            </a:r>
            <a:r>
              <a:rPr lang="en-US" sz="1700" dirty="0"/>
              <a:t> </a:t>
            </a:r>
            <a:r>
              <a:rPr lang="en-US" sz="1700" dirty="0" err="1"/>
              <a:t>Energieberater</a:t>
            </a:r>
            <a:r>
              <a:rPr lang="en-US" sz="1700" dirty="0"/>
              <a:t> von Interesse sein</a:t>
            </a:r>
            <a:r>
              <a:rPr lang="en-US" sz="1800" dirty="0"/>
              <a:t>.</a:t>
            </a:r>
          </a:p>
          <a:p>
            <a:pPr marL="285750" indent="-285750">
              <a:lnSpc>
                <a:spcPct val="110000"/>
              </a:lnSpc>
              <a:buFont typeface="Arial" panose="020B0604020202020204" pitchFamily="34" charset="0"/>
              <a:buChar char="•"/>
            </a:pPr>
            <a:r>
              <a:rPr lang="sv-SE" sz="1700" dirty="0"/>
              <a:t>Vergessen Sie nicht, das </a:t>
            </a:r>
            <a:r>
              <a:rPr lang="sv-SE" sz="1700" b="1" dirty="0"/>
              <a:t>Template Monitoring Training </a:t>
            </a:r>
            <a:r>
              <a:rPr lang="sv-SE" sz="1700" dirty="0"/>
              <a:t>auszufüllen und die Teilnehmer mit dem vorbereiteten Formular (im Dokument Template Monitoring Training enthalten) </a:t>
            </a:r>
            <a:r>
              <a:rPr lang="sv-SE" sz="1700" b="1" dirty="0"/>
              <a:t>um Feedback zu bitten</a:t>
            </a:r>
            <a:r>
              <a:rPr lang="sv-SE" sz="1700" dirty="0"/>
              <a:t>.</a:t>
            </a:r>
          </a:p>
        </p:txBody>
      </p:sp>
      <p:sp>
        <p:nvSpPr>
          <p:cNvPr id="4" name="Datumsplatzhalter 3">
            <a:extLst>
              <a:ext uri="{FF2B5EF4-FFF2-40B4-BE49-F238E27FC236}">
                <a16:creationId xmlns:a16="http://schemas.microsoft.com/office/drawing/2014/main" id="{31FF2153-6BD5-4AA5-97C6-B3F1AC828EBF}"/>
              </a:ext>
            </a:extLst>
          </p:cNvPr>
          <p:cNvSpPr>
            <a:spLocks noGrp="1"/>
          </p:cNvSpPr>
          <p:nvPr>
            <p:ph type="dt" sz="half" idx="10"/>
          </p:nvPr>
        </p:nvSpPr>
        <p:spPr/>
        <p:txBody>
          <a:bodyPr/>
          <a:lstStyle/>
          <a:p>
            <a:fld id="{E358CA96-E99A-439F-A336-D84BF4D5DD11}" type="datetime3">
              <a:rPr lang="en-GB" smtClean="0"/>
              <a:t>4 May, 2022</a:t>
            </a:fld>
            <a:endParaRPr lang="de-DE"/>
          </a:p>
        </p:txBody>
      </p:sp>
      <p:sp>
        <p:nvSpPr>
          <p:cNvPr id="5" name="Foliennummernplatzhalter 4">
            <a:extLst>
              <a:ext uri="{FF2B5EF4-FFF2-40B4-BE49-F238E27FC236}">
                <a16:creationId xmlns:a16="http://schemas.microsoft.com/office/drawing/2014/main" id="{892117C3-BCF3-44C0-90A2-8D6BD4A17B24}"/>
              </a:ext>
            </a:extLst>
          </p:cNvPr>
          <p:cNvSpPr>
            <a:spLocks noGrp="1"/>
          </p:cNvSpPr>
          <p:nvPr>
            <p:ph type="sldNum" sz="quarter" idx="11"/>
          </p:nvPr>
        </p:nvSpPr>
        <p:spPr/>
        <p:txBody>
          <a:bodyPr/>
          <a:lstStyle/>
          <a:p>
            <a:fld id="{CD13C9F6-DA1F-4969-8B21-2E803A8A69C8}" type="slidenum">
              <a:rPr lang="de-DE" smtClean="0"/>
              <a:t>2</a:t>
            </a:fld>
            <a:endParaRPr lang="de-DE" dirty="0"/>
          </a:p>
        </p:txBody>
      </p:sp>
    </p:spTree>
    <p:extLst>
      <p:ext uri="{BB962C8B-B14F-4D97-AF65-F5344CB8AC3E}">
        <p14:creationId xmlns:p14="http://schemas.microsoft.com/office/powerpoint/2010/main" val="184953483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762FA2D-7D4F-47BA-9114-331FC3596495}"/>
              </a:ext>
            </a:extLst>
          </p:cNvPr>
          <p:cNvSpPr>
            <a:spLocks noGrp="1"/>
          </p:cNvSpPr>
          <p:nvPr>
            <p:ph type="title"/>
          </p:nvPr>
        </p:nvSpPr>
        <p:spPr/>
        <p:txBody>
          <a:bodyPr/>
          <a:lstStyle/>
          <a:p>
            <a:r>
              <a:rPr lang="de-DE" dirty="0"/>
              <a:t>Übung</a:t>
            </a:r>
          </a:p>
        </p:txBody>
      </p:sp>
      <p:sp>
        <p:nvSpPr>
          <p:cNvPr id="3" name="Textplatzhalter 2">
            <a:extLst>
              <a:ext uri="{FF2B5EF4-FFF2-40B4-BE49-F238E27FC236}">
                <a16:creationId xmlns:a16="http://schemas.microsoft.com/office/drawing/2014/main" id="{1040D741-EAC7-442C-BCCC-45329E2F9FA8}"/>
              </a:ext>
            </a:extLst>
          </p:cNvPr>
          <p:cNvSpPr>
            <a:spLocks noGrp="1"/>
          </p:cNvSpPr>
          <p:nvPr>
            <p:ph type="body" idx="1"/>
          </p:nvPr>
        </p:nvSpPr>
        <p:spPr/>
        <p:txBody>
          <a:bodyPr/>
          <a:lstStyle/>
          <a:p>
            <a:endParaRPr lang="de-DE"/>
          </a:p>
        </p:txBody>
      </p:sp>
      <p:sp>
        <p:nvSpPr>
          <p:cNvPr id="4" name="Datumsplatzhalter 3">
            <a:extLst>
              <a:ext uri="{FF2B5EF4-FFF2-40B4-BE49-F238E27FC236}">
                <a16:creationId xmlns:a16="http://schemas.microsoft.com/office/drawing/2014/main" id="{7B93CC75-3036-4704-B6FB-975E9BD4D7FD}"/>
              </a:ext>
            </a:extLst>
          </p:cNvPr>
          <p:cNvSpPr>
            <a:spLocks noGrp="1"/>
          </p:cNvSpPr>
          <p:nvPr>
            <p:ph type="dt" sz="half" idx="10"/>
          </p:nvPr>
        </p:nvSpPr>
        <p:spPr/>
        <p:txBody>
          <a:bodyPr/>
          <a:lstStyle/>
          <a:p>
            <a:fld id="{9AAB07D3-59FA-4B3E-9DD5-B7F57F953945}" type="datetime3">
              <a:rPr lang="en-GB" smtClean="0"/>
              <a:t>4 May, 2022</a:t>
            </a:fld>
            <a:endParaRPr lang="de-DE"/>
          </a:p>
        </p:txBody>
      </p:sp>
      <p:sp>
        <p:nvSpPr>
          <p:cNvPr id="5" name="Foliennummernplatzhalter 4">
            <a:extLst>
              <a:ext uri="{FF2B5EF4-FFF2-40B4-BE49-F238E27FC236}">
                <a16:creationId xmlns:a16="http://schemas.microsoft.com/office/drawing/2014/main" id="{414E72E1-5EC9-45D8-B54C-1FD84B4BC86D}"/>
              </a:ext>
            </a:extLst>
          </p:cNvPr>
          <p:cNvSpPr>
            <a:spLocks noGrp="1"/>
          </p:cNvSpPr>
          <p:nvPr>
            <p:ph type="sldNum" sz="quarter" idx="11"/>
          </p:nvPr>
        </p:nvSpPr>
        <p:spPr/>
        <p:txBody>
          <a:bodyPr/>
          <a:lstStyle/>
          <a:p>
            <a:fld id="{CD13C9F6-DA1F-4969-8B21-2E803A8A69C8}" type="slidenum">
              <a:rPr lang="de-DE" smtClean="0"/>
              <a:t>20</a:t>
            </a:fld>
            <a:endParaRPr lang="de-DE" dirty="0"/>
          </a:p>
        </p:txBody>
      </p:sp>
      <p:grpSp>
        <p:nvGrpSpPr>
          <p:cNvPr id="6" name="Gruppieren 5">
            <a:extLst>
              <a:ext uri="{FF2B5EF4-FFF2-40B4-BE49-F238E27FC236}">
                <a16:creationId xmlns:a16="http://schemas.microsoft.com/office/drawing/2014/main" id="{7954ECD0-0197-4137-85B6-36A6BACC46C5}"/>
              </a:ext>
            </a:extLst>
          </p:cNvPr>
          <p:cNvGrpSpPr/>
          <p:nvPr/>
        </p:nvGrpSpPr>
        <p:grpSpPr>
          <a:xfrm>
            <a:off x="135517" y="136525"/>
            <a:ext cx="761950" cy="761950"/>
            <a:chOff x="135517" y="136525"/>
            <a:chExt cx="761950" cy="761950"/>
          </a:xfrm>
        </p:grpSpPr>
        <p:sp>
          <p:nvSpPr>
            <p:cNvPr id="7" name="Ellipse 6">
              <a:extLst>
                <a:ext uri="{FF2B5EF4-FFF2-40B4-BE49-F238E27FC236}">
                  <a16:creationId xmlns:a16="http://schemas.microsoft.com/office/drawing/2014/main" id="{28C6C791-5A47-4B0C-B2C2-88DB51A50B13}"/>
                </a:ext>
              </a:extLst>
            </p:cNvPr>
            <p:cNvSpPr/>
            <p:nvPr/>
          </p:nvSpPr>
          <p:spPr>
            <a:xfrm>
              <a:off x="135517" y="136525"/>
              <a:ext cx="761950" cy="761950"/>
            </a:xfrm>
            <a:prstGeom prst="ellipse">
              <a:avLst/>
            </a:prstGeom>
            <a:solidFill>
              <a:srgbClr val="FFF200"/>
            </a:solidFill>
            <a:ln>
              <a:solidFill>
                <a:srgbClr val="FFF2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8" name="Sprechblase: oval 7">
              <a:extLst>
                <a:ext uri="{FF2B5EF4-FFF2-40B4-BE49-F238E27FC236}">
                  <a16:creationId xmlns:a16="http://schemas.microsoft.com/office/drawing/2014/main" id="{DF5EED64-E355-40A0-9FEE-C83D80260818}"/>
                </a:ext>
              </a:extLst>
            </p:cNvPr>
            <p:cNvSpPr/>
            <p:nvPr/>
          </p:nvSpPr>
          <p:spPr>
            <a:xfrm>
              <a:off x="313267" y="372533"/>
              <a:ext cx="448733" cy="270934"/>
            </a:xfrm>
            <a:prstGeom prst="wedgeEllipse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spTree>
    <p:extLst>
      <p:ext uri="{BB962C8B-B14F-4D97-AF65-F5344CB8AC3E}">
        <p14:creationId xmlns:p14="http://schemas.microsoft.com/office/powerpoint/2010/main" val="397307267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umsplatzhalter 2">
            <a:extLst>
              <a:ext uri="{FF2B5EF4-FFF2-40B4-BE49-F238E27FC236}">
                <a16:creationId xmlns:a16="http://schemas.microsoft.com/office/drawing/2014/main" id="{77729B4C-0B83-431C-9CEF-4007F6D6AE59}"/>
              </a:ext>
            </a:extLst>
          </p:cNvPr>
          <p:cNvSpPr>
            <a:spLocks noGrp="1"/>
          </p:cNvSpPr>
          <p:nvPr>
            <p:ph type="dt" sz="half" idx="10"/>
          </p:nvPr>
        </p:nvSpPr>
        <p:spPr/>
        <p:txBody>
          <a:bodyPr/>
          <a:lstStyle/>
          <a:p>
            <a:fld id="{61CC682A-540D-46FC-B235-37A941E415AB}" type="datetime3">
              <a:rPr lang="en-GB" smtClean="0"/>
              <a:t>4 May, 2022</a:t>
            </a:fld>
            <a:endParaRPr lang="de-DE" dirty="0"/>
          </a:p>
        </p:txBody>
      </p:sp>
      <p:sp>
        <p:nvSpPr>
          <p:cNvPr id="4" name="Foliennummernplatzhalter 3">
            <a:extLst>
              <a:ext uri="{FF2B5EF4-FFF2-40B4-BE49-F238E27FC236}">
                <a16:creationId xmlns:a16="http://schemas.microsoft.com/office/drawing/2014/main" id="{44C7F464-2812-49AD-9E5D-54953D76A24E}"/>
              </a:ext>
            </a:extLst>
          </p:cNvPr>
          <p:cNvSpPr>
            <a:spLocks noGrp="1"/>
          </p:cNvSpPr>
          <p:nvPr>
            <p:ph type="sldNum" sz="quarter" idx="11"/>
          </p:nvPr>
        </p:nvSpPr>
        <p:spPr/>
        <p:txBody>
          <a:bodyPr/>
          <a:lstStyle/>
          <a:p>
            <a:fld id="{CD13C9F6-DA1F-4969-8B21-2E803A8A69C8}" type="slidenum">
              <a:rPr lang="de-DE" smtClean="0"/>
              <a:t>21</a:t>
            </a:fld>
            <a:endParaRPr lang="de-DE" dirty="0"/>
          </a:p>
        </p:txBody>
      </p:sp>
      <p:sp>
        <p:nvSpPr>
          <p:cNvPr id="24" name="Textfeld 23">
            <a:extLst>
              <a:ext uri="{FF2B5EF4-FFF2-40B4-BE49-F238E27FC236}">
                <a16:creationId xmlns:a16="http://schemas.microsoft.com/office/drawing/2014/main" id="{D96F48AE-6E03-4964-A21B-5D4E607DA99F}"/>
              </a:ext>
            </a:extLst>
          </p:cNvPr>
          <p:cNvSpPr txBox="1"/>
          <p:nvPr/>
        </p:nvSpPr>
        <p:spPr>
          <a:xfrm>
            <a:off x="4271386" y="3046687"/>
            <a:ext cx="3244068" cy="1131079"/>
          </a:xfrm>
          <a:prstGeom prst="rect">
            <a:avLst/>
          </a:prstGeom>
          <a:noFill/>
        </p:spPr>
        <p:txBody>
          <a:bodyPr wrap="square">
            <a:spAutoFit/>
          </a:bodyPr>
          <a:lstStyle/>
          <a:p>
            <a:pPr marL="269875" lvl="1" indent="-269875" defTabSz="533400" fontAlgn="base">
              <a:lnSpc>
                <a:spcPct val="90000"/>
              </a:lnSpc>
              <a:spcBef>
                <a:spcPct val="0"/>
              </a:spcBef>
              <a:spcAft>
                <a:spcPct val="15000"/>
              </a:spcAft>
              <a:buFontTx/>
              <a:buChar char="•"/>
            </a:pPr>
            <a:r>
              <a:rPr lang="en-US" dirty="0">
                <a:solidFill>
                  <a:prstClr val="black">
                    <a:hueOff val="0"/>
                    <a:satOff val="0"/>
                    <a:lumOff val="0"/>
                    <a:alphaOff val="0"/>
                  </a:prstClr>
                </a:solidFill>
                <a:latin typeface="Noto Sans" panose="020B0502040504020204" pitchFamily="34" charset="0"/>
                <a:ea typeface="Noto Sans" panose="020B0502040504020204" pitchFamily="34" charset="0"/>
                <a:cs typeface="Noto Sans" panose="020B0502040504020204" pitchFamily="34" charset="0"/>
              </a:rPr>
              <a:t>Geringeres Unfallrisiko am Arbeitsplatz</a:t>
            </a:r>
          </a:p>
          <a:p>
            <a:pPr marL="269875" lvl="1" indent="-269875" defTabSz="533400" fontAlgn="base">
              <a:lnSpc>
                <a:spcPct val="90000"/>
              </a:lnSpc>
              <a:spcBef>
                <a:spcPct val="0"/>
              </a:spcBef>
              <a:spcAft>
                <a:spcPct val="15000"/>
              </a:spcAft>
              <a:buFontTx/>
              <a:buChar char="•"/>
            </a:pPr>
            <a:r>
              <a:rPr lang="en-US" dirty="0">
                <a:solidFill>
                  <a:prstClr val="black">
                    <a:hueOff val="0"/>
                    <a:satOff val="0"/>
                    <a:lumOff val="0"/>
                    <a:alphaOff val="0"/>
                  </a:prstClr>
                </a:solidFill>
                <a:latin typeface="Noto Sans" panose="020B0502040504020204" pitchFamily="34" charset="0"/>
                <a:ea typeface="Noto Sans" panose="020B0502040504020204" pitchFamily="34" charset="0"/>
                <a:cs typeface="Noto Sans" panose="020B0502040504020204" pitchFamily="34" charset="0"/>
              </a:rPr>
              <a:t>Geringeres </a:t>
            </a:r>
            <a:r>
              <a:rPr lang="en-US" dirty="0" err="1">
                <a:solidFill>
                  <a:prstClr val="black">
                    <a:hueOff val="0"/>
                    <a:satOff val="0"/>
                    <a:lumOff val="0"/>
                    <a:alphaOff val="0"/>
                  </a:prstClr>
                </a:solidFill>
                <a:latin typeface="Noto Sans" panose="020B0502040504020204" pitchFamily="34" charset="0"/>
                <a:ea typeface="Noto Sans" panose="020B0502040504020204" pitchFamily="34" charset="0"/>
                <a:cs typeface="Noto Sans" panose="020B0502040504020204" pitchFamily="34" charset="0"/>
              </a:rPr>
              <a:t>wirtschaftliches</a:t>
            </a:r>
            <a:r>
              <a:rPr lang="en-US" dirty="0">
                <a:solidFill>
                  <a:prstClr val="black">
                    <a:hueOff val="0"/>
                    <a:satOff val="0"/>
                    <a:lumOff val="0"/>
                    <a:alphaOff val="0"/>
                  </a:prstClr>
                </a:solidFill>
                <a:latin typeface="Noto Sans" panose="020B0502040504020204" pitchFamily="34" charset="0"/>
                <a:ea typeface="Noto Sans" panose="020B0502040504020204" pitchFamily="34" charset="0"/>
                <a:cs typeface="Noto Sans" panose="020B0502040504020204" pitchFamily="34" charset="0"/>
              </a:rPr>
              <a:t> </a:t>
            </a:r>
            <a:r>
              <a:rPr lang="en-US" dirty="0" err="1">
                <a:solidFill>
                  <a:prstClr val="black">
                    <a:hueOff val="0"/>
                    <a:satOff val="0"/>
                    <a:lumOff val="0"/>
                    <a:alphaOff val="0"/>
                  </a:prstClr>
                </a:solidFill>
                <a:latin typeface="Noto Sans" panose="020B0502040504020204" pitchFamily="34" charset="0"/>
                <a:ea typeface="Noto Sans" panose="020B0502040504020204" pitchFamily="34" charset="0"/>
                <a:cs typeface="Noto Sans" panose="020B0502040504020204" pitchFamily="34" charset="0"/>
              </a:rPr>
              <a:t>Risiko</a:t>
            </a:r>
            <a:endParaRPr lang="en-US" dirty="0">
              <a:solidFill>
                <a:prstClr val="black">
                  <a:hueOff val="0"/>
                  <a:satOff val="0"/>
                  <a:lumOff val="0"/>
                  <a:alphaOff val="0"/>
                </a:prstClr>
              </a:solidFill>
              <a:latin typeface="Noto Sans" panose="020B0502040504020204" pitchFamily="34" charset="0"/>
              <a:ea typeface="Noto Sans" panose="020B0502040504020204" pitchFamily="34" charset="0"/>
              <a:cs typeface="Noto Sans" panose="020B0502040504020204" pitchFamily="34" charset="0"/>
            </a:endParaRPr>
          </a:p>
        </p:txBody>
      </p:sp>
      <p:sp>
        <p:nvSpPr>
          <p:cNvPr id="25" name="Textfeld 24">
            <a:extLst>
              <a:ext uri="{FF2B5EF4-FFF2-40B4-BE49-F238E27FC236}">
                <a16:creationId xmlns:a16="http://schemas.microsoft.com/office/drawing/2014/main" id="{C4ADC3AA-CEF5-46B4-88FE-E257D236D2D3}"/>
              </a:ext>
            </a:extLst>
          </p:cNvPr>
          <p:cNvSpPr txBox="1"/>
          <p:nvPr/>
        </p:nvSpPr>
        <p:spPr>
          <a:xfrm>
            <a:off x="368178" y="2877168"/>
            <a:ext cx="3665940" cy="3790268"/>
          </a:xfrm>
          <a:prstGeom prst="rect">
            <a:avLst/>
          </a:prstGeom>
          <a:noFill/>
        </p:spPr>
        <p:txBody>
          <a:bodyPr wrap="square">
            <a:spAutoFit/>
          </a:bodyPr>
          <a:lstStyle/>
          <a:p>
            <a:pPr marL="269875" lvl="1" indent="-269875" defTabSz="533400" fontAlgn="base">
              <a:lnSpc>
                <a:spcPct val="90000"/>
              </a:lnSpc>
              <a:spcBef>
                <a:spcPct val="0"/>
              </a:spcBef>
              <a:spcAft>
                <a:spcPct val="15000"/>
              </a:spcAft>
              <a:buFontTx/>
              <a:buChar char="•"/>
            </a:pPr>
            <a:r>
              <a:rPr lang="en-US" sz="1800" dirty="0">
                <a:solidFill>
                  <a:prstClr val="black">
                    <a:hueOff val="0"/>
                    <a:satOff val="0"/>
                    <a:lumOff val="0"/>
                    <a:alphaOff val="0"/>
                  </a:prstClr>
                </a:solidFill>
                <a:latin typeface="Noto Sans" panose="020B0502040504020204" pitchFamily="34" charset="0"/>
                <a:ea typeface="Noto Sans" panose="020B0502040504020204" pitchFamily="34" charset="0"/>
                <a:cs typeface="Noto Sans" panose="020B0502040504020204" pitchFamily="34" charset="0"/>
              </a:rPr>
              <a:t>Erhöhte Produktivität der Arbeitskräfte </a:t>
            </a:r>
            <a:br>
              <a:rPr lang="en-US" sz="1800" dirty="0">
                <a:solidFill>
                  <a:prstClr val="black">
                    <a:hueOff val="0"/>
                    <a:satOff val="0"/>
                    <a:lumOff val="0"/>
                    <a:alphaOff val="0"/>
                  </a:prstClr>
                </a:solidFill>
                <a:latin typeface="Noto Sans" panose="020B0502040504020204" pitchFamily="34" charset="0"/>
                <a:ea typeface="Noto Sans" panose="020B0502040504020204" pitchFamily="34" charset="0"/>
                <a:cs typeface="Noto Sans" panose="020B0502040504020204" pitchFamily="34" charset="0"/>
              </a:rPr>
            </a:br>
            <a:r>
              <a:rPr lang="en-US" sz="1800" dirty="0">
                <a:solidFill>
                  <a:prstClr val="black">
                    <a:hueOff val="0"/>
                    <a:satOff val="0"/>
                    <a:lumOff val="0"/>
                    <a:alphaOff val="0"/>
                  </a:prstClr>
                </a:solidFill>
                <a:latin typeface="Noto Sans" panose="020B0502040504020204" pitchFamily="34" charset="0"/>
                <a:ea typeface="Noto Sans" panose="020B0502040504020204" pitchFamily="34" charset="0"/>
                <a:cs typeface="Noto Sans" panose="020B0502040504020204" pitchFamily="34" charset="0"/>
              </a:rPr>
              <a:t>(dank des erhöhten Komforts)</a:t>
            </a:r>
          </a:p>
          <a:p>
            <a:pPr marL="269875" lvl="1" indent="-269875" defTabSz="533400" fontAlgn="base">
              <a:lnSpc>
                <a:spcPct val="90000"/>
              </a:lnSpc>
              <a:spcBef>
                <a:spcPct val="0"/>
              </a:spcBef>
              <a:spcAft>
                <a:spcPct val="15000"/>
              </a:spcAft>
              <a:buFontTx/>
              <a:buChar char="•"/>
            </a:pPr>
            <a:r>
              <a:rPr lang="en-US" dirty="0">
                <a:solidFill>
                  <a:prstClr val="black">
                    <a:hueOff val="0"/>
                    <a:satOff val="0"/>
                    <a:lumOff val="0"/>
                    <a:alphaOff val="0"/>
                  </a:prstClr>
                </a:solidFill>
                <a:latin typeface="Noto Sans" panose="020B0502040504020204" pitchFamily="34" charset="0"/>
                <a:ea typeface="Noto Sans" panose="020B0502040504020204" pitchFamily="34" charset="0"/>
                <a:cs typeface="Noto Sans" panose="020B0502040504020204" pitchFamily="34" charset="0"/>
              </a:rPr>
              <a:t>Verkürzte Produktionszeit </a:t>
            </a:r>
            <a:br>
              <a:rPr lang="en-US" dirty="0">
                <a:solidFill>
                  <a:prstClr val="black">
                    <a:hueOff val="0"/>
                    <a:satOff val="0"/>
                    <a:lumOff val="0"/>
                    <a:alphaOff val="0"/>
                  </a:prstClr>
                </a:solidFill>
                <a:latin typeface="Noto Sans" panose="020B0502040504020204" pitchFamily="34" charset="0"/>
                <a:ea typeface="Noto Sans" panose="020B0502040504020204" pitchFamily="34" charset="0"/>
                <a:cs typeface="Noto Sans" panose="020B0502040504020204" pitchFamily="34" charset="0"/>
              </a:rPr>
            </a:br>
            <a:r>
              <a:rPr lang="en-US" dirty="0">
                <a:solidFill>
                  <a:prstClr val="black">
                    <a:hueOff val="0"/>
                    <a:satOff val="0"/>
                    <a:lumOff val="0"/>
                    <a:alphaOff val="0"/>
                  </a:prstClr>
                </a:solidFill>
                <a:latin typeface="Noto Sans" panose="020B0502040504020204" pitchFamily="34" charset="0"/>
                <a:ea typeface="Noto Sans" panose="020B0502040504020204" pitchFamily="34" charset="0"/>
                <a:cs typeface="Noto Sans" panose="020B0502040504020204" pitchFamily="34" charset="0"/>
              </a:rPr>
              <a:t>(dank der verkürzten Vorwärmzeit des Ofens)</a:t>
            </a:r>
          </a:p>
          <a:p>
            <a:pPr marL="269875" lvl="1" indent="-269875" defTabSz="533400" fontAlgn="base">
              <a:lnSpc>
                <a:spcPct val="90000"/>
              </a:lnSpc>
              <a:spcBef>
                <a:spcPct val="0"/>
              </a:spcBef>
              <a:spcAft>
                <a:spcPct val="15000"/>
              </a:spcAft>
              <a:buFontTx/>
              <a:buChar char="•"/>
            </a:pPr>
            <a:r>
              <a:rPr lang="en-US" sz="1800" dirty="0">
                <a:solidFill>
                  <a:prstClr val="black">
                    <a:hueOff val="0"/>
                    <a:satOff val="0"/>
                    <a:lumOff val="0"/>
                    <a:alphaOff val="0"/>
                  </a:prstClr>
                </a:solidFill>
                <a:latin typeface="Noto Sans" panose="020B0502040504020204" pitchFamily="34" charset="0"/>
                <a:ea typeface="Noto Sans" panose="020B0502040504020204" pitchFamily="34" charset="0"/>
                <a:cs typeface="Noto Sans" panose="020B0502040504020204" pitchFamily="34" charset="0"/>
              </a:rPr>
              <a:t>Geringerer Produktverlust </a:t>
            </a:r>
            <a:br>
              <a:rPr lang="en-US" sz="1800" dirty="0">
                <a:solidFill>
                  <a:prstClr val="black">
                    <a:hueOff val="0"/>
                    <a:satOff val="0"/>
                    <a:lumOff val="0"/>
                    <a:alphaOff val="0"/>
                  </a:prstClr>
                </a:solidFill>
                <a:latin typeface="Noto Sans" panose="020B0502040504020204" pitchFamily="34" charset="0"/>
                <a:ea typeface="Noto Sans" panose="020B0502040504020204" pitchFamily="34" charset="0"/>
                <a:cs typeface="Noto Sans" panose="020B0502040504020204" pitchFamily="34" charset="0"/>
              </a:rPr>
            </a:br>
            <a:r>
              <a:rPr lang="en-US" sz="1800" dirty="0">
                <a:solidFill>
                  <a:prstClr val="black">
                    <a:hueOff val="0"/>
                    <a:satOff val="0"/>
                    <a:lumOff val="0"/>
                    <a:alphaOff val="0"/>
                  </a:prstClr>
                </a:solidFill>
                <a:latin typeface="Noto Sans" panose="020B0502040504020204" pitchFamily="34" charset="0"/>
                <a:ea typeface="Noto Sans" panose="020B0502040504020204" pitchFamily="34" charset="0"/>
                <a:cs typeface="Noto Sans" panose="020B0502040504020204" pitchFamily="34" charset="0"/>
              </a:rPr>
              <a:t>(dank der besseren Heizqualität des </a:t>
            </a:r>
            <a:r>
              <a:rPr lang="en-US" sz="1800" dirty="0" err="1">
                <a:solidFill>
                  <a:prstClr val="black">
                    <a:hueOff val="0"/>
                    <a:satOff val="0"/>
                    <a:lumOff val="0"/>
                    <a:alphaOff val="0"/>
                  </a:prstClr>
                </a:solidFill>
                <a:latin typeface="Noto Sans" panose="020B0502040504020204" pitchFamily="34" charset="0"/>
                <a:ea typeface="Noto Sans" panose="020B0502040504020204" pitchFamily="34" charset="0"/>
                <a:cs typeface="Noto Sans" panose="020B0502040504020204" pitchFamily="34" charset="0"/>
              </a:rPr>
              <a:t>Ofens</a:t>
            </a:r>
            <a:r>
              <a:rPr lang="en-US" sz="1800" dirty="0">
                <a:solidFill>
                  <a:prstClr val="black">
                    <a:hueOff val="0"/>
                    <a:satOff val="0"/>
                    <a:lumOff val="0"/>
                    <a:alphaOff val="0"/>
                  </a:prstClr>
                </a:solidFill>
                <a:latin typeface="Noto Sans" panose="020B0502040504020204" pitchFamily="34" charset="0"/>
                <a:ea typeface="Noto Sans" panose="020B0502040504020204" pitchFamily="34" charset="0"/>
                <a:cs typeface="Noto Sans" panose="020B0502040504020204" pitchFamily="34" charset="0"/>
              </a:rPr>
              <a:t>)</a:t>
            </a:r>
          </a:p>
          <a:p>
            <a:pPr marL="269875" lvl="1" indent="-269875" defTabSz="533400" fontAlgn="base">
              <a:lnSpc>
                <a:spcPct val="90000"/>
              </a:lnSpc>
              <a:spcBef>
                <a:spcPct val="0"/>
              </a:spcBef>
              <a:spcAft>
                <a:spcPct val="15000"/>
              </a:spcAft>
              <a:buFontTx/>
              <a:buChar char="•"/>
            </a:pPr>
            <a:r>
              <a:rPr lang="en-US" dirty="0" err="1">
                <a:solidFill>
                  <a:prstClr val="black">
                    <a:hueOff val="0"/>
                    <a:satOff val="0"/>
                    <a:lumOff val="0"/>
                    <a:alphaOff val="0"/>
                  </a:prstClr>
                </a:solidFill>
                <a:latin typeface="Noto Sans" panose="020B0502040504020204" pitchFamily="34" charset="0"/>
                <a:ea typeface="Noto Sans" panose="020B0502040504020204" pitchFamily="34" charset="0"/>
                <a:cs typeface="Noto Sans" panose="020B0502040504020204" pitchFamily="34" charset="0"/>
              </a:rPr>
              <a:t>Verbesserte</a:t>
            </a:r>
            <a:r>
              <a:rPr lang="en-US" dirty="0">
                <a:solidFill>
                  <a:prstClr val="black">
                    <a:hueOff val="0"/>
                    <a:satOff val="0"/>
                    <a:lumOff val="0"/>
                    <a:alphaOff val="0"/>
                  </a:prstClr>
                </a:solidFill>
                <a:latin typeface="Noto Sans" panose="020B0502040504020204" pitchFamily="34" charset="0"/>
                <a:ea typeface="Noto Sans" panose="020B0502040504020204" pitchFamily="34" charset="0"/>
                <a:cs typeface="Noto Sans" panose="020B0502040504020204" pitchFamily="34" charset="0"/>
              </a:rPr>
              <a:t> </a:t>
            </a:r>
            <a:r>
              <a:rPr lang="en-US" dirty="0" err="1">
                <a:solidFill>
                  <a:prstClr val="black">
                    <a:hueOff val="0"/>
                    <a:satOff val="0"/>
                    <a:lumOff val="0"/>
                    <a:alphaOff val="0"/>
                  </a:prstClr>
                </a:solidFill>
                <a:latin typeface="Noto Sans" panose="020B0502040504020204" pitchFamily="34" charset="0"/>
                <a:ea typeface="Noto Sans" panose="020B0502040504020204" pitchFamily="34" charset="0"/>
                <a:cs typeface="Noto Sans" panose="020B0502040504020204" pitchFamily="34" charset="0"/>
              </a:rPr>
              <a:t>Produktqualität</a:t>
            </a:r>
            <a:endParaRPr lang="en-US" dirty="0">
              <a:solidFill>
                <a:prstClr val="black">
                  <a:hueOff val="0"/>
                  <a:satOff val="0"/>
                  <a:lumOff val="0"/>
                  <a:alphaOff val="0"/>
                </a:prstClr>
              </a:solidFill>
              <a:latin typeface="Noto Sans" panose="020B0502040504020204" pitchFamily="34" charset="0"/>
              <a:ea typeface="Noto Sans" panose="020B0502040504020204" pitchFamily="34" charset="0"/>
              <a:cs typeface="Noto Sans" panose="020B0502040504020204" pitchFamily="34" charset="0"/>
            </a:endParaRPr>
          </a:p>
          <a:p>
            <a:pPr marL="269875" lvl="1" indent="-269875" defTabSz="533400" fontAlgn="base">
              <a:lnSpc>
                <a:spcPct val="90000"/>
              </a:lnSpc>
              <a:spcBef>
                <a:spcPct val="0"/>
              </a:spcBef>
              <a:spcAft>
                <a:spcPct val="15000"/>
              </a:spcAft>
              <a:buFontTx/>
              <a:buChar char="•"/>
            </a:pPr>
            <a:r>
              <a:rPr lang="en-US" dirty="0" err="1">
                <a:solidFill>
                  <a:prstClr val="black">
                    <a:hueOff val="0"/>
                    <a:satOff val="0"/>
                    <a:lumOff val="0"/>
                    <a:alphaOff val="0"/>
                  </a:prstClr>
                </a:solidFill>
                <a:latin typeface="Noto Sans" panose="020B0502040504020204" pitchFamily="34" charset="0"/>
                <a:ea typeface="Noto Sans" panose="020B0502040504020204" pitchFamily="34" charset="0"/>
                <a:cs typeface="Noto Sans" panose="020B0502040504020204" pitchFamily="34" charset="0"/>
              </a:rPr>
              <a:t>Verbesserte</a:t>
            </a:r>
            <a:r>
              <a:rPr lang="en-US" dirty="0">
                <a:solidFill>
                  <a:prstClr val="black">
                    <a:hueOff val="0"/>
                    <a:satOff val="0"/>
                    <a:lumOff val="0"/>
                    <a:alphaOff val="0"/>
                  </a:prstClr>
                </a:solidFill>
                <a:latin typeface="Noto Sans" panose="020B0502040504020204" pitchFamily="34" charset="0"/>
                <a:ea typeface="Noto Sans" panose="020B0502040504020204" pitchFamily="34" charset="0"/>
                <a:cs typeface="Noto Sans" panose="020B0502040504020204" pitchFamily="34" charset="0"/>
              </a:rPr>
              <a:t> </a:t>
            </a:r>
            <a:r>
              <a:rPr lang="en-US" dirty="0" err="1">
                <a:solidFill>
                  <a:prstClr val="black">
                    <a:hueOff val="0"/>
                    <a:satOff val="0"/>
                    <a:lumOff val="0"/>
                    <a:alphaOff val="0"/>
                  </a:prstClr>
                </a:solidFill>
                <a:latin typeface="Noto Sans" panose="020B0502040504020204" pitchFamily="34" charset="0"/>
                <a:ea typeface="Noto Sans" panose="020B0502040504020204" pitchFamily="34" charset="0"/>
                <a:cs typeface="Noto Sans" panose="020B0502040504020204" pitchFamily="34" charset="0"/>
              </a:rPr>
              <a:t>Produktzuverlässigkeit</a:t>
            </a:r>
            <a:endParaRPr lang="sv-SE" dirty="0">
              <a:solidFill>
                <a:prstClr val="black">
                  <a:hueOff val="0"/>
                  <a:satOff val="0"/>
                  <a:lumOff val="0"/>
                  <a:alphaOff val="0"/>
                </a:prstClr>
              </a:solidFill>
              <a:latin typeface="Noto Sans" panose="020B0502040504020204" pitchFamily="34" charset="0"/>
              <a:ea typeface="Noto Sans" panose="020B0502040504020204" pitchFamily="34" charset="0"/>
              <a:cs typeface="Noto Sans" panose="020B0502040504020204" pitchFamily="34" charset="0"/>
            </a:endParaRPr>
          </a:p>
          <a:p>
            <a:pPr marL="269875" lvl="1" indent="-269875" defTabSz="533400" fontAlgn="base">
              <a:lnSpc>
                <a:spcPct val="90000"/>
              </a:lnSpc>
              <a:spcBef>
                <a:spcPct val="0"/>
              </a:spcBef>
              <a:spcAft>
                <a:spcPct val="15000"/>
              </a:spcAft>
              <a:buFontTx/>
              <a:buChar char="•"/>
            </a:pPr>
            <a:endParaRPr lang="en-US" sz="1800" dirty="0">
              <a:solidFill>
                <a:prstClr val="black">
                  <a:hueOff val="0"/>
                  <a:satOff val="0"/>
                  <a:lumOff val="0"/>
                  <a:alphaOff val="0"/>
                </a:prstClr>
              </a:solidFill>
              <a:latin typeface="Noto Sans" panose="020B0502040504020204" pitchFamily="34" charset="0"/>
              <a:ea typeface="Noto Sans" panose="020B0502040504020204" pitchFamily="34" charset="0"/>
              <a:cs typeface="Noto Sans" panose="020B0502040504020204" pitchFamily="34" charset="0"/>
            </a:endParaRPr>
          </a:p>
        </p:txBody>
      </p:sp>
      <p:sp>
        <p:nvSpPr>
          <p:cNvPr id="20" name="Textfeld 19">
            <a:extLst>
              <a:ext uri="{FF2B5EF4-FFF2-40B4-BE49-F238E27FC236}">
                <a16:creationId xmlns:a16="http://schemas.microsoft.com/office/drawing/2014/main" id="{2814C9C4-72C8-4591-B0E4-647A87447447}"/>
              </a:ext>
            </a:extLst>
          </p:cNvPr>
          <p:cNvSpPr txBox="1"/>
          <p:nvPr/>
        </p:nvSpPr>
        <p:spPr>
          <a:xfrm>
            <a:off x="8100451" y="2887980"/>
            <a:ext cx="3441558" cy="881780"/>
          </a:xfrm>
          <a:prstGeom prst="rect">
            <a:avLst/>
          </a:prstGeom>
          <a:noFill/>
        </p:spPr>
        <p:txBody>
          <a:bodyPr wrap="square">
            <a:spAutoFit/>
          </a:bodyPr>
          <a:lstStyle/>
          <a:p>
            <a:pPr marL="269875" lvl="1" indent="-269875" defTabSz="533400" fontAlgn="base">
              <a:lnSpc>
                <a:spcPct val="90000"/>
              </a:lnSpc>
              <a:spcBef>
                <a:spcPct val="0"/>
              </a:spcBef>
              <a:spcAft>
                <a:spcPct val="15000"/>
              </a:spcAft>
              <a:buFontTx/>
              <a:buChar char="•"/>
            </a:pPr>
            <a:r>
              <a:rPr lang="en-US" dirty="0" err="1">
                <a:solidFill>
                  <a:prstClr val="black">
                    <a:hueOff val="0"/>
                    <a:satOff val="0"/>
                    <a:lumOff val="0"/>
                    <a:alphaOff val="0"/>
                  </a:prstClr>
                </a:solidFill>
                <a:latin typeface="Noto Sans" panose="020B0502040504020204" pitchFamily="34" charset="0"/>
                <a:ea typeface="Noto Sans" panose="020B0502040504020204" pitchFamily="34" charset="0"/>
                <a:cs typeface="Noto Sans" panose="020B0502040504020204" pitchFamily="34" charset="0"/>
              </a:rPr>
              <a:t>Reduzierte</a:t>
            </a:r>
            <a:r>
              <a:rPr lang="en-US" dirty="0">
                <a:solidFill>
                  <a:prstClr val="black">
                    <a:hueOff val="0"/>
                    <a:satOff val="0"/>
                    <a:lumOff val="0"/>
                    <a:alphaOff val="0"/>
                  </a:prstClr>
                </a:solidFill>
                <a:latin typeface="Noto Sans" panose="020B0502040504020204" pitchFamily="34" charset="0"/>
                <a:ea typeface="Noto Sans" panose="020B0502040504020204" pitchFamily="34" charset="0"/>
                <a:cs typeface="Noto Sans" panose="020B0502040504020204" pitchFamily="34" charset="0"/>
              </a:rPr>
              <a:t> </a:t>
            </a:r>
            <a:r>
              <a:rPr lang="en-US" dirty="0" err="1">
                <a:solidFill>
                  <a:prstClr val="black">
                    <a:hueOff val="0"/>
                    <a:satOff val="0"/>
                    <a:lumOff val="0"/>
                    <a:alphaOff val="0"/>
                  </a:prstClr>
                </a:solidFill>
                <a:latin typeface="Noto Sans" panose="020B0502040504020204" pitchFamily="34" charset="0"/>
                <a:ea typeface="Noto Sans" panose="020B0502040504020204" pitchFamily="34" charset="0"/>
                <a:cs typeface="Noto Sans" panose="020B0502040504020204" pitchFamily="34" charset="0"/>
              </a:rPr>
              <a:t>Versicherungsprämien</a:t>
            </a:r>
            <a:endParaRPr lang="en-US" dirty="0">
              <a:solidFill>
                <a:prstClr val="black">
                  <a:hueOff val="0"/>
                  <a:satOff val="0"/>
                  <a:lumOff val="0"/>
                  <a:alphaOff val="0"/>
                </a:prstClr>
              </a:solidFill>
              <a:latin typeface="Noto Sans" panose="020B0502040504020204" pitchFamily="34" charset="0"/>
              <a:ea typeface="Noto Sans" panose="020B0502040504020204" pitchFamily="34" charset="0"/>
              <a:cs typeface="Noto Sans" panose="020B0502040504020204" pitchFamily="34" charset="0"/>
            </a:endParaRPr>
          </a:p>
          <a:p>
            <a:pPr marL="269875" lvl="1" indent="-269875" defTabSz="533400" fontAlgn="base">
              <a:lnSpc>
                <a:spcPct val="90000"/>
              </a:lnSpc>
              <a:spcBef>
                <a:spcPct val="0"/>
              </a:spcBef>
              <a:spcAft>
                <a:spcPct val="15000"/>
              </a:spcAft>
              <a:buFontTx/>
              <a:buChar char="•"/>
            </a:pPr>
            <a:r>
              <a:rPr lang="en-US" sz="1800" dirty="0" err="1">
                <a:solidFill>
                  <a:prstClr val="black">
                    <a:hueOff val="0"/>
                    <a:satOff val="0"/>
                    <a:lumOff val="0"/>
                    <a:alphaOff val="0"/>
                  </a:prstClr>
                </a:solidFill>
                <a:latin typeface="Noto Sans" panose="020B0502040504020204" pitchFamily="34" charset="0"/>
                <a:ea typeface="Noto Sans" panose="020B0502040504020204" pitchFamily="34" charset="0"/>
                <a:cs typeface="Noto Sans" panose="020B0502040504020204" pitchFamily="34" charset="0"/>
              </a:rPr>
              <a:t>Reduziert</a:t>
            </a:r>
            <a:r>
              <a:rPr lang="en-US" sz="1800" dirty="0">
                <a:solidFill>
                  <a:prstClr val="black">
                    <a:hueOff val="0"/>
                    <a:satOff val="0"/>
                    <a:lumOff val="0"/>
                    <a:alphaOff val="0"/>
                  </a:prstClr>
                </a:solidFill>
                <a:latin typeface="Noto Sans" panose="020B0502040504020204" pitchFamily="34" charset="0"/>
                <a:ea typeface="Noto Sans" panose="020B0502040504020204" pitchFamily="34" charset="0"/>
                <a:cs typeface="Noto Sans" panose="020B0502040504020204" pitchFamily="34" charset="0"/>
              </a:rPr>
              <a:t> die CO2-Kosten</a:t>
            </a:r>
            <a:endParaRPr lang="en-US" sz="1800" baseline="-25000" dirty="0">
              <a:solidFill>
                <a:prstClr val="black">
                  <a:hueOff val="0"/>
                  <a:satOff val="0"/>
                  <a:lumOff val="0"/>
                  <a:alphaOff val="0"/>
                </a:prstClr>
              </a:solidFill>
              <a:latin typeface="Noto Sans" panose="020B0502040504020204" pitchFamily="34" charset="0"/>
              <a:ea typeface="Noto Sans" panose="020B0502040504020204" pitchFamily="34" charset="0"/>
              <a:cs typeface="Noto Sans" panose="020B0502040504020204" pitchFamily="34" charset="0"/>
            </a:endParaRPr>
          </a:p>
        </p:txBody>
      </p:sp>
      <p:sp>
        <p:nvSpPr>
          <p:cNvPr id="23" name="Textfeld 22">
            <a:extLst>
              <a:ext uri="{FF2B5EF4-FFF2-40B4-BE49-F238E27FC236}">
                <a16:creationId xmlns:a16="http://schemas.microsoft.com/office/drawing/2014/main" id="{516C8504-F5D2-4D2B-A1F0-772714C26929}"/>
              </a:ext>
            </a:extLst>
          </p:cNvPr>
          <p:cNvSpPr txBox="1"/>
          <p:nvPr/>
        </p:nvSpPr>
        <p:spPr>
          <a:xfrm>
            <a:off x="4271385" y="5300298"/>
            <a:ext cx="3244068" cy="1421928"/>
          </a:xfrm>
          <a:prstGeom prst="rect">
            <a:avLst/>
          </a:prstGeom>
          <a:noFill/>
        </p:spPr>
        <p:txBody>
          <a:bodyPr wrap="square">
            <a:spAutoFit/>
          </a:bodyPr>
          <a:lstStyle/>
          <a:p>
            <a:pPr marL="269875" lvl="1" indent="-269875" defTabSz="533400" fontAlgn="base">
              <a:lnSpc>
                <a:spcPct val="90000"/>
              </a:lnSpc>
              <a:spcBef>
                <a:spcPct val="0"/>
              </a:spcBef>
              <a:spcAft>
                <a:spcPct val="15000"/>
              </a:spcAft>
              <a:buFontTx/>
              <a:buChar char="•"/>
            </a:pPr>
            <a:r>
              <a:rPr lang="en-US" dirty="0" err="1">
                <a:solidFill>
                  <a:prstClr val="black">
                    <a:hueOff val="0"/>
                    <a:satOff val="0"/>
                    <a:lumOff val="0"/>
                    <a:alphaOff val="0"/>
                  </a:prstClr>
                </a:solidFill>
                <a:latin typeface="Noto Sans" panose="020B0502040504020204" pitchFamily="34" charset="0"/>
                <a:ea typeface="Noto Sans" panose="020B0502040504020204" pitchFamily="34" charset="0"/>
                <a:cs typeface="Noto Sans" panose="020B0502040504020204" pitchFamily="34" charset="0"/>
              </a:rPr>
              <a:t>Geringere</a:t>
            </a:r>
            <a:r>
              <a:rPr lang="en-US" dirty="0">
                <a:solidFill>
                  <a:prstClr val="black">
                    <a:hueOff val="0"/>
                    <a:satOff val="0"/>
                    <a:lumOff val="0"/>
                    <a:alphaOff val="0"/>
                  </a:prstClr>
                </a:solidFill>
                <a:latin typeface="Noto Sans" panose="020B0502040504020204" pitchFamily="34" charset="0"/>
                <a:ea typeface="Noto Sans" panose="020B0502040504020204" pitchFamily="34" charset="0"/>
                <a:cs typeface="Noto Sans" panose="020B0502040504020204" pitchFamily="34" charset="0"/>
              </a:rPr>
              <a:t> </a:t>
            </a:r>
            <a:r>
              <a:rPr lang="en-US" dirty="0" err="1">
                <a:solidFill>
                  <a:prstClr val="black">
                    <a:hueOff val="0"/>
                    <a:satOff val="0"/>
                    <a:lumOff val="0"/>
                    <a:alphaOff val="0"/>
                  </a:prstClr>
                </a:solidFill>
                <a:latin typeface="Noto Sans" panose="020B0502040504020204" pitchFamily="34" charset="0"/>
                <a:ea typeface="Noto Sans" panose="020B0502040504020204" pitchFamily="34" charset="0"/>
                <a:cs typeface="Noto Sans" panose="020B0502040504020204" pitchFamily="34" charset="0"/>
              </a:rPr>
              <a:t>Wartungskosten</a:t>
            </a:r>
            <a:endParaRPr lang="en-US" dirty="0">
              <a:solidFill>
                <a:prstClr val="black">
                  <a:hueOff val="0"/>
                  <a:satOff val="0"/>
                  <a:lumOff val="0"/>
                  <a:alphaOff val="0"/>
                </a:prstClr>
              </a:solidFill>
              <a:latin typeface="Noto Sans" panose="020B0502040504020204" pitchFamily="34" charset="0"/>
              <a:ea typeface="Noto Sans" panose="020B0502040504020204" pitchFamily="34" charset="0"/>
              <a:cs typeface="Noto Sans" panose="020B0502040504020204" pitchFamily="34" charset="0"/>
            </a:endParaRPr>
          </a:p>
          <a:p>
            <a:pPr marL="269875" lvl="1" indent="-269875" defTabSz="533400" fontAlgn="base">
              <a:lnSpc>
                <a:spcPct val="90000"/>
              </a:lnSpc>
              <a:spcBef>
                <a:spcPct val="0"/>
              </a:spcBef>
              <a:spcAft>
                <a:spcPct val="15000"/>
              </a:spcAft>
              <a:buFontTx/>
              <a:buChar char="•"/>
            </a:pPr>
            <a:r>
              <a:rPr lang="en-US" dirty="0" err="1">
                <a:solidFill>
                  <a:prstClr val="black">
                    <a:hueOff val="0"/>
                    <a:satOff val="0"/>
                    <a:lumOff val="0"/>
                    <a:alphaOff val="0"/>
                  </a:prstClr>
                </a:solidFill>
                <a:latin typeface="Noto Sans" panose="020B0502040504020204" pitchFamily="34" charset="0"/>
                <a:ea typeface="Noto Sans" panose="020B0502040504020204" pitchFamily="34" charset="0"/>
                <a:cs typeface="Noto Sans" panose="020B0502040504020204" pitchFamily="34" charset="0"/>
              </a:rPr>
              <a:t>Verringerung</a:t>
            </a:r>
            <a:r>
              <a:rPr lang="en-US" dirty="0">
                <a:solidFill>
                  <a:prstClr val="black">
                    <a:hueOff val="0"/>
                    <a:satOff val="0"/>
                    <a:lumOff val="0"/>
                    <a:alphaOff val="0"/>
                  </a:prstClr>
                </a:solidFill>
                <a:latin typeface="Noto Sans" panose="020B0502040504020204" pitchFamily="34" charset="0"/>
                <a:ea typeface="Noto Sans" panose="020B0502040504020204" pitchFamily="34" charset="0"/>
                <a:cs typeface="Noto Sans" panose="020B0502040504020204" pitchFamily="34" charset="0"/>
              </a:rPr>
              <a:t> des </a:t>
            </a:r>
            <a:r>
              <a:rPr lang="en-US" dirty="0" err="1">
                <a:solidFill>
                  <a:prstClr val="black">
                    <a:hueOff val="0"/>
                    <a:satOff val="0"/>
                    <a:lumOff val="0"/>
                    <a:alphaOff val="0"/>
                  </a:prstClr>
                </a:solidFill>
                <a:latin typeface="Noto Sans" panose="020B0502040504020204" pitchFamily="34" charset="0"/>
                <a:ea typeface="Noto Sans" panose="020B0502040504020204" pitchFamily="34" charset="0"/>
                <a:cs typeface="Noto Sans" panose="020B0502040504020204" pitchFamily="34" charset="0"/>
              </a:rPr>
              <a:t>Ausfalls</a:t>
            </a:r>
            <a:r>
              <a:rPr lang="en-US" dirty="0">
                <a:solidFill>
                  <a:prstClr val="black">
                    <a:hueOff val="0"/>
                    <a:satOff val="0"/>
                    <a:lumOff val="0"/>
                    <a:alphaOff val="0"/>
                  </a:prstClr>
                </a:solidFill>
                <a:latin typeface="Noto Sans" panose="020B0502040504020204" pitchFamily="34" charset="0"/>
                <a:ea typeface="Noto Sans" panose="020B0502040504020204" pitchFamily="34" charset="0"/>
                <a:cs typeface="Noto Sans" panose="020B0502040504020204" pitchFamily="34" charset="0"/>
              </a:rPr>
              <a:t> von </a:t>
            </a:r>
            <a:r>
              <a:rPr lang="en-US" dirty="0" err="1">
                <a:solidFill>
                  <a:prstClr val="black">
                    <a:hueOff val="0"/>
                    <a:satOff val="0"/>
                    <a:lumOff val="0"/>
                    <a:alphaOff val="0"/>
                  </a:prstClr>
                </a:solidFill>
                <a:latin typeface="Noto Sans" panose="020B0502040504020204" pitchFamily="34" charset="0"/>
                <a:ea typeface="Noto Sans" panose="020B0502040504020204" pitchFamily="34" charset="0"/>
                <a:cs typeface="Noto Sans" panose="020B0502040504020204" pitchFamily="34" charset="0"/>
              </a:rPr>
              <a:t>Geräten</a:t>
            </a:r>
            <a:endParaRPr lang="sv-SE" dirty="0">
              <a:solidFill>
                <a:prstClr val="black">
                  <a:hueOff val="0"/>
                  <a:satOff val="0"/>
                  <a:lumOff val="0"/>
                  <a:alphaOff val="0"/>
                </a:prstClr>
              </a:solidFill>
              <a:latin typeface="Noto Sans" panose="020B0502040504020204" pitchFamily="34" charset="0"/>
              <a:ea typeface="Noto Sans" panose="020B0502040504020204" pitchFamily="34" charset="0"/>
              <a:cs typeface="Noto Sans" panose="020B0502040504020204" pitchFamily="34" charset="0"/>
            </a:endParaRPr>
          </a:p>
          <a:p>
            <a:pPr marL="0" lvl="1" defTabSz="533400" fontAlgn="base">
              <a:lnSpc>
                <a:spcPct val="90000"/>
              </a:lnSpc>
              <a:spcBef>
                <a:spcPct val="0"/>
              </a:spcBef>
              <a:spcAft>
                <a:spcPct val="15000"/>
              </a:spcAft>
            </a:pPr>
            <a:endParaRPr lang="en-US" dirty="0">
              <a:solidFill>
                <a:prstClr val="black">
                  <a:hueOff val="0"/>
                  <a:satOff val="0"/>
                  <a:lumOff val="0"/>
                  <a:alphaOff val="0"/>
                </a:prstClr>
              </a:solidFill>
              <a:latin typeface="Noto Sans" panose="020B0502040504020204" pitchFamily="34" charset="0"/>
              <a:ea typeface="Noto Sans" panose="020B0502040504020204" pitchFamily="34" charset="0"/>
              <a:cs typeface="Noto Sans" panose="020B0502040504020204" pitchFamily="34" charset="0"/>
            </a:endParaRPr>
          </a:p>
        </p:txBody>
      </p:sp>
      <p:sp>
        <p:nvSpPr>
          <p:cNvPr id="26" name="Rechteck: abgerundete Ecken 25">
            <a:extLst>
              <a:ext uri="{FF2B5EF4-FFF2-40B4-BE49-F238E27FC236}">
                <a16:creationId xmlns:a16="http://schemas.microsoft.com/office/drawing/2014/main" id="{1E2ECAA4-5D05-4DA2-946E-28CE61753C46}"/>
              </a:ext>
            </a:extLst>
          </p:cNvPr>
          <p:cNvSpPr/>
          <p:nvPr/>
        </p:nvSpPr>
        <p:spPr>
          <a:xfrm>
            <a:off x="444954" y="2123751"/>
            <a:ext cx="3244068" cy="513147"/>
          </a:xfrm>
          <a:prstGeom prst="roundRect">
            <a:avLst/>
          </a:prstGeom>
          <a:solidFill>
            <a:srgbClr val="8DC63F"/>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tx1"/>
                </a:solidFill>
                <a:latin typeface="Noto Sans" panose="020B0502040504020204" pitchFamily="34" charset="0"/>
                <a:ea typeface="Noto Sans" panose="020B0502040504020204" pitchFamily="34" charset="0"/>
                <a:cs typeface="Noto Sans" panose="020B0502040504020204" pitchFamily="34" charset="0"/>
              </a:rPr>
              <a:t>Produktion</a:t>
            </a:r>
          </a:p>
        </p:txBody>
      </p:sp>
      <p:sp>
        <p:nvSpPr>
          <p:cNvPr id="27" name="Rechteck: abgerundete Ecken 26">
            <a:extLst>
              <a:ext uri="{FF2B5EF4-FFF2-40B4-BE49-F238E27FC236}">
                <a16:creationId xmlns:a16="http://schemas.microsoft.com/office/drawing/2014/main" id="{9C4FA5E8-9E61-4960-B068-934BE88A421C}"/>
              </a:ext>
            </a:extLst>
          </p:cNvPr>
          <p:cNvSpPr/>
          <p:nvPr/>
        </p:nvSpPr>
        <p:spPr>
          <a:xfrm>
            <a:off x="4271385" y="4509772"/>
            <a:ext cx="3244068" cy="513147"/>
          </a:xfrm>
          <a:prstGeom prst="round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tx1"/>
                </a:solidFill>
                <a:latin typeface="Noto Sans" panose="020B0502040504020204" pitchFamily="34" charset="0"/>
                <a:ea typeface="Noto Sans" panose="020B0502040504020204" pitchFamily="34" charset="0"/>
                <a:cs typeface="Noto Sans" panose="020B0502040504020204" pitchFamily="34" charset="0"/>
              </a:rPr>
              <a:t>Betrieb und Wartung</a:t>
            </a:r>
          </a:p>
        </p:txBody>
      </p:sp>
      <p:sp>
        <p:nvSpPr>
          <p:cNvPr id="29" name="Rechteck: abgerundete Ecken 28">
            <a:extLst>
              <a:ext uri="{FF2B5EF4-FFF2-40B4-BE49-F238E27FC236}">
                <a16:creationId xmlns:a16="http://schemas.microsoft.com/office/drawing/2014/main" id="{1BECC548-5F4A-4458-BB23-B8AF574D25B8}"/>
              </a:ext>
            </a:extLst>
          </p:cNvPr>
          <p:cNvSpPr/>
          <p:nvPr/>
        </p:nvSpPr>
        <p:spPr>
          <a:xfrm>
            <a:off x="4274019" y="2149080"/>
            <a:ext cx="3244068" cy="513147"/>
          </a:xfrm>
          <a:prstGeom prst="roundRect">
            <a:avLst/>
          </a:prstGeom>
          <a:solidFill>
            <a:srgbClr val="D8D8D8"/>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tx1"/>
                </a:solidFill>
                <a:latin typeface="Noto Sans" panose="020B0502040504020204" pitchFamily="34" charset="0"/>
                <a:ea typeface="Noto Sans" panose="020B0502040504020204" pitchFamily="34" charset="0"/>
                <a:cs typeface="Noto Sans" panose="020B0502040504020204" pitchFamily="34" charset="0"/>
              </a:rPr>
              <a:t>Arbeitsumfeld</a:t>
            </a:r>
          </a:p>
        </p:txBody>
      </p:sp>
      <p:sp>
        <p:nvSpPr>
          <p:cNvPr id="30" name="Rechteck: abgerundete Ecken 29">
            <a:extLst>
              <a:ext uri="{FF2B5EF4-FFF2-40B4-BE49-F238E27FC236}">
                <a16:creationId xmlns:a16="http://schemas.microsoft.com/office/drawing/2014/main" id="{53FB191B-B14B-4C86-B2D9-D327D9DCF34C}"/>
              </a:ext>
            </a:extLst>
          </p:cNvPr>
          <p:cNvSpPr/>
          <p:nvPr/>
        </p:nvSpPr>
        <p:spPr>
          <a:xfrm>
            <a:off x="8297941" y="2104781"/>
            <a:ext cx="3244068" cy="513147"/>
          </a:xfrm>
          <a:prstGeom prst="roundRect">
            <a:avLst/>
          </a:prstGeom>
          <a:solidFill>
            <a:srgbClr val="034EA8"/>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err="1">
                <a:solidFill>
                  <a:schemeClr val="bg1"/>
                </a:solidFill>
                <a:latin typeface="Noto Sans" panose="020B0502040504020204" pitchFamily="34" charset="0"/>
                <a:ea typeface="Noto Sans" panose="020B0502040504020204" pitchFamily="34" charset="0"/>
                <a:cs typeface="Noto Sans" panose="020B0502040504020204" pitchFamily="34" charset="0"/>
              </a:rPr>
              <a:t>Sonstige</a:t>
            </a:r>
            <a:endParaRPr lang="en-US" b="1" dirty="0">
              <a:solidFill>
                <a:schemeClr val="bg1"/>
              </a:solidFill>
              <a:latin typeface="Noto Sans" panose="020B0502040504020204" pitchFamily="34" charset="0"/>
              <a:ea typeface="Noto Sans" panose="020B0502040504020204" pitchFamily="34" charset="0"/>
              <a:cs typeface="Noto Sans" panose="020B0502040504020204" pitchFamily="34" charset="0"/>
            </a:endParaRPr>
          </a:p>
        </p:txBody>
      </p:sp>
      <p:sp>
        <p:nvSpPr>
          <p:cNvPr id="31" name="Titel 1">
            <a:extLst>
              <a:ext uri="{FF2B5EF4-FFF2-40B4-BE49-F238E27FC236}">
                <a16:creationId xmlns:a16="http://schemas.microsoft.com/office/drawing/2014/main" id="{3904BF40-578B-498F-B2C4-535973710EAC}"/>
              </a:ext>
            </a:extLst>
          </p:cNvPr>
          <p:cNvSpPr>
            <a:spLocks noGrp="1"/>
          </p:cNvSpPr>
          <p:nvPr>
            <p:ph type="title"/>
          </p:nvPr>
        </p:nvSpPr>
        <p:spPr>
          <a:xfrm>
            <a:off x="838200" y="1253017"/>
            <a:ext cx="10515600" cy="572608"/>
          </a:xfrm>
        </p:spPr>
        <p:txBody>
          <a:bodyPr>
            <a:normAutofit/>
          </a:bodyPr>
          <a:lstStyle/>
          <a:p>
            <a:r>
              <a:rPr lang="en-GB" noProof="0" dirty="0" err="1">
                <a:solidFill>
                  <a:srgbClr val="9499FE"/>
                </a:solidFill>
              </a:rPr>
              <a:t>Übung</a:t>
            </a:r>
            <a:r>
              <a:rPr lang="en-GB" dirty="0">
                <a:solidFill>
                  <a:srgbClr val="9499FE"/>
                </a:solidFill>
              </a:rPr>
              <a:t>: </a:t>
            </a:r>
            <a:r>
              <a:rPr lang="en-GB" dirty="0" err="1">
                <a:solidFill>
                  <a:srgbClr val="9499FE"/>
                </a:solidFill>
              </a:rPr>
              <a:t>Industrielle</a:t>
            </a:r>
            <a:r>
              <a:rPr lang="en-GB" dirty="0">
                <a:solidFill>
                  <a:srgbClr val="9499FE"/>
                </a:solidFill>
              </a:rPr>
              <a:t> </a:t>
            </a:r>
            <a:r>
              <a:rPr lang="en-GB" dirty="0" err="1">
                <a:solidFill>
                  <a:srgbClr val="9499FE"/>
                </a:solidFill>
              </a:rPr>
              <a:t>Bäckerei</a:t>
            </a:r>
            <a:endParaRPr lang="de-DE" dirty="0">
              <a:solidFill>
                <a:srgbClr val="9499FE"/>
              </a:solidFill>
            </a:endParaRPr>
          </a:p>
        </p:txBody>
      </p:sp>
    </p:spTree>
    <p:extLst>
      <p:ext uri="{BB962C8B-B14F-4D97-AF65-F5344CB8AC3E}">
        <p14:creationId xmlns:p14="http://schemas.microsoft.com/office/powerpoint/2010/main" val="79828148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umsplatzhalter 1">
            <a:extLst>
              <a:ext uri="{FF2B5EF4-FFF2-40B4-BE49-F238E27FC236}">
                <a16:creationId xmlns:a16="http://schemas.microsoft.com/office/drawing/2014/main" id="{908E9E78-03A5-40BF-A18F-6C6B0C280ACA}"/>
              </a:ext>
            </a:extLst>
          </p:cNvPr>
          <p:cNvSpPr>
            <a:spLocks noGrp="1"/>
          </p:cNvSpPr>
          <p:nvPr>
            <p:ph type="dt" sz="half" idx="10"/>
          </p:nvPr>
        </p:nvSpPr>
        <p:spPr/>
        <p:txBody>
          <a:bodyPr/>
          <a:lstStyle/>
          <a:p>
            <a:fld id="{3952BC8B-0847-40D8-9862-321C988819E6}" type="datetime3">
              <a:rPr lang="en-GB" smtClean="0"/>
              <a:t>4 May, 2022</a:t>
            </a:fld>
            <a:endParaRPr lang="de-DE"/>
          </a:p>
        </p:txBody>
      </p:sp>
      <p:sp>
        <p:nvSpPr>
          <p:cNvPr id="3" name="Foliennummernplatzhalter 2">
            <a:extLst>
              <a:ext uri="{FF2B5EF4-FFF2-40B4-BE49-F238E27FC236}">
                <a16:creationId xmlns:a16="http://schemas.microsoft.com/office/drawing/2014/main" id="{EBB10A52-F7B4-451D-935B-CBD66E09D687}"/>
              </a:ext>
            </a:extLst>
          </p:cNvPr>
          <p:cNvSpPr>
            <a:spLocks noGrp="1"/>
          </p:cNvSpPr>
          <p:nvPr>
            <p:ph type="sldNum" sz="quarter" idx="11"/>
          </p:nvPr>
        </p:nvSpPr>
        <p:spPr/>
        <p:txBody>
          <a:bodyPr/>
          <a:lstStyle/>
          <a:p>
            <a:fld id="{CD13C9F6-DA1F-4969-8B21-2E803A8A69C8}" type="slidenum">
              <a:rPr lang="de-DE" smtClean="0"/>
              <a:t>22</a:t>
            </a:fld>
            <a:endParaRPr lang="de-DE" dirty="0"/>
          </a:p>
        </p:txBody>
      </p:sp>
      <p:pic>
        <p:nvPicPr>
          <p:cNvPr id="15" name="Grafik 14" descr="Roboterhand mit einfarbiger Füllung">
            <a:extLst>
              <a:ext uri="{FF2B5EF4-FFF2-40B4-BE49-F238E27FC236}">
                <a16:creationId xmlns:a16="http://schemas.microsoft.com/office/drawing/2014/main" id="{D914EC4A-903B-4793-975F-1FD86DA869A9}"/>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976648" y="793790"/>
            <a:ext cx="806122" cy="806122"/>
          </a:xfrm>
          <a:prstGeom prst="rect">
            <a:avLst/>
          </a:prstGeom>
        </p:spPr>
      </p:pic>
      <p:pic>
        <p:nvPicPr>
          <p:cNvPr id="22" name="Grafik 21" descr="Kontinuierliche Verbesserung mit einfarbiger Füllung">
            <a:extLst>
              <a:ext uri="{FF2B5EF4-FFF2-40B4-BE49-F238E27FC236}">
                <a16:creationId xmlns:a16="http://schemas.microsoft.com/office/drawing/2014/main" id="{711C6413-2CEC-4B79-A2CC-4A836B8FA91B}"/>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2848084" y="729342"/>
            <a:ext cx="914400" cy="914400"/>
          </a:xfrm>
          <a:prstGeom prst="rect">
            <a:avLst/>
          </a:prstGeom>
        </p:spPr>
      </p:pic>
      <p:sp>
        <p:nvSpPr>
          <p:cNvPr id="9" name="Rechteck: abgerundete Ecken 8">
            <a:extLst>
              <a:ext uri="{FF2B5EF4-FFF2-40B4-BE49-F238E27FC236}">
                <a16:creationId xmlns:a16="http://schemas.microsoft.com/office/drawing/2014/main" id="{1EBEE54D-CFEE-48E3-99D4-E981216D6BDB}"/>
              </a:ext>
            </a:extLst>
          </p:cNvPr>
          <p:cNvSpPr/>
          <p:nvPr/>
        </p:nvSpPr>
        <p:spPr>
          <a:xfrm>
            <a:off x="446919" y="2341577"/>
            <a:ext cx="5300133" cy="2939143"/>
          </a:xfrm>
          <a:prstGeom prst="roundRect">
            <a:avLst/>
          </a:prstGeom>
          <a:solidFill>
            <a:schemeClr val="bg1"/>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buFont typeface="Arial" panose="020B0604020202020204" pitchFamily="34" charset="0"/>
              <a:buChar char="•"/>
            </a:pPr>
            <a:r>
              <a:rPr lang="en-US" dirty="0" err="1">
                <a:solidFill>
                  <a:schemeClr val="tx1"/>
                </a:solidFill>
                <a:latin typeface="Noto Sans" panose="020B0502040504020204" pitchFamily="34" charset="0"/>
                <a:ea typeface="Noto Sans" panose="020B0502040504020204" pitchFamily="34" charset="0"/>
                <a:cs typeface="Noto Sans" panose="020B0502040504020204" pitchFamily="34" charset="0"/>
              </a:rPr>
              <a:t>Höhere</a:t>
            </a:r>
            <a:r>
              <a:rPr lang="en-US" dirty="0">
                <a:solidFill>
                  <a:schemeClr val="tx1"/>
                </a:solidFill>
                <a:latin typeface="Noto Sans" panose="020B0502040504020204" pitchFamily="34" charset="0"/>
                <a:ea typeface="Noto Sans" panose="020B0502040504020204" pitchFamily="34" charset="0"/>
                <a:cs typeface="Noto Sans" panose="020B0502040504020204" pitchFamily="34" charset="0"/>
              </a:rPr>
              <a:t> Produktion</a:t>
            </a:r>
          </a:p>
          <a:p>
            <a:pPr marL="285750" indent="-285750">
              <a:buFont typeface="Arial" panose="020B0604020202020204" pitchFamily="34" charset="0"/>
              <a:buChar char="•"/>
            </a:pPr>
            <a:r>
              <a:rPr lang="en-US" dirty="0">
                <a:solidFill>
                  <a:schemeClr val="tx1"/>
                </a:solidFill>
                <a:latin typeface="Noto Sans" panose="020B0502040504020204" pitchFamily="34" charset="0"/>
                <a:ea typeface="Noto Sans" panose="020B0502040504020204" pitchFamily="34" charset="0"/>
                <a:cs typeface="Noto Sans" panose="020B0502040504020204" pitchFamily="34" charset="0"/>
              </a:rPr>
              <a:t>Höhere Produktivität</a:t>
            </a:r>
          </a:p>
          <a:p>
            <a:pPr marL="285750" indent="-285750">
              <a:buFont typeface="Arial" panose="020B0604020202020204" pitchFamily="34" charset="0"/>
              <a:buChar char="•"/>
            </a:pPr>
            <a:r>
              <a:rPr lang="en-US" dirty="0" err="1">
                <a:solidFill>
                  <a:schemeClr val="tx1"/>
                </a:solidFill>
                <a:latin typeface="Noto Sans" panose="020B0502040504020204" pitchFamily="34" charset="0"/>
                <a:ea typeface="Noto Sans" panose="020B0502040504020204" pitchFamily="34" charset="0"/>
                <a:cs typeface="Noto Sans" panose="020B0502040504020204" pitchFamily="34" charset="0"/>
              </a:rPr>
              <a:t>Verbesserte</a:t>
            </a:r>
            <a:r>
              <a:rPr lang="en-US" dirty="0">
                <a:solidFill>
                  <a:schemeClr val="tx1"/>
                </a:solidFill>
                <a:latin typeface="Noto Sans" panose="020B0502040504020204" pitchFamily="34" charset="0"/>
                <a:ea typeface="Noto Sans" panose="020B0502040504020204" pitchFamily="34" charset="0"/>
                <a:cs typeface="Noto Sans" panose="020B0502040504020204" pitchFamily="34" charset="0"/>
              </a:rPr>
              <a:t> </a:t>
            </a:r>
            <a:r>
              <a:rPr lang="en-US" dirty="0" err="1">
                <a:solidFill>
                  <a:schemeClr val="tx1"/>
                </a:solidFill>
                <a:latin typeface="Noto Sans" panose="020B0502040504020204" pitchFamily="34" charset="0"/>
                <a:ea typeface="Noto Sans" panose="020B0502040504020204" pitchFamily="34" charset="0"/>
                <a:cs typeface="Noto Sans" panose="020B0502040504020204" pitchFamily="34" charset="0"/>
              </a:rPr>
              <a:t>Anlagenleistung</a:t>
            </a:r>
            <a:endParaRPr lang="en-US" dirty="0">
              <a:solidFill>
                <a:schemeClr val="tx1"/>
              </a:solidFill>
              <a:latin typeface="Noto Sans" panose="020B0502040504020204" pitchFamily="34" charset="0"/>
              <a:ea typeface="Noto Sans" panose="020B0502040504020204" pitchFamily="34" charset="0"/>
              <a:cs typeface="Noto Sans" panose="020B0502040504020204" pitchFamily="34" charset="0"/>
            </a:endParaRPr>
          </a:p>
          <a:p>
            <a:pPr marL="285750" indent="-285750">
              <a:buFont typeface="Arial" panose="020B0604020202020204" pitchFamily="34" charset="0"/>
              <a:buChar char="•"/>
            </a:pPr>
            <a:r>
              <a:rPr lang="en-US" dirty="0" err="1">
                <a:solidFill>
                  <a:schemeClr val="tx1"/>
                </a:solidFill>
                <a:latin typeface="Noto Sans" panose="020B0502040504020204" pitchFamily="34" charset="0"/>
                <a:ea typeface="Noto Sans" panose="020B0502040504020204" pitchFamily="34" charset="0"/>
                <a:cs typeface="Noto Sans" panose="020B0502040504020204" pitchFamily="34" charset="0"/>
              </a:rPr>
              <a:t>Zuverlässigere</a:t>
            </a:r>
            <a:r>
              <a:rPr lang="en-US" dirty="0">
                <a:solidFill>
                  <a:schemeClr val="tx1"/>
                </a:solidFill>
                <a:latin typeface="Noto Sans" panose="020B0502040504020204" pitchFamily="34" charset="0"/>
                <a:ea typeface="Noto Sans" panose="020B0502040504020204" pitchFamily="34" charset="0"/>
                <a:cs typeface="Noto Sans" panose="020B0502040504020204" pitchFamily="34" charset="0"/>
              </a:rPr>
              <a:t> Produktion </a:t>
            </a:r>
          </a:p>
          <a:p>
            <a:pPr marL="285750" indent="-285750">
              <a:buFont typeface="Arial" panose="020B0604020202020204" pitchFamily="34" charset="0"/>
              <a:buChar char="•"/>
            </a:pPr>
            <a:r>
              <a:rPr lang="en-US" dirty="0" err="1">
                <a:solidFill>
                  <a:schemeClr val="tx1"/>
                </a:solidFill>
                <a:latin typeface="Noto Sans" panose="020B0502040504020204" pitchFamily="34" charset="0"/>
                <a:ea typeface="Noto Sans" panose="020B0502040504020204" pitchFamily="34" charset="0"/>
                <a:cs typeface="Noto Sans" panose="020B0502040504020204" pitchFamily="34" charset="0"/>
              </a:rPr>
              <a:t>Verbesserte</a:t>
            </a:r>
            <a:r>
              <a:rPr lang="en-US" dirty="0">
                <a:solidFill>
                  <a:schemeClr val="tx1"/>
                </a:solidFill>
                <a:latin typeface="Noto Sans" panose="020B0502040504020204" pitchFamily="34" charset="0"/>
                <a:ea typeface="Noto Sans" panose="020B0502040504020204" pitchFamily="34" charset="0"/>
                <a:cs typeface="Noto Sans" panose="020B0502040504020204" pitchFamily="34" charset="0"/>
              </a:rPr>
              <a:t> </a:t>
            </a:r>
            <a:r>
              <a:rPr lang="en-US" dirty="0" err="1">
                <a:solidFill>
                  <a:schemeClr val="tx1"/>
                </a:solidFill>
                <a:latin typeface="Noto Sans" panose="020B0502040504020204" pitchFamily="34" charset="0"/>
                <a:ea typeface="Noto Sans" panose="020B0502040504020204" pitchFamily="34" charset="0"/>
                <a:cs typeface="Noto Sans" panose="020B0502040504020204" pitchFamily="34" charset="0"/>
              </a:rPr>
              <a:t>Produktqualität</a:t>
            </a:r>
            <a:r>
              <a:rPr lang="en-US" dirty="0">
                <a:solidFill>
                  <a:schemeClr val="tx1"/>
                </a:solidFill>
                <a:latin typeface="Noto Sans" panose="020B0502040504020204" pitchFamily="34" charset="0"/>
                <a:ea typeface="Noto Sans" panose="020B0502040504020204" pitchFamily="34" charset="0"/>
                <a:cs typeface="Noto Sans" panose="020B0502040504020204" pitchFamily="34" charset="0"/>
              </a:rPr>
              <a:t>/</a:t>
            </a:r>
            <a:r>
              <a:rPr lang="en-US" dirty="0" err="1">
                <a:solidFill>
                  <a:schemeClr val="tx1"/>
                </a:solidFill>
                <a:latin typeface="Noto Sans" panose="020B0502040504020204" pitchFamily="34" charset="0"/>
                <a:ea typeface="Noto Sans" panose="020B0502040504020204" pitchFamily="34" charset="0"/>
                <a:cs typeface="Noto Sans" panose="020B0502040504020204" pitchFamily="34" charset="0"/>
              </a:rPr>
              <a:t>Konsistenz</a:t>
            </a:r>
            <a:endParaRPr lang="en-US" dirty="0">
              <a:solidFill>
                <a:schemeClr val="tx1"/>
              </a:solidFill>
              <a:latin typeface="Noto Sans" panose="020B0502040504020204" pitchFamily="34" charset="0"/>
              <a:ea typeface="Noto Sans" panose="020B0502040504020204" pitchFamily="34" charset="0"/>
              <a:cs typeface="Noto Sans" panose="020B0502040504020204" pitchFamily="34" charset="0"/>
            </a:endParaRPr>
          </a:p>
          <a:p>
            <a:pPr marL="285750" indent="-285750">
              <a:buFont typeface="Arial" panose="020B0604020202020204" pitchFamily="34" charset="0"/>
              <a:buChar char="•"/>
            </a:pPr>
            <a:r>
              <a:rPr lang="en-US" dirty="0" err="1">
                <a:solidFill>
                  <a:schemeClr val="tx1"/>
                </a:solidFill>
                <a:latin typeface="Noto Sans" panose="020B0502040504020204" pitchFamily="34" charset="0"/>
                <a:ea typeface="Noto Sans" panose="020B0502040504020204" pitchFamily="34" charset="0"/>
                <a:cs typeface="Noto Sans" panose="020B0502040504020204" pitchFamily="34" charset="0"/>
              </a:rPr>
              <a:t>Reduzierte</a:t>
            </a:r>
            <a:r>
              <a:rPr lang="en-US" dirty="0">
                <a:solidFill>
                  <a:schemeClr val="tx1"/>
                </a:solidFill>
                <a:latin typeface="Noto Sans" panose="020B0502040504020204" pitchFamily="34" charset="0"/>
                <a:ea typeface="Noto Sans" panose="020B0502040504020204" pitchFamily="34" charset="0"/>
                <a:cs typeface="Noto Sans" panose="020B0502040504020204" pitchFamily="34" charset="0"/>
              </a:rPr>
              <a:t> Ausschuss-/Nacharbeitskosten</a:t>
            </a:r>
          </a:p>
          <a:p>
            <a:pPr marL="285750" indent="-285750">
              <a:buFont typeface="Arial" panose="020B0604020202020204" pitchFamily="34" charset="0"/>
              <a:buChar char="•"/>
            </a:pPr>
            <a:r>
              <a:rPr lang="en-US" dirty="0">
                <a:solidFill>
                  <a:schemeClr val="tx1"/>
                </a:solidFill>
                <a:latin typeface="Noto Sans" panose="020B0502040504020204" pitchFamily="34" charset="0"/>
                <a:ea typeface="Noto Sans" panose="020B0502040504020204" pitchFamily="34" charset="0"/>
                <a:cs typeface="Noto Sans" panose="020B0502040504020204" pitchFamily="34" charset="0"/>
              </a:rPr>
              <a:t>Verbesserte Kapazitätsauslastung</a:t>
            </a:r>
          </a:p>
          <a:p>
            <a:pPr marL="285750" indent="-285750">
              <a:buFont typeface="Arial" panose="020B0604020202020204" pitchFamily="34" charset="0"/>
              <a:buChar char="•"/>
            </a:pPr>
            <a:r>
              <a:rPr lang="en-US" dirty="0">
                <a:solidFill>
                  <a:schemeClr val="tx1"/>
                </a:solidFill>
                <a:latin typeface="Noto Sans" panose="020B0502040504020204" pitchFamily="34" charset="0"/>
                <a:ea typeface="Noto Sans" panose="020B0502040504020204" pitchFamily="34" charset="0"/>
                <a:cs typeface="Noto Sans" panose="020B0502040504020204" pitchFamily="34" charset="0"/>
              </a:rPr>
              <a:t>Geringere Produktverluste / Höherer Ertrag</a:t>
            </a:r>
          </a:p>
          <a:p>
            <a:pPr marL="285750" indent="-285750">
              <a:buFont typeface="Arial" panose="020B0604020202020204" pitchFamily="34" charset="0"/>
              <a:buChar char="•"/>
            </a:pPr>
            <a:r>
              <a:rPr lang="en-US" dirty="0">
                <a:solidFill>
                  <a:schemeClr val="tx1"/>
                </a:solidFill>
                <a:latin typeface="Noto Sans" panose="020B0502040504020204" pitchFamily="34" charset="0"/>
                <a:ea typeface="Noto Sans" panose="020B0502040504020204" pitchFamily="34" charset="0"/>
                <a:cs typeface="Noto Sans" panose="020B0502040504020204" pitchFamily="34" charset="0"/>
              </a:rPr>
              <a:t>Kürzere Bearbeitungszyklen</a:t>
            </a:r>
          </a:p>
        </p:txBody>
      </p:sp>
      <p:sp>
        <p:nvSpPr>
          <p:cNvPr id="14" name="Rechteck: abgerundete Ecken 13">
            <a:extLst>
              <a:ext uri="{FF2B5EF4-FFF2-40B4-BE49-F238E27FC236}">
                <a16:creationId xmlns:a16="http://schemas.microsoft.com/office/drawing/2014/main" id="{2E47A812-19D4-492A-9CF5-B47D49B2B332}"/>
              </a:ext>
            </a:extLst>
          </p:cNvPr>
          <p:cNvSpPr/>
          <p:nvPr/>
        </p:nvSpPr>
        <p:spPr>
          <a:xfrm>
            <a:off x="587766" y="1828430"/>
            <a:ext cx="3244068" cy="513147"/>
          </a:xfrm>
          <a:prstGeom prst="roundRect">
            <a:avLst/>
          </a:prstGeom>
          <a:solidFill>
            <a:srgbClr val="8DC63F"/>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tx1"/>
                </a:solidFill>
              </a:rPr>
              <a:t>Produktion</a:t>
            </a:r>
          </a:p>
        </p:txBody>
      </p:sp>
      <p:grpSp>
        <p:nvGrpSpPr>
          <p:cNvPr id="4" name="Gruppieren 3">
            <a:extLst>
              <a:ext uri="{FF2B5EF4-FFF2-40B4-BE49-F238E27FC236}">
                <a16:creationId xmlns:a16="http://schemas.microsoft.com/office/drawing/2014/main" id="{735DB8F2-1AED-402D-8BF1-341A7CE533ED}"/>
              </a:ext>
            </a:extLst>
          </p:cNvPr>
          <p:cNvGrpSpPr/>
          <p:nvPr/>
        </p:nvGrpSpPr>
        <p:grpSpPr>
          <a:xfrm>
            <a:off x="6378556" y="806989"/>
            <a:ext cx="5300133" cy="5731923"/>
            <a:chOff x="6359703" y="989552"/>
            <a:chExt cx="5300133" cy="5731923"/>
          </a:xfrm>
        </p:grpSpPr>
        <p:pic>
          <p:nvPicPr>
            <p:cNvPr id="13" name="Grafik 12" descr="Tools mit einfarbiger Füllung">
              <a:extLst>
                <a:ext uri="{FF2B5EF4-FFF2-40B4-BE49-F238E27FC236}">
                  <a16:creationId xmlns:a16="http://schemas.microsoft.com/office/drawing/2014/main" id="{E38E6F4C-9FB4-4D1D-9CF2-FAD1EB2715C6}"/>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7540038" y="989552"/>
              <a:ext cx="707572" cy="707572"/>
            </a:xfrm>
            <a:prstGeom prst="rect">
              <a:avLst/>
            </a:prstGeom>
          </p:spPr>
        </p:pic>
        <p:sp>
          <p:nvSpPr>
            <p:cNvPr id="16" name="Rechteck: abgerundete Ecken 15">
              <a:extLst>
                <a:ext uri="{FF2B5EF4-FFF2-40B4-BE49-F238E27FC236}">
                  <a16:creationId xmlns:a16="http://schemas.microsoft.com/office/drawing/2014/main" id="{44C9F565-2E1E-4088-BE09-127BB3483C3C}"/>
                </a:ext>
              </a:extLst>
            </p:cNvPr>
            <p:cNvSpPr/>
            <p:nvPr/>
          </p:nvSpPr>
          <p:spPr>
            <a:xfrm>
              <a:off x="6359703" y="1783739"/>
              <a:ext cx="5300133" cy="4937736"/>
            </a:xfrm>
            <a:prstGeom prst="roundRect">
              <a:avLst/>
            </a:prstGeom>
            <a:solidFill>
              <a:schemeClr val="bg1"/>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buFont typeface="Arial" panose="020B0604020202020204" pitchFamily="34" charset="0"/>
                <a:buChar char="•"/>
              </a:pPr>
              <a:r>
                <a:rPr lang="de-DE" sz="1800" b="0" i="0" u="none" strike="noStrike" dirty="0">
                  <a:solidFill>
                    <a:srgbClr val="000000"/>
                  </a:solidFill>
                  <a:effectLst/>
                  <a:latin typeface="Noto Sans" panose="020B0502040504020204" pitchFamily="34" charset="0"/>
                  <a:ea typeface="Noto Sans" panose="020B0502040504020204" pitchFamily="34" charset="0"/>
                  <a:cs typeface="Noto Sans" panose="020B0502040504020204" pitchFamily="34" charset="0"/>
                </a:rPr>
                <a:t>Geringerer Wartungsaufwand</a:t>
              </a:r>
              <a:r>
                <a:rPr lang="de-DE" dirty="0">
                  <a:latin typeface="Noto Sans" panose="020B0502040504020204" pitchFamily="34" charset="0"/>
                  <a:ea typeface="Noto Sans" panose="020B0502040504020204" pitchFamily="34" charset="0"/>
                  <a:cs typeface="Noto Sans" panose="020B0502040504020204" pitchFamily="34" charset="0"/>
                </a:rPr>
                <a:t> </a:t>
              </a:r>
            </a:p>
            <a:p>
              <a:pPr marL="285750" indent="-285750">
                <a:buFont typeface="Arial" panose="020B0604020202020204" pitchFamily="34" charset="0"/>
                <a:buChar char="•"/>
              </a:pPr>
              <a:r>
                <a:rPr lang="de-DE" sz="1800" b="0" i="0" u="none" strike="noStrike" dirty="0">
                  <a:solidFill>
                    <a:srgbClr val="000000"/>
                  </a:solidFill>
                  <a:effectLst/>
                  <a:latin typeface="Noto Sans" panose="020B0502040504020204" pitchFamily="34" charset="0"/>
                  <a:ea typeface="Noto Sans" panose="020B0502040504020204" pitchFamily="34" charset="0"/>
                  <a:cs typeface="Noto Sans" panose="020B0502040504020204" pitchFamily="34" charset="0"/>
                </a:rPr>
                <a:t>Einfacherer Systembetrieb</a:t>
              </a:r>
              <a:r>
                <a:rPr lang="de-DE" dirty="0">
                  <a:latin typeface="Noto Sans" panose="020B0502040504020204" pitchFamily="34" charset="0"/>
                  <a:ea typeface="Noto Sans" panose="020B0502040504020204" pitchFamily="34" charset="0"/>
                  <a:cs typeface="Noto Sans" panose="020B0502040504020204" pitchFamily="34" charset="0"/>
                </a:rPr>
                <a:t> </a:t>
              </a:r>
            </a:p>
            <a:p>
              <a:pPr marL="285750" indent="-285750">
                <a:buFont typeface="Arial" panose="020B0604020202020204" pitchFamily="34" charset="0"/>
                <a:buChar char="•"/>
              </a:pPr>
              <a:r>
                <a:rPr lang="en-US" dirty="0" err="1">
                  <a:solidFill>
                    <a:schemeClr val="tx1"/>
                  </a:solidFill>
                  <a:latin typeface="Noto Sans" panose="020B0502040504020204" pitchFamily="34" charset="0"/>
                  <a:ea typeface="Noto Sans" panose="020B0502040504020204" pitchFamily="34" charset="0"/>
                  <a:cs typeface="Noto Sans" panose="020B0502040504020204" pitchFamily="34" charset="0"/>
                </a:rPr>
                <a:t>Geringerer</a:t>
              </a:r>
              <a:r>
                <a:rPr lang="en-US" dirty="0">
                  <a:solidFill>
                    <a:schemeClr val="tx1"/>
                  </a:solidFill>
                  <a:latin typeface="Noto Sans" panose="020B0502040504020204" pitchFamily="34" charset="0"/>
                  <a:ea typeface="Noto Sans" panose="020B0502040504020204" pitchFamily="34" charset="0"/>
                  <a:cs typeface="Noto Sans" panose="020B0502040504020204" pitchFamily="34" charset="0"/>
                </a:rPr>
                <a:t> </a:t>
              </a:r>
              <a:r>
                <a:rPr lang="en-US" dirty="0" err="1">
                  <a:solidFill>
                    <a:schemeClr val="tx1"/>
                  </a:solidFill>
                  <a:latin typeface="Noto Sans" panose="020B0502040504020204" pitchFamily="34" charset="0"/>
                  <a:ea typeface="Noto Sans" panose="020B0502040504020204" pitchFamily="34" charset="0"/>
                  <a:cs typeface="Noto Sans" panose="020B0502040504020204" pitchFamily="34" charset="0"/>
                </a:rPr>
                <a:t>Verschleiß</a:t>
              </a:r>
              <a:r>
                <a:rPr lang="en-US" dirty="0">
                  <a:solidFill>
                    <a:schemeClr val="tx1"/>
                  </a:solidFill>
                  <a:latin typeface="Noto Sans" panose="020B0502040504020204" pitchFamily="34" charset="0"/>
                  <a:ea typeface="Noto Sans" panose="020B0502040504020204" pitchFamily="34" charset="0"/>
                  <a:cs typeface="Noto Sans" panose="020B0502040504020204" pitchFamily="34" charset="0"/>
                </a:rPr>
                <a:t> der </a:t>
              </a:r>
              <a:r>
                <a:rPr lang="en-US" dirty="0" err="1">
                  <a:solidFill>
                    <a:schemeClr val="tx1"/>
                  </a:solidFill>
                  <a:latin typeface="Noto Sans" panose="020B0502040504020204" pitchFamily="34" charset="0"/>
                  <a:ea typeface="Noto Sans" panose="020B0502040504020204" pitchFamily="34" charset="0"/>
                  <a:cs typeface="Noto Sans" panose="020B0502040504020204" pitchFamily="34" charset="0"/>
                </a:rPr>
                <a:t>Ausstattung</a:t>
              </a:r>
              <a:r>
                <a:rPr lang="en-US" dirty="0">
                  <a:solidFill>
                    <a:schemeClr val="tx1"/>
                  </a:solidFill>
                  <a:latin typeface="Noto Sans" panose="020B0502040504020204" pitchFamily="34" charset="0"/>
                  <a:ea typeface="Noto Sans" panose="020B0502040504020204" pitchFamily="34" charset="0"/>
                  <a:cs typeface="Noto Sans" panose="020B0502040504020204" pitchFamily="34" charset="0"/>
                </a:rPr>
                <a:t>/ </a:t>
              </a:r>
              <a:r>
                <a:rPr lang="en-US" dirty="0" err="1">
                  <a:solidFill>
                    <a:schemeClr val="tx1"/>
                  </a:solidFill>
                  <a:latin typeface="Noto Sans" panose="020B0502040504020204" pitchFamily="34" charset="0"/>
                  <a:ea typeface="Noto Sans" panose="020B0502040504020204" pitchFamily="34" charset="0"/>
                  <a:cs typeface="Noto Sans" panose="020B0502040504020204" pitchFamily="34" charset="0"/>
                </a:rPr>
                <a:t>Maschinen</a:t>
              </a:r>
              <a:endParaRPr lang="en-US" dirty="0">
                <a:solidFill>
                  <a:schemeClr val="tx1"/>
                </a:solidFill>
                <a:latin typeface="Noto Sans" panose="020B0502040504020204" pitchFamily="34" charset="0"/>
                <a:ea typeface="Noto Sans" panose="020B0502040504020204" pitchFamily="34" charset="0"/>
                <a:cs typeface="Noto Sans" panose="020B0502040504020204" pitchFamily="34" charset="0"/>
              </a:endParaRPr>
            </a:p>
            <a:p>
              <a:pPr marL="285750" indent="-285750">
                <a:buFont typeface="Arial" panose="020B0604020202020204" pitchFamily="34" charset="0"/>
                <a:buChar char="•"/>
              </a:pPr>
              <a:r>
                <a:rPr lang="en-US" dirty="0">
                  <a:solidFill>
                    <a:schemeClr val="tx1"/>
                  </a:solidFill>
                  <a:latin typeface="Noto Sans" panose="020B0502040504020204" pitchFamily="34" charset="0"/>
                  <a:ea typeface="Noto Sans" panose="020B0502040504020204" pitchFamily="34" charset="0"/>
                  <a:cs typeface="Noto Sans" panose="020B0502040504020204" pitchFamily="34" charset="0"/>
                </a:rPr>
                <a:t>Verlängerte Lebensdauer der </a:t>
              </a:r>
              <a:r>
                <a:rPr lang="en-US" dirty="0" err="1">
                  <a:solidFill>
                    <a:schemeClr val="tx1"/>
                  </a:solidFill>
                  <a:latin typeface="Noto Sans" panose="020B0502040504020204" pitchFamily="34" charset="0"/>
                  <a:ea typeface="Noto Sans" panose="020B0502040504020204" pitchFamily="34" charset="0"/>
                  <a:cs typeface="Noto Sans" panose="020B0502040504020204" pitchFamily="34" charset="0"/>
                </a:rPr>
                <a:t>Ausstattung</a:t>
              </a:r>
              <a:endParaRPr lang="en-US" dirty="0">
                <a:solidFill>
                  <a:schemeClr val="tx1"/>
                </a:solidFill>
                <a:latin typeface="Noto Sans" panose="020B0502040504020204" pitchFamily="34" charset="0"/>
                <a:ea typeface="Noto Sans" panose="020B0502040504020204" pitchFamily="34" charset="0"/>
                <a:cs typeface="Noto Sans" panose="020B0502040504020204" pitchFamily="34" charset="0"/>
              </a:endParaRPr>
            </a:p>
            <a:p>
              <a:pPr marL="285750" indent="-285750">
                <a:buFont typeface="Arial" panose="020B0604020202020204" pitchFamily="34" charset="0"/>
                <a:buChar char="•"/>
              </a:pPr>
              <a:r>
                <a:rPr lang="de-DE" sz="1800" b="0" i="0" u="none" strike="noStrike" dirty="0">
                  <a:solidFill>
                    <a:srgbClr val="000000"/>
                  </a:solidFill>
                  <a:effectLst/>
                  <a:latin typeface="Noto Sans" panose="020B0502040504020204" pitchFamily="34" charset="0"/>
                  <a:ea typeface="Noto Sans" panose="020B0502040504020204" pitchFamily="34" charset="0"/>
                  <a:cs typeface="Noto Sans" panose="020B0502040504020204" pitchFamily="34" charset="0"/>
                </a:rPr>
                <a:t>Geringerer Reinigungsaufwand</a:t>
              </a:r>
              <a:r>
                <a:rPr lang="de-DE" dirty="0">
                  <a:latin typeface="Noto Sans" panose="020B0502040504020204" pitchFamily="34" charset="0"/>
                  <a:ea typeface="Noto Sans" panose="020B0502040504020204" pitchFamily="34" charset="0"/>
                  <a:cs typeface="Noto Sans" panose="020B0502040504020204" pitchFamily="34" charset="0"/>
                </a:rPr>
                <a:t> </a:t>
              </a:r>
            </a:p>
            <a:p>
              <a:pPr marL="285750" indent="-285750">
                <a:buFont typeface="Arial" panose="020B0604020202020204" pitchFamily="34" charset="0"/>
                <a:buChar char="•"/>
              </a:pPr>
              <a:r>
                <a:rPr lang="de-DE" sz="1800" b="0" i="0" u="none" strike="noStrike" dirty="0">
                  <a:solidFill>
                    <a:srgbClr val="000000"/>
                  </a:solidFill>
                  <a:effectLst/>
                  <a:latin typeface="Noto Sans" panose="020B0502040504020204" pitchFamily="34" charset="0"/>
                  <a:ea typeface="Noto Sans" panose="020B0502040504020204" pitchFamily="34" charset="0"/>
                  <a:cs typeface="Noto Sans" panose="020B0502040504020204" pitchFamily="34" charset="0"/>
                </a:rPr>
                <a:t>Geringere Ausfallzeiten</a:t>
              </a:r>
              <a:r>
                <a:rPr lang="de-DE" dirty="0">
                  <a:latin typeface="Noto Sans" panose="020B0502040504020204" pitchFamily="34" charset="0"/>
                  <a:ea typeface="Noto Sans" panose="020B0502040504020204" pitchFamily="34" charset="0"/>
                  <a:cs typeface="Noto Sans" panose="020B0502040504020204" pitchFamily="34" charset="0"/>
                </a:rPr>
                <a:t> </a:t>
              </a:r>
            </a:p>
            <a:p>
              <a:pPr marL="285750" indent="-285750">
                <a:buFont typeface="Arial" panose="020B0604020202020204" pitchFamily="34" charset="0"/>
                <a:buChar char="•"/>
              </a:pPr>
              <a:r>
                <a:rPr lang="de-DE" sz="1800" b="0" i="0" u="none" strike="noStrike" dirty="0">
                  <a:solidFill>
                    <a:srgbClr val="000000"/>
                  </a:solidFill>
                  <a:effectLst/>
                  <a:latin typeface="Noto Sans" panose="020B0502040504020204" pitchFamily="34" charset="0"/>
                  <a:ea typeface="Noto Sans" panose="020B0502040504020204" pitchFamily="34" charset="0"/>
                  <a:cs typeface="Noto Sans" panose="020B0502040504020204" pitchFamily="34" charset="0"/>
                </a:rPr>
                <a:t>Bessere Kontrolle von Ausstattung und Temperaturen</a:t>
              </a:r>
              <a:r>
                <a:rPr lang="de-DE" dirty="0">
                  <a:latin typeface="Noto Sans" panose="020B0502040504020204" pitchFamily="34" charset="0"/>
                  <a:ea typeface="Noto Sans" panose="020B0502040504020204" pitchFamily="34" charset="0"/>
                  <a:cs typeface="Noto Sans" panose="020B0502040504020204" pitchFamily="34" charset="0"/>
                </a:rPr>
                <a:t> </a:t>
              </a:r>
            </a:p>
            <a:p>
              <a:pPr marL="285750" indent="-285750">
                <a:buFont typeface="Arial" panose="020B0604020202020204" pitchFamily="34" charset="0"/>
                <a:buChar char="•"/>
              </a:pPr>
              <a:r>
                <a:rPr lang="en-US" dirty="0" err="1">
                  <a:solidFill>
                    <a:schemeClr val="tx1"/>
                  </a:solidFill>
                  <a:latin typeface="Noto Sans" panose="020B0502040504020204" pitchFamily="34" charset="0"/>
                  <a:ea typeface="Noto Sans" panose="020B0502040504020204" pitchFamily="34" charset="0"/>
                  <a:cs typeface="Noto Sans" panose="020B0502040504020204" pitchFamily="34" charset="0"/>
                </a:rPr>
                <a:t>Geringerer</a:t>
              </a:r>
              <a:r>
                <a:rPr lang="en-US" dirty="0">
                  <a:solidFill>
                    <a:schemeClr val="tx1"/>
                  </a:solidFill>
                  <a:latin typeface="Noto Sans" panose="020B0502040504020204" pitchFamily="34" charset="0"/>
                  <a:ea typeface="Noto Sans" panose="020B0502040504020204" pitchFamily="34" charset="0"/>
                  <a:cs typeface="Noto Sans" panose="020B0502040504020204" pitchFamily="34" charset="0"/>
                </a:rPr>
                <a:t> Bedarf an technischen Kontrollen</a:t>
              </a:r>
            </a:p>
            <a:p>
              <a:pPr marL="285750" indent="-285750">
                <a:buFont typeface="Arial" panose="020B0604020202020204" pitchFamily="34" charset="0"/>
                <a:buChar char="•"/>
              </a:pPr>
              <a:r>
                <a:rPr lang="en-US" dirty="0">
                  <a:solidFill>
                    <a:schemeClr val="tx1"/>
                  </a:solidFill>
                  <a:latin typeface="Noto Sans" panose="020B0502040504020204" pitchFamily="34" charset="0"/>
                  <a:ea typeface="Noto Sans" panose="020B0502040504020204" pitchFamily="34" charset="0"/>
                  <a:cs typeface="Noto Sans" panose="020B0502040504020204" pitchFamily="34" charset="0"/>
                </a:rPr>
                <a:t>Verringerung des Arbeitsbedarfs</a:t>
              </a:r>
            </a:p>
            <a:p>
              <a:pPr marL="285750" indent="-285750">
                <a:buFont typeface="Arial" panose="020B0604020202020204" pitchFamily="34" charset="0"/>
                <a:buChar char="•"/>
              </a:pPr>
              <a:r>
                <a:rPr lang="en-US" dirty="0">
                  <a:solidFill>
                    <a:schemeClr val="tx1"/>
                  </a:solidFill>
                  <a:latin typeface="Noto Sans" panose="020B0502040504020204" pitchFamily="34" charset="0"/>
                  <a:ea typeface="Noto Sans" panose="020B0502040504020204" pitchFamily="34" charset="0"/>
                  <a:cs typeface="Noto Sans" panose="020B0502040504020204" pitchFamily="34" charset="0"/>
                </a:rPr>
                <a:t>Geringerer Verbrauch von Hilfs- und Betriebsstoffen </a:t>
              </a:r>
            </a:p>
            <a:p>
              <a:pPr marL="285750" indent="-285750">
                <a:buFont typeface="Arial" panose="020B0604020202020204" pitchFamily="34" charset="0"/>
                <a:buChar char="•"/>
              </a:pPr>
              <a:r>
                <a:rPr lang="de-DE" sz="1800" b="0" i="0" u="none" strike="noStrike" dirty="0">
                  <a:solidFill>
                    <a:srgbClr val="000000"/>
                  </a:solidFill>
                  <a:effectLst/>
                  <a:latin typeface="Noto Sans" panose="020B0502040504020204" pitchFamily="34" charset="0"/>
                  <a:ea typeface="Noto Sans" panose="020B0502040504020204" pitchFamily="34" charset="0"/>
                  <a:cs typeface="Noto Sans" panose="020B0502040504020204" pitchFamily="34" charset="0"/>
                </a:rPr>
                <a:t>Geringerer Bedarf an Reserveausrüstung</a:t>
              </a:r>
              <a:r>
                <a:rPr lang="de-DE" dirty="0">
                  <a:latin typeface="Noto Sans" panose="020B0502040504020204" pitchFamily="34" charset="0"/>
                  <a:ea typeface="Noto Sans" panose="020B0502040504020204" pitchFamily="34" charset="0"/>
                  <a:cs typeface="Noto Sans" panose="020B0502040504020204" pitchFamily="34" charset="0"/>
                </a:rPr>
                <a:t> </a:t>
              </a:r>
              <a:endParaRPr lang="en-US" dirty="0">
                <a:solidFill>
                  <a:schemeClr val="tx1"/>
                </a:solidFill>
                <a:latin typeface="Noto Sans" panose="020B0502040504020204" pitchFamily="34" charset="0"/>
                <a:ea typeface="Noto Sans" panose="020B0502040504020204" pitchFamily="34" charset="0"/>
                <a:cs typeface="Noto Sans" panose="020B0502040504020204" pitchFamily="34" charset="0"/>
              </a:endParaRPr>
            </a:p>
          </p:txBody>
        </p:sp>
        <p:sp>
          <p:nvSpPr>
            <p:cNvPr id="17" name="Rechteck: abgerundete Ecken 16">
              <a:extLst>
                <a:ext uri="{FF2B5EF4-FFF2-40B4-BE49-F238E27FC236}">
                  <a16:creationId xmlns:a16="http://schemas.microsoft.com/office/drawing/2014/main" id="{D2CF9FBC-D8FC-44C7-B939-46547E43B250}"/>
                </a:ext>
              </a:extLst>
            </p:cNvPr>
            <p:cNvSpPr/>
            <p:nvPr/>
          </p:nvSpPr>
          <p:spPr>
            <a:xfrm>
              <a:off x="8358668" y="1343338"/>
              <a:ext cx="3244068" cy="513147"/>
            </a:xfrm>
            <a:prstGeom prst="round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tx1"/>
                  </a:solidFill>
                </a:rPr>
                <a:t>Betrieb und Wartung</a:t>
              </a:r>
            </a:p>
          </p:txBody>
        </p:sp>
      </p:grpSp>
    </p:spTree>
    <p:extLst>
      <p:ext uri="{BB962C8B-B14F-4D97-AF65-F5344CB8AC3E}">
        <p14:creationId xmlns:p14="http://schemas.microsoft.com/office/powerpoint/2010/main" val="39964161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umsplatzhalter 1">
            <a:extLst>
              <a:ext uri="{FF2B5EF4-FFF2-40B4-BE49-F238E27FC236}">
                <a16:creationId xmlns:a16="http://schemas.microsoft.com/office/drawing/2014/main" id="{908E9E78-03A5-40BF-A18F-6C6B0C280ACA}"/>
              </a:ext>
            </a:extLst>
          </p:cNvPr>
          <p:cNvSpPr>
            <a:spLocks noGrp="1"/>
          </p:cNvSpPr>
          <p:nvPr>
            <p:ph type="dt" sz="half" idx="10"/>
          </p:nvPr>
        </p:nvSpPr>
        <p:spPr/>
        <p:txBody>
          <a:bodyPr/>
          <a:lstStyle/>
          <a:p>
            <a:fld id="{3952BC8B-0847-40D8-9862-321C988819E6}" type="datetime3">
              <a:rPr lang="en-GB" smtClean="0"/>
              <a:t>4 May, 2022</a:t>
            </a:fld>
            <a:endParaRPr lang="de-DE" dirty="0"/>
          </a:p>
        </p:txBody>
      </p:sp>
      <p:sp>
        <p:nvSpPr>
          <p:cNvPr id="3" name="Foliennummernplatzhalter 2">
            <a:extLst>
              <a:ext uri="{FF2B5EF4-FFF2-40B4-BE49-F238E27FC236}">
                <a16:creationId xmlns:a16="http://schemas.microsoft.com/office/drawing/2014/main" id="{EBB10A52-F7B4-451D-935B-CBD66E09D687}"/>
              </a:ext>
            </a:extLst>
          </p:cNvPr>
          <p:cNvSpPr>
            <a:spLocks noGrp="1"/>
          </p:cNvSpPr>
          <p:nvPr>
            <p:ph type="sldNum" sz="quarter" idx="11"/>
          </p:nvPr>
        </p:nvSpPr>
        <p:spPr/>
        <p:txBody>
          <a:bodyPr/>
          <a:lstStyle/>
          <a:p>
            <a:fld id="{CD13C9F6-DA1F-4969-8B21-2E803A8A69C8}" type="slidenum">
              <a:rPr lang="de-DE" smtClean="0"/>
              <a:t>23</a:t>
            </a:fld>
            <a:endParaRPr lang="de-DE" dirty="0"/>
          </a:p>
        </p:txBody>
      </p:sp>
      <p:pic>
        <p:nvPicPr>
          <p:cNvPr id="18" name="Grafik 17" descr="Thermometer mit einfarbiger Füllung">
            <a:extLst>
              <a:ext uri="{FF2B5EF4-FFF2-40B4-BE49-F238E27FC236}">
                <a16:creationId xmlns:a16="http://schemas.microsoft.com/office/drawing/2014/main" id="{CF972CD7-07F2-4DDE-A403-236D24CB3A95}"/>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4341843" y="915953"/>
            <a:ext cx="718458" cy="718458"/>
          </a:xfrm>
          <a:prstGeom prst="rect">
            <a:avLst/>
          </a:prstGeom>
        </p:spPr>
      </p:pic>
      <p:pic>
        <p:nvPicPr>
          <p:cNvPr id="20" name="Grafik 19" descr="Auge mit einfarbiger Füllung">
            <a:extLst>
              <a:ext uri="{FF2B5EF4-FFF2-40B4-BE49-F238E27FC236}">
                <a16:creationId xmlns:a16="http://schemas.microsoft.com/office/drawing/2014/main" id="{C92CEFB7-9FA3-43E3-A0F1-3FAC5A53D96B}"/>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5229029" y="948609"/>
            <a:ext cx="718458" cy="718458"/>
          </a:xfrm>
          <a:prstGeom prst="rect">
            <a:avLst/>
          </a:prstGeom>
        </p:spPr>
      </p:pic>
      <p:pic>
        <p:nvPicPr>
          <p:cNvPr id="22" name="Grafik 21" descr="Klang (mittel) mit einfarbiger Füllung">
            <a:extLst>
              <a:ext uri="{FF2B5EF4-FFF2-40B4-BE49-F238E27FC236}">
                <a16:creationId xmlns:a16="http://schemas.microsoft.com/office/drawing/2014/main" id="{464EFBF8-11C1-4406-82DE-CC5BE46B3842}"/>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6214187" y="948609"/>
            <a:ext cx="718458" cy="718458"/>
          </a:xfrm>
          <a:prstGeom prst="rect">
            <a:avLst/>
          </a:prstGeom>
        </p:spPr>
      </p:pic>
      <p:pic>
        <p:nvPicPr>
          <p:cNvPr id="24" name="Grafik 23" descr="Lächelnde Gesichtskontur mit einfarbiger Füllung">
            <a:extLst>
              <a:ext uri="{FF2B5EF4-FFF2-40B4-BE49-F238E27FC236}">
                <a16:creationId xmlns:a16="http://schemas.microsoft.com/office/drawing/2014/main" id="{059057FB-2744-41EB-BFBE-9E8F56100324}"/>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7095930" y="948608"/>
            <a:ext cx="718458" cy="718458"/>
          </a:xfrm>
          <a:prstGeom prst="rect">
            <a:avLst/>
          </a:prstGeom>
        </p:spPr>
      </p:pic>
      <p:sp>
        <p:nvSpPr>
          <p:cNvPr id="12" name="Rechteck: abgerundete Ecken 11">
            <a:extLst>
              <a:ext uri="{FF2B5EF4-FFF2-40B4-BE49-F238E27FC236}">
                <a16:creationId xmlns:a16="http://schemas.microsoft.com/office/drawing/2014/main" id="{D0EDFA89-F2F1-40E2-B0A3-13C2F6DDE98F}"/>
              </a:ext>
            </a:extLst>
          </p:cNvPr>
          <p:cNvSpPr/>
          <p:nvPr/>
        </p:nvSpPr>
        <p:spPr>
          <a:xfrm>
            <a:off x="3593562" y="2319116"/>
            <a:ext cx="5959708" cy="3999753"/>
          </a:xfrm>
          <a:prstGeom prst="roundRect">
            <a:avLst/>
          </a:prstGeom>
          <a:solidFill>
            <a:schemeClr val="bg1"/>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buFont typeface="Arial" panose="020B0604020202020204" pitchFamily="34" charset="0"/>
              <a:buChar char="•"/>
            </a:pPr>
            <a:r>
              <a:rPr lang="en-US" dirty="0" err="1">
                <a:solidFill>
                  <a:schemeClr val="tx1"/>
                </a:solidFill>
                <a:latin typeface="Noto Sans" panose="020B0502040504020204" pitchFamily="34" charset="0"/>
                <a:ea typeface="Noto Sans" panose="020B0502040504020204" pitchFamily="34" charset="0"/>
                <a:cs typeface="Noto Sans" panose="020B0502040504020204" pitchFamily="34" charset="0"/>
              </a:rPr>
              <a:t>Bessere</a:t>
            </a:r>
            <a:r>
              <a:rPr lang="en-US" dirty="0">
                <a:solidFill>
                  <a:schemeClr val="tx1"/>
                </a:solidFill>
                <a:latin typeface="Noto Sans" panose="020B0502040504020204" pitchFamily="34" charset="0"/>
                <a:ea typeface="Noto Sans" panose="020B0502040504020204" pitchFamily="34" charset="0"/>
                <a:cs typeface="Noto Sans" panose="020B0502040504020204" pitchFamily="34" charset="0"/>
              </a:rPr>
              <a:t> Sicherheit der Arbeitnehmer</a:t>
            </a:r>
          </a:p>
          <a:p>
            <a:pPr marL="285750" indent="-285750">
              <a:buFont typeface="Arial" panose="020B0604020202020204" pitchFamily="34" charset="0"/>
              <a:buChar char="•"/>
            </a:pPr>
            <a:r>
              <a:rPr lang="de-DE" sz="1800" b="0" i="0" u="none" strike="noStrike" dirty="0">
                <a:solidFill>
                  <a:srgbClr val="000000"/>
                </a:solidFill>
                <a:effectLst/>
                <a:latin typeface="Noto Sans" panose="020B0502040504020204" pitchFamily="34" charset="0"/>
                <a:ea typeface="Noto Sans" panose="020B0502040504020204" pitchFamily="34" charset="0"/>
                <a:cs typeface="Noto Sans" panose="020B0502040504020204" pitchFamily="34" charset="0"/>
              </a:rPr>
              <a:t>Geringere Lärmbelastung</a:t>
            </a:r>
            <a:r>
              <a:rPr lang="de-DE" dirty="0">
                <a:latin typeface="Noto Sans" panose="020B0502040504020204" pitchFamily="34" charset="0"/>
                <a:ea typeface="Noto Sans" panose="020B0502040504020204" pitchFamily="34" charset="0"/>
                <a:cs typeface="Noto Sans" panose="020B0502040504020204" pitchFamily="34" charset="0"/>
              </a:rPr>
              <a:t> </a:t>
            </a:r>
          </a:p>
          <a:p>
            <a:pPr marL="285750" indent="-285750">
              <a:buFont typeface="Arial" panose="020B0604020202020204" pitchFamily="34" charset="0"/>
              <a:buChar char="•"/>
            </a:pPr>
            <a:r>
              <a:rPr lang="en-US" dirty="0" err="1">
                <a:solidFill>
                  <a:schemeClr val="tx1"/>
                </a:solidFill>
                <a:latin typeface="Noto Sans" panose="020B0502040504020204" pitchFamily="34" charset="0"/>
                <a:ea typeface="Noto Sans" panose="020B0502040504020204" pitchFamily="34" charset="0"/>
                <a:cs typeface="Noto Sans" panose="020B0502040504020204" pitchFamily="34" charset="0"/>
              </a:rPr>
              <a:t>Bessere</a:t>
            </a:r>
            <a:r>
              <a:rPr lang="en-US" dirty="0">
                <a:solidFill>
                  <a:schemeClr val="tx1"/>
                </a:solidFill>
                <a:latin typeface="Noto Sans" panose="020B0502040504020204" pitchFamily="34" charset="0"/>
                <a:ea typeface="Noto Sans" panose="020B0502040504020204" pitchFamily="34" charset="0"/>
                <a:cs typeface="Noto Sans" panose="020B0502040504020204" pitchFamily="34" charset="0"/>
              </a:rPr>
              <a:t> Beleuchtung</a:t>
            </a:r>
          </a:p>
          <a:p>
            <a:pPr marL="285750" indent="-285750">
              <a:buFont typeface="Arial" panose="020B0604020202020204" pitchFamily="34" charset="0"/>
              <a:buChar char="•"/>
            </a:pPr>
            <a:r>
              <a:rPr lang="en-US" dirty="0">
                <a:solidFill>
                  <a:schemeClr val="tx1"/>
                </a:solidFill>
                <a:latin typeface="Noto Sans" panose="020B0502040504020204" pitchFamily="34" charset="0"/>
                <a:ea typeface="Noto Sans" panose="020B0502040504020204" pitchFamily="34" charset="0"/>
                <a:cs typeface="Noto Sans" panose="020B0502040504020204" pitchFamily="34" charset="0"/>
              </a:rPr>
              <a:t>Höherer Komfort</a:t>
            </a:r>
          </a:p>
          <a:p>
            <a:pPr marL="285750" indent="-285750">
              <a:buFont typeface="Arial" panose="020B0604020202020204" pitchFamily="34" charset="0"/>
              <a:buChar char="•"/>
            </a:pPr>
            <a:r>
              <a:rPr lang="en-US" dirty="0">
                <a:solidFill>
                  <a:schemeClr val="tx1"/>
                </a:solidFill>
                <a:latin typeface="Noto Sans" panose="020B0502040504020204" pitchFamily="34" charset="0"/>
                <a:ea typeface="Noto Sans" panose="020B0502040504020204" pitchFamily="34" charset="0"/>
                <a:cs typeface="Noto Sans" panose="020B0502040504020204" pitchFamily="34" charset="0"/>
              </a:rPr>
              <a:t>Bessere Luftqualität</a:t>
            </a:r>
          </a:p>
          <a:p>
            <a:pPr marL="285750" indent="-285750">
              <a:buFont typeface="Arial" panose="020B0604020202020204" pitchFamily="34" charset="0"/>
              <a:buChar char="•"/>
            </a:pPr>
            <a:r>
              <a:rPr lang="en-US" dirty="0">
                <a:solidFill>
                  <a:schemeClr val="tx1"/>
                </a:solidFill>
                <a:latin typeface="Noto Sans" panose="020B0502040504020204" pitchFamily="34" charset="0"/>
                <a:ea typeface="Noto Sans" panose="020B0502040504020204" pitchFamily="34" charset="0"/>
                <a:cs typeface="Noto Sans" panose="020B0502040504020204" pitchFamily="34" charset="0"/>
              </a:rPr>
              <a:t>Verbesserte Temperaturkontrolle</a:t>
            </a:r>
          </a:p>
          <a:p>
            <a:pPr marL="285750" indent="-285750">
              <a:buFont typeface="Arial" panose="020B0604020202020204" pitchFamily="34" charset="0"/>
              <a:buChar char="•"/>
            </a:pPr>
            <a:r>
              <a:rPr lang="en-US" dirty="0" err="1">
                <a:solidFill>
                  <a:schemeClr val="tx1"/>
                </a:solidFill>
                <a:latin typeface="Noto Sans" panose="020B0502040504020204" pitchFamily="34" charset="0"/>
                <a:ea typeface="Noto Sans" panose="020B0502040504020204" pitchFamily="34" charset="0"/>
                <a:cs typeface="Noto Sans" panose="020B0502040504020204" pitchFamily="34" charset="0"/>
              </a:rPr>
              <a:t>Geringere</a:t>
            </a:r>
            <a:r>
              <a:rPr lang="en-US" dirty="0">
                <a:solidFill>
                  <a:schemeClr val="tx1"/>
                </a:solidFill>
                <a:latin typeface="Noto Sans" panose="020B0502040504020204" pitchFamily="34" charset="0"/>
                <a:ea typeface="Noto Sans" panose="020B0502040504020204" pitchFamily="34" charset="0"/>
                <a:cs typeface="Noto Sans" panose="020B0502040504020204" pitchFamily="34" charset="0"/>
              </a:rPr>
              <a:t> Vibrationen</a:t>
            </a:r>
          </a:p>
          <a:p>
            <a:pPr marL="285750" indent="-285750">
              <a:buFont typeface="Arial" panose="020B0604020202020204" pitchFamily="34" charset="0"/>
              <a:buChar char="•"/>
            </a:pPr>
            <a:r>
              <a:rPr lang="en-US" dirty="0">
                <a:solidFill>
                  <a:schemeClr val="tx1"/>
                </a:solidFill>
                <a:latin typeface="Noto Sans" panose="020B0502040504020204" pitchFamily="34" charset="0"/>
                <a:ea typeface="Noto Sans" panose="020B0502040504020204" pitchFamily="34" charset="0"/>
                <a:cs typeface="Noto Sans" panose="020B0502040504020204" pitchFamily="34" charset="0"/>
              </a:rPr>
              <a:t>Geringerer Bedarf an persönlicher Schutzausrüstung</a:t>
            </a:r>
          </a:p>
          <a:p>
            <a:pPr marL="285750" indent="-285750">
              <a:buFont typeface="Arial" panose="020B0604020202020204" pitchFamily="34" charset="0"/>
              <a:buChar char="•"/>
            </a:pPr>
            <a:r>
              <a:rPr lang="en-US" dirty="0">
                <a:solidFill>
                  <a:schemeClr val="tx1"/>
                </a:solidFill>
                <a:latin typeface="Noto Sans" panose="020B0502040504020204" pitchFamily="34" charset="0"/>
                <a:ea typeface="Noto Sans" panose="020B0502040504020204" pitchFamily="34" charset="0"/>
                <a:cs typeface="Noto Sans" panose="020B0502040504020204" pitchFamily="34" charset="0"/>
              </a:rPr>
              <a:t>Bessere Gesundheit des Personals / weniger Krankheiten</a:t>
            </a:r>
          </a:p>
          <a:p>
            <a:pPr marL="285750" indent="-285750">
              <a:buFont typeface="Arial" panose="020B0604020202020204" pitchFamily="34" charset="0"/>
              <a:buChar char="•"/>
            </a:pPr>
            <a:r>
              <a:rPr lang="en-US" dirty="0">
                <a:solidFill>
                  <a:schemeClr val="tx1"/>
                </a:solidFill>
                <a:latin typeface="Noto Sans" panose="020B0502040504020204" pitchFamily="34" charset="0"/>
                <a:ea typeface="Noto Sans" panose="020B0502040504020204" pitchFamily="34" charset="0"/>
                <a:cs typeface="Noto Sans" panose="020B0502040504020204" pitchFamily="34" charset="0"/>
              </a:rPr>
              <a:t>Geringeres Unfallrisiko</a:t>
            </a:r>
          </a:p>
          <a:p>
            <a:pPr marL="285750" indent="-285750">
              <a:buFont typeface="Arial" panose="020B0604020202020204" pitchFamily="34" charset="0"/>
              <a:buChar char="•"/>
            </a:pPr>
            <a:r>
              <a:rPr lang="en-US" dirty="0">
                <a:solidFill>
                  <a:schemeClr val="tx1"/>
                </a:solidFill>
                <a:latin typeface="Noto Sans" panose="020B0502040504020204" pitchFamily="34" charset="0"/>
                <a:ea typeface="Noto Sans" panose="020B0502040504020204" pitchFamily="34" charset="0"/>
                <a:cs typeface="Noto Sans" panose="020B0502040504020204" pitchFamily="34" charset="0"/>
              </a:rPr>
              <a:t>Höhere Mitarbeiterzufriedenheit und </a:t>
            </a:r>
            <a:r>
              <a:rPr lang="en-US" dirty="0" err="1">
                <a:solidFill>
                  <a:schemeClr val="tx1"/>
                </a:solidFill>
                <a:latin typeface="Noto Sans" panose="020B0502040504020204" pitchFamily="34" charset="0"/>
                <a:ea typeface="Noto Sans" panose="020B0502040504020204" pitchFamily="34" charset="0"/>
                <a:cs typeface="Noto Sans" panose="020B0502040504020204" pitchFamily="34" charset="0"/>
              </a:rPr>
              <a:t>Produktivität</a:t>
            </a:r>
            <a:endParaRPr lang="en-US" dirty="0">
              <a:solidFill>
                <a:schemeClr val="tx1"/>
              </a:solidFill>
              <a:latin typeface="Noto Sans" panose="020B0502040504020204" pitchFamily="34" charset="0"/>
              <a:ea typeface="Noto Sans" panose="020B0502040504020204" pitchFamily="34" charset="0"/>
              <a:cs typeface="Noto Sans" panose="020B0502040504020204" pitchFamily="34" charset="0"/>
            </a:endParaRPr>
          </a:p>
        </p:txBody>
      </p:sp>
      <p:sp>
        <p:nvSpPr>
          <p:cNvPr id="13" name="Rechteck: abgerundete Ecken 12">
            <a:extLst>
              <a:ext uri="{FF2B5EF4-FFF2-40B4-BE49-F238E27FC236}">
                <a16:creationId xmlns:a16="http://schemas.microsoft.com/office/drawing/2014/main" id="{9F6FE392-9193-46E3-BB56-C252F08AE328}"/>
              </a:ext>
            </a:extLst>
          </p:cNvPr>
          <p:cNvSpPr/>
          <p:nvPr/>
        </p:nvSpPr>
        <p:spPr>
          <a:xfrm>
            <a:off x="3778107" y="1838625"/>
            <a:ext cx="3244068" cy="513147"/>
          </a:xfrm>
          <a:prstGeom prst="roundRect">
            <a:avLst/>
          </a:prstGeom>
          <a:solidFill>
            <a:srgbClr val="D8D8D8"/>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latin typeface="Noto Sans" panose="020B0502040504020204" pitchFamily="34" charset="0"/>
                <a:ea typeface="Noto Sans" panose="020B0502040504020204" pitchFamily="34" charset="0"/>
                <a:cs typeface="Noto Sans" panose="020B0502040504020204" pitchFamily="34" charset="0"/>
              </a:rPr>
              <a:t>Arbeitsumfeld</a:t>
            </a:r>
          </a:p>
        </p:txBody>
      </p:sp>
    </p:spTree>
    <p:extLst>
      <p:ext uri="{BB962C8B-B14F-4D97-AF65-F5344CB8AC3E}">
        <p14:creationId xmlns:p14="http://schemas.microsoft.com/office/powerpoint/2010/main" val="370368730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B3D0FEB-1292-4ADE-8E1D-023B0A3BBA25}"/>
              </a:ext>
            </a:extLst>
          </p:cNvPr>
          <p:cNvSpPr>
            <a:spLocks noGrp="1"/>
          </p:cNvSpPr>
          <p:nvPr>
            <p:ph type="title"/>
          </p:nvPr>
        </p:nvSpPr>
        <p:spPr/>
        <p:txBody>
          <a:bodyPr>
            <a:normAutofit fontScale="90000"/>
          </a:bodyPr>
          <a:lstStyle/>
          <a:p>
            <a:r>
              <a:rPr lang="de-DE" dirty="0"/>
              <a:t>Auswirkung der Arbeit in einem energieeffizienten Gebäude</a:t>
            </a:r>
          </a:p>
        </p:txBody>
      </p:sp>
      <p:sp>
        <p:nvSpPr>
          <p:cNvPr id="3" name="Inhaltsplatzhalter 2">
            <a:extLst>
              <a:ext uri="{FF2B5EF4-FFF2-40B4-BE49-F238E27FC236}">
                <a16:creationId xmlns:a16="http://schemas.microsoft.com/office/drawing/2014/main" id="{380227CB-403B-47BF-BA39-F44DEDDAD1BE}"/>
              </a:ext>
            </a:extLst>
          </p:cNvPr>
          <p:cNvSpPr>
            <a:spLocks noGrp="1"/>
          </p:cNvSpPr>
          <p:nvPr>
            <p:ph idx="1"/>
          </p:nvPr>
        </p:nvSpPr>
        <p:spPr/>
        <p:txBody>
          <a:bodyPr>
            <a:normAutofit/>
          </a:bodyPr>
          <a:lstStyle/>
          <a:p>
            <a:pPr marL="0" indent="0">
              <a:buFontTx/>
              <a:buNone/>
            </a:pPr>
            <a:endParaRPr lang="en-US" dirty="0"/>
          </a:p>
          <a:p>
            <a:pPr marL="0" indent="0">
              <a:buFontTx/>
              <a:buNone/>
            </a:pPr>
            <a:r>
              <a:rPr lang="en-US" sz="2000" dirty="0" err="1"/>
              <a:t>Arbeitnehmer</a:t>
            </a:r>
            <a:r>
              <a:rPr lang="en-US" sz="2000" dirty="0"/>
              <a:t>, die in </a:t>
            </a:r>
            <a:r>
              <a:rPr lang="en-US" sz="2000" dirty="0" err="1"/>
              <a:t>einem</a:t>
            </a:r>
            <a:r>
              <a:rPr lang="en-US" sz="2000" dirty="0"/>
              <a:t> </a:t>
            </a:r>
            <a:r>
              <a:rPr lang="en-US" sz="2000" dirty="0" err="1"/>
              <a:t>energieeffizienten</a:t>
            </a:r>
            <a:r>
              <a:rPr lang="en-US" sz="2000" dirty="0"/>
              <a:t> </a:t>
            </a:r>
            <a:r>
              <a:rPr lang="en-US" sz="2000" dirty="0" err="1"/>
              <a:t>Gebäude</a:t>
            </a:r>
            <a:r>
              <a:rPr lang="en-US" sz="2000" dirty="0"/>
              <a:t> </a:t>
            </a:r>
            <a:r>
              <a:rPr lang="en-US" sz="2000" dirty="0" err="1"/>
              <a:t>arbeiteten</a:t>
            </a:r>
            <a:r>
              <a:rPr lang="en-US" sz="2000" dirty="0"/>
              <a:t>, </a:t>
            </a:r>
            <a:r>
              <a:rPr lang="en-US" sz="2000" dirty="0" err="1"/>
              <a:t>zeigten</a:t>
            </a:r>
            <a:r>
              <a:rPr lang="en-US" sz="2000" dirty="0"/>
              <a:t>:</a:t>
            </a:r>
          </a:p>
          <a:p>
            <a:pPr marL="0" indent="0">
              <a:buFontTx/>
              <a:buNone/>
            </a:pPr>
            <a:endParaRPr lang="en-US" sz="2000" dirty="0"/>
          </a:p>
          <a:p>
            <a:pPr marL="171450" indent="-171450">
              <a:buFont typeface="Arial" panose="020B0604020202020204" pitchFamily="34" charset="0"/>
              <a:buChar char="•"/>
            </a:pPr>
            <a:r>
              <a:rPr lang="en-US" sz="2000" dirty="0"/>
              <a:t>26% </a:t>
            </a:r>
            <a:r>
              <a:rPr lang="en-US" sz="2000" dirty="0" err="1"/>
              <a:t>höhere</a:t>
            </a:r>
            <a:r>
              <a:rPr lang="en-US" sz="2000" dirty="0"/>
              <a:t> </a:t>
            </a:r>
            <a:r>
              <a:rPr lang="en-US" sz="2000" dirty="0" err="1"/>
              <a:t>kognitive</a:t>
            </a:r>
            <a:r>
              <a:rPr lang="en-US" sz="2000" dirty="0"/>
              <a:t> </a:t>
            </a:r>
            <a:r>
              <a:rPr lang="en-US" sz="2000" dirty="0" err="1"/>
              <a:t>Funktion</a:t>
            </a:r>
            <a:endParaRPr lang="en-US" sz="2000" dirty="0"/>
          </a:p>
          <a:p>
            <a:pPr marL="171450" indent="-171450">
              <a:buFont typeface="Arial" panose="020B0604020202020204" pitchFamily="34" charset="0"/>
              <a:buChar char="•"/>
            </a:pPr>
            <a:r>
              <a:rPr lang="en-US" sz="2000" dirty="0"/>
              <a:t>6% </a:t>
            </a:r>
            <a:r>
              <a:rPr lang="en-US" sz="2000" dirty="0" err="1"/>
              <a:t>höhere</a:t>
            </a:r>
            <a:r>
              <a:rPr lang="en-US" sz="2000" dirty="0"/>
              <a:t> </a:t>
            </a:r>
            <a:r>
              <a:rPr lang="en-US" sz="2000" dirty="0" err="1"/>
              <a:t>Schlafqualität</a:t>
            </a:r>
            <a:endParaRPr lang="en-US" sz="2000" dirty="0"/>
          </a:p>
          <a:p>
            <a:pPr marL="171450" indent="-171450">
              <a:buFont typeface="Arial" panose="020B0604020202020204" pitchFamily="34" charset="0"/>
              <a:buChar char="•"/>
            </a:pPr>
            <a:r>
              <a:rPr lang="en-US" sz="2000" dirty="0"/>
              <a:t>30 % </a:t>
            </a:r>
            <a:r>
              <a:rPr lang="en-US" sz="2000" dirty="0" err="1"/>
              <a:t>weniger</a:t>
            </a:r>
            <a:r>
              <a:rPr lang="en-US" sz="2000" dirty="0"/>
              <a:t> </a:t>
            </a:r>
            <a:r>
              <a:rPr lang="en-US" sz="2000" dirty="0" err="1"/>
              <a:t>Symptome</a:t>
            </a:r>
            <a:r>
              <a:rPr lang="en-US" sz="2000" dirty="0"/>
              <a:t> des "Sick-Building-</a:t>
            </a:r>
            <a:r>
              <a:rPr lang="en-US" sz="2000" dirty="0" err="1"/>
              <a:t>Syndroms</a:t>
            </a:r>
            <a:r>
              <a:rPr lang="en-US" sz="2000" dirty="0"/>
              <a:t>" </a:t>
            </a:r>
          </a:p>
          <a:p>
            <a:endParaRPr lang="de-DE" dirty="0"/>
          </a:p>
        </p:txBody>
      </p:sp>
      <p:sp>
        <p:nvSpPr>
          <p:cNvPr id="4" name="Datumsplatzhalter 3">
            <a:extLst>
              <a:ext uri="{FF2B5EF4-FFF2-40B4-BE49-F238E27FC236}">
                <a16:creationId xmlns:a16="http://schemas.microsoft.com/office/drawing/2014/main" id="{C5A429BF-BEA7-4F1E-A2D7-3CEC563F10FE}"/>
              </a:ext>
            </a:extLst>
          </p:cNvPr>
          <p:cNvSpPr>
            <a:spLocks noGrp="1"/>
          </p:cNvSpPr>
          <p:nvPr>
            <p:ph type="dt" sz="half" idx="10"/>
          </p:nvPr>
        </p:nvSpPr>
        <p:spPr/>
        <p:txBody>
          <a:bodyPr/>
          <a:lstStyle/>
          <a:p>
            <a:fld id="{E358CA96-E99A-439F-A336-D84BF4D5DD11}" type="datetime3">
              <a:rPr lang="en-GB" smtClean="0"/>
              <a:t>4 May, 2022</a:t>
            </a:fld>
            <a:endParaRPr lang="de-DE"/>
          </a:p>
        </p:txBody>
      </p:sp>
      <p:sp>
        <p:nvSpPr>
          <p:cNvPr id="5" name="Foliennummernplatzhalter 4">
            <a:extLst>
              <a:ext uri="{FF2B5EF4-FFF2-40B4-BE49-F238E27FC236}">
                <a16:creationId xmlns:a16="http://schemas.microsoft.com/office/drawing/2014/main" id="{30F3BF3F-28BD-4A55-B386-8552C143D10A}"/>
              </a:ext>
            </a:extLst>
          </p:cNvPr>
          <p:cNvSpPr>
            <a:spLocks noGrp="1"/>
          </p:cNvSpPr>
          <p:nvPr>
            <p:ph type="sldNum" sz="quarter" idx="11"/>
          </p:nvPr>
        </p:nvSpPr>
        <p:spPr/>
        <p:txBody>
          <a:bodyPr/>
          <a:lstStyle/>
          <a:p>
            <a:fld id="{CD13C9F6-DA1F-4969-8B21-2E803A8A69C8}" type="slidenum">
              <a:rPr lang="de-DE" smtClean="0"/>
              <a:t>24</a:t>
            </a:fld>
            <a:endParaRPr lang="de-DE" dirty="0"/>
          </a:p>
        </p:txBody>
      </p:sp>
    </p:spTree>
    <p:extLst>
      <p:ext uri="{BB962C8B-B14F-4D97-AF65-F5344CB8AC3E}">
        <p14:creationId xmlns:p14="http://schemas.microsoft.com/office/powerpoint/2010/main" val="109271641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umsplatzhalter 3">
            <a:extLst>
              <a:ext uri="{FF2B5EF4-FFF2-40B4-BE49-F238E27FC236}">
                <a16:creationId xmlns:a16="http://schemas.microsoft.com/office/drawing/2014/main" id="{4B39F305-CEED-4DDF-80A7-F8890EC255B1}"/>
              </a:ext>
            </a:extLst>
          </p:cNvPr>
          <p:cNvSpPr>
            <a:spLocks noGrp="1"/>
          </p:cNvSpPr>
          <p:nvPr>
            <p:ph type="dt" sz="half" idx="10"/>
          </p:nvPr>
        </p:nvSpPr>
        <p:spPr/>
        <p:txBody>
          <a:bodyPr/>
          <a:lstStyle/>
          <a:p>
            <a:fld id="{E358CA96-E99A-439F-A336-D84BF4D5DD11}" type="datetime3">
              <a:rPr lang="en-GB" smtClean="0"/>
              <a:t>4 May, 2022</a:t>
            </a:fld>
            <a:endParaRPr lang="de-DE"/>
          </a:p>
        </p:txBody>
      </p:sp>
      <p:sp>
        <p:nvSpPr>
          <p:cNvPr id="5" name="Foliennummernplatzhalter 4">
            <a:extLst>
              <a:ext uri="{FF2B5EF4-FFF2-40B4-BE49-F238E27FC236}">
                <a16:creationId xmlns:a16="http://schemas.microsoft.com/office/drawing/2014/main" id="{7C41158B-41DB-4AD9-BB19-C3988E728841}"/>
              </a:ext>
            </a:extLst>
          </p:cNvPr>
          <p:cNvSpPr>
            <a:spLocks noGrp="1"/>
          </p:cNvSpPr>
          <p:nvPr>
            <p:ph type="sldNum" sz="quarter" idx="11"/>
          </p:nvPr>
        </p:nvSpPr>
        <p:spPr/>
        <p:txBody>
          <a:bodyPr/>
          <a:lstStyle/>
          <a:p>
            <a:fld id="{CD13C9F6-DA1F-4969-8B21-2E803A8A69C8}" type="slidenum">
              <a:rPr lang="de-DE" smtClean="0"/>
              <a:t>25</a:t>
            </a:fld>
            <a:endParaRPr lang="de-DE" dirty="0"/>
          </a:p>
        </p:txBody>
      </p:sp>
      <p:pic>
        <p:nvPicPr>
          <p:cNvPr id="8" name="Grafik 7" descr="Recycling mit einfarbiger Füllung">
            <a:extLst>
              <a:ext uri="{FF2B5EF4-FFF2-40B4-BE49-F238E27FC236}">
                <a16:creationId xmlns:a16="http://schemas.microsoft.com/office/drawing/2014/main" id="{86EF4304-F33B-466B-B00E-B343E1C14DB4}"/>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3367757" y="1049524"/>
            <a:ext cx="718458" cy="718458"/>
          </a:xfrm>
          <a:prstGeom prst="rect">
            <a:avLst/>
          </a:prstGeom>
        </p:spPr>
      </p:pic>
      <p:pic>
        <p:nvPicPr>
          <p:cNvPr id="9" name="Grafik 8" descr="Radioaktiv mit einfarbiger Füllung">
            <a:extLst>
              <a:ext uri="{FF2B5EF4-FFF2-40B4-BE49-F238E27FC236}">
                <a16:creationId xmlns:a16="http://schemas.microsoft.com/office/drawing/2014/main" id="{D02B15E9-6E88-4EF1-AEA5-011FD2595D72}"/>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2382599" y="1016868"/>
            <a:ext cx="718458" cy="718458"/>
          </a:xfrm>
          <a:prstGeom prst="rect">
            <a:avLst/>
          </a:prstGeom>
        </p:spPr>
      </p:pic>
      <p:sp>
        <p:nvSpPr>
          <p:cNvPr id="14" name="Rechteck: abgerundete Ecken 13">
            <a:extLst>
              <a:ext uri="{FF2B5EF4-FFF2-40B4-BE49-F238E27FC236}">
                <a16:creationId xmlns:a16="http://schemas.microsoft.com/office/drawing/2014/main" id="{2B863F91-FFA2-439E-80C2-D7B075ED9FA5}"/>
              </a:ext>
            </a:extLst>
          </p:cNvPr>
          <p:cNvSpPr/>
          <p:nvPr/>
        </p:nvSpPr>
        <p:spPr>
          <a:xfrm>
            <a:off x="717690" y="2315395"/>
            <a:ext cx="5300133" cy="2774623"/>
          </a:xfrm>
          <a:prstGeom prst="roundRect">
            <a:avLst/>
          </a:prstGeom>
          <a:solidFill>
            <a:schemeClr val="bg1"/>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 </a:t>
            </a:r>
          </a:p>
          <a:p>
            <a:pPr algn="ctr"/>
            <a:r>
              <a:rPr lang="en-US" dirty="0">
                <a:solidFill>
                  <a:schemeClr val="tx1"/>
                </a:solidFill>
              </a:rPr>
              <a:t> </a:t>
            </a:r>
            <a:r>
              <a:rPr lang="en-US" dirty="0">
                <a:solidFill>
                  <a:schemeClr val="tx1"/>
                </a:solidFill>
                <a:latin typeface="Noto Sans" panose="020B0502040504020204" pitchFamily="34" charset="0"/>
                <a:ea typeface="Noto Sans" panose="020B0502040504020204" pitchFamily="34" charset="0"/>
                <a:cs typeface="Noto Sans" panose="020B0502040504020204" pitchFamily="34" charset="0"/>
              </a:rPr>
              <a:t> </a:t>
            </a:r>
          </a:p>
          <a:p>
            <a:pPr marL="285750" indent="-285750">
              <a:buFont typeface="Arial" panose="020B0604020202020204" pitchFamily="34" charset="0"/>
              <a:buChar char="•"/>
            </a:pPr>
            <a:r>
              <a:rPr lang="en-US" dirty="0">
                <a:solidFill>
                  <a:schemeClr val="tx1"/>
                </a:solidFill>
                <a:latin typeface="Noto Sans" panose="020B0502040504020204" pitchFamily="34" charset="0"/>
                <a:ea typeface="Noto Sans" panose="020B0502040504020204" pitchFamily="34" charset="0"/>
                <a:cs typeface="Noto Sans" panose="020B0502040504020204" pitchFamily="34" charset="0"/>
              </a:rPr>
              <a:t>Weniger Abfall</a:t>
            </a:r>
          </a:p>
          <a:p>
            <a:pPr marL="285750" indent="-285750">
              <a:buFont typeface="Arial" panose="020B0604020202020204" pitchFamily="34" charset="0"/>
              <a:buChar char="•"/>
            </a:pPr>
            <a:r>
              <a:rPr lang="en-US" dirty="0">
                <a:solidFill>
                  <a:schemeClr val="tx1"/>
                </a:solidFill>
                <a:latin typeface="Noto Sans" panose="020B0502040504020204" pitchFamily="34" charset="0"/>
                <a:ea typeface="Noto Sans" panose="020B0502040504020204" pitchFamily="34" charset="0"/>
                <a:cs typeface="Noto Sans" panose="020B0502040504020204" pitchFamily="34" charset="0"/>
              </a:rPr>
              <a:t>Größere Effizienz und Kontrolle der Wassernutzung</a:t>
            </a:r>
          </a:p>
          <a:p>
            <a:pPr marL="285750" indent="-285750">
              <a:buFont typeface="Arial" panose="020B0604020202020204" pitchFamily="34" charset="0"/>
              <a:buChar char="•"/>
            </a:pPr>
            <a:r>
              <a:rPr lang="de-DE" sz="1800" b="0" i="0" u="none" strike="noStrike" dirty="0">
                <a:solidFill>
                  <a:srgbClr val="000000"/>
                </a:solidFill>
                <a:effectLst/>
                <a:latin typeface="Noto Sans" panose="020B0502040504020204" pitchFamily="34" charset="0"/>
                <a:ea typeface="Noto Sans" panose="020B0502040504020204" pitchFamily="34" charset="0"/>
                <a:cs typeface="Noto Sans" panose="020B0502040504020204" pitchFamily="34" charset="0"/>
              </a:rPr>
              <a:t>Reduzierte Abwassermenge</a:t>
            </a:r>
            <a:r>
              <a:rPr lang="de-DE" dirty="0">
                <a:latin typeface="Noto Sans" panose="020B0502040504020204" pitchFamily="34" charset="0"/>
                <a:ea typeface="Noto Sans" panose="020B0502040504020204" pitchFamily="34" charset="0"/>
                <a:cs typeface="Noto Sans" panose="020B0502040504020204" pitchFamily="34" charset="0"/>
              </a:rPr>
              <a:t> </a:t>
            </a:r>
          </a:p>
          <a:p>
            <a:pPr marL="285750" indent="-285750">
              <a:buFont typeface="Arial" panose="020B0604020202020204" pitchFamily="34" charset="0"/>
              <a:buChar char="•"/>
            </a:pPr>
            <a:r>
              <a:rPr lang="de-DE" sz="1800" b="0" i="0" u="none" strike="noStrike" dirty="0">
                <a:solidFill>
                  <a:srgbClr val="000000"/>
                </a:solidFill>
                <a:effectLst/>
                <a:latin typeface="Noto Sans" panose="020B0502040504020204" pitchFamily="34" charset="0"/>
                <a:ea typeface="Noto Sans" panose="020B0502040504020204" pitchFamily="34" charset="0"/>
                <a:cs typeface="Noto Sans" panose="020B0502040504020204" pitchFamily="34" charset="0"/>
              </a:rPr>
              <a:t>Weniger gefährliche Stoffe/Abfälle</a:t>
            </a:r>
            <a:r>
              <a:rPr lang="de-DE" dirty="0">
                <a:latin typeface="Noto Sans" panose="020B0502040504020204" pitchFamily="34" charset="0"/>
                <a:ea typeface="Noto Sans" panose="020B0502040504020204" pitchFamily="34" charset="0"/>
                <a:cs typeface="Noto Sans" panose="020B0502040504020204" pitchFamily="34" charset="0"/>
              </a:rPr>
              <a:t> </a:t>
            </a:r>
          </a:p>
          <a:p>
            <a:pPr marL="285750" indent="-285750">
              <a:buFont typeface="Arial" panose="020B0604020202020204" pitchFamily="34" charset="0"/>
              <a:buChar char="•"/>
            </a:pPr>
            <a:r>
              <a:rPr lang="en-US" dirty="0" err="1">
                <a:solidFill>
                  <a:schemeClr val="tx1"/>
                </a:solidFill>
                <a:latin typeface="Noto Sans" panose="020B0502040504020204" pitchFamily="34" charset="0"/>
                <a:ea typeface="Noto Sans" panose="020B0502040504020204" pitchFamily="34" charset="0"/>
                <a:cs typeface="Noto Sans" panose="020B0502040504020204" pitchFamily="34" charset="0"/>
              </a:rPr>
              <a:t>Effektive</a:t>
            </a:r>
            <a:r>
              <a:rPr lang="en-US" dirty="0">
                <a:solidFill>
                  <a:schemeClr val="tx1"/>
                </a:solidFill>
                <a:latin typeface="Noto Sans" panose="020B0502040504020204" pitchFamily="34" charset="0"/>
                <a:ea typeface="Noto Sans" panose="020B0502040504020204" pitchFamily="34" charset="0"/>
                <a:cs typeface="Noto Sans" panose="020B0502040504020204" pitchFamily="34" charset="0"/>
              </a:rPr>
              <a:t> Wiederverwendung von Abwärme</a:t>
            </a:r>
          </a:p>
          <a:p>
            <a:pPr marL="285750" indent="-285750">
              <a:buFont typeface="Arial" panose="020B0604020202020204" pitchFamily="34" charset="0"/>
              <a:buChar char="•"/>
            </a:pPr>
            <a:r>
              <a:rPr lang="de-DE" sz="1800" b="0" i="0" u="none" strike="noStrike" dirty="0">
                <a:solidFill>
                  <a:srgbClr val="000000"/>
                </a:solidFill>
                <a:effectLst/>
                <a:latin typeface="Noto Sans" panose="020B0502040504020204" pitchFamily="34" charset="0"/>
                <a:ea typeface="Noto Sans" panose="020B0502040504020204" pitchFamily="34" charset="0"/>
                <a:cs typeface="Noto Sans" panose="020B0502040504020204" pitchFamily="34" charset="0"/>
              </a:rPr>
              <a:t>Nutzung von Abfallbrennstoff/-gas</a:t>
            </a:r>
            <a:r>
              <a:rPr lang="de-DE" dirty="0">
                <a:latin typeface="Noto Sans" panose="020B0502040504020204" pitchFamily="34" charset="0"/>
                <a:ea typeface="Noto Sans" panose="020B0502040504020204" pitchFamily="34" charset="0"/>
                <a:cs typeface="Noto Sans" panose="020B0502040504020204" pitchFamily="34" charset="0"/>
              </a:rPr>
              <a:t> </a:t>
            </a:r>
            <a:r>
              <a:rPr lang="en-US" dirty="0">
                <a:solidFill>
                  <a:schemeClr val="tx1"/>
                </a:solidFill>
                <a:latin typeface="Noto Sans" panose="020B0502040504020204" pitchFamily="34" charset="0"/>
                <a:ea typeface="Noto Sans" panose="020B0502040504020204" pitchFamily="34" charset="0"/>
                <a:cs typeface="Noto Sans" panose="020B0502040504020204" pitchFamily="34" charset="0"/>
              </a:rPr>
              <a:t> </a:t>
            </a:r>
          </a:p>
          <a:p>
            <a:pPr algn="ctr"/>
            <a:r>
              <a:rPr lang="en-US" dirty="0">
                <a:solidFill>
                  <a:schemeClr val="tx1"/>
                </a:solidFill>
              </a:rPr>
              <a:t> </a:t>
            </a:r>
          </a:p>
        </p:txBody>
      </p:sp>
      <p:sp>
        <p:nvSpPr>
          <p:cNvPr id="15" name="Rechteck: abgerundete Ecken 14">
            <a:extLst>
              <a:ext uri="{FF2B5EF4-FFF2-40B4-BE49-F238E27FC236}">
                <a16:creationId xmlns:a16="http://schemas.microsoft.com/office/drawing/2014/main" id="{9FF45C63-7ED8-4B0B-97A3-62B0971FC6FD}"/>
              </a:ext>
            </a:extLst>
          </p:cNvPr>
          <p:cNvSpPr/>
          <p:nvPr/>
        </p:nvSpPr>
        <p:spPr>
          <a:xfrm>
            <a:off x="842147" y="1977460"/>
            <a:ext cx="3244068" cy="513147"/>
          </a:xfrm>
          <a:prstGeom prst="roundRect">
            <a:avLst/>
          </a:prstGeom>
          <a:solidFill>
            <a:schemeClr val="accent5"/>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tx1"/>
                </a:solidFill>
                <a:latin typeface="Noto Sans" panose="020B0502040504020204" pitchFamily="34" charset="0"/>
                <a:ea typeface="Noto Sans" panose="020B0502040504020204" pitchFamily="34" charset="0"/>
                <a:cs typeface="Noto Sans" panose="020B0502040504020204" pitchFamily="34" charset="0"/>
              </a:rPr>
              <a:t>Abfall</a:t>
            </a:r>
          </a:p>
        </p:txBody>
      </p:sp>
      <p:grpSp>
        <p:nvGrpSpPr>
          <p:cNvPr id="2" name="Gruppieren 1">
            <a:extLst>
              <a:ext uri="{FF2B5EF4-FFF2-40B4-BE49-F238E27FC236}">
                <a16:creationId xmlns:a16="http://schemas.microsoft.com/office/drawing/2014/main" id="{35BF37C3-5858-4834-9D15-A88D26E3BBAD}"/>
              </a:ext>
            </a:extLst>
          </p:cNvPr>
          <p:cNvGrpSpPr/>
          <p:nvPr/>
        </p:nvGrpSpPr>
        <p:grpSpPr>
          <a:xfrm>
            <a:off x="6456611" y="1861197"/>
            <a:ext cx="5300133" cy="3632595"/>
            <a:chOff x="6456611" y="1861197"/>
            <a:chExt cx="5300133" cy="3632595"/>
          </a:xfrm>
        </p:grpSpPr>
        <p:pic>
          <p:nvPicPr>
            <p:cNvPr id="12" name="Grafik 11" descr="Gedankenblase mit einfarbiger Füllung">
              <a:extLst>
                <a:ext uri="{FF2B5EF4-FFF2-40B4-BE49-F238E27FC236}">
                  <a16:creationId xmlns:a16="http://schemas.microsoft.com/office/drawing/2014/main" id="{78EB7FEE-834F-48FE-A76F-6BF3D931F2F4}"/>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8610600" y="1861197"/>
              <a:ext cx="745672" cy="745672"/>
            </a:xfrm>
            <a:prstGeom prst="rect">
              <a:avLst/>
            </a:prstGeom>
          </p:spPr>
        </p:pic>
        <p:sp>
          <p:nvSpPr>
            <p:cNvPr id="16" name="Rechteck: abgerundete Ecken 15">
              <a:extLst>
                <a:ext uri="{FF2B5EF4-FFF2-40B4-BE49-F238E27FC236}">
                  <a16:creationId xmlns:a16="http://schemas.microsoft.com/office/drawing/2014/main" id="{7D4A6BCD-89CA-486D-8455-A5B53323BD94}"/>
                </a:ext>
              </a:extLst>
            </p:cNvPr>
            <p:cNvSpPr/>
            <p:nvPr/>
          </p:nvSpPr>
          <p:spPr>
            <a:xfrm>
              <a:off x="6456611" y="3026520"/>
              <a:ext cx="5300133" cy="2467272"/>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buFont typeface="Arial" panose="020B0604020202020204" pitchFamily="34" charset="0"/>
                <a:buChar char="•"/>
              </a:pPr>
              <a:r>
                <a:rPr lang="en-US" dirty="0">
                  <a:solidFill>
                    <a:schemeClr val="tx1"/>
                  </a:solidFill>
                  <a:latin typeface="Noto Sans" panose="020B0502040504020204" pitchFamily="34" charset="0"/>
                  <a:ea typeface="Noto Sans" panose="020B0502040504020204" pitchFamily="34" charset="0"/>
                  <a:cs typeface="Noto Sans" panose="020B0502040504020204" pitchFamily="34" charset="0"/>
                </a:rPr>
                <a:t>Geringere Schadstoff- und Staubemissionen</a:t>
              </a:r>
            </a:p>
            <a:p>
              <a:pPr marL="285750" indent="-285750">
                <a:buFont typeface="Arial" panose="020B0604020202020204" pitchFamily="34" charset="0"/>
                <a:buChar char="•"/>
              </a:pPr>
              <a:r>
                <a:rPr lang="en-US" dirty="0">
                  <a:solidFill>
                    <a:schemeClr val="tx1"/>
                  </a:solidFill>
                  <a:latin typeface="Noto Sans" panose="020B0502040504020204" pitchFamily="34" charset="0"/>
                  <a:ea typeface="Noto Sans" panose="020B0502040504020204" pitchFamily="34" charset="0"/>
                  <a:cs typeface="Noto Sans" panose="020B0502040504020204" pitchFamily="34" charset="0"/>
                </a:rPr>
                <a:t>Weniger Abhängigkeit von künftigen Vorschriften</a:t>
              </a:r>
            </a:p>
            <a:p>
              <a:pPr marL="285750" indent="-285750">
                <a:buFont typeface="Arial" panose="020B0604020202020204" pitchFamily="34" charset="0"/>
                <a:buChar char="•"/>
              </a:pPr>
              <a:r>
                <a:rPr lang="en-US" dirty="0">
                  <a:solidFill>
                    <a:schemeClr val="tx1"/>
                  </a:solidFill>
                  <a:latin typeface="Noto Sans" panose="020B0502040504020204" pitchFamily="34" charset="0"/>
                  <a:ea typeface="Noto Sans" panose="020B0502040504020204" pitchFamily="34" charset="0"/>
                  <a:cs typeface="Noto Sans" panose="020B0502040504020204" pitchFamily="34" charset="0"/>
                </a:rPr>
                <a:t>Geringere Auswirkungen auf die lokale Gemeinschaft</a:t>
              </a:r>
            </a:p>
          </p:txBody>
        </p:sp>
        <p:sp>
          <p:nvSpPr>
            <p:cNvPr id="17" name="Rechteck: abgerundete Ecken 16">
              <a:extLst>
                <a:ext uri="{FF2B5EF4-FFF2-40B4-BE49-F238E27FC236}">
                  <a16:creationId xmlns:a16="http://schemas.microsoft.com/office/drawing/2014/main" id="{0AD29406-F384-4B41-AA29-4F139E3C1099}"/>
                </a:ext>
              </a:extLst>
            </p:cNvPr>
            <p:cNvSpPr/>
            <p:nvPr/>
          </p:nvSpPr>
          <p:spPr>
            <a:xfrm>
              <a:off x="8155868" y="2769946"/>
              <a:ext cx="3244068" cy="513147"/>
            </a:xfrm>
            <a:prstGeom prst="roundRect">
              <a:avLst/>
            </a:prstGeom>
            <a:solidFill>
              <a:schemeClr val="tx1"/>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bg1"/>
                  </a:solidFill>
                  <a:latin typeface="Noto Sans" panose="020B0502040504020204" pitchFamily="34" charset="0"/>
                  <a:ea typeface="Noto Sans" panose="020B0502040504020204" pitchFamily="34" charset="0"/>
                  <a:cs typeface="Noto Sans" panose="020B0502040504020204" pitchFamily="34" charset="0"/>
                </a:rPr>
                <a:t>Emissionen</a:t>
              </a:r>
            </a:p>
          </p:txBody>
        </p:sp>
      </p:grpSp>
    </p:spTree>
    <p:extLst>
      <p:ext uri="{BB962C8B-B14F-4D97-AF65-F5344CB8AC3E}">
        <p14:creationId xmlns:p14="http://schemas.microsoft.com/office/powerpoint/2010/main" val="36644524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umsplatzhalter 1">
            <a:extLst>
              <a:ext uri="{FF2B5EF4-FFF2-40B4-BE49-F238E27FC236}">
                <a16:creationId xmlns:a16="http://schemas.microsoft.com/office/drawing/2014/main" id="{908E9E78-03A5-40BF-A18F-6C6B0C280ACA}"/>
              </a:ext>
            </a:extLst>
          </p:cNvPr>
          <p:cNvSpPr>
            <a:spLocks noGrp="1"/>
          </p:cNvSpPr>
          <p:nvPr>
            <p:ph type="dt" sz="half" idx="10"/>
          </p:nvPr>
        </p:nvSpPr>
        <p:spPr/>
        <p:txBody>
          <a:bodyPr/>
          <a:lstStyle/>
          <a:p>
            <a:fld id="{3952BC8B-0847-40D8-9862-321C988819E6}" type="datetime3">
              <a:rPr lang="en-GB" smtClean="0"/>
              <a:t>4 May, 2022</a:t>
            </a:fld>
            <a:endParaRPr lang="de-DE"/>
          </a:p>
        </p:txBody>
      </p:sp>
      <p:sp>
        <p:nvSpPr>
          <p:cNvPr id="3" name="Foliennummernplatzhalter 2">
            <a:extLst>
              <a:ext uri="{FF2B5EF4-FFF2-40B4-BE49-F238E27FC236}">
                <a16:creationId xmlns:a16="http://schemas.microsoft.com/office/drawing/2014/main" id="{EBB10A52-F7B4-451D-935B-CBD66E09D687}"/>
              </a:ext>
            </a:extLst>
          </p:cNvPr>
          <p:cNvSpPr>
            <a:spLocks noGrp="1"/>
          </p:cNvSpPr>
          <p:nvPr>
            <p:ph type="sldNum" sz="quarter" idx="11"/>
          </p:nvPr>
        </p:nvSpPr>
        <p:spPr/>
        <p:txBody>
          <a:bodyPr/>
          <a:lstStyle/>
          <a:p>
            <a:fld id="{CD13C9F6-DA1F-4969-8B21-2E803A8A69C8}" type="slidenum">
              <a:rPr lang="de-DE" smtClean="0"/>
              <a:t>26</a:t>
            </a:fld>
            <a:endParaRPr lang="de-DE" dirty="0"/>
          </a:p>
        </p:txBody>
      </p:sp>
      <p:pic>
        <p:nvPicPr>
          <p:cNvPr id="17" name="Grafik 16" descr="Balkendiagramm mit Aufwärtstrend mit einfarbiger Füllung">
            <a:extLst>
              <a:ext uri="{FF2B5EF4-FFF2-40B4-BE49-F238E27FC236}">
                <a16:creationId xmlns:a16="http://schemas.microsoft.com/office/drawing/2014/main" id="{84E7517B-226E-4880-BF44-CFAE69F144AE}"/>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4696931" y="633542"/>
            <a:ext cx="519676" cy="519676"/>
          </a:xfrm>
          <a:prstGeom prst="rect">
            <a:avLst/>
          </a:prstGeom>
        </p:spPr>
      </p:pic>
      <p:pic>
        <p:nvPicPr>
          <p:cNvPr id="19" name="Grafik 18" descr="Euro mit einfarbiger Füllung">
            <a:extLst>
              <a:ext uri="{FF2B5EF4-FFF2-40B4-BE49-F238E27FC236}">
                <a16:creationId xmlns:a16="http://schemas.microsoft.com/office/drawing/2014/main" id="{4540D607-1C3E-43D5-AF04-72AE64A78459}"/>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3979507" y="633543"/>
            <a:ext cx="519676" cy="519676"/>
          </a:xfrm>
          <a:prstGeom prst="rect">
            <a:avLst/>
          </a:prstGeom>
        </p:spPr>
      </p:pic>
      <p:pic>
        <p:nvPicPr>
          <p:cNvPr id="21" name="Grafik 20" descr="Handschlag mit einfarbiger Füllung">
            <a:extLst>
              <a:ext uri="{FF2B5EF4-FFF2-40B4-BE49-F238E27FC236}">
                <a16:creationId xmlns:a16="http://schemas.microsoft.com/office/drawing/2014/main" id="{4D1801D2-1982-46D8-B593-4ABF53653F95}"/>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5432825" y="535226"/>
            <a:ext cx="745672" cy="745672"/>
          </a:xfrm>
          <a:prstGeom prst="rect">
            <a:avLst/>
          </a:prstGeom>
        </p:spPr>
      </p:pic>
      <p:sp>
        <p:nvSpPr>
          <p:cNvPr id="11" name="Rechteck: abgerundete Ecken 10">
            <a:extLst>
              <a:ext uri="{FF2B5EF4-FFF2-40B4-BE49-F238E27FC236}">
                <a16:creationId xmlns:a16="http://schemas.microsoft.com/office/drawing/2014/main" id="{82F1AACA-7DD1-4534-9D36-D442BE563037}"/>
              </a:ext>
            </a:extLst>
          </p:cNvPr>
          <p:cNvSpPr/>
          <p:nvPr/>
        </p:nvSpPr>
        <p:spPr>
          <a:xfrm>
            <a:off x="2881259" y="1618834"/>
            <a:ext cx="6558163" cy="4132056"/>
          </a:xfrm>
          <a:prstGeom prst="roundRect">
            <a:avLst/>
          </a:prstGeom>
          <a:solidFill>
            <a:schemeClr val="bg1"/>
          </a:solidFill>
          <a:ln>
            <a:solidFill>
              <a:srgbClr val="034EA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buFont typeface="Arial" panose="020B0604020202020204" pitchFamily="34" charset="0"/>
              <a:buChar char="•"/>
            </a:pPr>
            <a:r>
              <a:rPr lang="en-US" dirty="0">
                <a:solidFill>
                  <a:schemeClr val="tx1"/>
                </a:solidFill>
                <a:latin typeface="Noto Sans" panose="020B0502040504020204" pitchFamily="34" charset="0"/>
                <a:ea typeface="Noto Sans" panose="020B0502040504020204" pitchFamily="34" charset="0"/>
                <a:cs typeface="Noto Sans" panose="020B0502040504020204" pitchFamily="34" charset="0"/>
              </a:rPr>
              <a:t>Verzögerte oder reduzierte Investitionsausgaben</a:t>
            </a:r>
          </a:p>
          <a:p>
            <a:pPr marL="285750" indent="-285750">
              <a:buFont typeface="Arial" panose="020B0604020202020204" pitchFamily="34" charset="0"/>
              <a:buChar char="•"/>
            </a:pPr>
            <a:r>
              <a:rPr lang="en-US" dirty="0">
                <a:solidFill>
                  <a:schemeClr val="tx1"/>
                </a:solidFill>
                <a:latin typeface="Noto Sans" panose="020B0502040504020204" pitchFamily="34" charset="0"/>
                <a:ea typeface="Noto Sans" panose="020B0502040504020204" pitchFamily="34" charset="0"/>
                <a:cs typeface="Noto Sans" panose="020B0502040504020204" pitchFamily="34" charset="0"/>
              </a:rPr>
              <a:t>Geringere Zinskosten für Kapitalinvestitionen</a:t>
            </a:r>
          </a:p>
          <a:p>
            <a:pPr marL="285750" indent="-285750">
              <a:buFont typeface="Arial" panose="020B0604020202020204" pitchFamily="34" charset="0"/>
              <a:buChar char="•"/>
            </a:pPr>
            <a:r>
              <a:rPr lang="en-US" dirty="0">
                <a:solidFill>
                  <a:schemeClr val="tx1"/>
                </a:solidFill>
                <a:latin typeface="Noto Sans" panose="020B0502040504020204" pitchFamily="34" charset="0"/>
                <a:ea typeface="Noto Sans" panose="020B0502040504020204" pitchFamily="34" charset="0"/>
                <a:cs typeface="Noto Sans" panose="020B0502040504020204" pitchFamily="34" charset="0"/>
              </a:rPr>
              <a:t>Reduzierte/abgeschaffte Leistungsentgelte</a:t>
            </a:r>
          </a:p>
          <a:p>
            <a:pPr marL="285750" indent="-285750">
              <a:buFont typeface="Arial" panose="020B0604020202020204" pitchFamily="34" charset="0"/>
              <a:buChar char="•"/>
            </a:pPr>
            <a:r>
              <a:rPr lang="en-US" dirty="0">
                <a:solidFill>
                  <a:schemeClr val="tx1"/>
                </a:solidFill>
                <a:latin typeface="Noto Sans" panose="020B0502040504020204" pitchFamily="34" charset="0"/>
                <a:ea typeface="Noto Sans" panose="020B0502040504020204" pitchFamily="34" charset="0"/>
                <a:cs typeface="Noto Sans" panose="020B0502040504020204" pitchFamily="34" charset="0"/>
              </a:rPr>
              <a:t>Reduzierte/abgeschaffte Kosten für Leihgeräte</a:t>
            </a:r>
          </a:p>
          <a:p>
            <a:pPr marL="285750" indent="-285750">
              <a:buFont typeface="Arial" panose="020B0604020202020204" pitchFamily="34" charset="0"/>
              <a:buChar char="•"/>
            </a:pPr>
            <a:r>
              <a:rPr lang="en-US" dirty="0">
                <a:solidFill>
                  <a:schemeClr val="tx1"/>
                </a:solidFill>
                <a:latin typeface="Noto Sans" panose="020B0502040504020204" pitchFamily="34" charset="0"/>
                <a:ea typeface="Noto Sans" panose="020B0502040504020204" pitchFamily="34" charset="0"/>
                <a:cs typeface="Noto Sans" panose="020B0502040504020204" pitchFamily="34" charset="0"/>
              </a:rPr>
              <a:t>Einsparung von </a:t>
            </a:r>
            <a:r>
              <a:rPr lang="en-US" dirty="0" err="1">
                <a:solidFill>
                  <a:schemeClr val="tx1"/>
                </a:solidFill>
                <a:latin typeface="Noto Sans" panose="020B0502040504020204" pitchFamily="34" charset="0"/>
                <a:ea typeface="Noto Sans" panose="020B0502040504020204" pitchFamily="34" charset="0"/>
                <a:cs typeface="Noto Sans" panose="020B0502040504020204" pitchFamily="34" charset="0"/>
              </a:rPr>
              <a:t>Arbeitskräften</a:t>
            </a:r>
          </a:p>
          <a:p>
            <a:pPr marL="285750" indent="-285750">
              <a:buFont typeface="Arial" panose="020B0604020202020204" pitchFamily="34" charset="0"/>
              <a:buChar char="•"/>
            </a:pPr>
            <a:r>
              <a:rPr lang="en-US" dirty="0">
                <a:solidFill>
                  <a:schemeClr val="tx1"/>
                </a:solidFill>
                <a:latin typeface="Noto Sans" panose="020B0502040504020204" pitchFamily="34" charset="0"/>
                <a:ea typeface="Noto Sans" panose="020B0502040504020204" pitchFamily="34" charset="0"/>
                <a:cs typeface="Noto Sans" panose="020B0502040504020204" pitchFamily="34" charset="0"/>
              </a:rPr>
              <a:t>Erreichte Rabatte oder Anreize</a:t>
            </a:r>
          </a:p>
          <a:p>
            <a:pPr marL="285750" indent="-285750">
              <a:buFont typeface="Arial" panose="020B0604020202020204" pitchFamily="34" charset="0"/>
              <a:buChar char="•"/>
            </a:pPr>
            <a:r>
              <a:rPr lang="en-US" dirty="0">
                <a:solidFill>
                  <a:schemeClr val="tx1"/>
                </a:solidFill>
                <a:latin typeface="Noto Sans" panose="020B0502040504020204" pitchFamily="34" charset="0"/>
                <a:ea typeface="Noto Sans" panose="020B0502040504020204" pitchFamily="34" charset="0"/>
                <a:cs typeface="Noto Sans" panose="020B0502040504020204" pitchFamily="34" charset="0"/>
              </a:rPr>
              <a:t>Erhöhter Wert von Vermögenswerten/Immobilien</a:t>
            </a:r>
          </a:p>
          <a:p>
            <a:pPr marL="285750" indent="-285750">
              <a:buFont typeface="Arial" panose="020B0604020202020204" pitchFamily="34" charset="0"/>
              <a:buChar char="•"/>
            </a:pPr>
            <a:r>
              <a:rPr lang="en-US" dirty="0">
                <a:solidFill>
                  <a:schemeClr val="tx1"/>
                </a:solidFill>
                <a:latin typeface="Noto Sans" panose="020B0502040504020204" pitchFamily="34" charset="0"/>
                <a:ea typeface="Noto Sans" panose="020B0502040504020204" pitchFamily="34" charset="0"/>
                <a:cs typeface="Noto Sans" panose="020B0502040504020204" pitchFamily="34" charset="0"/>
              </a:rPr>
              <a:t>Verbesserte Wettbewerbsfähigkeit</a:t>
            </a:r>
          </a:p>
          <a:p>
            <a:pPr marL="285750" indent="-285750">
              <a:buFont typeface="Arial" panose="020B0604020202020204" pitchFamily="34" charset="0"/>
              <a:buChar char="•"/>
            </a:pPr>
            <a:r>
              <a:rPr lang="en-US" dirty="0">
                <a:solidFill>
                  <a:schemeClr val="tx1"/>
                </a:solidFill>
                <a:latin typeface="Noto Sans" panose="020B0502040504020204" pitchFamily="34" charset="0"/>
                <a:ea typeface="Noto Sans" panose="020B0502040504020204" pitchFamily="34" charset="0"/>
                <a:cs typeface="Noto Sans" panose="020B0502040504020204" pitchFamily="34" charset="0"/>
              </a:rPr>
              <a:t>Verbesserte Kundenzufriedenheit</a:t>
            </a:r>
          </a:p>
          <a:p>
            <a:pPr marL="285750" indent="-285750">
              <a:buFont typeface="Arial" panose="020B0604020202020204" pitchFamily="34" charset="0"/>
              <a:buChar char="•"/>
            </a:pPr>
            <a:r>
              <a:rPr lang="en-US" dirty="0">
                <a:solidFill>
                  <a:schemeClr val="tx1"/>
                </a:solidFill>
                <a:latin typeface="Noto Sans" panose="020B0502040504020204" pitchFamily="34" charset="0"/>
                <a:ea typeface="Noto Sans" panose="020B0502040504020204" pitchFamily="34" charset="0"/>
                <a:cs typeface="Noto Sans" panose="020B0502040504020204" pitchFamily="34" charset="0"/>
              </a:rPr>
              <a:t>Verbesserte Arbeitsmoral und Zufriedenheit der Mitarbeiter</a:t>
            </a:r>
          </a:p>
          <a:p>
            <a:pPr marL="285750" indent="-285750">
              <a:buFont typeface="Arial" panose="020B0604020202020204" pitchFamily="34" charset="0"/>
              <a:buChar char="•"/>
            </a:pPr>
            <a:r>
              <a:rPr lang="en-US" dirty="0">
                <a:solidFill>
                  <a:schemeClr val="tx1"/>
                </a:solidFill>
                <a:latin typeface="Noto Sans" panose="020B0502040504020204" pitchFamily="34" charset="0"/>
                <a:ea typeface="Noto Sans" panose="020B0502040504020204" pitchFamily="34" charset="0"/>
                <a:cs typeface="Noto Sans" panose="020B0502040504020204" pitchFamily="34" charset="0"/>
              </a:rPr>
              <a:t>Geringerer Platzbedarf</a:t>
            </a:r>
          </a:p>
          <a:p>
            <a:pPr marL="285750" indent="-285750">
              <a:buFont typeface="Arial" panose="020B0604020202020204" pitchFamily="34" charset="0"/>
              <a:buChar char="•"/>
            </a:pPr>
            <a:r>
              <a:rPr lang="en-US" dirty="0">
                <a:solidFill>
                  <a:schemeClr val="tx1"/>
                </a:solidFill>
                <a:latin typeface="Noto Sans" panose="020B0502040504020204" pitchFamily="34" charset="0"/>
                <a:ea typeface="Noto Sans" panose="020B0502040504020204" pitchFamily="34" charset="0"/>
                <a:cs typeface="Noto Sans" panose="020B0502040504020204" pitchFamily="34" charset="0"/>
              </a:rPr>
              <a:t>Verminderte Haftung</a:t>
            </a:r>
          </a:p>
          <a:p>
            <a:pPr marL="285750" indent="-285750">
              <a:buFont typeface="Arial" panose="020B0604020202020204" pitchFamily="34" charset="0"/>
              <a:buChar char="•"/>
            </a:pPr>
            <a:r>
              <a:rPr lang="en-US" dirty="0">
                <a:solidFill>
                  <a:schemeClr val="tx1"/>
                </a:solidFill>
                <a:latin typeface="Noto Sans" panose="020B0502040504020204" pitchFamily="34" charset="0"/>
                <a:ea typeface="Noto Sans" panose="020B0502040504020204" pitchFamily="34" charset="0"/>
                <a:cs typeface="Noto Sans" panose="020B0502040504020204" pitchFamily="34" charset="0"/>
              </a:rPr>
              <a:t>Verbessertes öffentliches Image</a:t>
            </a:r>
          </a:p>
        </p:txBody>
      </p:sp>
      <p:sp>
        <p:nvSpPr>
          <p:cNvPr id="13" name="Rechteck: abgerundete Ecken 12">
            <a:extLst>
              <a:ext uri="{FF2B5EF4-FFF2-40B4-BE49-F238E27FC236}">
                <a16:creationId xmlns:a16="http://schemas.microsoft.com/office/drawing/2014/main" id="{F5AC1083-EAE7-4DB7-9918-70A531EE336D}"/>
              </a:ext>
            </a:extLst>
          </p:cNvPr>
          <p:cNvSpPr/>
          <p:nvPr/>
        </p:nvSpPr>
        <p:spPr>
          <a:xfrm>
            <a:off x="3074897" y="1234580"/>
            <a:ext cx="3244068" cy="513147"/>
          </a:xfrm>
          <a:prstGeom prst="roundRect">
            <a:avLst/>
          </a:prstGeom>
          <a:solidFill>
            <a:srgbClr val="034EA8"/>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err="1">
                <a:solidFill>
                  <a:schemeClr val="bg1"/>
                </a:solidFill>
                <a:latin typeface="Noto Sans" panose="020B0502040504020204" pitchFamily="34" charset="0"/>
                <a:ea typeface="Noto Sans" panose="020B0502040504020204" pitchFamily="34" charset="0"/>
                <a:cs typeface="Noto Sans" panose="020B0502040504020204" pitchFamily="34" charset="0"/>
              </a:rPr>
              <a:t>Sonstige</a:t>
            </a:r>
            <a:endParaRPr lang="en-US" b="1" dirty="0">
              <a:solidFill>
                <a:schemeClr val="bg1"/>
              </a:solidFill>
              <a:latin typeface="Noto Sans" panose="020B0502040504020204" pitchFamily="34" charset="0"/>
              <a:ea typeface="Noto Sans" panose="020B0502040504020204" pitchFamily="34" charset="0"/>
              <a:cs typeface="Noto Sans" panose="020B0502040504020204" pitchFamily="34" charset="0"/>
            </a:endParaRPr>
          </a:p>
        </p:txBody>
      </p:sp>
    </p:spTree>
    <p:extLst>
      <p:ext uri="{BB962C8B-B14F-4D97-AF65-F5344CB8AC3E}">
        <p14:creationId xmlns:p14="http://schemas.microsoft.com/office/powerpoint/2010/main" val="51010373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5F848BD-5DFD-4024-9F40-11E9805B29F9}"/>
              </a:ext>
            </a:extLst>
          </p:cNvPr>
          <p:cNvSpPr>
            <a:spLocks noGrp="1"/>
          </p:cNvSpPr>
          <p:nvPr>
            <p:ph type="title"/>
          </p:nvPr>
        </p:nvSpPr>
        <p:spPr>
          <a:xfrm>
            <a:off x="762000" y="3142696"/>
            <a:ext cx="10515600" cy="572608"/>
          </a:xfrm>
        </p:spPr>
        <p:txBody>
          <a:bodyPr>
            <a:normAutofit fontScale="90000"/>
          </a:bodyPr>
          <a:lstStyle/>
          <a:p>
            <a:pPr algn="ctr"/>
            <a:r>
              <a:rPr lang="en-GB" noProof="0" dirty="0" err="1"/>
              <a:t>Welche</a:t>
            </a:r>
            <a:r>
              <a:rPr lang="en-GB" noProof="0" dirty="0"/>
              <a:t> </a:t>
            </a:r>
            <a:r>
              <a:rPr lang="en-GB" noProof="0" dirty="0" err="1"/>
              <a:t>Arten</a:t>
            </a:r>
            <a:r>
              <a:rPr lang="en-GB" noProof="0" dirty="0"/>
              <a:t> von </a:t>
            </a:r>
            <a:r>
              <a:rPr lang="en-GB" dirty="0"/>
              <a:t>n</a:t>
            </a:r>
            <a:r>
              <a:rPr lang="en-GB" noProof="0" dirty="0" err="1"/>
              <a:t>icht</a:t>
            </a:r>
            <a:r>
              <a:rPr lang="en-GB" dirty="0"/>
              <a:t>-</a:t>
            </a:r>
            <a:r>
              <a:rPr lang="en-GB" noProof="0" dirty="0" err="1"/>
              <a:t>energetischen</a:t>
            </a:r>
            <a:r>
              <a:rPr lang="en-GB" noProof="0" dirty="0"/>
              <a:t> </a:t>
            </a:r>
            <a:r>
              <a:rPr lang="en-GB" noProof="0" dirty="0" err="1"/>
              <a:t>Vorteilen</a:t>
            </a:r>
            <a:r>
              <a:rPr lang="en-GB" noProof="0" dirty="0"/>
              <a:t> (NEV) </a:t>
            </a:r>
            <a:br>
              <a:rPr lang="en-GB" noProof="0" dirty="0"/>
            </a:br>
            <a:r>
              <a:rPr lang="en-GB" noProof="0" dirty="0"/>
              <a:t>werden am häufigsten berücksichtigt? </a:t>
            </a:r>
            <a:br>
              <a:rPr lang="en-GB" noProof="0" dirty="0"/>
            </a:br>
            <a:endParaRPr lang="en-GB" noProof="0" dirty="0"/>
          </a:p>
        </p:txBody>
      </p:sp>
      <p:sp>
        <p:nvSpPr>
          <p:cNvPr id="4" name="Datumsplatzhalter 3">
            <a:extLst>
              <a:ext uri="{FF2B5EF4-FFF2-40B4-BE49-F238E27FC236}">
                <a16:creationId xmlns:a16="http://schemas.microsoft.com/office/drawing/2014/main" id="{9813BB08-1C2D-48EE-9417-3E23C13E07D5}"/>
              </a:ext>
            </a:extLst>
          </p:cNvPr>
          <p:cNvSpPr>
            <a:spLocks noGrp="1"/>
          </p:cNvSpPr>
          <p:nvPr>
            <p:ph type="dt" sz="half" idx="10"/>
          </p:nvPr>
        </p:nvSpPr>
        <p:spPr/>
        <p:txBody>
          <a:bodyPr/>
          <a:lstStyle/>
          <a:p>
            <a:fld id="{E358CA96-E99A-439F-A336-D84BF4D5DD11}" type="datetime3">
              <a:rPr lang="en-GB" smtClean="0"/>
              <a:t>4 May, 2022</a:t>
            </a:fld>
            <a:endParaRPr lang="de-DE"/>
          </a:p>
        </p:txBody>
      </p:sp>
      <p:sp>
        <p:nvSpPr>
          <p:cNvPr id="5" name="Foliennummernplatzhalter 4">
            <a:extLst>
              <a:ext uri="{FF2B5EF4-FFF2-40B4-BE49-F238E27FC236}">
                <a16:creationId xmlns:a16="http://schemas.microsoft.com/office/drawing/2014/main" id="{27C2DF13-4B95-4996-9000-6ACE523DF14A}"/>
              </a:ext>
            </a:extLst>
          </p:cNvPr>
          <p:cNvSpPr>
            <a:spLocks noGrp="1"/>
          </p:cNvSpPr>
          <p:nvPr>
            <p:ph type="sldNum" sz="quarter" idx="11"/>
          </p:nvPr>
        </p:nvSpPr>
        <p:spPr/>
        <p:txBody>
          <a:bodyPr/>
          <a:lstStyle/>
          <a:p>
            <a:fld id="{CD13C9F6-DA1F-4969-8B21-2E803A8A69C8}" type="slidenum">
              <a:rPr lang="de-DE" smtClean="0"/>
              <a:t>27</a:t>
            </a:fld>
            <a:endParaRPr lang="de-DE" dirty="0"/>
          </a:p>
        </p:txBody>
      </p:sp>
      <p:grpSp>
        <p:nvGrpSpPr>
          <p:cNvPr id="8" name="Gruppieren 7">
            <a:extLst>
              <a:ext uri="{FF2B5EF4-FFF2-40B4-BE49-F238E27FC236}">
                <a16:creationId xmlns:a16="http://schemas.microsoft.com/office/drawing/2014/main" id="{FBF8608B-981A-4FAB-975D-98F0F865AEC5}"/>
              </a:ext>
            </a:extLst>
          </p:cNvPr>
          <p:cNvGrpSpPr/>
          <p:nvPr/>
        </p:nvGrpSpPr>
        <p:grpSpPr>
          <a:xfrm>
            <a:off x="135517" y="136525"/>
            <a:ext cx="761950" cy="761950"/>
            <a:chOff x="135517" y="136525"/>
            <a:chExt cx="761950" cy="761950"/>
          </a:xfrm>
        </p:grpSpPr>
        <p:sp>
          <p:nvSpPr>
            <p:cNvPr id="9" name="Ellipse 8">
              <a:extLst>
                <a:ext uri="{FF2B5EF4-FFF2-40B4-BE49-F238E27FC236}">
                  <a16:creationId xmlns:a16="http://schemas.microsoft.com/office/drawing/2014/main" id="{4BDD75C6-DC67-46BE-A5C8-473BC91EE35E}"/>
                </a:ext>
              </a:extLst>
            </p:cNvPr>
            <p:cNvSpPr/>
            <p:nvPr/>
          </p:nvSpPr>
          <p:spPr>
            <a:xfrm>
              <a:off x="135517" y="136525"/>
              <a:ext cx="761950" cy="761950"/>
            </a:xfrm>
            <a:prstGeom prst="ellipse">
              <a:avLst/>
            </a:prstGeom>
            <a:solidFill>
              <a:srgbClr val="FFF200"/>
            </a:solidFill>
            <a:ln>
              <a:solidFill>
                <a:srgbClr val="FFF2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0" name="Sprechblase: oval 9">
              <a:extLst>
                <a:ext uri="{FF2B5EF4-FFF2-40B4-BE49-F238E27FC236}">
                  <a16:creationId xmlns:a16="http://schemas.microsoft.com/office/drawing/2014/main" id="{E9739D18-7072-4F1C-8151-9C5D44F3C960}"/>
                </a:ext>
              </a:extLst>
            </p:cNvPr>
            <p:cNvSpPr/>
            <p:nvPr/>
          </p:nvSpPr>
          <p:spPr>
            <a:xfrm>
              <a:off x="313267" y="372533"/>
              <a:ext cx="448733" cy="270934"/>
            </a:xfrm>
            <a:prstGeom prst="wedgeEllipse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spTree>
    <p:extLst>
      <p:ext uri="{BB962C8B-B14F-4D97-AF65-F5344CB8AC3E}">
        <p14:creationId xmlns:p14="http://schemas.microsoft.com/office/powerpoint/2010/main" val="361604965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5F848BD-5DFD-4024-9F40-11E9805B29F9}"/>
              </a:ext>
            </a:extLst>
          </p:cNvPr>
          <p:cNvSpPr>
            <a:spLocks noGrp="1"/>
          </p:cNvSpPr>
          <p:nvPr>
            <p:ph type="title"/>
          </p:nvPr>
        </p:nvSpPr>
        <p:spPr/>
        <p:txBody>
          <a:bodyPr>
            <a:normAutofit fontScale="90000"/>
          </a:bodyPr>
          <a:lstStyle/>
          <a:p>
            <a:r>
              <a:rPr lang="en-GB" noProof="0" dirty="0" err="1"/>
              <a:t>Welche</a:t>
            </a:r>
            <a:r>
              <a:rPr lang="en-GB" noProof="0" dirty="0"/>
              <a:t> </a:t>
            </a:r>
            <a:r>
              <a:rPr lang="en-GB" noProof="0" dirty="0" err="1"/>
              <a:t>Arten</a:t>
            </a:r>
            <a:r>
              <a:rPr lang="en-GB" noProof="0" dirty="0"/>
              <a:t> von </a:t>
            </a:r>
            <a:r>
              <a:rPr lang="en-GB" noProof="0" dirty="0" err="1"/>
              <a:t>nicht-energetischen</a:t>
            </a:r>
            <a:r>
              <a:rPr lang="en-GB" noProof="0" dirty="0"/>
              <a:t> </a:t>
            </a:r>
            <a:r>
              <a:rPr lang="en-GB" noProof="0" dirty="0" err="1"/>
              <a:t>Vorteilen</a:t>
            </a:r>
            <a:r>
              <a:rPr lang="en-GB" noProof="0" dirty="0"/>
              <a:t> (NEV) </a:t>
            </a:r>
            <a:r>
              <a:rPr lang="en-GB" noProof="0" dirty="0" err="1"/>
              <a:t>werden</a:t>
            </a:r>
            <a:r>
              <a:rPr lang="en-GB" noProof="0" dirty="0"/>
              <a:t> am </a:t>
            </a:r>
            <a:r>
              <a:rPr lang="en-GB" noProof="0" dirty="0" err="1"/>
              <a:t>häufigsten</a:t>
            </a:r>
            <a:r>
              <a:rPr lang="en-GB" noProof="0" dirty="0"/>
              <a:t> </a:t>
            </a:r>
            <a:r>
              <a:rPr lang="en-GB" noProof="0" dirty="0" err="1"/>
              <a:t>berücksichtigt</a:t>
            </a:r>
            <a:r>
              <a:rPr lang="en-GB" noProof="0" dirty="0"/>
              <a:t>? (N=236) </a:t>
            </a:r>
            <a:br>
              <a:rPr lang="en-GB" noProof="0" dirty="0"/>
            </a:br>
            <a:endParaRPr lang="en-GB" noProof="0" dirty="0"/>
          </a:p>
        </p:txBody>
      </p:sp>
      <p:sp>
        <p:nvSpPr>
          <p:cNvPr id="4" name="Datumsplatzhalter 3">
            <a:extLst>
              <a:ext uri="{FF2B5EF4-FFF2-40B4-BE49-F238E27FC236}">
                <a16:creationId xmlns:a16="http://schemas.microsoft.com/office/drawing/2014/main" id="{9813BB08-1C2D-48EE-9417-3E23C13E07D5}"/>
              </a:ext>
            </a:extLst>
          </p:cNvPr>
          <p:cNvSpPr>
            <a:spLocks noGrp="1"/>
          </p:cNvSpPr>
          <p:nvPr>
            <p:ph type="dt" sz="half" idx="10"/>
          </p:nvPr>
        </p:nvSpPr>
        <p:spPr/>
        <p:txBody>
          <a:bodyPr/>
          <a:lstStyle/>
          <a:p>
            <a:fld id="{E358CA96-E99A-439F-A336-D84BF4D5DD11}" type="datetime3">
              <a:rPr lang="en-GB" smtClean="0"/>
              <a:t>4 May, 2022</a:t>
            </a:fld>
            <a:endParaRPr lang="de-DE"/>
          </a:p>
        </p:txBody>
      </p:sp>
      <p:sp>
        <p:nvSpPr>
          <p:cNvPr id="5" name="Foliennummernplatzhalter 4">
            <a:extLst>
              <a:ext uri="{FF2B5EF4-FFF2-40B4-BE49-F238E27FC236}">
                <a16:creationId xmlns:a16="http://schemas.microsoft.com/office/drawing/2014/main" id="{27C2DF13-4B95-4996-9000-6ACE523DF14A}"/>
              </a:ext>
            </a:extLst>
          </p:cNvPr>
          <p:cNvSpPr>
            <a:spLocks noGrp="1"/>
          </p:cNvSpPr>
          <p:nvPr>
            <p:ph type="sldNum" sz="quarter" idx="11"/>
          </p:nvPr>
        </p:nvSpPr>
        <p:spPr/>
        <p:txBody>
          <a:bodyPr/>
          <a:lstStyle/>
          <a:p>
            <a:fld id="{CD13C9F6-DA1F-4969-8B21-2E803A8A69C8}" type="slidenum">
              <a:rPr lang="de-DE" smtClean="0"/>
              <a:t>28</a:t>
            </a:fld>
            <a:endParaRPr lang="de-DE" dirty="0"/>
          </a:p>
        </p:txBody>
      </p:sp>
      <p:graphicFrame>
        <p:nvGraphicFramePr>
          <p:cNvPr id="15" name="Inhaltsplatzhalter 14">
            <a:extLst>
              <a:ext uri="{FF2B5EF4-FFF2-40B4-BE49-F238E27FC236}">
                <a16:creationId xmlns:a16="http://schemas.microsoft.com/office/drawing/2014/main" id="{0DE3D91A-EA84-43BB-853C-B212D8D7CE74}"/>
              </a:ext>
            </a:extLst>
          </p:cNvPr>
          <p:cNvGraphicFramePr>
            <a:graphicFrameLocks noGrp="1"/>
          </p:cNvGraphicFramePr>
          <p:nvPr>
            <p:ph idx="1"/>
            <p:extLst>
              <p:ext uri="{D42A27DB-BD31-4B8C-83A1-F6EECF244321}">
                <p14:modId xmlns:p14="http://schemas.microsoft.com/office/powerpoint/2010/main" val="2754698389"/>
              </p:ext>
            </p:extLst>
          </p:nvPr>
        </p:nvGraphicFramePr>
        <p:xfrm>
          <a:off x="897467" y="1801386"/>
          <a:ext cx="10515600" cy="3931068"/>
        </p:xfrm>
        <a:graphic>
          <a:graphicData uri="http://schemas.openxmlformats.org/drawingml/2006/chart">
            <c:chart xmlns:c="http://schemas.openxmlformats.org/drawingml/2006/chart" xmlns:r="http://schemas.openxmlformats.org/officeDocument/2006/relationships" r:id="rId3"/>
          </a:graphicData>
        </a:graphic>
      </p:graphicFrame>
      <p:sp>
        <p:nvSpPr>
          <p:cNvPr id="6" name="Textfeld 5">
            <a:extLst>
              <a:ext uri="{FF2B5EF4-FFF2-40B4-BE49-F238E27FC236}">
                <a16:creationId xmlns:a16="http://schemas.microsoft.com/office/drawing/2014/main" id="{D1D0F86D-C36F-4A3A-8522-0AD05F3F50D7}"/>
              </a:ext>
            </a:extLst>
          </p:cNvPr>
          <p:cNvSpPr txBox="1"/>
          <p:nvPr/>
        </p:nvSpPr>
        <p:spPr>
          <a:xfrm>
            <a:off x="7155513" y="5843486"/>
            <a:ext cx="4226767" cy="338554"/>
          </a:xfrm>
          <a:prstGeom prst="rect">
            <a:avLst/>
          </a:prstGeom>
          <a:noFill/>
        </p:spPr>
        <p:txBody>
          <a:bodyPr wrap="square">
            <a:spAutoFit/>
          </a:bodyPr>
          <a:lstStyle/>
          <a:p>
            <a:pPr algn="r"/>
            <a:r>
              <a:rPr lang="de-DE" sz="1600" dirty="0" err="1">
                <a:latin typeface="Noto Sans" panose="020B0502040504020204" pitchFamily="34" charset="0"/>
                <a:ea typeface="Noto Sans" panose="020B0502040504020204" pitchFamily="34" charset="0"/>
                <a:cs typeface="Noto Sans" panose="020B0502040504020204" pitchFamily="34" charset="0"/>
              </a:rPr>
              <a:t>Anzahl der antwortenden Organisationen</a:t>
            </a:r>
            <a:endParaRPr lang="de-DE" sz="1600" dirty="0">
              <a:latin typeface="Noto Sans" panose="020B0502040504020204" pitchFamily="34" charset="0"/>
              <a:ea typeface="Noto Sans" panose="020B0502040504020204" pitchFamily="34" charset="0"/>
              <a:cs typeface="Noto Sans" panose="020B0502040504020204" pitchFamily="34" charset="0"/>
            </a:endParaRPr>
          </a:p>
        </p:txBody>
      </p:sp>
      <p:sp>
        <p:nvSpPr>
          <p:cNvPr id="7" name="Textfeld 6">
            <a:extLst>
              <a:ext uri="{FF2B5EF4-FFF2-40B4-BE49-F238E27FC236}">
                <a16:creationId xmlns:a16="http://schemas.microsoft.com/office/drawing/2014/main" id="{9302D96E-98AF-41FE-B8E9-57F5E60038E0}"/>
              </a:ext>
            </a:extLst>
          </p:cNvPr>
          <p:cNvSpPr txBox="1"/>
          <p:nvPr/>
        </p:nvSpPr>
        <p:spPr>
          <a:xfrm>
            <a:off x="4975039" y="6247006"/>
            <a:ext cx="6502101" cy="246221"/>
          </a:xfrm>
          <a:prstGeom prst="rect">
            <a:avLst/>
          </a:prstGeom>
          <a:noFill/>
        </p:spPr>
        <p:txBody>
          <a:bodyPr wrap="none" rtlCol="0">
            <a:spAutoFit/>
          </a:bodyPr>
          <a:lstStyle/>
          <a:p>
            <a:r>
              <a:rPr lang="de-DE" sz="1000" dirty="0">
                <a:latin typeface="Noto Sans" panose="020B0502040504020204" pitchFamily="34" charset="0"/>
                <a:ea typeface="Noto Sans" panose="020B0502040504020204" pitchFamily="34" charset="0"/>
                <a:cs typeface="Noto Sans" panose="020B0502040504020204" pitchFamily="34" charset="0"/>
              </a:rPr>
              <a:t>Quelle: </a:t>
            </a:r>
            <a:r>
              <a:rPr lang="en-US" sz="1000" b="0" i="0" u="none" strike="noStrike" baseline="0" dirty="0">
                <a:latin typeface="Noto Sans" panose="020B0502040504020204" pitchFamily="34" charset="0"/>
                <a:ea typeface="Noto Sans" panose="020B0502040504020204" pitchFamily="34" charset="0"/>
                <a:cs typeface="Noto Sans" panose="020B0502040504020204" pitchFamily="34" charset="0"/>
              </a:rPr>
              <a:t>Management as a Key Driver of Energy Performance - Abschlussbericht, 15. November 2017 (Tabelle 16)</a:t>
            </a:r>
          </a:p>
        </p:txBody>
      </p:sp>
    </p:spTree>
    <p:extLst>
      <p:ext uri="{BB962C8B-B14F-4D97-AF65-F5344CB8AC3E}">
        <p14:creationId xmlns:p14="http://schemas.microsoft.com/office/powerpoint/2010/main" val="358647169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umsplatzhalter 3"/>
          <p:cNvSpPr>
            <a:spLocks noGrp="1"/>
          </p:cNvSpPr>
          <p:nvPr>
            <p:ph type="dt" sz="half" idx="10"/>
          </p:nvPr>
        </p:nvSpPr>
        <p:spPr/>
        <p:txBody>
          <a:bodyPr/>
          <a:lstStyle/>
          <a:p>
            <a:fld id="{E358CA96-E99A-439F-A336-D84BF4D5DD11}" type="datetime3">
              <a:rPr lang="en-GB" smtClean="0"/>
              <a:t>4 May, 2022</a:t>
            </a:fld>
            <a:endParaRPr lang="de-DE"/>
          </a:p>
        </p:txBody>
      </p:sp>
      <p:sp>
        <p:nvSpPr>
          <p:cNvPr id="5" name="Foliennummernplatzhalter 4"/>
          <p:cNvSpPr>
            <a:spLocks noGrp="1"/>
          </p:cNvSpPr>
          <p:nvPr>
            <p:ph type="sldNum" sz="quarter" idx="11"/>
          </p:nvPr>
        </p:nvSpPr>
        <p:spPr/>
        <p:txBody>
          <a:bodyPr/>
          <a:lstStyle/>
          <a:p>
            <a:fld id="{CD13C9F6-DA1F-4969-8B21-2E803A8A69C8}" type="slidenum">
              <a:rPr lang="de-DE" smtClean="0"/>
              <a:t>29</a:t>
            </a:fld>
            <a:endParaRPr lang="de-DE" dirty="0"/>
          </a:p>
        </p:txBody>
      </p:sp>
      <p:sp>
        <p:nvSpPr>
          <p:cNvPr id="7" name="Ellipse 6"/>
          <p:cNvSpPr/>
          <p:nvPr/>
        </p:nvSpPr>
        <p:spPr>
          <a:xfrm>
            <a:off x="4728829" y="1465517"/>
            <a:ext cx="3095847" cy="3095847"/>
          </a:xfrm>
          <a:prstGeom prst="ellipse">
            <a:avLst/>
          </a:prstGeom>
          <a:solidFill>
            <a:srgbClr val="FFF200"/>
          </a:solidFill>
          <a:ln>
            <a:noFill/>
          </a:ln>
        </p:spPr>
        <p:style>
          <a:lnRef idx="2">
            <a:schemeClr val="dk1"/>
          </a:lnRef>
          <a:fillRef idx="1">
            <a:schemeClr val="lt1"/>
          </a:fillRef>
          <a:effectRef idx="0">
            <a:schemeClr val="dk1"/>
          </a:effectRef>
          <a:fontRef idx="minor">
            <a:schemeClr val="dk1"/>
          </a:fontRef>
        </p:style>
        <p:txBody>
          <a:bodyPr rtlCol="0" anchor="ctr"/>
          <a:lstStyle/>
          <a:p>
            <a:pPr algn="ctr"/>
            <a:r>
              <a:rPr lang="de-DE" dirty="0">
                <a:latin typeface="Noto Sans" panose="020B0502040504020204" pitchFamily="34" charset="0"/>
                <a:ea typeface="Noto Sans" panose="020B0502040504020204" pitchFamily="34" charset="0"/>
                <a:cs typeface="Noto Sans" panose="020B0502040504020204" pitchFamily="34" charset="0"/>
              </a:rPr>
              <a:t>Pause</a:t>
            </a:r>
          </a:p>
          <a:p>
            <a:pPr algn="ctr"/>
            <a:r>
              <a:rPr lang="de-DE" dirty="0">
                <a:latin typeface="Noto Sans" panose="020B0502040504020204" pitchFamily="34" charset="0"/>
                <a:ea typeface="Noto Sans" panose="020B0502040504020204" pitchFamily="34" charset="0"/>
                <a:cs typeface="Noto Sans" panose="020B0502040504020204" pitchFamily="34" charset="0"/>
              </a:rPr>
              <a:t>5 min</a:t>
            </a:r>
          </a:p>
        </p:txBody>
      </p:sp>
    </p:spTree>
    <p:extLst>
      <p:ext uri="{BB962C8B-B14F-4D97-AF65-F5344CB8AC3E}">
        <p14:creationId xmlns:p14="http://schemas.microsoft.com/office/powerpoint/2010/main" val="186932499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8FCDB3-C7D6-4502-AB15-C1DF3A4C5EBF}"/>
              </a:ext>
            </a:extLst>
          </p:cNvPr>
          <p:cNvSpPr>
            <a:spLocks noGrp="1"/>
          </p:cNvSpPr>
          <p:nvPr>
            <p:ph type="title"/>
          </p:nvPr>
        </p:nvSpPr>
        <p:spPr/>
        <p:txBody>
          <a:bodyPr/>
          <a:lstStyle/>
          <a:p>
            <a:r>
              <a:rPr lang="en-GB" dirty="0"/>
              <a:t>Hinweis für </a:t>
            </a:r>
            <a:r>
              <a:rPr lang="en-GB" dirty="0" err="1"/>
              <a:t>Trainer:innen</a:t>
            </a:r>
            <a:r>
              <a:rPr lang="en-GB" dirty="0"/>
              <a:t>- Begriffsglossar</a:t>
            </a:r>
          </a:p>
        </p:txBody>
      </p:sp>
      <p:sp>
        <p:nvSpPr>
          <p:cNvPr id="3" name="Content Placeholder 2">
            <a:extLst>
              <a:ext uri="{FF2B5EF4-FFF2-40B4-BE49-F238E27FC236}">
                <a16:creationId xmlns:a16="http://schemas.microsoft.com/office/drawing/2014/main" id="{522B87C7-3A7E-455E-84D9-9F8BB666E56A}"/>
              </a:ext>
            </a:extLst>
          </p:cNvPr>
          <p:cNvSpPr>
            <a:spLocks noGrp="1"/>
          </p:cNvSpPr>
          <p:nvPr>
            <p:ph idx="1"/>
          </p:nvPr>
        </p:nvSpPr>
        <p:spPr/>
        <p:txBody>
          <a:bodyPr/>
          <a:lstStyle/>
          <a:p>
            <a:r>
              <a:rPr lang="en-GB" dirty="0"/>
              <a:t>EE Energieeffizienz</a:t>
            </a:r>
          </a:p>
          <a:p>
            <a:r>
              <a:rPr lang="en-GB" dirty="0"/>
              <a:t>TP Trusted Partner (</a:t>
            </a:r>
            <a:r>
              <a:rPr lang="en-GB" dirty="0" err="1"/>
              <a:t>Vertrauenswürdiger</a:t>
            </a:r>
            <a:r>
              <a:rPr lang="en-GB" dirty="0"/>
              <a:t> Partner)</a:t>
            </a:r>
          </a:p>
          <a:p>
            <a:r>
              <a:rPr lang="en-GB" dirty="0"/>
              <a:t>ESS Energiedienstleister</a:t>
            </a:r>
          </a:p>
          <a:p>
            <a:r>
              <a:rPr lang="en-GB" dirty="0"/>
              <a:t>MB Multiple Benefits </a:t>
            </a:r>
          </a:p>
          <a:p>
            <a:r>
              <a:rPr lang="en-GB" dirty="0"/>
              <a:t>MN </a:t>
            </a:r>
            <a:r>
              <a:rPr lang="en-GB" dirty="0" err="1"/>
              <a:t>Mehrfachnutzen</a:t>
            </a:r>
            <a:endParaRPr lang="en-GB" dirty="0"/>
          </a:p>
          <a:p>
            <a:r>
              <a:rPr lang="en-GB" dirty="0"/>
              <a:t>NEB Non-Energy Benefit (</a:t>
            </a:r>
            <a:r>
              <a:rPr lang="en-GB" dirty="0" err="1"/>
              <a:t>Nicht-energetischer</a:t>
            </a:r>
            <a:r>
              <a:rPr lang="en-GB" dirty="0"/>
              <a:t> </a:t>
            </a:r>
            <a:r>
              <a:rPr lang="en-GB" dirty="0" err="1"/>
              <a:t>Vorteil</a:t>
            </a:r>
            <a:r>
              <a:rPr lang="en-GB" dirty="0"/>
              <a:t>)</a:t>
            </a:r>
          </a:p>
          <a:p>
            <a:r>
              <a:rPr lang="en-GB" dirty="0"/>
              <a:t>EEM Energie-Effizienz-Maßnahme</a:t>
            </a:r>
          </a:p>
        </p:txBody>
      </p:sp>
      <p:sp>
        <p:nvSpPr>
          <p:cNvPr id="4" name="Date Placeholder 3">
            <a:extLst>
              <a:ext uri="{FF2B5EF4-FFF2-40B4-BE49-F238E27FC236}">
                <a16:creationId xmlns:a16="http://schemas.microsoft.com/office/drawing/2014/main" id="{768F45A2-FBF8-412A-AE1E-EBAAC924D439}"/>
              </a:ext>
            </a:extLst>
          </p:cNvPr>
          <p:cNvSpPr>
            <a:spLocks noGrp="1"/>
          </p:cNvSpPr>
          <p:nvPr>
            <p:ph type="dt" sz="half" idx="10"/>
          </p:nvPr>
        </p:nvSpPr>
        <p:spPr/>
        <p:txBody>
          <a:bodyPr/>
          <a:lstStyle/>
          <a:p>
            <a:fld id="{E358CA96-E99A-439F-A336-D84BF4D5DD11}" type="datetime3">
              <a:rPr lang="en-GB" smtClean="0"/>
              <a:t>4 May, 2022</a:t>
            </a:fld>
            <a:endParaRPr lang="de-DE"/>
          </a:p>
        </p:txBody>
      </p:sp>
      <p:sp>
        <p:nvSpPr>
          <p:cNvPr id="5" name="Slide Number Placeholder 4">
            <a:extLst>
              <a:ext uri="{FF2B5EF4-FFF2-40B4-BE49-F238E27FC236}">
                <a16:creationId xmlns:a16="http://schemas.microsoft.com/office/drawing/2014/main" id="{C3EAA433-4CBD-4FC2-9692-CDACFB189AE4}"/>
              </a:ext>
            </a:extLst>
          </p:cNvPr>
          <p:cNvSpPr>
            <a:spLocks noGrp="1"/>
          </p:cNvSpPr>
          <p:nvPr>
            <p:ph type="sldNum" sz="quarter" idx="11"/>
          </p:nvPr>
        </p:nvSpPr>
        <p:spPr/>
        <p:txBody>
          <a:bodyPr/>
          <a:lstStyle/>
          <a:p>
            <a:fld id="{CD13C9F6-DA1F-4969-8B21-2E803A8A69C8}" type="slidenum">
              <a:rPr lang="de-DE" smtClean="0"/>
              <a:t>3</a:t>
            </a:fld>
            <a:endParaRPr lang="de-DE" dirty="0"/>
          </a:p>
        </p:txBody>
      </p:sp>
    </p:spTree>
    <p:extLst>
      <p:ext uri="{BB962C8B-B14F-4D97-AF65-F5344CB8AC3E}">
        <p14:creationId xmlns:p14="http://schemas.microsoft.com/office/powerpoint/2010/main" val="295276464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0EE5E0B-DD6A-4577-9EB1-FD0D4D82979A}"/>
              </a:ext>
            </a:extLst>
          </p:cNvPr>
          <p:cNvSpPr>
            <a:spLocks noGrp="1"/>
          </p:cNvSpPr>
          <p:nvPr>
            <p:ph type="title"/>
          </p:nvPr>
        </p:nvSpPr>
        <p:spPr/>
        <p:txBody>
          <a:bodyPr/>
          <a:lstStyle/>
          <a:p>
            <a:r>
              <a:rPr lang="de-DE" dirty="0"/>
              <a:t>Nicht-energetische Vorteile und Investitionsentscheidungen</a:t>
            </a:r>
          </a:p>
        </p:txBody>
      </p:sp>
      <p:sp>
        <p:nvSpPr>
          <p:cNvPr id="3" name="Textplatzhalter 2">
            <a:extLst>
              <a:ext uri="{FF2B5EF4-FFF2-40B4-BE49-F238E27FC236}">
                <a16:creationId xmlns:a16="http://schemas.microsoft.com/office/drawing/2014/main" id="{1B93DCFD-7426-4BFB-A0D8-7E5D60DF4E66}"/>
              </a:ext>
            </a:extLst>
          </p:cNvPr>
          <p:cNvSpPr>
            <a:spLocks noGrp="1"/>
          </p:cNvSpPr>
          <p:nvPr>
            <p:ph type="body" idx="1"/>
          </p:nvPr>
        </p:nvSpPr>
        <p:spPr/>
        <p:txBody>
          <a:bodyPr/>
          <a:lstStyle/>
          <a:p>
            <a:endParaRPr lang="de-DE"/>
          </a:p>
        </p:txBody>
      </p:sp>
      <p:sp>
        <p:nvSpPr>
          <p:cNvPr id="4" name="Datumsplatzhalter 3">
            <a:extLst>
              <a:ext uri="{FF2B5EF4-FFF2-40B4-BE49-F238E27FC236}">
                <a16:creationId xmlns:a16="http://schemas.microsoft.com/office/drawing/2014/main" id="{880E1C25-FCB0-4143-9604-89BBB10194A3}"/>
              </a:ext>
            </a:extLst>
          </p:cNvPr>
          <p:cNvSpPr>
            <a:spLocks noGrp="1"/>
          </p:cNvSpPr>
          <p:nvPr>
            <p:ph type="dt" sz="half" idx="10"/>
          </p:nvPr>
        </p:nvSpPr>
        <p:spPr/>
        <p:txBody>
          <a:bodyPr/>
          <a:lstStyle/>
          <a:p>
            <a:fld id="{9AAB07D3-59FA-4B3E-9DD5-B7F57F953945}" type="datetime3">
              <a:rPr lang="en-GB" smtClean="0"/>
              <a:t>4 May, 2022</a:t>
            </a:fld>
            <a:endParaRPr lang="de-DE"/>
          </a:p>
        </p:txBody>
      </p:sp>
      <p:sp>
        <p:nvSpPr>
          <p:cNvPr id="5" name="Foliennummernplatzhalter 4">
            <a:extLst>
              <a:ext uri="{FF2B5EF4-FFF2-40B4-BE49-F238E27FC236}">
                <a16:creationId xmlns:a16="http://schemas.microsoft.com/office/drawing/2014/main" id="{668CA16C-4174-402E-B719-0870355DE458}"/>
              </a:ext>
            </a:extLst>
          </p:cNvPr>
          <p:cNvSpPr>
            <a:spLocks noGrp="1"/>
          </p:cNvSpPr>
          <p:nvPr>
            <p:ph type="sldNum" sz="quarter" idx="11"/>
          </p:nvPr>
        </p:nvSpPr>
        <p:spPr/>
        <p:txBody>
          <a:bodyPr/>
          <a:lstStyle/>
          <a:p>
            <a:fld id="{CD13C9F6-DA1F-4969-8B21-2E803A8A69C8}" type="slidenum">
              <a:rPr lang="de-DE" smtClean="0"/>
              <a:t>30</a:t>
            </a:fld>
            <a:endParaRPr lang="de-DE" dirty="0"/>
          </a:p>
        </p:txBody>
      </p:sp>
    </p:spTree>
    <p:extLst>
      <p:ext uri="{BB962C8B-B14F-4D97-AF65-F5344CB8AC3E}">
        <p14:creationId xmlns:p14="http://schemas.microsoft.com/office/powerpoint/2010/main" val="40368401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A38A9FE-0502-4765-9BD4-C4BC8F6E9F75}"/>
              </a:ext>
            </a:extLst>
          </p:cNvPr>
          <p:cNvSpPr>
            <a:spLocks noGrp="1"/>
          </p:cNvSpPr>
          <p:nvPr>
            <p:ph type="title"/>
          </p:nvPr>
        </p:nvSpPr>
        <p:spPr/>
        <p:txBody>
          <a:bodyPr/>
          <a:lstStyle/>
          <a:p>
            <a:r>
              <a:rPr lang="de-DE" dirty="0"/>
              <a:t>Identifizierung von MN auf Unternehmensebene</a:t>
            </a:r>
          </a:p>
        </p:txBody>
      </p:sp>
      <p:sp>
        <p:nvSpPr>
          <p:cNvPr id="4" name="Datumsplatzhalter 3">
            <a:extLst>
              <a:ext uri="{FF2B5EF4-FFF2-40B4-BE49-F238E27FC236}">
                <a16:creationId xmlns:a16="http://schemas.microsoft.com/office/drawing/2014/main" id="{A1FB9E58-AFB2-4D62-B63F-43234C6FE0BB}"/>
              </a:ext>
            </a:extLst>
          </p:cNvPr>
          <p:cNvSpPr>
            <a:spLocks noGrp="1"/>
          </p:cNvSpPr>
          <p:nvPr>
            <p:ph type="dt" sz="half" idx="10"/>
          </p:nvPr>
        </p:nvSpPr>
        <p:spPr/>
        <p:txBody>
          <a:bodyPr/>
          <a:lstStyle/>
          <a:p>
            <a:fld id="{E358CA96-E99A-439F-A336-D84BF4D5DD11}" type="datetime3">
              <a:rPr lang="en-GB" smtClean="0"/>
              <a:t>4 May, 2022</a:t>
            </a:fld>
            <a:endParaRPr lang="de-DE"/>
          </a:p>
        </p:txBody>
      </p:sp>
      <p:sp>
        <p:nvSpPr>
          <p:cNvPr id="5" name="Foliennummernplatzhalter 4">
            <a:extLst>
              <a:ext uri="{FF2B5EF4-FFF2-40B4-BE49-F238E27FC236}">
                <a16:creationId xmlns:a16="http://schemas.microsoft.com/office/drawing/2014/main" id="{74063A10-C515-4ACF-A2A0-0DCAE8D26156}"/>
              </a:ext>
            </a:extLst>
          </p:cNvPr>
          <p:cNvSpPr>
            <a:spLocks noGrp="1"/>
          </p:cNvSpPr>
          <p:nvPr>
            <p:ph type="sldNum" sz="quarter" idx="11"/>
          </p:nvPr>
        </p:nvSpPr>
        <p:spPr/>
        <p:txBody>
          <a:bodyPr/>
          <a:lstStyle/>
          <a:p>
            <a:fld id="{CD13C9F6-DA1F-4969-8B21-2E803A8A69C8}" type="slidenum">
              <a:rPr lang="de-DE" smtClean="0"/>
              <a:t>31</a:t>
            </a:fld>
            <a:endParaRPr lang="de-DE" dirty="0"/>
          </a:p>
        </p:txBody>
      </p:sp>
      <p:sp>
        <p:nvSpPr>
          <p:cNvPr id="9" name="Inhaltsplatzhalter 2">
            <a:extLst>
              <a:ext uri="{FF2B5EF4-FFF2-40B4-BE49-F238E27FC236}">
                <a16:creationId xmlns:a16="http://schemas.microsoft.com/office/drawing/2014/main" id="{676A114D-7EC9-4868-8684-49A3915067C4}"/>
              </a:ext>
            </a:extLst>
          </p:cNvPr>
          <p:cNvSpPr txBox="1">
            <a:spLocks/>
          </p:cNvSpPr>
          <p:nvPr/>
        </p:nvSpPr>
        <p:spPr>
          <a:xfrm>
            <a:off x="990600" y="2042843"/>
            <a:ext cx="10515600" cy="4286519"/>
          </a:xfrm>
          <a:prstGeom prst="rect">
            <a:avLst/>
          </a:prstGeom>
        </p:spPr>
        <p:txBody>
          <a:bodyPr vert="horz" lIns="91440" tIns="45720" rIns="91440" bIns="45720" rtlCol="0">
            <a:normAutofit/>
          </a:bodyPr>
          <a:lstStyle>
            <a:lvl1pPr marL="0" indent="0" algn="l" defTabSz="914400" rtl="0" eaLnBrk="1" latinLnBrk="0" hangingPunct="1">
              <a:lnSpc>
                <a:spcPct val="90000"/>
              </a:lnSpc>
              <a:spcBef>
                <a:spcPts val="1000"/>
              </a:spcBef>
              <a:buClr>
                <a:srgbClr val="034EA8"/>
              </a:buClr>
              <a:buFont typeface="Arial" panose="020B0604020202020204" pitchFamily="34" charset="0"/>
              <a:buNone/>
              <a:defRPr sz="2800" kern="1200">
                <a:solidFill>
                  <a:schemeClr val="tx1"/>
                </a:solidFill>
                <a:latin typeface="Noto Sans" panose="020B0502040504020204" pitchFamily="34" charset="0"/>
                <a:ea typeface="Noto Sans" panose="020B0502040504020204" pitchFamily="34" charset="0"/>
                <a:cs typeface="Noto Sans" panose="020B0502040504020204" pitchFamily="34" charset="0"/>
              </a:defRPr>
            </a:lvl1pPr>
            <a:lvl2pPr marL="685800" indent="-228600" algn="l" defTabSz="914400" rtl="0" eaLnBrk="1" latinLnBrk="0" hangingPunct="1">
              <a:lnSpc>
                <a:spcPct val="90000"/>
              </a:lnSpc>
              <a:spcBef>
                <a:spcPts val="500"/>
              </a:spcBef>
              <a:buClr>
                <a:srgbClr val="034EA8"/>
              </a:buClr>
              <a:buFont typeface="Arial" panose="020B0604020202020204" pitchFamily="34" charset="0"/>
              <a:buChar char="•"/>
              <a:defRPr sz="2800" kern="1200" baseline="0">
                <a:solidFill>
                  <a:schemeClr val="tx1"/>
                </a:solidFill>
                <a:latin typeface="Noto Sans" panose="020B0502040504020204" pitchFamily="34" charset="0"/>
                <a:ea typeface="Noto Sans" panose="020B0502040504020204" pitchFamily="34" charset="0"/>
                <a:cs typeface="Noto Sans" panose="020B0502040504020204" pitchFamily="34" charset="0"/>
              </a:defRPr>
            </a:lvl2pPr>
            <a:lvl3pPr marL="1143000" indent="-228600" algn="l" defTabSz="914400" rtl="0" eaLnBrk="1" latinLnBrk="0" hangingPunct="1">
              <a:lnSpc>
                <a:spcPct val="90000"/>
              </a:lnSpc>
              <a:spcBef>
                <a:spcPts val="500"/>
              </a:spcBef>
              <a:buClr>
                <a:srgbClr val="034EA8"/>
              </a:buClr>
              <a:buFont typeface="Arial" panose="020B0604020202020204" pitchFamily="34" charset="0"/>
              <a:buChar char="•"/>
              <a:defRPr sz="2400" kern="1200" baseline="0">
                <a:solidFill>
                  <a:schemeClr val="tx1"/>
                </a:solidFill>
                <a:latin typeface="Noto Sans" panose="020B0502040504020204" pitchFamily="34" charset="0"/>
                <a:ea typeface="Noto Sans" panose="020B0502040504020204" pitchFamily="34" charset="0"/>
                <a:cs typeface="Noto Sans" panose="020B0502040504020204" pitchFamily="34" charset="0"/>
              </a:defRPr>
            </a:lvl3pPr>
            <a:lvl4pPr marL="1600200" indent="-228600" algn="l" defTabSz="914400" rtl="0" eaLnBrk="1" latinLnBrk="0" hangingPunct="1">
              <a:lnSpc>
                <a:spcPct val="90000"/>
              </a:lnSpc>
              <a:spcBef>
                <a:spcPts val="500"/>
              </a:spcBef>
              <a:buClr>
                <a:srgbClr val="034EA8"/>
              </a:buClr>
              <a:buFont typeface="Arial" panose="020B0604020202020204" pitchFamily="34" charset="0"/>
              <a:buChar char="•"/>
              <a:defRPr sz="2000" kern="1200" baseline="0">
                <a:solidFill>
                  <a:schemeClr val="tx1"/>
                </a:solidFill>
                <a:latin typeface="Noto Sans" panose="020B0502040504020204" pitchFamily="34" charset="0"/>
                <a:ea typeface="Noto Sans" panose="020B0502040504020204" pitchFamily="34" charset="0"/>
                <a:cs typeface="Noto Sans" panose="020B0502040504020204" pitchFamily="34" charset="0"/>
              </a:defRPr>
            </a:lvl4pPr>
            <a:lvl5pPr marL="2057400" indent="-228600" algn="l" defTabSz="914400" rtl="0" eaLnBrk="1" latinLnBrk="0" hangingPunct="1">
              <a:lnSpc>
                <a:spcPct val="90000"/>
              </a:lnSpc>
              <a:spcBef>
                <a:spcPts val="500"/>
              </a:spcBef>
              <a:buClr>
                <a:srgbClr val="034EA8"/>
              </a:buClr>
              <a:buFont typeface="Arial" panose="020B0604020202020204" pitchFamily="34" charset="0"/>
              <a:buChar char="•"/>
              <a:defRPr sz="2000" kern="1200" baseline="0">
                <a:solidFill>
                  <a:schemeClr val="tx1"/>
                </a:solidFill>
                <a:latin typeface="Noto Sans" panose="020B0502040504020204" pitchFamily="34" charset="0"/>
                <a:ea typeface="Noto Sans" panose="020B0502040504020204" pitchFamily="34" charset="0"/>
                <a:cs typeface="Noto Sans" panose="020B0502040504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de-DE" dirty="0"/>
          </a:p>
        </p:txBody>
      </p:sp>
      <p:sp>
        <p:nvSpPr>
          <p:cNvPr id="10" name="Inhaltsplatzhalter 2">
            <a:extLst>
              <a:ext uri="{FF2B5EF4-FFF2-40B4-BE49-F238E27FC236}">
                <a16:creationId xmlns:a16="http://schemas.microsoft.com/office/drawing/2014/main" id="{D9DE6312-757E-4D9F-863C-F16D5101FD6E}"/>
              </a:ext>
            </a:extLst>
          </p:cNvPr>
          <p:cNvSpPr txBox="1">
            <a:spLocks/>
          </p:cNvSpPr>
          <p:nvPr/>
        </p:nvSpPr>
        <p:spPr>
          <a:xfrm>
            <a:off x="1143000" y="2195243"/>
            <a:ext cx="10515600" cy="4286519"/>
          </a:xfrm>
          <a:prstGeom prst="rect">
            <a:avLst/>
          </a:prstGeom>
        </p:spPr>
        <p:txBody>
          <a:bodyPr vert="horz" lIns="91440" tIns="45720" rIns="91440" bIns="45720" rtlCol="0">
            <a:normAutofit/>
          </a:bodyPr>
          <a:lstStyle>
            <a:lvl1pPr marL="0" indent="0" algn="l" defTabSz="914400" rtl="0" eaLnBrk="1" latinLnBrk="0" hangingPunct="1">
              <a:lnSpc>
                <a:spcPct val="90000"/>
              </a:lnSpc>
              <a:spcBef>
                <a:spcPts val="1000"/>
              </a:spcBef>
              <a:buClr>
                <a:srgbClr val="034EA8"/>
              </a:buClr>
              <a:buFont typeface="Arial" panose="020B0604020202020204" pitchFamily="34" charset="0"/>
              <a:buNone/>
              <a:defRPr sz="2800" kern="1200">
                <a:solidFill>
                  <a:schemeClr val="tx1"/>
                </a:solidFill>
                <a:latin typeface="Noto Sans" panose="020B0502040504020204" pitchFamily="34" charset="0"/>
                <a:ea typeface="Noto Sans" panose="020B0502040504020204" pitchFamily="34" charset="0"/>
                <a:cs typeface="Noto Sans" panose="020B0502040504020204" pitchFamily="34" charset="0"/>
              </a:defRPr>
            </a:lvl1pPr>
            <a:lvl2pPr marL="685800" indent="-228600" algn="l" defTabSz="914400" rtl="0" eaLnBrk="1" latinLnBrk="0" hangingPunct="1">
              <a:lnSpc>
                <a:spcPct val="90000"/>
              </a:lnSpc>
              <a:spcBef>
                <a:spcPts val="500"/>
              </a:spcBef>
              <a:buClr>
                <a:srgbClr val="034EA8"/>
              </a:buClr>
              <a:buFont typeface="Arial" panose="020B0604020202020204" pitchFamily="34" charset="0"/>
              <a:buChar char="•"/>
              <a:defRPr sz="2800" kern="1200" baseline="0">
                <a:solidFill>
                  <a:schemeClr val="tx1"/>
                </a:solidFill>
                <a:latin typeface="Noto Sans" panose="020B0502040504020204" pitchFamily="34" charset="0"/>
                <a:ea typeface="Noto Sans" panose="020B0502040504020204" pitchFamily="34" charset="0"/>
                <a:cs typeface="Noto Sans" panose="020B0502040504020204" pitchFamily="34" charset="0"/>
              </a:defRPr>
            </a:lvl2pPr>
            <a:lvl3pPr marL="1143000" indent="-228600" algn="l" defTabSz="914400" rtl="0" eaLnBrk="1" latinLnBrk="0" hangingPunct="1">
              <a:lnSpc>
                <a:spcPct val="90000"/>
              </a:lnSpc>
              <a:spcBef>
                <a:spcPts val="500"/>
              </a:spcBef>
              <a:buClr>
                <a:srgbClr val="034EA8"/>
              </a:buClr>
              <a:buFont typeface="Arial" panose="020B0604020202020204" pitchFamily="34" charset="0"/>
              <a:buChar char="•"/>
              <a:defRPr sz="2400" kern="1200" baseline="0">
                <a:solidFill>
                  <a:schemeClr val="tx1"/>
                </a:solidFill>
                <a:latin typeface="Noto Sans" panose="020B0502040504020204" pitchFamily="34" charset="0"/>
                <a:ea typeface="Noto Sans" panose="020B0502040504020204" pitchFamily="34" charset="0"/>
                <a:cs typeface="Noto Sans" panose="020B0502040504020204" pitchFamily="34" charset="0"/>
              </a:defRPr>
            </a:lvl3pPr>
            <a:lvl4pPr marL="1600200" indent="-228600" algn="l" defTabSz="914400" rtl="0" eaLnBrk="1" latinLnBrk="0" hangingPunct="1">
              <a:lnSpc>
                <a:spcPct val="90000"/>
              </a:lnSpc>
              <a:spcBef>
                <a:spcPts val="500"/>
              </a:spcBef>
              <a:buClr>
                <a:srgbClr val="034EA8"/>
              </a:buClr>
              <a:buFont typeface="Arial" panose="020B0604020202020204" pitchFamily="34" charset="0"/>
              <a:buChar char="•"/>
              <a:defRPr sz="2000" kern="1200" baseline="0">
                <a:solidFill>
                  <a:schemeClr val="tx1"/>
                </a:solidFill>
                <a:latin typeface="Noto Sans" panose="020B0502040504020204" pitchFamily="34" charset="0"/>
                <a:ea typeface="Noto Sans" panose="020B0502040504020204" pitchFamily="34" charset="0"/>
                <a:cs typeface="Noto Sans" panose="020B0502040504020204" pitchFamily="34" charset="0"/>
              </a:defRPr>
            </a:lvl4pPr>
            <a:lvl5pPr marL="2057400" indent="-228600" algn="l" defTabSz="914400" rtl="0" eaLnBrk="1" latinLnBrk="0" hangingPunct="1">
              <a:lnSpc>
                <a:spcPct val="90000"/>
              </a:lnSpc>
              <a:spcBef>
                <a:spcPts val="500"/>
              </a:spcBef>
              <a:buClr>
                <a:srgbClr val="034EA8"/>
              </a:buClr>
              <a:buFont typeface="Arial" panose="020B0604020202020204" pitchFamily="34" charset="0"/>
              <a:buChar char="•"/>
              <a:defRPr sz="2000" kern="1200" baseline="0">
                <a:solidFill>
                  <a:schemeClr val="tx1"/>
                </a:solidFill>
                <a:latin typeface="Noto Sans" panose="020B0502040504020204" pitchFamily="34" charset="0"/>
                <a:ea typeface="Noto Sans" panose="020B0502040504020204" pitchFamily="34" charset="0"/>
                <a:cs typeface="Noto Sans" panose="020B0502040504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de-DE" dirty="0"/>
          </a:p>
        </p:txBody>
      </p:sp>
      <p:sp>
        <p:nvSpPr>
          <p:cNvPr id="12" name="Inhaltsplatzhalter 2">
            <a:extLst>
              <a:ext uri="{FF2B5EF4-FFF2-40B4-BE49-F238E27FC236}">
                <a16:creationId xmlns:a16="http://schemas.microsoft.com/office/drawing/2014/main" id="{B0B93B14-153F-4F7F-91CD-1C58E719C5BE}"/>
              </a:ext>
            </a:extLst>
          </p:cNvPr>
          <p:cNvSpPr txBox="1">
            <a:spLocks/>
          </p:cNvSpPr>
          <p:nvPr/>
        </p:nvSpPr>
        <p:spPr>
          <a:xfrm>
            <a:off x="838200" y="2195243"/>
            <a:ext cx="10515600" cy="4438919"/>
          </a:xfrm>
          <a:prstGeom prst="rect">
            <a:avLst/>
          </a:prstGeom>
        </p:spPr>
        <p:txBody>
          <a:bodyPr vert="horz" lIns="91440" tIns="45720" rIns="91440" bIns="45720" rtlCol="0">
            <a:normAutofit/>
          </a:bodyPr>
          <a:lstStyle>
            <a:lvl1pPr marL="0" indent="0" algn="l" defTabSz="914400" rtl="0" eaLnBrk="1" latinLnBrk="0" hangingPunct="1">
              <a:lnSpc>
                <a:spcPct val="90000"/>
              </a:lnSpc>
              <a:spcBef>
                <a:spcPts val="1000"/>
              </a:spcBef>
              <a:buClr>
                <a:srgbClr val="034EA8"/>
              </a:buClr>
              <a:buFont typeface="Arial" panose="020B0604020202020204" pitchFamily="34" charset="0"/>
              <a:buNone/>
              <a:defRPr sz="2800" kern="1200">
                <a:solidFill>
                  <a:schemeClr val="tx1"/>
                </a:solidFill>
                <a:latin typeface="Noto Sans" panose="020B0502040504020204" pitchFamily="34" charset="0"/>
                <a:ea typeface="Noto Sans" panose="020B0502040504020204" pitchFamily="34" charset="0"/>
                <a:cs typeface="Noto Sans" panose="020B0502040504020204" pitchFamily="34" charset="0"/>
              </a:defRPr>
            </a:lvl1pPr>
            <a:lvl2pPr marL="685800" indent="-228600" algn="l" defTabSz="914400" rtl="0" eaLnBrk="1" latinLnBrk="0" hangingPunct="1">
              <a:lnSpc>
                <a:spcPct val="90000"/>
              </a:lnSpc>
              <a:spcBef>
                <a:spcPts val="500"/>
              </a:spcBef>
              <a:buClr>
                <a:srgbClr val="034EA8"/>
              </a:buClr>
              <a:buFont typeface="Arial" panose="020B0604020202020204" pitchFamily="34" charset="0"/>
              <a:buChar char="•"/>
              <a:defRPr sz="2800" kern="1200" baseline="0">
                <a:solidFill>
                  <a:schemeClr val="tx1"/>
                </a:solidFill>
                <a:latin typeface="Noto Sans" panose="020B0502040504020204" pitchFamily="34" charset="0"/>
                <a:ea typeface="Noto Sans" panose="020B0502040504020204" pitchFamily="34" charset="0"/>
                <a:cs typeface="Noto Sans" panose="020B0502040504020204" pitchFamily="34" charset="0"/>
              </a:defRPr>
            </a:lvl2pPr>
            <a:lvl3pPr marL="1143000" indent="-228600" algn="l" defTabSz="914400" rtl="0" eaLnBrk="1" latinLnBrk="0" hangingPunct="1">
              <a:lnSpc>
                <a:spcPct val="90000"/>
              </a:lnSpc>
              <a:spcBef>
                <a:spcPts val="500"/>
              </a:spcBef>
              <a:buClr>
                <a:srgbClr val="034EA8"/>
              </a:buClr>
              <a:buFont typeface="Arial" panose="020B0604020202020204" pitchFamily="34" charset="0"/>
              <a:buChar char="•"/>
              <a:defRPr sz="2400" kern="1200" baseline="0">
                <a:solidFill>
                  <a:schemeClr val="tx1"/>
                </a:solidFill>
                <a:latin typeface="Noto Sans" panose="020B0502040504020204" pitchFamily="34" charset="0"/>
                <a:ea typeface="Noto Sans" panose="020B0502040504020204" pitchFamily="34" charset="0"/>
                <a:cs typeface="Noto Sans" panose="020B0502040504020204" pitchFamily="34" charset="0"/>
              </a:defRPr>
            </a:lvl3pPr>
            <a:lvl4pPr marL="1600200" indent="-228600" algn="l" defTabSz="914400" rtl="0" eaLnBrk="1" latinLnBrk="0" hangingPunct="1">
              <a:lnSpc>
                <a:spcPct val="90000"/>
              </a:lnSpc>
              <a:spcBef>
                <a:spcPts val="500"/>
              </a:spcBef>
              <a:buClr>
                <a:srgbClr val="034EA8"/>
              </a:buClr>
              <a:buFont typeface="Arial" panose="020B0604020202020204" pitchFamily="34" charset="0"/>
              <a:buChar char="•"/>
              <a:defRPr sz="2000" kern="1200" baseline="0">
                <a:solidFill>
                  <a:schemeClr val="tx1"/>
                </a:solidFill>
                <a:latin typeface="Noto Sans" panose="020B0502040504020204" pitchFamily="34" charset="0"/>
                <a:ea typeface="Noto Sans" panose="020B0502040504020204" pitchFamily="34" charset="0"/>
                <a:cs typeface="Noto Sans" panose="020B0502040504020204" pitchFamily="34" charset="0"/>
              </a:defRPr>
            </a:lvl4pPr>
            <a:lvl5pPr marL="2057400" indent="-228600" algn="l" defTabSz="914400" rtl="0" eaLnBrk="1" latinLnBrk="0" hangingPunct="1">
              <a:lnSpc>
                <a:spcPct val="90000"/>
              </a:lnSpc>
              <a:spcBef>
                <a:spcPts val="500"/>
              </a:spcBef>
              <a:buClr>
                <a:srgbClr val="034EA8"/>
              </a:buClr>
              <a:buFont typeface="Arial" panose="020B0604020202020204" pitchFamily="34" charset="0"/>
              <a:buChar char="•"/>
              <a:defRPr sz="2000" kern="1200" baseline="0">
                <a:solidFill>
                  <a:schemeClr val="tx1"/>
                </a:solidFill>
                <a:latin typeface="Noto Sans" panose="020B0502040504020204" pitchFamily="34" charset="0"/>
                <a:ea typeface="Noto Sans" panose="020B0502040504020204" pitchFamily="34" charset="0"/>
                <a:cs typeface="Noto Sans" panose="020B0502040504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lvl="1" indent="0">
              <a:buNone/>
            </a:pPr>
            <a:r>
              <a:rPr lang="de-DE" sz="2000" dirty="0"/>
              <a:t>Investitionen (und EEM) werden als strategisch angesehen, wenn sie zum </a:t>
            </a:r>
            <a:r>
              <a:rPr lang="en-US" sz="2000" dirty="0">
                <a:solidFill>
                  <a:srgbClr val="034EA8"/>
                </a:solidFill>
              </a:rPr>
              <a:t>Wettbewerbsvorteil </a:t>
            </a:r>
            <a:r>
              <a:rPr lang="en-US" sz="2000" dirty="0"/>
              <a:t>des Unternehmens </a:t>
            </a:r>
            <a:r>
              <a:rPr lang="de-DE" sz="2000" dirty="0" err="1"/>
              <a:t>beitragen.</a:t>
            </a:r>
          </a:p>
          <a:p>
            <a:pPr marL="0" lvl="1" indent="0">
              <a:buNone/>
            </a:pPr>
            <a:endParaRPr lang="en-US" sz="2000" dirty="0">
              <a:solidFill>
                <a:srgbClr val="034EA8"/>
              </a:solidFill>
            </a:endParaRPr>
          </a:p>
          <a:p>
            <a:pPr marL="0" lvl="1" indent="0">
              <a:buNone/>
            </a:pPr>
            <a:r>
              <a:rPr lang="en-US" sz="2000" dirty="0"/>
              <a:t>Auf der Grundlage von </a:t>
            </a:r>
            <a:r>
              <a:rPr lang="en-US" sz="2000" dirty="0" err="1"/>
              <a:t>drei</a:t>
            </a:r>
            <a:r>
              <a:rPr lang="en-US" sz="2000" dirty="0"/>
              <a:t> </a:t>
            </a:r>
            <a:r>
              <a:rPr lang="en-US" sz="2000" dirty="0" err="1"/>
              <a:t>Parametern</a:t>
            </a:r>
            <a:r>
              <a:rPr lang="en-US" sz="2000" dirty="0"/>
              <a:t>:</a:t>
            </a:r>
          </a:p>
          <a:p>
            <a:pPr marL="914400" lvl="2" indent="-457200">
              <a:buFont typeface="+mj-lt"/>
              <a:buAutoNum type="arabicPeriod"/>
            </a:pPr>
            <a:r>
              <a:rPr lang="en-US" sz="2000" dirty="0"/>
              <a:t>Wert</a:t>
            </a:r>
          </a:p>
          <a:p>
            <a:pPr marL="914400" lvl="2" indent="-457200">
              <a:buFont typeface="+mj-lt"/>
              <a:buAutoNum type="arabicPeriod"/>
            </a:pPr>
            <a:r>
              <a:rPr lang="en-US" sz="2000" dirty="0" err="1"/>
              <a:t>Kosten</a:t>
            </a:r>
            <a:endParaRPr lang="en-US" sz="2000" dirty="0"/>
          </a:p>
          <a:p>
            <a:pPr marL="914400" lvl="2" indent="-457200">
              <a:buFont typeface="+mj-lt"/>
              <a:buAutoNum type="arabicPeriod"/>
            </a:pPr>
            <a:r>
              <a:rPr lang="en-US" sz="2000" dirty="0" err="1"/>
              <a:t>Risiko</a:t>
            </a:r>
            <a:endParaRPr lang="de-DE" sz="2000" dirty="0"/>
          </a:p>
          <a:p>
            <a:pPr marL="457200" lvl="1" indent="-457200">
              <a:buFont typeface="Wingdings" panose="05000000000000000000" pitchFamily="2" charset="2"/>
              <a:buChar char="ü"/>
            </a:pPr>
            <a:endParaRPr lang="de-DE" dirty="0"/>
          </a:p>
          <a:p>
            <a:endParaRPr lang="de-DE" dirty="0"/>
          </a:p>
        </p:txBody>
      </p:sp>
    </p:spTree>
    <p:extLst>
      <p:ext uri="{BB962C8B-B14F-4D97-AF65-F5344CB8AC3E}">
        <p14:creationId xmlns:p14="http://schemas.microsoft.com/office/powerpoint/2010/main" val="371033420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A38A9FE-0502-4765-9BD4-C4BC8F6E9F75}"/>
              </a:ext>
            </a:extLst>
          </p:cNvPr>
          <p:cNvSpPr>
            <a:spLocks noGrp="1"/>
          </p:cNvSpPr>
          <p:nvPr>
            <p:ph type="title"/>
          </p:nvPr>
        </p:nvSpPr>
        <p:spPr/>
        <p:txBody>
          <a:bodyPr/>
          <a:lstStyle/>
          <a:p>
            <a:r>
              <a:rPr lang="de-DE" dirty="0"/>
              <a:t>Identifizierung von MN auf Unternehmensebene</a:t>
            </a:r>
          </a:p>
        </p:txBody>
      </p:sp>
      <p:sp>
        <p:nvSpPr>
          <p:cNvPr id="3" name="Inhaltsplatzhalter 2">
            <a:extLst>
              <a:ext uri="{FF2B5EF4-FFF2-40B4-BE49-F238E27FC236}">
                <a16:creationId xmlns:a16="http://schemas.microsoft.com/office/drawing/2014/main" id="{ACD201BD-9C7F-42E2-8FA2-B21088D531AF}"/>
              </a:ext>
            </a:extLst>
          </p:cNvPr>
          <p:cNvSpPr>
            <a:spLocks noGrp="1"/>
          </p:cNvSpPr>
          <p:nvPr>
            <p:ph idx="1"/>
          </p:nvPr>
        </p:nvSpPr>
        <p:spPr/>
        <p:txBody>
          <a:bodyPr/>
          <a:lstStyle/>
          <a:p>
            <a:pPr marL="457200" indent="-457200">
              <a:buFont typeface="Wingdings" panose="05000000000000000000" pitchFamily="2" charset="2"/>
              <a:buChar char="ü"/>
            </a:pPr>
            <a:endParaRPr lang="de-DE" dirty="0"/>
          </a:p>
          <a:p>
            <a:pPr marL="457200" indent="-457200">
              <a:buFont typeface="Wingdings" panose="05000000000000000000" pitchFamily="2" charset="2"/>
              <a:buChar char="ü"/>
            </a:pPr>
            <a:endParaRPr lang="de-DE" dirty="0"/>
          </a:p>
          <a:p>
            <a:pPr marL="457200" indent="-457200">
              <a:buFont typeface="Wingdings" panose="05000000000000000000" pitchFamily="2" charset="2"/>
              <a:buChar char="ü"/>
            </a:pPr>
            <a:endParaRPr lang="de-DE" dirty="0"/>
          </a:p>
          <a:p>
            <a:pPr marL="457200" indent="-457200">
              <a:buFont typeface="Wingdings" panose="05000000000000000000" pitchFamily="2" charset="2"/>
              <a:buChar char="ü"/>
            </a:pPr>
            <a:endParaRPr lang="de-DE" dirty="0"/>
          </a:p>
          <a:p>
            <a:endParaRPr lang="de-DE" dirty="0"/>
          </a:p>
        </p:txBody>
      </p:sp>
      <p:sp>
        <p:nvSpPr>
          <p:cNvPr id="4" name="Datumsplatzhalter 3">
            <a:extLst>
              <a:ext uri="{FF2B5EF4-FFF2-40B4-BE49-F238E27FC236}">
                <a16:creationId xmlns:a16="http://schemas.microsoft.com/office/drawing/2014/main" id="{A1FB9E58-AFB2-4D62-B63F-43234C6FE0BB}"/>
              </a:ext>
            </a:extLst>
          </p:cNvPr>
          <p:cNvSpPr>
            <a:spLocks noGrp="1"/>
          </p:cNvSpPr>
          <p:nvPr>
            <p:ph type="dt" sz="half" idx="10"/>
          </p:nvPr>
        </p:nvSpPr>
        <p:spPr/>
        <p:txBody>
          <a:bodyPr/>
          <a:lstStyle/>
          <a:p>
            <a:fld id="{E358CA96-E99A-439F-A336-D84BF4D5DD11}" type="datetime3">
              <a:rPr lang="en-GB" smtClean="0"/>
              <a:t>4 May, 2022</a:t>
            </a:fld>
            <a:endParaRPr lang="de-DE"/>
          </a:p>
        </p:txBody>
      </p:sp>
      <p:sp>
        <p:nvSpPr>
          <p:cNvPr id="5" name="Foliennummernplatzhalter 4">
            <a:extLst>
              <a:ext uri="{FF2B5EF4-FFF2-40B4-BE49-F238E27FC236}">
                <a16:creationId xmlns:a16="http://schemas.microsoft.com/office/drawing/2014/main" id="{74063A10-C515-4ACF-A2A0-0DCAE8D26156}"/>
              </a:ext>
            </a:extLst>
          </p:cNvPr>
          <p:cNvSpPr>
            <a:spLocks noGrp="1"/>
          </p:cNvSpPr>
          <p:nvPr>
            <p:ph type="sldNum" sz="quarter" idx="11"/>
          </p:nvPr>
        </p:nvSpPr>
        <p:spPr/>
        <p:txBody>
          <a:bodyPr/>
          <a:lstStyle/>
          <a:p>
            <a:fld id="{CD13C9F6-DA1F-4969-8B21-2E803A8A69C8}" type="slidenum">
              <a:rPr lang="de-DE" smtClean="0"/>
              <a:t>32</a:t>
            </a:fld>
            <a:endParaRPr lang="de-DE" dirty="0"/>
          </a:p>
        </p:txBody>
      </p:sp>
      <p:sp>
        <p:nvSpPr>
          <p:cNvPr id="9" name="Inhaltsplatzhalter 2">
            <a:extLst>
              <a:ext uri="{FF2B5EF4-FFF2-40B4-BE49-F238E27FC236}">
                <a16:creationId xmlns:a16="http://schemas.microsoft.com/office/drawing/2014/main" id="{676A114D-7EC9-4868-8684-49A3915067C4}"/>
              </a:ext>
            </a:extLst>
          </p:cNvPr>
          <p:cNvSpPr txBox="1">
            <a:spLocks/>
          </p:cNvSpPr>
          <p:nvPr/>
        </p:nvSpPr>
        <p:spPr>
          <a:xfrm>
            <a:off x="990600" y="2042843"/>
            <a:ext cx="10515600" cy="4286519"/>
          </a:xfrm>
          <a:prstGeom prst="rect">
            <a:avLst/>
          </a:prstGeom>
        </p:spPr>
        <p:txBody>
          <a:bodyPr vert="horz" lIns="91440" tIns="45720" rIns="91440" bIns="45720" rtlCol="0">
            <a:normAutofit/>
          </a:bodyPr>
          <a:lstStyle>
            <a:lvl1pPr marL="0" indent="0" algn="l" defTabSz="914400" rtl="0" eaLnBrk="1" latinLnBrk="0" hangingPunct="1">
              <a:lnSpc>
                <a:spcPct val="90000"/>
              </a:lnSpc>
              <a:spcBef>
                <a:spcPts val="1000"/>
              </a:spcBef>
              <a:buClr>
                <a:srgbClr val="034EA8"/>
              </a:buClr>
              <a:buFont typeface="Arial" panose="020B0604020202020204" pitchFamily="34" charset="0"/>
              <a:buNone/>
              <a:defRPr sz="2800" kern="1200">
                <a:solidFill>
                  <a:schemeClr val="tx1"/>
                </a:solidFill>
                <a:latin typeface="Noto Sans" panose="020B0502040504020204" pitchFamily="34" charset="0"/>
                <a:ea typeface="Noto Sans" panose="020B0502040504020204" pitchFamily="34" charset="0"/>
                <a:cs typeface="Noto Sans" panose="020B0502040504020204" pitchFamily="34" charset="0"/>
              </a:defRPr>
            </a:lvl1pPr>
            <a:lvl2pPr marL="685800" indent="-228600" algn="l" defTabSz="914400" rtl="0" eaLnBrk="1" latinLnBrk="0" hangingPunct="1">
              <a:lnSpc>
                <a:spcPct val="90000"/>
              </a:lnSpc>
              <a:spcBef>
                <a:spcPts val="500"/>
              </a:spcBef>
              <a:buClr>
                <a:srgbClr val="034EA8"/>
              </a:buClr>
              <a:buFont typeface="Arial" panose="020B0604020202020204" pitchFamily="34" charset="0"/>
              <a:buChar char="•"/>
              <a:defRPr sz="2800" kern="1200" baseline="0">
                <a:solidFill>
                  <a:schemeClr val="tx1"/>
                </a:solidFill>
                <a:latin typeface="Noto Sans" panose="020B0502040504020204" pitchFamily="34" charset="0"/>
                <a:ea typeface="Noto Sans" panose="020B0502040504020204" pitchFamily="34" charset="0"/>
                <a:cs typeface="Noto Sans" panose="020B0502040504020204" pitchFamily="34" charset="0"/>
              </a:defRPr>
            </a:lvl2pPr>
            <a:lvl3pPr marL="1143000" indent="-228600" algn="l" defTabSz="914400" rtl="0" eaLnBrk="1" latinLnBrk="0" hangingPunct="1">
              <a:lnSpc>
                <a:spcPct val="90000"/>
              </a:lnSpc>
              <a:spcBef>
                <a:spcPts val="500"/>
              </a:spcBef>
              <a:buClr>
                <a:srgbClr val="034EA8"/>
              </a:buClr>
              <a:buFont typeface="Arial" panose="020B0604020202020204" pitchFamily="34" charset="0"/>
              <a:buChar char="•"/>
              <a:defRPr sz="2400" kern="1200" baseline="0">
                <a:solidFill>
                  <a:schemeClr val="tx1"/>
                </a:solidFill>
                <a:latin typeface="Noto Sans" panose="020B0502040504020204" pitchFamily="34" charset="0"/>
                <a:ea typeface="Noto Sans" panose="020B0502040504020204" pitchFamily="34" charset="0"/>
                <a:cs typeface="Noto Sans" panose="020B0502040504020204" pitchFamily="34" charset="0"/>
              </a:defRPr>
            </a:lvl3pPr>
            <a:lvl4pPr marL="1600200" indent="-228600" algn="l" defTabSz="914400" rtl="0" eaLnBrk="1" latinLnBrk="0" hangingPunct="1">
              <a:lnSpc>
                <a:spcPct val="90000"/>
              </a:lnSpc>
              <a:spcBef>
                <a:spcPts val="500"/>
              </a:spcBef>
              <a:buClr>
                <a:srgbClr val="034EA8"/>
              </a:buClr>
              <a:buFont typeface="Arial" panose="020B0604020202020204" pitchFamily="34" charset="0"/>
              <a:buChar char="•"/>
              <a:defRPr sz="2000" kern="1200" baseline="0">
                <a:solidFill>
                  <a:schemeClr val="tx1"/>
                </a:solidFill>
                <a:latin typeface="Noto Sans" panose="020B0502040504020204" pitchFamily="34" charset="0"/>
                <a:ea typeface="Noto Sans" panose="020B0502040504020204" pitchFamily="34" charset="0"/>
                <a:cs typeface="Noto Sans" panose="020B0502040504020204" pitchFamily="34" charset="0"/>
              </a:defRPr>
            </a:lvl4pPr>
            <a:lvl5pPr marL="2057400" indent="-228600" algn="l" defTabSz="914400" rtl="0" eaLnBrk="1" latinLnBrk="0" hangingPunct="1">
              <a:lnSpc>
                <a:spcPct val="90000"/>
              </a:lnSpc>
              <a:spcBef>
                <a:spcPts val="500"/>
              </a:spcBef>
              <a:buClr>
                <a:srgbClr val="034EA8"/>
              </a:buClr>
              <a:buFont typeface="Arial" panose="020B0604020202020204" pitchFamily="34" charset="0"/>
              <a:buChar char="•"/>
              <a:defRPr sz="2000" kern="1200" baseline="0">
                <a:solidFill>
                  <a:schemeClr val="tx1"/>
                </a:solidFill>
                <a:latin typeface="Noto Sans" panose="020B0502040504020204" pitchFamily="34" charset="0"/>
                <a:ea typeface="Noto Sans" panose="020B0502040504020204" pitchFamily="34" charset="0"/>
                <a:cs typeface="Noto Sans" panose="020B0502040504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de-DE" dirty="0"/>
          </a:p>
        </p:txBody>
      </p:sp>
      <p:sp>
        <p:nvSpPr>
          <p:cNvPr id="10" name="Inhaltsplatzhalter 2">
            <a:extLst>
              <a:ext uri="{FF2B5EF4-FFF2-40B4-BE49-F238E27FC236}">
                <a16:creationId xmlns:a16="http://schemas.microsoft.com/office/drawing/2014/main" id="{D9DE6312-757E-4D9F-863C-F16D5101FD6E}"/>
              </a:ext>
            </a:extLst>
          </p:cNvPr>
          <p:cNvSpPr txBox="1">
            <a:spLocks/>
          </p:cNvSpPr>
          <p:nvPr/>
        </p:nvSpPr>
        <p:spPr>
          <a:xfrm>
            <a:off x="1143000" y="2195243"/>
            <a:ext cx="10515600" cy="4286519"/>
          </a:xfrm>
          <a:prstGeom prst="rect">
            <a:avLst/>
          </a:prstGeom>
        </p:spPr>
        <p:txBody>
          <a:bodyPr vert="horz" lIns="91440" tIns="45720" rIns="91440" bIns="45720" rtlCol="0">
            <a:normAutofit/>
          </a:bodyPr>
          <a:lstStyle>
            <a:lvl1pPr marL="0" indent="0" algn="l" defTabSz="914400" rtl="0" eaLnBrk="1" latinLnBrk="0" hangingPunct="1">
              <a:lnSpc>
                <a:spcPct val="90000"/>
              </a:lnSpc>
              <a:spcBef>
                <a:spcPts val="1000"/>
              </a:spcBef>
              <a:buClr>
                <a:srgbClr val="034EA8"/>
              </a:buClr>
              <a:buFont typeface="Arial" panose="020B0604020202020204" pitchFamily="34" charset="0"/>
              <a:buNone/>
              <a:defRPr sz="2800" kern="1200">
                <a:solidFill>
                  <a:schemeClr val="tx1"/>
                </a:solidFill>
                <a:latin typeface="Noto Sans" panose="020B0502040504020204" pitchFamily="34" charset="0"/>
                <a:ea typeface="Noto Sans" panose="020B0502040504020204" pitchFamily="34" charset="0"/>
                <a:cs typeface="Noto Sans" panose="020B0502040504020204" pitchFamily="34" charset="0"/>
              </a:defRPr>
            </a:lvl1pPr>
            <a:lvl2pPr marL="685800" indent="-228600" algn="l" defTabSz="914400" rtl="0" eaLnBrk="1" latinLnBrk="0" hangingPunct="1">
              <a:lnSpc>
                <a:spcPct val="90000"/>
              </a:lnSpc>
              <a:spcBef>
                <a:spcPts val="500"/>
              </a:spcBef>
              <a:buClr>
                <a:srgbClr val="034EA8"/>
              </a:buClr>
              <a:buFont typeface="Arial" panose="020B0604020202020204" pitchFamily="34" charset="0"/>
              <a:buChar char="•"/>
              <a:defRPr sz="2800" kern="1200" baseline="0">
                <a:solidFill>
                  <a:schemeClr val="tx1"/>
                </a:solidFill>
                <a:latin typeface="Noto Sans" panose="020B0502040504020204" pitchFamily="34" charset="0"/>
                <a:ea typeface="Noto Sans" panose="020B0502040504020204" pitchFamily="34" charset="0"/>
                <a:cs typeface="Noto Sans" panose="020B0502040504020204" pitchFamily="34" charset="0"/>
              </a:defRPr>
            </a:lvl2pPr>
            <a:lvl3pPr marL="1143000" indent="-228600" algn="l" defTabSz="914400" rtl="0" eaLnBrk="1" latinLnBrk="0" hangingPunct="1">
              <a:lnSpc>
                <a:spcPct val="90000"/>
              </a:lnSpc>
              <a:spcBef>
                <a:spcPts val="500"/>
              </a:spcBef>
              <a:buClr>
                <a:srgbClr val="034EA8"/>
              </a:buClr>
              <a:buFont typeface="Arial" panose="020B0604020202020204" pitchFamily="34" charset="0"/>
              <a:buChar char="•"/>
              <a:defRPr sz="2400" kern="1200" baseline="0">
                <a:solidFill>
                  <a:schemeClr val="tx1"/>
                </a:solidFill>
                <a:latin typeface="Noto Sans" panose="020B0502040504020204" pitchFamily="34" charset="0"/>
                <a:ea typeface="Noto Sans" panose="020B0502040504020204" pitchFamily="34" charset="0"/>
                <a:cs typeface="Noto Sans" panose="020B0502040504020204" pitchFamily="34" charset="0"/>
              </a:defRPr>
            </a:lvl3pPr>
            <a:lvl4pPr marL="1600200" indent="-228600" algn="l" defTabSz="914400" rtl="0" eaLnBrk="1" latinLnBrk="0" hangingPunct="1">
              <a:lnSpc>
                <a:spcPct val="90000"/>
              </a:lnSpc>
              <a:spcBef>
                <a:spcPts val="500"/>
              </a:spcBef>
              <a:buClr>
                <a:srgbClr val="034EA8"/>
              </a:buClr>
              <a:buFont typeface="Arial" panose="020B0604020202020204" pitchFamily="34" charset="0"/>
              <a:buChar char="•"/>
              <a:defRPr sz="2000" kern="1200" baseline="0">
                <a:solidFill>
                  <a:schemeClr val="tx1"/>
                </a:solidFill>
                <a:latin typeface="Noto Sans" panose="020B0502040504020204" pitchFamily="34" charset="0"/>
                <a:ea typeface="Noto Sans" panose="020B0502040504020204" pitchFamily="34" charset="0"/>
                <a:cs typeface="Noto Sans" panose="020B0502040504020204" pitchFamily="34" charset="0"/>
              </a:defRPr>
            </a:lvl4pPr>
            <a:lvl5pPr marL="2057400" indent="-228600" algn="l" defTabSz="914400" rtl="0" eaLnBrk="1" latinLnBrk="0" hangingPunct="1">
              <a:lnSpc>
                <a:spcPct val="90000"/>
              </a:lnSpc>
              <a:spcBef>
                <a:spcPts val="500"/>
              </a:spcBef>
              <a:buClr>
                <a:srgbClr val="034EA8"/>
              </a:buClr>
              <a:buFont typeface="Arial" panose="020B0604020202020204" pitchFamily="34" charset="0"/>
              <a:buChar char="•"/>
              <a:defRPr sz="2000" kern="1200" baseline="0">
                <a:solidFill>
                  <a:schemeClr val="tx1"/>
                </a:solidFill>
                <a:latin typeface="Noto Sans" panose="020B0502040504020204" pitchFamily="34" charset="0"/>
                <a:ea typeface="Noto Sans" panose="020B0502040504020204" pitchFamily="34" charset="0"/>
                <a:cs typeface="Noto Sans" panose="020B0502040504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de-DE" dirty="0"/>
          </a:p>
        </p:txBody>
      </p:sp>
      <p:grpSp>
        <p:nvGrpSpPr>
          <p:cNvPr id="11" name="Gruppieren 10">
            <a:extLst>
              <a:ext uri="{FF2B5EF4-FFF2-40B4-BE49-F238E27FC236}">
                <a16:creationId xmlns:a16="http://schemas.microsoft.com/office/drawing/2014/main" id="{C3B124D5-9BAF-4D0F-BA0A-626F111B3DBC}"/>
              </a:ext>
            </a:extLst>
          </p:cNvPr>
          <p:cNvGrpSpPr/>
          <p:nvPr/>
        </p:nvGrpSpPr>
        <p:grpSpPr>
          <a:xfrm>
            <a:off x="4714971" y="2640433"/>
            <a:ext cx="2883195" cy="2747463"/>
            <a:chOff x="1884209" y="2242996"/>
            <a:chExt cx="2883195" cy="2747463"/>
          </a:xfrm>
        </p:grpSpPr>
        <p:sp>
          <p:nvSpPr>
            <p:cNvPr id="13" name="Ellipse 12">
              <a:extLst>
                <a:ext uri="{FF2B5EF4-FFF2-40B4-BE49-F238E27FC236}">
                  <a16:creationId xmlns:a16="http://schemas.microsoft.com/office/drawing/2014/main" id="{32742B60-CF85-4B60-84CC-3EE691A06652}"/>
                </a:ext>
              </a:extLst>
            </p:cNvPr>
            <p:cNvSpPr/>
            <p:nvPr/>
          </p:nvSpPr>
          <p:spPr>
            <a:xfrm>
              <a:off x="2736522" y="2242996"/>
              <a:ext cx="1186004" cy="118600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400" dirty="0">
                  <a:latin typeface="Noto Sans" panose="020B0502040504020204" pitchFamily="34" charset="0"/>
                  <a:ea typeface="Noto Sans" panose="020B0502040504020204" pitchFamily="34" charset="0"/>
                  <a:cs typeface="Noto Sans" panose="020B0502040504020204" pitchFamily="34" charset="0"/>
                </a:rPr>
                <a:t>Wert</a:t>
              </a:r>
            </a:p>
          </p:txBody>
        </p:sp>
        <p:sp>
          <p:nvSpPr>
            <p:cNvPr id="14" name="Ellipse 13">
              <a:extLst>
                <a:ext uri="{FF2B5EF4-FFF2-40B4-BE49-F238E27FC236}">
                  <a16:creationId xmlns:a16="http://schemas.microsoft.com/office/drawing/2014/main" id="{7027727B-008B-453A-BE97-DEE6FAF2F13D}"/>
                </a:ext>
              </a:extLst>
            </p:cNvPr>
            <p:cNvSpPr/>
            <p:nvPr/>
          </p:nvSpPr>
          <p:spPr>
            <a:xfrm>
              <a:off x="1884209" y="3665258"/>
              <a:ext cx="1186004" cy="118600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400" dirty="0">
                  <a:latin typeface="Noto Sans" panose="020B0502040504020204" pitchFamily="34" charset="0"/>
                  <a:ea typeface="Noto Sans" panose="020B0502040504020204" pitchFamily="34" charset="0"/>
                  <a:cs typeface="Noto Sans" panose="020B0502040504020204" pitchFamily="34" charset="0"/>
                </a:rPr>
                <a:t>Kosten</a:t>
              </a:r>
            </a:p>
          </p:txBody>
        </p:sp>
        <p:sp>
          <p:nvSpPr>
            <p:cNvPr id="15" name="Ellipse 14">
              <a:extLst>
                <a:ext uri="{FF2B5EF4-FFF2-40B4-BE49-F238E27FC236}">
                  <a16:creationId xmlns:a16="http://schemas.microsoft.com/office/drawing/2014/main" id="{A392206B-84AD-4E1A-8202-B1E6C0F17747}"/>
                </a:ext>
              </a:extLst>
            </p:cNvPr>
            <p:cNvSpPr/>
            <p:nvPr/>
          </p:nvSpPr>
          <p:spPr>
            <a:xfrm>
              <a:off x="3581400" y="3665258"/>
              <a:ext cx="1186004" cy="118600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400" dirty="0" err="1">
                  <a:latin typeface="Noto Sans" panose="020B0502040504020204" pitchFamily="34" charset="0"/>
                  <a:ea typeface="Noto Sans" panose="020B0502040504020204" pitchFamily="34" charset="0"/>
                  <a:cs typeface="Noto Sans" panose="020B0502040504020204" pitchFamily="34" charset="0"/>
                </a:rPr>
                <a:t>Risiken</a:t>
              </a:r>
              <a:endParaRPr lang="de-DE" sz="1400" dirty="0">
                <a:latin typeface="Noto Sans" panose="020B0502040504020204" pitchFamily="34" charset="0"/>
                <a:ea typeface="Noto Sans" panose="020B0502040504020204" pitchFamily="34" charset="0"/>
                <a:cs typeface="Noto Sans" panose="020B0502040504020204" pitchFamily="34" charset="0"/>
              </a:endParaRPr>
            </a:p>
          </p:txBody>
        </p:sp>
        <p:sp>
          <p:nvSpPr>
            <p:cNvPr id="16" name="Pfeil: nach links und rechts 15">
              <a:extLst>
                <a:ext uri="{FF2B5EF4-FFF2-40B4-BE49-F238E27FC236}">
                  <a16:creationId xmlns:a16="http://schemas.microsoft.com/office/drawing/2014/main" id="{246F2DA6-82F6-43C6-9F5E-B770FCBD57E8}"/>
                </a:ext>
              </a:extLst>
            </p:cNvPr>
            <p:cNvSpPr/>
            <p:nvPr/>
          </p:nvSpPr>
          <p:spPr>
            <a:xfrm rot="18066921">
              <a:off x="1976554" y="3102853"/>
              <a:ext cx="723189" cy="278394"/>
            </a:xfrm>
            <a:prstGeom prst="leftRightArrow">
              <a:avLst/>
            </a:prstGeom>
            <a:noFill/>
            <a:ln>
              <a:solidFill>
                <a:srgbClr val="034EA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7" name="Pfeil: nach links und rechts 16">
              <a:extLst>
                <a:ext uri="{FF2B5EF4-FFF2-40B4-BE49-F238E27FC236}">
                  <a16:creationId xmlns:a16="http://schemas.microsoft.com/office/drawing/2014/main" id="{3E499865-EB98-49FA-95A8-2D04A8194F0C}"/>
                </a:ext>
              </a:extLst>
            </p:cNvPr>
            <p:cNvSpPr/>
            <p:nvPr/>
          </p:nvSpPr>
          <p:spPr>
            <a:xfrm rot="3533079" flipH="1">
              <a:off x="3878888" y="3144559"/>
              <a:ext cx="723189" cy="278394"/>
            </a:xfrm>
            <a:prstGeom prst="leftRightArrow">
              <a:avLst/>
            </a:prstGeom>
            <a:noFill/>
            <a:ln>
              <a:solidFill>
                <a:srgbClr val="034EA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8" name="Pfeil: nach links und rechts 17">
              <a:extLst>
                <a:ext uri="{FF2B5EF4-FFF2-40B4-BE49-F238E27FC236}">
                  <a16:creationId xmlns:a16="http://schemas.microsoft.com/office/drawing/2014/main" id="{2C81CB94-FB9E-4CB6-BE76-DD50DBF9FA55}"/>
                </a:ext>
              </a:extLst>
            </p:cNvPr>
            <p:cNvSpPr/>
            <p:nvPr/>
          </p:nvSpPr>
          <p:spPr>
            <a:xfrm flipH="1">
              <a:off x="2972422" y="4712065"/>
              <a:ext cx="723189" cy="278394"/>
            </a:xfrm>
            <a:prstGeom prst="leftRightArrow">
              <a:avLst/>
            </a:prstGeom>
            <a:noFill/>
            <a:ln>
              <a:solidFill>
                <a:srgbClr val="034EA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sp>
        <p:nvSpPr>
          <p:cNvPr id="19" name="Rechteck 18">
            <a:extLst>
              <a:ext uri="{FF2B5EF4-FFF2-40B4-BE49-F238E27FC236}">
                <a16:creationId xmlns:a16="http://schemas.microsoft.com/office/drawing/2014/main" id="{B070391D-3260-4782-AEFF-4500CA434FF5}"/>
              </a:ext>
            </a:extLst>
          </p:cNvPr>
          <p:cNvSpPr/>
          <p:nvPr/>
        </p:nvSpPr>
        <p:spPr>
          <a:xfrm>
            <a:off x="7500361" y="2095889"/>
            <a:ext cx="3059888" cy="112753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a:solidFill>
                  <a:schemeClr val="tx1"/>
                </a:solidFill>
                <a:latin typeface="Noto Sans" panose="020B0502040504020204" pitchFamily="34" charset="0"/>
                <a:ea typeface="Noto Sans" panose="020B0502040504020204" pitchFamily="34" charset="0"/>
                <a:cs typeface="Noto Sans" panose="020B0502040504020204" pitchFamily="34" charset="0"/>
              </a:rPr>
              <a:t>Von einem Unternehmen </a:t>
            </a:r>
            <a:r>
              <a:rPr lang="de-DE" dirty="0" err="1">
                <a:solidFill>
                  <a:schemeClr val="tx1"/>
                </a:solidFill>
                <a:latin typeface="Noto Sans" panose="020B0502040504020204" pitchFamily="34" charset="0"/>
                <a:ea typeface="Noto Sans" panose="020B0502040504020204" pitchFamily="34" charset="0"/>
                <a:cs typeface="Noto Sans" panose="020B0502040504020204" pitchFamily="34" charset="0"/>
              </a:rPr>
              <a:t>für seine Kunden/Kundensegmente entwickeltes Wertversprechen </a:t>
            </a:r>
          </a:p>
        </p:txBody>
      </p:sp>
      <p:sp>
        <p:nvSpPr>
          <p:cNvPr id="20" name="Rechteck 19">
            <a:extLst>
              <a:ext uri="{FF2B5EF4-FFF2-40B4-BE49-F238E27FC236}">
                <a16:creationId xmlns:a16="http://schemas.microsoft.com/office/drawing/2014/main" id="{338FAE29-A93C-4059-9747-F1323A543BD7}"/>
              </a:ext>
            </a:extLst>
          </p:cNvPr>
          <p:cNvSpPr/>
          <p:nvPr/>
        </p:nvSpPr>
        <p:spPr>
          <a:xfrm>
            <a:off x="8394994" y="5325516"/>
            <a:ext cx="2815926" cy="56282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err="1">
                <a:solidFill>
                  <a:schemeClr val="tx1"/>
                </a:solidFill>
                <a:latin typeface="Noto Sans" panose="020B0502040504020204" pitchFamily="34" charset="0"/>
                <a:ea typeface="Noto Sans" panose="020B0502040504020204" pitchFamily="34" charset="0"/>
                <a:cs typeface="Noto Sans" panose="020B0502040504020204" pitchFamily="34" charset="0"/>
              </a:rPr>
              <a:t>Risiken bei der Erstellung </a:t>
            </a:r>
            <a:r>
              <a:rPr lang="de-DE" dirty="0">
                <a:solidFill>
                  <a:schemeClr val="tx1"/>
                </a:solidFill>
                <a:latin typeface="Noto Sans" panose="020B0502040504020204" pitchFamily="34" charset="0"/>
                <a:ea typeface="Noto Sans" panose="020B0502040504020204" pitchFamily="34" charset="0"/>
                <a:cs typeface="Noto Sans" panose="020B0502040504020204" pitchFamily="34" charset="0"/>
              </a:rPr>
              <a:t>und </a:t>
            </a:r>
            <a:r>
              <a:rPr lang="de-DE" dirty="0" err="1">
                <a:solidFill>
                  <a:schemeClr val="tx1"/>
                </a:solidFill>
                <a:latin typeface="Noto Sans" panose="020B0502040504020204" pitchFamily="34" charset="0"/>
                <a:ea typeface="Noto Sans" panose="020B0502040504020204" pitchFamily="34" charset="0"/>
                <a:cs typeface="Noto Sans" panose="020B0502040504020204" pitchFamily="34" charset="0"/>
              </a:rPr>
              <a:t>Umsetzung des Wertversprechens</a:t>
            </a:r>
            <a:endParaRPr lang="de-DE" dirty="0">
              <a:solidFill>
                <a:schemeClr val="tx1"/>
              </a:solidFill>
              <a:latin typeface="Noto Sans" panose="020B0502040504020204" pitchFamily="34" charset="0"/>
              <a:ea typeface="Noto Sans" panose="020B0502040504020204" pitchFamily="34" charset="0"/>
              <a:cs typeface="Noto Sans" panose="020B0502040504020204" pitchFamily="34" charset="0"/>
            </a:endParaRPr>
          </a:p>
        </p:txBody>
      </p:sp>
      <p:sp>
        <p:nvSpPr>
          <p:cNvPr id="21" name="Rechteck 20">
            <a:extLst>
              <a:ext uri="{FF2B5EF4-FFF2-40B4-BE49-F238E27FC236}">
                <a16:creationId xmlns:a16="http://schemas.microsoft.com/office/drawing/2014/main" id="{1F1D3149-B9B5-4E2F-81F8-138A4DF6D8BF}"/>
              </a:ext>
            </a:extLst>
          </p:cNvPr>
          <p:cNvSpPr/>
          <p:nvPr/>
        </p:nvSpPr>
        <p:spPr>
          <a:xfrm>
            <a:off x="1248565" y="4522774"/>
            <a:ext cx="2815926" cy="115128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a:solidFill>
                  <a:schemeClr val="tx1"/>
                </a:solidFill>
                <a:latin typeface="Noto Sans" panose="020B0502040504020204" pitchFamily="34" charset="0"/>
                <a:ea typeface="Noto Sans" panose="020B0502040504020204" pitchFamily="34" charset="0"/>
                <a:cs typeface="Noto Sans" panose="020B0502040504020204" pitchFamily="34" charset="0"/>
              </a:rPr>
              <a:t>Betriebs- und Verwaltungskosten für die Erstellung und Umsetzung des Wertversprechens</a:t>
            </a:r>
          </a:p>
        </p:txBody>
      </p:sp>
      <p:sp>
        <p:nvSpPr>
          <p:cNvPr id="22" name="Textfeld 21">
            <a:extLst>
              <a:ext uri="{FF2B5EF4-FFF2-40B4-BE49-F238E27FC236}">
                <a16:creationId xmlns:a16="http://schemas.microsoft.com/office/drawing/2014/main" id="{1AD833D7-22C6-4A3E-9B92-7A70DE84F808}"/>
              </a:ext>
            </a:extLst>
          </p:cNvPr>
          <p:cNvSpPr txBox="1"/>
          <p:nvPr/>
        </p:nvSpPr>
        <p:spPr>
          <a:xfrm>
            <a:off x="5410200" y="5608704"/>
            <a:ext cx="6096000" cy="246221"/>
          </a:xfrm>
          <a:prstGeom prst="rect">
            <a:avLst/>
          </a:prstGeom>
          <a:noFill/>
        </p:spPr>
        <p:txBody>
          <a:bodyPr wrap="square">
            <a:spAutoFit/>
          </a:bodyPr>
          <a:lstStyle/>
          <a:p>
            <a:r>
              <a:rPr lang="de-DE" sz="1000" dirty="0">
                <a:latin typeface="Noto Sans" panose="020B0502040504020204" pitchFamily="34" charset="0"/>
                <a:ea typeface="Noto Sans" panose="020B0502040504020204" pitchFamily="34" charset="0"/>
                <a:cs typeface="Noto Sans" panose="020B0502040504020204" pitchFamily="34" charset="0"/>
              </a:rPr>
              <a:t>Quelle: Cooremans (2011)</a:t>
            </a:r>
          </a:p>
        </p:txBody>
      </p:sp>
    </p:spTree>
    <p:extLst>
      <p:ext uri="{BB962C8B-B14F-4D97-AF65-F5344CB8AC3E}">
        <p14:creationId xmlns:p14="http://schemas.microsoft.com/office/powerpoint/2010/main" val="49434203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762FA2D-7D4F-47BA-9114-331FC3596495}"/>
              </a:ext>
            </a:extLst>
          </p:cNvPr>
          <p:cNvSpPr>
            <a:spLocks noGrp="1"/>
          </p:cNvSpPr>
          <p:nvPr>
            <p:ph type="title"/>
          </p:nvPr>
        </p:nvSpPr>
        <p:spPr/>
        <p:txBody>
          <a:bodyPr/>
          <a:lstStyle/>
          <a:p>
            <a:r>
              <a:rPr lang="de-DE" dirty="0"/>
              <a:t>Übung</a:t>
            </a:r>
          </a:p>
        </p:txBody>
      </p:sp>
      <p:sp>
        <p:nvSpPr>
          <p:cNvPr id="3" name="Textplatzhalter 2">
            <a:extLst>
              <a:ext uri="{FF2B5EF4-FFF2-40B4-BE49-F238E27FC236}">
                <a16:creationId xmlns:a16="http://schemas.microsoft.com/office/drawing/2014/main" id="{1040D741-EAC7-442C-BCCC-45329E2F9FA8}"/>
              </a:ext>
            </a:extLst>
          </p:cNvPr>
          <p:cNvSpPr>
            <a:spLocks noGrp="1"/>
          </p:cNvSpPr>
          <p:nvPr>
            <p:ph type="body" idx="1"/>
          </p:nvPr>
        </p:nvSpPr>
        <p:spPr/>
        <p:txBody>
          <a:bodyPr/>
          <a:lstStyle/>
          <a:p>
            <a:endParaRPr lang="de-DE"/>
          </a:p>
        </p:txBody>
      </p:sp>
      <p:sp>
        <p:nvSpPr>
          <p:cNvPr id="4" name="Datumsplatzhalter 3">
            <a:extLst>
              <a:ext uri="{FF2B5EF4-FFF2-40B4-BE49-F238E27FC236}">
                <a16:creationId xmlns:a16="http://schemas.microsoft.com/office/drawing/2014/main" id="{7B93CC75-3036-4704-B6FB-975E9BD4D7FD}"/>
              </a:ext>
            </a:extLst>
          </p:cNvPr>
          <p:cNvSpPr>
            <a:spLocks noGrp="1"/>
          </p:cNvSpPr>
          <p:nvPr>
            <p:ph type="dt" sz="half" idx="10"/>
          </p:nvPr>
        </p:nvSpPr>
        <p:spPr/>
        <p:txBody>
          <a:bodyPr/>
          <a:lstStyle/>
          <a:p>
            <a:fld id="{9AAB07D3-59FA-4B3E-9DD5-B7F57F953945}" type="datetime3">
              <a:rPr lang="en-GB" smtClean="0"/>
              <a:t>4 May, 2022</a:t>
            </a:fld>
            <a:endParaRPr lang="de-DE"/>
          </a:p>
        </p:txBody>
      </p:sp>
      <p:sp>
        <p:nvSpPr>
          <p:cNvPr id="5" name="Foliennummernplatzhalter 4">
            <a:extLst>
              <a:ext uri="{FF2B5EF4-FFF2-40B4-BE49-F238E27FC236}">
                <a16:creationId xmlns:a16="http://schemas.microsoft.com/office/drawing/2014/main" id="{414E72E1-5EC9-45D8-B54C-1FD84B4BC86D}"/>
              </a:ext>
            </a:extLst>
          </p:cNvPr>
          <p:cNvSpPr>
            <a:spLocks noGrp="1"/>
          </p:cNvSpPr>
          <p:nvPr>
            <p:ph type="sldNum" sz="quarter" idx="11"/>
          </p:nvPr>
        </p:nvSpPr>
        <p:spPr/>
        <p:txBody>
          <a:bodyPr/>
          <a:lstStyle/>
          <a:p>
            <a:fld id="{CD13C9F6-DA1F-4969-8B21-2E803A8A69C8}" type="slidenum">
              <a:rPr lang="de-DE" smtClean="0"/>
              <a:t>33</a:t>
            </a:fld>
            <a:endParaRPr lang="de-DE" dirty="0"/>
          </a:p>
        </p:txBody>
      </p:sp>
      <p:grpSp>
        <p:nvGrpSpPr>
          <p:cNvPr id="6" name="Gruppieren 5">
            <a:extLst>
              <a:ext uri="{FF2B5EF4-FFF2-40B4-BE49-F238E27FC236}">
                <a16:creationId xmlns:a16="http://schemas.microsoft.com/office/drawing/2014/main" id="{7954ECD0-0197-4137-85B6-36A6BACC46C5}"/>
              </a:ext>
            </a:extLst>
          </p:cNvPr>
          <p:cNvGrpSpPr/>
          <p:nvPr/>
        </p:nvGrpSpPr>
        <p:grpSpPr>
          <a:xfrm>
            <a:off x="135517" y="136525"/>
            <a:ext cx="761950" cy="761950"/>
            <a:chOff x="135517" y="136525"/>
            <a:chExt cx="761950" cy="761950"/>
          </a:xfrm>
        </p:grpSpPr>
        <p:sp>
          <p:nvSpPr>
            <p:cNvPr id="7" name="Ellipse 6">
              <a:extLst>
                <a:ext uri="{FF2B5EF4-FFF2-40B4-BE49-F238E27FC236}">
                  <a16:creationId xmlns:a16="http://schemas.microsoft.com/office/drawing/2014/main" id="{28C6C791-5A47-4B0C-B2C2-88DB51A50B13}"/>
                </a:ext>
              </a:extLst>
            </p:cNvPr>
            <p:cNvSpPr/>
            <p:nvPr/>
          </p:nvSpPr>
          <p:spPr>
            <a:xfrm>
              <a:off x="135517" y="136525"/>
              <a:ext cx="761950" cy="761950"/>
            </a:xfrm>
            <a:prstGeom prst="ellipse">
              <a:avLst/>
            </a:prstGeom>
            <a:solidFill>
              <a:srgbClr val="FFF200"/>
            </a:solidFill>
            <a:ln>
              <a:solidFill>
                <a:srgbClr val="FFF2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8" name="Sprechblase: oval 7">
              <a:extLst>
                <a:ext uri="{FF2B5EF4-FFF2-40B4-BE49-F238E27FC236}">
                  <a16:creationId xmlns:a16="http://schemas.microsoft.com/office/drawing/2014/main" id="{DF5EED64-E355-40A0-9FEE-C83D80260818}"/>
                </a:ext>
              </a:extLst>
            </p:cNvPr>
            <p:cNvSpPr/>
            <p:nvPr/>
          </p:nvSpPr>
          <p:spPr>
            <a:xfrm>
              <a:off x="313267" y="372533"/>
              <a:ext cx="448733" cy="270934"/>
            </a:xfrm>
            <a:prstGeom prst="wedgeEllipse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spTree>
    <p:extLst>
      <p:ext uri="{BB962C8B-B14F-4D97-AF65-F5344CB8AC3E}">
        <p14:creationId xmlns:p14="http://schemas.microsoft.com/office/powerpoint/2010/main" val="211037852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umsplatzhalter 2">
            <a:extLst>
              <a:ext uri="{FF2B5EF4-FFF2-40B4-BE49-F238E27FC236}">
                <a16:creationId xmlns:a16="http://schemas.microsoft.com/office/drawing/2014/main" id="{77729B4C-0B83-431C-9CEF-4007F6D6AE59}"/>
              </a:ext>
            </a:extLst>
          </p:cNvPr>
          <p:cNvSpPr>
            <a:spLocks noGrp="1"/>
          </p:cNvSpPr>
          <p:nvPr>
            <p:ph type="dt" sz="half" idx="10"/>
          </p:nvPr>
        </p:nvSpPr>
        <p:spPr/>
        <p:txBody>
          <a:bodyPr/>
          <a:lstStyle/>
          <a:p>
            <a:fld id="{61CC682A-540D-46FC-B235-37A941E415AB}" type="datetime3">
              <a:rPr lang="en-GB" smtClean="0"/>
              <a:t>4 May, 2022</a:t>
            </a:fld>
            <a:endParaRPr lang="de-DE" dirty="0"/>
          </a:p>
        </p:txBody>
      </p:sp>
      <p:sp>
        <p:nvSpPr>
          <p:cNvPr id="4" name="Foliennummernplatzhalter 3">
            <a:extLst>
              <a:ext uri="{FF2B5EF4-FFF2-40B4-BE49-F238E27FC236}">
                <a16:creationId xmlns:a16="http://schemas.microsoft.com/office/drawing/2014/main" id="{44C7F464-2812-49AD-9E5D-54953D76A24E}"/>
              </a:ext>
            </a:extLst>
          </p:cNvPr>
          <p:cNvSpPr>
            <a:spLocks noGrp="1"/>
          </p:cNvSpPr>
          <p:nvPr>
            <p:ph type="sldNum" sz="quarter" idx="11"/>
          </p:nvPr>
        </p:nvSpPr>
        <p:spPr/>
        <p:txBody>
          <a:bodyPr/>
          <a:lstStyle/>
          <a:p>
            <a:fld id="{CD13C9F6-DA1F-4969-8B21-2E803A8A69C8}" type="slidenum">
              <a:rPr lang="de-DE" smtClean="0"/>
              <a:t>34</a:t>
            </a:fld>
            <a:endParaRPr lang="de-DE" dirty="0"/>
          </a:p>
        </p:txBody>
      </p:sp>
      <p:sp>
        <p:nvSpPr>
          <p:cNvPr id="19" name="Textfeld 18">
            <a:extLst>
              <a:ext uri="{FF2B5EF4-FFF2-40B4-BE49-F238E27FC236}">
                <a16:creationId xmlns:a16="http://schemas.microsoft.com/office/drawing/2014/main" id="{555CC478-AAD1-494B-B898-E741CED46625}"/>
              </a:ext>
            </a:extLst>
          </p:cNvPr>
          <p:cNvSpPr txBox="1"/>
          <p:nvPr/>
        </p:nvSpPr>
        <p:spPr>
          <a:xfrm>
            <a:off x="8146216" y="1675049"/>
            <a:ext cx="3080584" cy="1131079"/>
          </a:xfrm>
          <a:prstGeom prst="rect">
            <a:avLst/>
          </a:prstGeom>
          <a:noFill/>
        </p:spPr>
        <p:txBody>
          <a:bodyPr wrap="square">
            <a:spAutoFit/>
          </a:bodyPr>
          <a:lstStyle/>
          <a:p>
            <a:pPr marL="269875" lvl="1" indent="-269875" defTabSz="533400" fontAlgn="base">
              <a:lnSpc>
                <a:spcPct val="90000"/>
              </a:lnSpc>
              <a:spcBef>
                <a:spcPct val="0"/>
              </a:spcBef>
              <a:spcAft>
                <a:spcPct val="15000"/>
              </a:spcAft>
              <a:buFontTx/>
              <a:buChar char="•"/>
            </a:pPr>
            <a:r>
              <a:rPr lang="en-US" dirty="0">
                <a:solidFill>
                  <a:prstClr val="black">
                    <a:hueOff val="0"/>
                    <a:satOff val="0"/>
                    <a:lumOff val="0"/>
                    <a:alphaOff val="0"/>
                  </a:prstClr>
                </a:solidFill>
                <a:latin typeface="Noto Sans" panose="020B0502040504020204" pitchFamily="34" charset="0"/>
                <a:ea typeface="Noto Sans" panose="020B0502040504020204" pitchFamily="34" charset="0"/>
                <a:cs typeface="Noto Sans" panose="020B0502040504020204" pitchFamily="34" charset="0"/>
              </a:rPr>
              <a:t>Verbesserte Produktqualität</a:t>
            </a:r>
          </a:p>
          <a:p>
            <a:pPr marL="269875" lvl="1" indent="-269875" defTabSz="533400" fontAlgn="base">
              <a:lnSpc>
                <a:spcPct val="90000"/>
              </a:lnSpc>
              <a:spcBef>
                <a:spcPct val="0"/>
              </a:spcBef>
              <a:spcAft>
                <a:spcPct val="15000"/>
              </a:spcAft>
              <a:buFontTx/>
              <a:buChar char="•"/>
            </a:pPr>
            <a:r>
              <a:rPr lang="en-US" dirty="0">
                <a:solidFill>
                  <a:prstClr val="black">
                    <a:hueOff val="0"/>
                    <a:satOff val="0"/>
                    <a:lumOff val="0"/>
                    <a:alphaOff val="0"/>
                  </a:prstClr>
                </a:solidFill>
                <a:latin typeface="Noto Sans" panose="020B0502040504020204" pitchFamily="34" charset="0"/>
                <a:ea typeface="Noto Sans" panose="020B0502040504020204" pitchFamily="34" charset="0"/>
                <a:cs typeface="Noto Sans" panose="020B0502040504020204" pitchFamily="34" charset="0"/>
              </a:rPr>
              <a:t>Verbesserte Produktzuverlässigkeit</a:t>
            </a:r>
            <a:endParaRPr lang="sv-SE" dirty="0">
              <a:solidFill>
                <a:prstClr val="black">
                  <a:hueOff val="0"/>
                  <a:satOff val="0"/>
                  <a:lumOff val="0"/>
                  <a:alphaOff val="0"/>
                </a:prstClr>
              </a:solidFill>
              <a:latin typeface="Noto Sans" panose="020B0502040504020204" pitchFamily="34" charset="0"/>
              <a:ea typeface="Noto Sans" panose="020B0502040504020204" pitchFamily="34" charset="0"/>
              <a:cs typeface="Noto Sans" panose="020B0502040504020204" pitchFamily="34" charset="0"/>
            </a:endParaRPr>
          </a:p>
        </p:txBody>
      </p:sp>
      <p:sp>
        <p:nvSpPr>
          <p:cNvPr id="24" name="Textfeld 23">
            <a:extLst>
              <a:ext uri="{FF2B5EF4-FFF2-40B4-BE49-F238E27FC236}">
                <a16:creationId xmlns:a16="http://schemas.microsoft.com/office/drawing/2014/main" id="{D96F48AE-6E03-4964-A21B-5D4E607DA99F}"/>
              </a:ext>
            </a:extLst>
          </p:cNvPr>
          <p:cNvSpPr txBox="1"/>
          <p:nvPr/>
        </p:nvSpPr>
        <p:spPr>
          <a:xfrm>
            <a:off x="8499513" y="4426835"/>
            <a:ext cx="3387688" cy="1671227"/>
          </a:xfrm>
          <a:prstGeom prst="rect">
            <a:avLst/>
          </a:prstGeom>
          <a:noFill/>
        </p:spPr>
        <p:txBody>
          <a:bodyPr wrap="square">
            <a:spAutoFit/>
          </a:bodyPr>
          <a:lstStyle/>
          <a:p>
            <a:pPr marL="269875" lvl="1" indent="-269875" defTabSz="533400" fontAlgn="base">
              <a:lnSpc>
                <a:spcPct val="90000"/>
              </a:lnSpc>
              <a:spcBef>
                <a:spcPct val="0"/>
              </a:spcBef>
              <a:spcAft>
                <a:spcPct val="15000"/>
              </a:spcAft>
              <a:buFontTx/>
              <a:buChar char="•"/>
            </a:pPr>
            <a:r>
              <a:rPr lang="en-US" dirty="0">
                <a:solidFill>
                  <a:prstClr val="black">
                    <a:hueOff val="0"/>
                    <a:satOff val="0"/>
                    <a:lumOff val="0"/>
                    <a:alphaOff val="0"/>
                  </a:prstClr>
                </a:solidFill>
                <a:latin typeface="Noto Sans" panose="020B0502040504020204" pitchFamily="34" charset="0"/>
                <a:ea typeface="Noto Sans" panose="020B0502040504020204" pitchFamily="34" charset="0"/>
                <a:cs typeface="Noto Sans" panose="020B0502040504020204" pitchFamily="34" charset="0"/>
              </a:rPr>
              <a:t>Geringeres Unfallrisiko am Arbeitsplatz</a:t>
            </a:r>
          </a:p>
          <a:p>
            <a:pPr marL="269875" lvl="1" indent="-269875" defTabSz="533400" fontAlgn="base">
              <a:lnSpc>
                <a:spcPct val="90000"/>
              </a:lnSpc>
              <a:spcBef>
                <a:spcPct val="0"/>
              </a:spcBef>
              <a:spcAft>
                <a:spcPct val="15000"/>
              </a:spcAft>
              <a:buFontTx/>
              <a:buChar char="•"/>
            </a:pPr>
            <a:r>
              <a:rPr lang="en-US" dirty="0">
                <a:solidFill>
                  <a:prstClr val="black">
                    <a:hueOff val="0"/>
                    <a:satOff val="0"/>
                    <a:lumOff val="0"/>
                    <a:alphaOff val="0"/>
                  </a:prstClr>
                </a:solidFill>
                <a:latin typeface="Noto Sans" panose="020B0502040504020204" pitchFamily="34" charset="0"/>
                <a:ea typeface="Noto Sans" panose="020B0502040504020204" pitchFamily="34" charset="0"/>
                <a:cs typeface="Noto Sans" panose="020B0502040504020204" pitchFamily="34" charset="0"/>
              </a:rPr>
              <a:t>Geringeres wirtschaftliches Risiko</a:t>
            </a:r>
          </a:p>
          <a:p>
            <a:pPr marL="269875" lvl="1" indent="-269875" defTabSz="533400" fontAlgn="base">
              <a:lnSpc>
                <a:spcPct val="90000"/>
              </a:lnSpc>
              <a:spcBef>
                <a:spcPct val="0"/>
              </a:spcBef>
              <a:spcAft>
                <a:spcPct val="15000"/>
              </a:spcAft>
              <a:buFontTx/>
              <a:buChar char="•"/>
            </a:pPr>
            <a:r>
              <a:rPr lang="en-US" dirty="0" err="1">
                <a:solidFill>
                  <a:prstClr val="black">
                    <a:hueOff val="0"/>
                    <a:satOff val="0"/>
                    <a:lumOff val="0"/>
                    <a:alphaOff val="0"/>
                  </a:prstClr>
                </a:solidFill>
                <a:latin typeface="Noto Sans" panose="020B0502040504020204" pitchFamily="34" charset="0"/>
                <a:ea typeface="Noto Sans" panose="020B0502040504020204" pitchFamily="34" charset="0"/>
                <a:cs typeface="Noto Sans" panose="020B0502040504020204" pitchFamily="34" charset="0"/>
              </a:rPr>
              <a:t>Verringerung</a:t>
            </a:r>
            <a:r>
              <a:rPr lang="en-US" dirty="0">
                <a:solidFill>
                  <a:prstClr val="black">
                    <a:hueOff val="0"/>
                    <a:satOff val="0"/>
                    <a:lumOff val="0"/>
                    <a:alphaOff val="0"/>
                  </a:prstClr>
                </a:solidFill>
                <a:latin typeface="Noto Sans" panose="020B0502040504020204" pitchFamily="34" charset="0"/>
                <a:ea typeface="Noto Sans" panose="020B0502040504020204" pitchFamily="34" charset="0"/>
                <a:cs typeface="Noto Sans" panose="020B0502040504020204" pitchFamily="34" charset="0"/>
              </a:rPr>
              <a:t> des Ausfalls von Geräten</a:t>
            </a:r>
            <a:endParaRPr lang="sv-SE" dirty="0">
              <a:solidFill>
                <a:prstClr val="black">
                  <a:hueOff val="0"/>
                  <a:satOff val="0"/>
                  <a:lumOff val="0"/>
                  <a:alphaOff val="0"/>
                </a:prstClr>
              </a:solidFill>
              <a:latin typeface="Noto Sans" panose="020B0502040504020204" pitchFamily="34" charset="0"/>
              <a:ea typeface="Noto Sans" panose="020B0502040504020204" pitchFamily="34" charset="0"/>
              <a:cs typeface="Noto Sans" panose="020B0502040504020204" pitchFamily="34" charset="0"/>
            </a:endParaRPr>
          </a:p>
        </p:txBody>
      </p:sp>
      <p:sp>
        <p:nvSpPr>
          <p:cNvPr id="25" name="Textfeld 24">
            <a:extLst>
              <a:ext uri="{FF2B5EF4-FFF2-40B4-BE49-F238E27FC236}">
                <a16:creationId xmlns:a16="http://schemas.microsoft.com/office/drawing/2014/main" id="{C4ADC3AA-CEF5-46B4-88FE-E257D236D2D3}"/>
              </a:ext>
            </a:extLst>
          </p:cNvPr>
          <p:cNvSpPr txBox="1"/>
          <p:nvPr/>
        </p:nvSpPr>
        <p:spPr>
          <a:xfrm>
            <a:off x="536320" y="2275025"/>
            <a:ext cx="4573793" cy="3582519"/>
          </a:xfrm>
          <a:prstGeom prst="rect">
            <a:avLst/>
          </a:prstGeom>
          <a:noFill/>
        </p:spPr>
        <p:txBody>
          <a:bodyPr wrap="square">
            <a:spAutoFit/>
          </a:bodyPr>
          <a:lstStyle/>
          <a:p>
            <a:pPr marL="269875" lvl="1" indent="-269875" defTabSz="533400" fontAlgn="base">
              <a:lnSpc>
                <a:spcPct val="90000"/>
              </a:lnSpc>
              <a:spcBef>
                <a:spcPct val="0"/>
              </a:spcBef>
              <a:spcAft>
                <a:spcPct val="15000"/>
              </a:spcAft>
              <a:buFontTx/>
              <a:buChar char="•"/>
            </a:pPr>
            <a:r>
              <a:rPr lang="en-US" sz="1800" dirty="0">
                <a:solidFill>
                  <a:prstClr val="black">
                    <a:hueOff val="0"/>
                    <a:satOff val="0"/>
                    <a:lumOff val="0"/>
                    <a:alphaOff val="0"/>
                  </a:prstClr>
                </a:solidFill>
                <a:latin typeface="Noto Sans" panose="020B0502040504020204" pitchFamily="34" charset="0"/>
                <a:ea typeface="Noto Sans" panose="020B0502040504020204" pitchFamily="34" charset="0"/>
                <a:cs typeface="Noto Sans" panose="020B0502040504020204" pitchFamily="34" charset="0"/>
              </a:rPr>
              <a:t>Erhöhte Produktivität der Arbeitskräfte </a:t>
            </a:r>
            <a:br>
              <a:rPr lang="en-US" sz="1800" dirty="0">
                <a:solidFill>
                  <a:prstClr val="black">
                    <a:hueOff val="0"/>
                    <a:satOff val="0"/>
                    <a:lumOff val="0"/>
                    <a:alphaOff val="0"/>
                  </a:prstClr>
                </a:solidFill>
                <a:latin typeface="Noto Sans" panose="020B0502040504020204" pitchFamily="34" charset="0"/>
                <a:ea typeface="Noto Sans" panose="020B0502040504020204" pitchFamily="34" charset="0"/>
                <a:cs typeface="Noto Sans" panose="020B0502040504020204" pitchFamily="34" charset="0"/>
              </a:rPr>
            </a:br>
            <a:r>
              <a:rPr lang="en-US" sz="1800" dirty="0">
                <a:solidFill>
                  <a:prstClr val="black">
                    <a:hueOff val="0"/>
                    <a:satOff val="0"/>
                    <a:lumOff val="0"/>
                    <a:alphaOff val="0"/>
                  </a:prstClr>
                </a:solidFill>
                <a:latin typeface="Noto Sans" panose="020B0502040504020204" pitchFamily="34" charset="0"/>
                <a:ea typeface="Noto Sans" panose="020B0502040504020204" pitchFamily="34" charset="0"/>
                <a:cs typeface="Noto Sans" panose="020B0502040504020204" pitchFamily="34" charset="0"/>
              </a:rPr>
              <a:t>(dank des erhöhten Komforts)</a:t>
            </a:r>
          </a:p>
          <a:p>
            <a:pPr marL="269875" lvl="1" indent="-269875" defTabSz="533400" fontAlgn="base">
              <a:lnSpc>
                <a:spcPct val="90000"/>
              </a:lnSpc>
              <a:spcBef>
                <a:spcPct val="0"/>
              </a:spcBef>
              <a:spcAft>
                <a:spcPct val="15000"/>
              </a:spcAft>
              <a:buFontTx/>
              <a:buChar char="•"/>
            </a:pPr>
            <a:r>
              <a:rPr lang="en-US" dirty="0">
                <a:solidFill>
                  <a:prstClr val="black">
                    <a:hueOff val="0"/>
                    <a:satOff val="0"/>
                    <a:lumOff val="0"/>
                    <a:alphaOff val="0"/>
                  </a:prstClr>
                </a:solidFill>
                <a:latin typeface="Noto Sans" panose="020B0502040504020204" pitchFamily="34" charset="0"/>
                <a:ea typeface="Noto Sans" panose="020B0502040504020204" pitchFamily="34" charset="0"/>
                <a:cs typeface="Noto Sans" panose="020B0502040504020204" pitchFamily="34" charset="0"/>
              </a:rPr>
              <a:t>Verkürzte Produktionszeit </a:t>
            </a:r>
            <a:br>
              <a:rPr lang="en-US" dirty="0">
                <a:solidFill>
                  <a:prstClr val="black">
                    <a:hueOff val="0"/>
                    <a:satOff val="0"/>
                    <a:lumOff val="0"/>
                    <a:alphaOff val="0"/>
                  </a:prstClr>
                </a:solidFill>
                <a:latin typeface="Noto Sans" panose="020B0502040504020204" pitchFamily="34" charset="0"/>
                <a:ea typeface="Noto Sans" panose="020B0502040504020204" pitchFamily="34" charset="0"/>
                <a:cs typeface="Noto Sans" panose="020B0502040504020204" pitchFamily="34" charset="0"/>
              </a:rPr>
            </a:br>
            <a:r>
              <a:rPr lang="en-US" dirty="0">
                <a:solidFill>
                  <a:prstClr val="black">
                    <a:hueOff val="0"/>
                    <a:satOff val="0"/>
                    <a:lumOff val="0"/>
                    <a:alphaOff val="0"/>
                  </a:prstClr>
                </a:solidFill>
                <a:latin typeface="Noto Sans" panose="020B0502040504020204" pitchFamily="34" charset="0"/>
                <a:ea typeface="Noto Sans" panose="020B0502040504020204" pitchFamily="34" charset="0"/>
                <a:cs typeface="Noto Sans" panose="020B0502040504020204" pitchFamily="34" charset="0"/>
              </a:rPr>
              <a:t>(dank der verkürzten Vorwärmzeit des Ofens)</a:t>
            </a:r>
          </a:p>
          <a:p>
            <a:pPr marL="269875" lvl="1" indent="-269875" defTabSz="533400" fontAlgn="base">
              <a:lnSpc>
                <a:spcPct val="90000"/>
              </a:lnSpc>
              <a:spcBef>
                <a:spcPct val="0"/>
              </a:spcBef>
              <a:spcAft>
                <a:spcPct val="15000"/>
              </a:spcAft>
              <a:buFontTx/>
              <a:buChar char="•"/>
            </a:pPr>
            <a:r>
              <a:rPr lang="en-US" sz="1800" dirty="0">
                <a:solidFill>
                  <a:prstClr val="black">
                    <a:hueOff val="0"/>
                    <a:satOff val="0"/>
                    <a:lumOff val="0"/>
                    <a:alphaOff val="0"/>
                  </a:prstClr>
                </a:solidFill>
                <a:latin typeface="Noto Sans" panose="020B0502040504020204" pitchFamily="34" charset="0"/>
                <a:ea typeface="Noto Sans" panose="020B0502040504020204" pitchFamily="34" charset="0"/>
                <a:cs typeface="Noto Sans" panose="020B0502040504020204" pitchFamily="34" charset="0"/>
              </a:rPr>
              <a:t>Geringerer Produktverlust </a:t>
            </a:r>
            <a:br>
              <a:rPr lang="en-US" sz="1800" dirty="0">
                <a:solidFill>
                  <a:prstClr val="black">
                    <a:hueOff val="0"/>
                    <a:satOff val="0"/>
                    <a:lumOff val="0"/>
                    <a:alphaOff val="0"/>
                  </a:prstClr>
                </a:solidFill>
                <a:latin typeface="Noto Sans" panose="020B0502040504020204" pitchFamily="34" charset="0"/>
                <a:ea typeface="Noto Sans" panose="020B0502040504020204" pitchFamily="34" charset="0"/>
                <a:cs typeface="Noto Sans" panose="020B0502040504020204" pitchFamily="34" charset="0"/>
              </a:rPr>
            </a:br>
            <a:r>
              <a:rPr lang="en-US" sz="1800" dirty="0">
                <a:solidFill>
                  <a:prstClr val="black">
                    <a:hueOff val="0"/>
                    <a:satOff val="0"/>
                    <a:lumOff val="0"/>
                    <a:alphaOff val="0"/>
                  </a:prstClr>
                </a:solidFill>
                <a:latin typeface="Noto Sans" panose="020B0502040504020204" pitchFamily="34" charset="0"/>
                <a:ea typeface="Noto Sans" panose="020B0502040504020204" pitchFamily="34" charset="0"/>
                <a:cs typeface="Noto Sans" panose="020B0502040504020204" pitchFamily="34" charset="0"/>
              </a:rPr>
              <a:t>(dank der besseren Heizqualität des Ofens)</a:t>
            </a:r>
          </a:p>
          <a:p>
            <a:pPr marL="269875" lvl="1" indent="-269875" defTabSz="533400" fontAlgn="base">
              <a:lnSpc>
                <a:spcPct val="90000"/>
              </a:lnSpc>
              <a:spcBef>
                <a:spcPct val="0"/>
              </a:spcBef>
              <a:spcAft>
                <a:spcPct val="15000"/>
              </a:spcAft>
              <a:buFontTx/>
              <a:buChar char="•"/>
            </a:pPr>
            <a:r>
              <a:rPr lang="en-US" dirty="0">
                <a:solidFill>
                  <a:prstClr val="black">
                    <a:hueOff val="0"/>
                    <a:satOff val="0"/>
                    <a:lumOff val="0"/>
                    <a:alphaOff val="0"/>
                  </a:prstClr>
                </a:solidFill>
                <a:latin typeface="Noto Sans" panose="020B0502040504020204" pitchFamily="34" charset="0"/>
                <a:ea typeface="Noto Sans" panose="020B0502040504020204" pitchFamily="34" charset="0"/>
                <a:cs typeface="Noto Sans" panose="020B0502040504020204" pitchFamily="34" charset="0"/>
              </a:rPr>
              <a:t>Reduzierte Versicherungsprämien</a:t>
            </a:r>
          </a:p>
          <a:p>
            <a:pPr marL="269875" lvl="1" indent="-269875" defTabSz="533400" fontAlgn="base">
              <a:lnSpc>
                <a:spcPct val="90000"/>
              </a:lnSpc>
              <a:spcBef>
                <a:spcPct val="0"/>
              </a:spcBef>
              <a:spcAft>
                <a:spcPct val="15000"/>
              </a:spcAft>
              <a:buFontTx/>
              <a:buChar char="•"/>
            </a:pPr>
            <a:r>
              <a:rPr lang="en-US" sz="1800" dirty="0">
                <a:solidFill>
                  <a:prstClr val="black">
                    <a:hueOff val="0"/>
                    <a:satOff val="0"/>
                    <a:lumOff val="0"/>
                    <a:alphaOff val="0"/>
                  </a:prstClr>
                </a:solidFill>
                <a:latin typeface="Noto Sans" panose="020B0502040504020204" pitchFamily="34" charset="0"/>
                <a:ea typeface="Noto Sans" panose="020B0502040504020204" pitchFamily="34" charset="0"/>
                <a:cs typeface="Noto Sans" panose="020B0502040504020204" pitchFamily="34" charset="0"/>
              </a:rPr>
              <a:t>Reduziert die CO2-Kosten</a:t>
            </a:r>
            <a:endParaRPr lang="en-US" sz="1800" baseline="-25000" dirty="0">
              <a:solidFill>
                <a:prstClr val="black">
                  <a:hueOff val="0"/>
                  <a:satOff val="0"/>
                  <a:lumOff val="0"/>
                  <a:alphaOff val="0"/>
                </a:prstClr>
              </a:solidFill>
              <a:latin typeface="Noto Sans" panose="020B0502040504020204" pitchFamily="34" charset="0"/>
              <a:ea typeface="Noto Sans" panose="020B0502040504020204" pitchFamily="34" charset="0"/>
              <a:cs typeface="Noto Sans" panose="020B0502040504020204" pitchFamily="34" charset="0"/>
            </a:endParaRPr>
          </a:p>
          <a:p>
            <a:pPr marL="269875" lvl="1" indent="-269875" defTabSz="533400" fontAlgn="base">
              <a:lnSpc>
                <a:spcPct val="90000"/>
              </a:lnSpc>
              <a:spcBef>
                <a:spcPct val="0"/>
              </a:spcBef>
              <a:spcAft>
                <a:spcPct val="15000"/>
              </a:spcAft>
              <a:buFontTx/>
              <a:buChar char="•"/>
            </a:pPr>
            <a:r>
              <a:rPr lang="en-US" dirty="0">
                <a:solidFill>
                  <a:prstClr val="black">
                    <a:hueOff val="0"/>
                    <a:satOff val="0"/>
                    <a:lumOff val="0"/>
                    <a:alphaOff val="0"/>
                  </a:prstClr>
                </a:solidFill>
                <a:latin typeface="Noto Sans" panose="020B0502040504020204" pitchFamily="34" charset="0"/>
                <a:ea typeface="Noto Sans" panose="020B0502040504020204" pitchFamily="34" charset="0"/>
                <a:cs typeface="Noto Sans" panose="020B0502040504020204" pitchFamily="34" charset="0"/>
              </a:rPr>
              <a:t>Geringere Wartungskosten</a:t>
            </a:r>
          </a:p>
          <a:p>
            <a:pPr marL="269875" lvl="1" indent="-269875" defTabSz="533400" fontAlgn="base">
              <a:lnSpc>
                <a:spcPct val="90000"/>
              </a:lnSpc>
              <a:spcBef>
                <a:spcPct val="0"/>
              </a:spcBef>
              <a:spcAft>
                <a:spcPct val="15000"/>
              </a:spcAft>
              <a:buFontTx/>
              <a:buChar char="•"/>
            </a:pPr>
            <a:r>
              <a:rPr lang="en-US" sz="1800" dirty="0">
                <a:solidFill>
                  <a:prstClr val="black">
                    <a:hueOff val="0"/>
                    <a:satOff val="0"/>
                    <a:lumOff val="0"/>
                    <a:alphaOff val="0"/>
                  </a:prstClr>
                </a:solidFill>
                <a:latin typeface="Noto Sans" panose="020B0502040504020204" pitchFamily="34" charset="0"/>
                <a:ea typeface="Noto Sans" panose="020B0502040504020204" pitchFamily="34" charset="0"/>
                <a:cs typeface="Noto Sans" panose="020B0502040504020204" pitchFamily="34" charset="0"/>
              </a:rPr>
              <a:t>Geringere Energiekosten</a:t>
            </a:r>
            <a:endParaRPr lang="sv-SE" sz="1800" dirty="0">
              <a:solidFill>
                <a:prstClr val="black">
                  <a:hueOff val="0"/>
                  <a:satOff val="0"/>
                  <a:lumOff val="0"/>
                  <a:alphaOff val="0"/>
                </a:prstClr>
              </a:solidFill>
              <a:latin typeface="Noto Sans" panose="020B0502040504020204" pitchFamily="34" charset="0"/>
              <a:ea typeface="Noto Sans" panose="020B0502040504020204" pitchFamily="34" charset="0"/>
              <a:cs typeface="Noto Sans" panose="020B0502040504020204" pitchFamily="34" charset="0"/>
            </a:endParaRPr>
          </a:p>
        </p:txBody>
      </p:sp>
      <p:grpSp>
        <p:nvGrpSpPr>
          <p:cNvPr id="32" name="Gruppieren 31">
            <a:extLst>
              <a:ext uri="{FF2B5EF4-FFF2-40B4-BE49-F238E27FC236}">
                <a16:creationId xmlns:a16="http://schemas.microsoft.com/office/drawing/2014/main" id="{C9EBB36D-894F-4306-B5A8-D0404C9A6556}"/>
              </a:ext>
            </a:extLst>
          </p:cNvPr>
          <p:cNvGrpSpPr/>
          <p:nvPr/>
        </p:nvGrpSpPr>
        <p:grpSpPr>
          <a:xfrm>
            <a:off x="4963644" y="2100678"/>
            <a:ext cx="3535868" cy="3171312"/>
            <a:chOff x="1884210" y="2242996"/>
            <a:chExt cx="2883194" cy="2747463"/>
          </a:xfrm>
        </p:grpSpPr>
        <p:sp>
          <p:nvSpPr>
            <p:cNvPr id="33" name="Ellipse 32">
              <a:extLst>
                <a:ext uri="{FF2B5EF4-FFF2-40B4-BE49-F238E27FC236}">
                  <a16:creationId xmlns:a16="http://schemas.microsoft.com/office/drawing/2014/main" id="{9157C226-9003-46B8-B95A-0DE2A49E8F2E}"/>
                </a:ext>
              </a:extLst>
            </p:cNvPr>
            <p:cNvSpPr/>
            <p:nvPr/>
          </p:nvSpPr>
          <p:spPr>
            <a:xfrm>
              <a:off x="2736522" y="2242996"/>
              <a:ext cx="1186004" cy="118600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600" dirty="0"/>
                <a:t>Wert</a:t>
              </a:r>
            </a:p>
          </p:txBody>
        </p:sp>
        <p:sp>
          <p:nvSpPr>
            <p:cNvPr id="34" name="Ellipse 33">
              <a:extLst>
                <a:ext uri="{FF2B5EF4-FFF2-40B4-BE49-F238E27FC236}">
                  <a16:creationId xmlns:a16="http://schemas.microsoft.com/office/drawing/2014/main" id="{86F826B6-0D33-4C6A-B52C-D5D0FB5C4DCD}"/>
                </a:ext>
              </a:extLst>
            </p:cNvPr>
            <p:cNvSpPr/>
            <p:nvPr/>
          </p:nvSpPr>
          <p:spPr>
            <a:xfrm>
              <a:off x="1884210" y="3665258"/>
              <a:ext cx="1186004" cy="118600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600" dirty="0"/>
                <a:t>Kosten</a:t>
              </a:r>
            </a:p>
          </p:txBody>
        </p:sp>
        <p:sp>
          <p:nvSpPr>
            <p:cNvPr id="35" name="Ellipse 34">
              <a:extLst>
                <a:ext uri="{FF2B5EF4-FFF2-40B4-BE49-F238E27FC236}">
                  <a16:creationId xmlns:a16="http://schemas.microsoft.com/office/drawing/2014/main" id="{DF5766D3-60F8-48D5-B6D6-232217FF84B0}"/>
                </a:ext>
              </a:extLst>
            </p:cNvPr>
            <p:cNvSpPr/>
            <p:nvPr/>
          </p:nvSpPr>
          <p:spPr>
            <a:xfrm>
              <a:off x="3581400" y="3665258"/>
              <a:ext cx="1186004" cy="118600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600" dirty="0" err="1"/>
                <a:t>Risiken</a:t>
              </a:r>
              <a:endParaRPr lang="de-DE" sz="1600" dirty="0"/>
            </a:p>
          </p:txBody>
        </p:sp>
        <p:sp>
          <p:nvSpPr>
            <p:cNvPr id="36" name="Pfeil: nach links und rechts 35">
              <a:extLst>
                <a:ext uri="{FF2B5EF4-FFF2-40B4-BE49-F238E27FC236}">
                  <a16:creationId xmlns:a16="http://schemas.microsoft.com/office/drawing/2014/main" id="{274F0711-07B6-4C3C-89CA-13F180FA9D1F}"/>
                </a:ext>
              </a:extLst>
            </p:cNvPr>
            <p:cNvSpPr/>
            <p:nvPr/>
          </p:nvSpPr>
          <p:spPr>
            <a:xfrm rot="18066921">
              <a:off x="2074724" y="3153550"/>
              <a:ext cx="723189" cy="278394"/>
            </a:xfrm>
            <a:prstGeom prst="leftRightArrow">
              <a:avLst/>
            </a:prstGeom>
            <a:noFill/>
            <a:ln>
              <a:solidFill>
                <a:srgbClr val="034EA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37" name="Pfeil: nach links und rechts 36">
              <a:extLst>
                <a:ext uri="{FF2B5EF4-FFF2-40B4-BE49-F238E27FC236}">
                  <a16:creationId xmlns:a16="http://schemas.microsoft.com/office/drawing/2014/main" id="{C8128593-A645-4779-B1F0-5A4E79513ED7}"/>
                </a:ext>
              </a:extLst>
            </p:cNvPr>
            <p:cNvSpPr/>
            <p:nvPr/>
          </p:nvSpPr>
          <p:spPr>
            <a:xfrm rot="3533079" flipH="1">
              <a:off x="3878888" y="3144559"/>
              <a:ext cx="723189" cy="278394"/>
            </a:xfrm>
            <a:prstGeom prst="leftRightArrow">
              <a:avLst/>
            </a:prstGeom>
            <a:noFill/>
            <a:ln>
              <a:solidFill>
                <a:srgbClr val="034EA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38" name="Pfeil: nach links und rechts 37">
              <a:extLst>
                <a:ext uri="{FF2B5EF4-FFF2-40B4-BE49-F238E27FC236}">
                  <a16:creationId xmlns:a16="http://schemas.microsoft.com/office/drawing/2014/main" id="{7732A20B-D0A8-402E-8093-712F693885A6}"/>
                </a:ext>
              </a:extLst>
            </p:cNvPr>
            <p:cNvSpPr/>
            <p:nvPr/>
          </p:nvSpPr>
          <p:spPr>
            <a:xfrm flipH="1">
              <a:off x="2972422" y="4712065"/>
              <a:ext cx="723189" cy="278394"/>
            </a:xfrm>
            <a:prstGeom prst="leftRightArrow">
              <a:avLst/>
            </a:prstGeom>
            <a:noFill/>
            <a:ln>
              <a:solidFill>
                <a:srgbClr val="034EA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sp>
        <p:nvSpPr>
          <p:cNvPr id="18" name="Titel 1">
            <a:extLst>
              <a:ext uri="{FF2B5EF4-FFF2-40B4-BE49-F238E27FC236}">
                <a16:creationId xmlns:a16="http://schemas.microsoft.com/office/drawing/2014/main" id="{29D6C1B1-F6C3-4B53-B5A7-E09980C2C7B7}"/>
              </a:ext>
            </a:extLst>
          </p:cNvPr>
          <p:cNvSpPr>
            <a:spLocks noGrp="1"/>
          </p:cNvSpPr>
          <p:nvPr>
            <p:ph type="title"/>
          </p:nvPr>
        </p:nvSpPr>
        <p:spPr>
          <a:xfrm>
            <a:off x="838200" y="1253017"/>
            <a:ext cx="10515600" cy="572608"/>
          </a:xfrm>
        </p:spPr>
        <p:txBody>
          <a:bodyPr>
            <a:normAutofit/>
          </a:bodyPr>
          <a:lstStyle/>
          <a:p>
            <a:r>
              <a:rPr lang="en-GB" noProof="0" dirty="0" err="1">
                <a:solidFill>
                  <a:srgbClr val="9499FE"/>
                </a:solidFill>
              </a:rPr>
              <a:t>Übung</a:t>
            </a:r>
            <a:r>
              <a:rPr lang="en-GB" dirty="0">
                <a:solidFill>
                  <a:srgbClr val="9499FE"/>
                </a:solidFill>
              </a:rPr>
              <a:t>: </a:t>
            </a:r>
            <a:r>
              <a:rPr lang="en-GB" dirty="0" err="1">
                <a:solidFill>
                  <a:srgbClr val="9499FE"/>
                </a:solidFill>
              </a:rPr>
              <a:t>Industrielle</a:t>
            </a:r>
            <a:r>
              <a:rPr lang="en-GB" dirty="0">
                <a:solidFill>
                  <a:srgbClr val="9499FE"/>
                </a:solidFill>
              </a:rPr>
              <a:t> </a:t>
            </a:r>
            <a:r>
              <a:rPr lang="en-GB" dirty="0" err="1">
                <a:solidFill>
                  <a:srgbClr val="9499FE"/>
                </a:solidFill>
              </a:rPr>
              <a:t>Bäckerei</a:t>
            </a:r>
            <a:endParaRPr lang="de-DE" dirty="0">
              <a:solidFill>
                <a:srgbClr val="9499FE"/>
              </a:solidFill>
            </a:endParaRPr>
          </a:p>
        </p:txBody>
      </p:sp>
    </p:spTree>
    <p:extLst>
      <p:ext uri="{BB962C8B-B14F-4D97-AF65-F5344CB8AC3E}">
        <p14:creationId xmlns:p14="http://schemas.microsoft.com/office/powerpoint/2010/main" val="721566680"/>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5305EB6-07E9-472C-A85C-8E2994A7E0AB}"/>
              </a:ext>
            </a:extLst>
          </p:cNvPr>
          <p:cNvSpPr>
            <a:spLocks noGrp="1"/>
          </p:cNvSpPr>
          <p:nvPr>
            <p:ph type="title"/>
          </p:nvPr>
        </p:nvSpPr>
        <p:spPr>
          <a:xfrm>
            <a:off x="838200" y="908866"/>
            <a:ext cx="10515600" cy="572608"/>
          </a:xfrm>
        </p:spPr>
        <p:txBody>
          <a:bodyPr>
            <a:normAutofit/>
          </a:bodyPr>
          <a:lstStyle/>
          <a:p>
            <a:r>
              <a:rPr lang="de-DE" dirty="0"/>
              <a:t>Beiträge der NEV zum Investitionsprozess</a:t>
            </a:r>
            <a:endParaRPr lang="en-GB" noProof="0" dirty="0"/>
          </a:p>
        </p:txBody>
      </p:sp>
      <p:sp>
        <p:nvSpPr>
          <p:cNvPr id="3" name="Datumsplatzhalter 2">
            <a:extLst>
              <a:ext uri="{FF2B5EF4-FFF2-40B4-BE49-F238E27FC236}">
                <a16:creationId xmlns:a16="http://schemas.microsoft.com/office/drawing/2014/main" id="{77729B4C-0B83-431C-9CEF-4007F6D6AE59}"/>
              </a:ext>
            </a:extLst>
          </p:cNvPr>
          <p:cNvSpPr>
            <a:spLocks noGrp="1"/>
          </p:cNvSpPr>
          <p:nvPr>
            <p:ph type="dt" sz="half" idx="10"/>
          </p:nvPr>
        </p:nvSpPr>
        <p:spPr/>
        <p:txBody>
          <a:bodyPr/>
          <a:lstStyle/>
          <a:p>
            <a:fld id="{61CC682A-540D-46FC-B235-37A941E415AB}" type="datetime3">
              <a:rPr lang="en-GB" smtClean="0"/>
              <a:t>4 May, 2022</a:t>
            </a:fld>
            <a:endParaRPr lang="de-DE" dirty="0"/>
          </a:p>
        </p:txBody>
      </p:sp>
      <p:sp>
        <p:nvSpPr>
          <p:cNvPr id="4" name="Foliennummernplatzhalter 3">
            <a:extLst>
              <a:ext uri="{FF2B5EF4-FFF2-40B4-BE49-F238E27FC236}">
                <a16:creationId xmlns:a16="http://schemas.microsoft.com/office/drawing/2014/main" id="{44C7F464-2812-49AD-9E5D-54953D76A24E}"/>
              </a:ext>
            </a:extLst>
          </p:cNvPr>
          <p:cNvSpPr>
            <a:spLocks noGrp="1"/>
          </p:cNvSpPr>
          <p:nvPr>
            <p:ph type="sldNum" sz="quarter" idx="11"/>
          </p:nvPr>
        </p:nvSpPr>
        <p:spPr/>
        <p:txBody>
          <a:bodyPr/>
          <a:lstStyle/>
          <a:p>
            <a:fld id="{CD13C9F6-DA1F-4969-8B21-2E803A8A69C8}" type="slidenum">
              <a:rPr lang="de-DE" smtClean="0"/>
              <a:t>35</a:t>
            </a:fld>
            <a:endParaRPr lang="de-DE" dirty="0"/>
          </a:p>
        </p:txBody>
      </p:sp>
      <p:grpSp>
        <p:nvGrpSpPr>
          <p:cNvPr id="22" name="Gruppieren 21">
            <a:extLst>
              <a:ext uri="{FF2B5EF4-FFF2-40B4-BE49-F238E27FC236}">
                <a16:creationId xmlns:a16="http://schemas.microsoft.com/office/drawing/2014/main" id="{6F99AF30-37B9-48C9-ACCF-D9F113593013}"/>
              </a:ext>
            </a:extLst>
          </p:cNvPr>
          <p:cNvGrpSpPr/>
          <p:nvPr/>
        </p:nvGrpSpPr>
        <p:grpSpPr>
          <a:xfrm>
            <a:off x="9613461" y="3467213"/>
            <a:ext cx="1970859" cy="1295141"/>
            <a:chOff x="9491474" y="2995640"/>
            <a:chExt cx="1970859" cy="1295141"/>
          </a:xfrm>
        </p:grpSpPr>
        <p:pic>
          <p:nvPicPr>
            <p:cNvPr id="23" name="Grafik 22" descr="Marketing mit einfarbiger Füllung">
              <a:extLst>
                <a:ext uri="{FF2B5EF4-FFF2-40B4-BE49-F238E27FC236}">
                  <a16:creationId xmlns:a16="http://schemas.microsoft.com/office/drawing/2014/main" id="{67EA744B-E152-4F35-A0AF-940F33CC2136}"/>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flipH="1">
              <a:off x="9933559" y="2995640"/>
              <a:ext cx="914400" cy="914400"/>
            </a:xfrm>
            <a:prstGeom prst="rect">
              <a:avLst/>
            </a:prstGeom>
          </p:spPr>
        </p:pic>
        <p:sp>
          <p:nvSpPr>
            <p:cNvPr id="25" name="Textfeld 24">
              <a:extLst>
                <a:ext uri="{FF2B5EF4-FFF2-40B4-BE49-F238E27FC236}">
                  <a16:creationId xmlns:a16="http://schemas.microsoft.com/office/drawing/2014/main" id="{97DA4E6F-D6E9-4975-9258-AEBFC2806B9F}"/>
                </a:ext>
              </a:extLst>
            </p:cNvPr>
            <p:cNvSpPr txBox="1"/>
            <p:nvPr/>
          </p:nvSpPr>
          <p:spPr>
            <a:xfrm>
              <a:off x="9491474" y="3921449"/>
              <a:ext cx="1970859" cy="369332"/>
            </a:xfrm>
            <a:prstGeom prst="rect">
              <a:avLst/>
            </a:prstGeom>
            <a:noFill/>
          </p:spPr>
          <p:txBody>
            <a:bodyPr wrap="square">
              <a:spAutoFit/>
            </a:bodyPr>
            <a:lstStyle/>
            <a:p>
              <a:r>
                <a:rPr lang="de-DE" dirty="0">
                  <a:solidFill>
                    <a:schemeClr val="tx1"/>
                  </a:solidFill>
                  <a:latin typeface="Noto Sans" panose="020B0502040504020204" pitchFamily="34" charset="0"/>
                  <a:ea typeface="Noto Sans" panose="020B0502040504020204" pitchFamily="34" charset="0"/>
                  <a:cs typeface="Noto Sans" panose="020B0502040504020204" pitchFamily="34" charset="0"/>
                </a:rPr>
                <a:t>Finanzabteilung</a:t>
              </a:r>
              <a:endParaRPr lang="de-DE" dirty="0">
                <a:latin typeface="Noto Sans" panose="020B0502040504020204" pitchFamily="34" charset="0"/>
                <a:ea typeface="Noto Sans" panose="020B0502040504020204" pitchFamily="34" charset="0"/>
                <a:cs typeface="Noto Sans" panose="020B0502040504020204" pitchFamily="34" charset="0"/>
              </a:endParaRPr>
            </a:p>
          </p:txBody>
        </p:sp>
        <p:pic>
          <p:nvPicPr>
            <p:cNvPr id="29" name="Grafik 28" descr="Euro mit einfarbiger Füllung">
              <a:extLst>
                <a:ext uri="{FF2B5EF4-FFF2-40B4-BE49-F238E27FC236}">
                  <a16:creationId xmlns:a16="http://schemas.microsoft.com/office/drawing/2014/main" id="{85755EE0-6A35-49CD-9297-B4BC088C2AD3}"/>
                </a:ext>
              </a:extLst>
            </p:cNvPr>
            <p:cNvPicPr>
              <a:picLocks noChangeAspect="1"/>
            </p:cNvPicPr>
            <p:nvPr/>
          </p:nvPicPr>
          <p:blipFill>
            <a:blip r:embed="rId5" cstate="print">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10755322" y="3658508"/>
              <a:ext cx="267152" cy="267152"/>
            </a:xfrm>
            <a:prstGeom prst="rect">
              <a:avLst/>
            </a:prstGeom>
          </p:spPr>
        </p:pic>
      </p:grpSp>
      <p:grpSp>
        <p:nvGrpSpPr>
          <p:cNvPr id="30" name="Gruppieren 29">
            <a:extLst>
              <a:ext uri="{FF2B5EF4-FFF2-40B4-BE49-F238E27FC236}">
                <a16:creationId xmlns:a16="http://schemas.microsoft.com/office/drawing/2014/main" id="{B7BE6CB1-BB35-4209-99E9-87B5B1D3BAB0}"/>
              </a:ext>
            </a:extLst>
          </p:cNvPr>
          <p:cNvGrpSpPr/>
          <p:nvPr/>
        </p:nvGrpSpPr>
        <p:grpSpPr>
          <a:xfrm>
            <a:off x="432394" y="2808171"/>
            <a:ext cx="2213689" cy="1699391"/>
            <a:chOff x="491067" y="2104172"/>
            <a:chExt cx="2213689" cy="1699391"/>
          </a:xfrm>
        </p:grpSpPr>
        <p:pic>
          <p:nvPicPr>
            <p:cNvPr id="31" name="Grafik 30" descr="Marketing mit einfarbiger Füllung">
              <a:extLst>
                <a:ext uri="{FF2B5EF4-FFF2-40B4-BE49-F238E27FC236}">
                  <a16:creationId xmlns:a16="http://schemas.microsoft.com/office/drawing/2014/main" id="{558A5E8D-5186-4252-A363-99DA66860FC8}"/>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491687" y="2104172"/>
              <a:ext cx="914400" cy="914400"/>
            </a:xfrm>
            <a:prstGeom prst="rect">
              <a:avLst/>
            </a:prstGeom>
          </p:spPr>
        </p:pic>
        <p:sp>
          <p:nvSpPr>
            <p:cNvPr id="32" name="Textfeld 31">
              <a:extLst>
                <a:ext uri="{FF2B5EF4-FFF2-40B4-BE49-F238E27FC236}">
                  <a16:creationId xmlns:a16="http://schemas.microsoft.com/office/drawing/2014/main" id="{ED810007-7C7A-4FA7-A387-F512CB18374A}"/>
                </a:ext>
              </a:extLst>
            </p:cNvPr>
            <p:cNvSpPr txBox="1"/>
            <p:nvPr/>
          </p:nvSpPr>
          <p:spPr>
            <a:xfrm>
              <a:off x="491067" y="2880233"/>
              <a:ext cx="2213689" cy="923330"/>
            </a:xfrm>
            <a:prstGeom prst="rect">
              <a:avLst/>
            </a:prstGeom>
            <a:noFill/>
          </p:spPr>
          <p:txBody>
            <a:bodyPr wrap="square">
              <a:spAutoFit/>
            </a:bodyPr>
            <a:lstStyle/>
            <a:p>
              <a:r>
                <a:rPr lang="de-DE" dirty="0">
                  <a:latin typeface="Noto Sans" panose="020B0502040504020204" pitchFamily="34" charset="0"/>
                  <a:ea typeface="Noto Sans" panose="020B0502040504020204" pitchFamily="34" charset="0"/>
                  <a:cs typeface="Noto Sans" panose="020B0502040504020204" pitchFamily="34" charset="0"/>
                </a:rPr>
                <a:t>Topmanagement, Marketing, Vertrieb </a:t>
              </a:r>
            </a:p>
          </p:txBody>
        </p:sp>
        <p:pic>
          <p:nvPicPr>
            <p:cNvPr id="33" name="Grafik 32" descr="Ziel mit einfarbiger Füllung">
              <a:extLst>
                <a:ext uri="{FF2B5EF4-FFF2-40B4-BE49-F238E27FC236}">
                  <a16:creationId xmlns:a16="http://schemas.microsoft.com/office/drawing/2014/main" id="{33F74E85-37E5-457C-B54F-AC4ED61F0683}"/>
                </a:ext>
              </a:extLst>
            </p:cNvPr>
            <p:cNvPicPr>
              <a:picLocks noChangeAspect="1"/>
            </p:cNvPicPr>
            <p:nvPr/>
          </p:nvPicPr>
          <p:blipFill>
            <a:blip r:embed="rId7" cstate="print">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1193017" y="2638073"/>
              <a:ext cx="359636" cy="359636"/>
            </a:xfrm>
            <a:prstGeom prst="rect">
              <a:avLst/>
            </a:prstGeom>
          </p:spPr>
        </p:pic>
      </p:grpSp>
      <p:grpSp>
        <p:nvGrpSpPr>
          <p:cNvPr id="34" name="Gruppieren 33">
            <a:extLst>
              <a:ext uri="{FF2B5EF4-FFF2-40B4-BE49-F238E27FC236}">
                <a16:creationId xmlns:a16="http://schemas.microsoft.com/office/drawing/2014/main" id="{10B6EC3E-E8BA-4A25-AD83-D34DD307B203}"/>
              </a:ext>
            </a:extLst>
          </p:cNvPr>
          <p:cNvGrpSpPr/>
          <p:nvPr/>
        </p:nvGrpSpPr>
        <p:grpSpPr>
          <a:xfrm>
            <a:off x="1493980" y="4933958"/>
            <a:ext cx="2724658" cy="1270928"/>
            <a:chOff x="527215" y="4444947"/>
            <a:chExt cx="2724658" cy="1270928"/>
          </a:xfrm>
        </p:grpSpPr>
        <p:pic>
          <p:nvPicPr>
            <p:cNvPr id="35" name="Grafik 34" descr="Marketing mit einfarbiger Füllung">
              <a:extLst>
                <a:ext uri="{FF2B5EF4-FFF2-40B4-BE49-F238E27FC236}">
                  <a16:creationId xmlns:a16="http://schemas.microsoft.com/office/drawing/2014/main" id="{FF9E495D-A599-4EE2-9686-C7077D471AEC}"/>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2069661" y="4444947"/>
              <a:ext cx="914400" cy="914400"/>
            </a:xfrm>
            <a:prstGeom prst="rect">
              <a:avLst/>
            </a:prstGeom>
          </p:spPr>
        </p:pic>
        <p:sp>
          <p:nvSpPr>
            <p:cNvPr id="36" name="Textfeld 35">
              <a:extLst>
                <a:ext uri="{FF2B5EF4-FFF2-40B4-BE49-F238E27FC236}">
                  <a16:creationId xmlns:a16="http://schemas.microsoft.com/office/drawing/2014/main" id="{F3390798-F6F8-4456-BEC3-F9989FA0031C}"/>
                </a:ext>
              </a:extLst>
            </p:cNvPr>
            <p:cNvSpPr txBox="1"/>
            <p:nvPr/>
          </p:nvSpPr>
          <p:spPr>
            <a:xfrm>
              <a:off x="527215" y="5346543"/>
              <a:ext cx="2724658" cy="369332"/>
            </a:xfrm>
            <a:prstGeom prst="rect">
              <a:avLst/>
            </a:prstGeom>
            <a:noFill/>
          </p:spPr>
          <p:txBody>
            <a:bodyPr wrap="square">
              <a:spAutoFit/>
            </a:bodyPr>
            <a:lstStyle/>
            <a:p>
              <a:r>
                <a:rPr lang="de-DE" dirty="0">
                  <a:solidFill>
                    <a:schemeClr val="tx1"/>
                  </a:solidFill>
                  <a:latin typeface="Noto Sans" panose="020B0502040504020204" pitchFamily="34" charset="0"/>
                  <a:ea typeface="Noto Sans" panose="020B0502040504020204" pitchFamily="34" charset="0"/>
                  <a:cs typeface="Noto Sans" panose="020B0502040504020204" pitchFamily="34" charset="0"/>
                </a:rPr>
                <a:t>Produktionsabteilung</a:t>
              </a:r>
              <a:endParaRPr lang="de-DE" dirty="0">
                <a:latin typeface="Noto Sans" panose="020B0502040504020204" pitchFamily="34" charset="0"/>
                <a:ea typeface="Noto Sans" panose="020B0502040504020204" pitchFamily="34" charset="0"/>
                <a:cs typeface="Noto Sans" panose="020B0502040504020204" pitchFamily="34" charset="0"/>
              </a:endParaRPr>
            </a:p>
          </p:txBody>
        </p:sp>
        <p:pic>
          <p:nvPicPr>
            <p:cNvPr id="37" name="Grafik 36" descr="Roboterhand mit einfarbiger Füllung">
              <a:extLst>
                <a:ext uri="{FF2B5EF4-FFF2-40B4-BE49-F238E27FC236}">
                  <a16:creationId xmlns:a16="http://schemas.microsoft.com/office/drawing/2014/main" id="{47BA965A-B5A9-445B-A6F7-9B659199D394}"/>
                </a:ext>
              </a:extLst>
            </p:cNvPr>
            <p:cNvPicPr>
              <a:picLocks noChangeAspect="1"/>
            </p:cNvPicPr>
            <p:nvPr/>
          </p:nvPicPr>
          <p:blipFill>
            <a:blip r:embed="rId9" cstate="print">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1834586" y="4954797"/>
              <a:ext cx="337167" cy="337167"/>
            </a:xfrm>
            <a:prstGeom prst="rect">
              <a:avLst/>
            </a:prstGeom>
          </p:spPr>
        </p:pic>
      </p:grpSp>
      <p:sp>
        <p:nvSpPr>
          <p:cNvPr id="24" name="Inhaltsplatzhalter 5">
            <a:extLst>
              <a:ext uri="{FF2B5EF4-FFF2-40B4-BE49-F238E27FC236}">
                <a16:creationId xmlns:a16="http://schemas.microsoft.com/office/drawing/2014/main" id="{DF7B5BE1-1455-41A6-B799-958E13BFC5FE}"/>
              </a:ext>
            </a:extLst>
          </p:cNvPr>
          <p:cNvSpPr txBox="1">
            <a:spLocks/>
          </p:cNvSpPr>
          <p:nvPr/>
        </p:nvSpPr>
        <p:spPr>
          <a:xfrm>
            <a:off x="838200" y="1583110"/>
            <a:ext cx="10515600" cy="4249701"/>
          </a:xfrm>
          <a:prstGeom prst="rect">
            <a:avLst/>
          </a:prstGeom>
        </p:spPr>
        <p:txBody>
          <a:bodyPr/>
          <a:lstStyle>
            <a:lvl1pPr marL="0" indent="0" algn="l" defTabSz="914400" rtl="0" eaLnBrk="1" latinLnBrk="0" hangingPunct="1">
              <a:lnSpc>
                <a:spcPct val="90000"/>
              </a:lnSpc>
              <a:spcBef>
                <a:spcPts val="1000"/>
              </a:spcBef>
              <a:buClr>
                <a:srgbClr val="034EA8"/>
              </a:buClr>
              <a:buFont typeface="Arial" panose="020B0604020202020204" pitchFamily="34" charset="0"/>
              <a:buNone/>
              <a:defRPr sz="2800" kern="1200">
                <a:solidFill>
                  <a:schemeClr val="tx1"/>
                </a:solidFill>
                <a:latin typeface="Noto Sans" panose="020B0502040504020204" pitchFamily="34" charset="0"/>
                <a:ea typeface="Noto Sans" panose="020B0502040504020204" pitchFamily="34" charset="0"/>
                <a:cs typeface="Noto Sans" panose="020B0502040504020204" pitchFamily="34" charset="0"/>
              </a:defRPr>
            </a:lvl1pPr>
            <a:lvl2pPr marL="685800" indent="-228600" algn="l" defTabSz="914400" rtl="0" eaLnBrk="1" latinLnBrk="0" hangingPunct="1">
              <a:lnSpc>
                <a:spcPct val="90000"/>
              </a:lnSpc>
              <a:spcBef>
                <a:spcPts val="500"/>
              </a:spcBef>
              <a:buClr>
                <a:srgbClr val="034EA8"/>
              </a:buClr>
              <a:buFont typeface="Arial" panose="020B0604020202020204" pitchFamily="34" charset="0"/>
              <a:buChar char="•"/>
              <a:defRPr sz="2800" kern="1200" baseline="0">
                <a:solidFill>
                  <a:schemeClr val="tx1"/>
                </a:solidFill>
                <a:latin typeface="Noto Sans" panose="020B0502040504020204" pitchFamily="34" charset="0"/>
                <a:ea typeface="Noto Sans" panose="020B0502040504020204" pitchFamily="34" charset="0"/>
                <a:cs typeface="Noto Sans" panose="020B0502040504020204" pitchFamily="34" charset="0"/>
              </a:defRPr>
            </a:lvl2pPr>
            <a:lvl3pPr marL="1143000" indent="-228600" algn="l" defTabSz="914400" rtl="0" eaLnBrk="1" latinLnBrk="0" hangingPunct="1">
              <a:lnSpc>
                <a:spcPct val="90000"/>
              </a:lnSpc>
              <a:spcBef>
                <a:spcPts val="500"/>
              </a:spcBef>
              <a:buClr>
                <a:srgbClr val="034EA8"/>
              </a:buClr>
              <a:buFont typeface="Arial" panose="020B0604020202020204" pitchFamily="34" charset="0"/>
              <a:buChar char="•"/>
              <a:defRPr sz="2400" kern="1200" baseline="0">
                <a:solidFill>
                  <a:schemeClr val="tx1"/>
                </a:solidFill>
                <a:latin typeface="Noto Sans" panose="020B0502040504020204" pitchFamily="34" charset="0"/>
                <a:ea typeface="Noto Sans" panose="020B0502040504020204" pitchFamily="34" charset="0"/>
                <a:cs typeface="Noto Sans" panose="020B0502040504020204" pitchFamily="34" charset="0"/>
              </a:defRPr>
            </a:lvl3pPr>
            <a:lvl4pPr marL="1600200" indent="-228600" algn="l" defTabSz="914400" rtl="0" eaLnBrk="1" latinLnBrk="0" hangingPunct="1">
              <a:lnSpc>
                <a:spcPct val="90000"/>
              </a:lnSpc>
              <a:spcBef>
                <a:spcPts val="500"/>
              </a:spcBef>
              <a:buClr>
                <a:srgbClr val="034EA8"/>
              </a:buClr>
              <a:buFont typeface="Arial" panose="020B0604020202020204" pitchFamily="34" charset="0"/>
              <a:buChar char="•"/>
              <a:defRPr sz="2000" kern="1200" baseline="0">
                <a:solidFill>
                  <a:schemeClr val="tx1"/>
                </a:solidFill>
                <a:latin typeface="Noto Sans" panose="020B0502040504020204" pitchFamily="34" charset="0"/>
                <a:ea typeface="Noto Sans" panose="020B0502040504020204" pitchFamily="34" charset="0"/>
                <a:cs typeface="Noto Sans" panose="020B0502040504020204" pitchFamily="34" charset="0"/>
              </a:defRPr>
            </a:lvl4pPr>
            <a:lvl5pPr marL="2057400" indent="-228600" algn="l" defTabSz="914400" rtl="0" eaLnBrk="1" latinLnBrk="0" hangingPunct="1">
              <a:lnSpc>
                <a:spcPct val="90000"/>
              </a:lnSpc>
              <a:spcBef>
                <a:spcPts val="500"/>
              </a:spcBef>
              <a:buClr>
                <a:srgbClr val="034EA8"/>
              </a:buClr>
              <a:buFont typeface="Arial" panose="020B0604020202020204" pitchFamily="34" charset="0"/>
              <a:buChar char="•"/>
              <a:defRPr sz="2000" kern="1200" baseline="0">
                <a:solidFill>
                  <a:schemeClr val="tx1"/>
                </a:solidFill>
                <a:latin typeface="Noto Sans" panose="020B0502040504020204" pitchFamily="34" charset="0"/>
                <a:ea typeface="Noto Sans" panose="020B0502040504020204" pitchFamily="34" charset="0"/>
                <a:cs typeface="Noto Sans" panose="020B0502040504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de-DE" dirty="0"/>
          </a:p>
        </p:txBody>
      </p:sp>
      <p:sp>
        <p:nvSpPr>
          <p:cNvPr id="5" name="Rechteck: abgerundete Ecken 4">
            <a:extLst>
              <a:ext uri="{FF2B5EF4-FFF2-40B4-BE49-F238E27FC236}">
                <a16:creationId xmlns:a16="http://schemas.microsoft.com/office/drawing/2014/main" id="{1323AC54-0E55-450A-9F9D-1DD66D3754FE}"/>
              </a:ext>
            </a:extLst>
          </p:cNvPr>
          <p:cNvSpPr/>
          <p:nvPr/>
        </p:nvSpPr>
        <p:spPr>
          <a:xfrm>
            <a:off x="2581486" y="2717976"/>
            <a:ext cx="4290347" cy="1004595"/>
          </a:xfrm>
          <a:prstGeom prst="roundRect">
            <a:avLst/>
          </a:prstGeom>
          <a:solidFill>
            <a:srgbClr val="9499FE">
              <a:alpha val="50196"/>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dirty="0">
                <a:solidFill>
                  <a:schemeClr val="tx1"/>
                </a:solidFill>
                <a:latin typeface="Noto Sans" panose="020B0502040504020204" pitchFamily="34" charset="0"/>
                <a:ea typeface="Noto Sans" panose="020B0502040504020204" pitchFamily="34" charset="0"/>
                <a:cs typeface="Noto Sans" panose="020B0502040504020204" pitchFamily="34" charset="0"/>
              </a:rPr>
              <a:t>Rentabilität des Unternehmens</a:t>
            </a:r>
          </a:p>
          <a:p>
            <a:r>
              <a:rPr lang="en-US" dirty="0">
                <a:solidFill>
                  <a:schemeClr val="tx1"/>
                </a:solidFill>
                <a:latin typeface="Noto Sans" panose="020B0502040504020204" pitchFamily="34" charset="0"/>
                <a:ea typeface="Noto Sans" panose="020B0502040504020204" pitchFamily="34" charset="0"/>
                <a:cs typeface="Noto Sans" panose="020B0502040504020204" pitchFamily="34" charset="0"/>
              </a:rPr>
              <a:t>Marktstellung</a:t>
            </a:r>
          </a:p>
          <a:p>
            <a:r>
              <a:rPr lang="en-US" dirty="0">
                <a:solidFill>
                  <a:schemeClr val="tx1"/>
                </a:solidFill>
                <a:latin typeface="Noto Sans" panose="020B0502040504020204" pitchFamily="34" charset="0"/>
                <a:ea typeface="Noto Sans" panose="020B0502040504020204" pitchFamily="34" charset="0"/>
                <a:cs typeface="Noto Sans" panose="020B0502040504020204" pitchFamily="34" charset="0"/>
              </a:rPr>
              <a:t>Wettbewerbsfähigkeit</a:t>
            </a:r>
            <a:endParaRPr lang="de-DE" dirty="0">
              <a:solidFill>
                <a:schemeClr val="tx1"/>
              </a:solidFill>
              <a:latin typeface="Noto Sans" panose="020B0502040504020204" pitchFamily="34" charset="0"/>
              <a:ea typeface="Noto Sans" panose="020B0502040504020204" pitchFamily="34" charset="0"/>
              <a:cs typeface="Noto Sans" panose="020B0502040504020204" pitchFamily="34" charset="0"/>
            </a:endParaRPr>
          </a:p>
        </p:txBody>
      </p:sp>
      <p:sp>
        <p:nvSpPr>
          <p:cNvPr id="26" name="Rechteck: abgerundete Ecken 25">
            <a:extLst>
              <a:ext uri="{FF2B5EF4-FFF2-40B4-BE49-F238E27FC236}">
                <a16:creationId xmlns:a16="http://schemas.microsoft.com/office/drawing/2014/main" id="{203541A1-FB92-4C59-8AB0-2E689CA3D695}"/>
              </a:ext>
            </a:extLst>
          </p:cNvPr>
          <p:cNvSpPr/>
          <p:nvPr/>
        </p:nvSpPr>
        <p:spPr>
          <a:xfrm>
            <a:off x="7639655" y="3326911"/>
            <a:ext cx="1970859" cy="1004595"/>
          </a:xfrm>
          <a:prstGeom prst="roundRect">
            <a:avLst/>
          </a:prstGeom>
          <a:solidFill>
            <a:srgbClr val="9499FE">
              <a:alpha val="50196"/>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de-DE" dirty="0">
                <a:solidFill>
                  <a:schemeClr val="tx1"/>
                </a:solidFill>
                <a:latin typeface="Noto Sans" panose="020B0502040504020204" pitchFamily="34" charset="0"/>
                <a:ea typeface="Noto Sans" panose="020B0502040504020204" pitchFamily="34" charset="0"/>
                <a:cs typeface="Noto Sans" panose="020B0502040504020204" pitchFamily="34" charset="0"/>
              </a:rPr>
              <a:t>Geringe </a:t>
            </a:r>
            <a:r>
              <a:rPr lang="de-DE" dirty="0" err="1">
                <a:solidFill>
                  <a:schemeClr val="tx1"/>
                </a:solidFill>
                <a:latin typeface="Noto Sans" panose="020B0502040504020204" pitchFamily="34" charset="0"/>
                <a:ea typeface="Noto Sans" panose="020B0502040504020204" pitchFamily="34" charset="0"/>
                <a:cs typeface="Noto Sans" panose="020B0502040504020204" pitchFamily="34" charset="0"/>
              </a:rPr>
              <a:t>Kosten</a:t>
            </a:r>
            <a:endParaRPr lang="de-DE" dirty="0">
              <a:solidFill>
                <a:schemeClr val="tx1"/>
              </a:solidFill>
              <a:latin typeface="Noto Sans" panose="020B0502040504020204" pitchFamily="34" charset="0"/>
              <a:ea typeface="Noto Sans" panose="020B0502040504020204" pitchFamily="34" charset="0"/>
              <a:cs typeface="Noto Sans" panose="020B0502040504020204" pitchFamily="34" charset="0"/>
            </a:endParaRPr>
          </a:p>
          <a:p>
            <a:pPr algn="r"/>
            <a:r>
              <a:rPr lang="de-DE" dirty="0">
                <a:solidFill>
                  <a:schemeClr val="tx1"/>
                </a:solidFill>
                <a:latin typeface="Noto Sans" panose="020B0502040504020204" pitchFamily="34" charset="0"/>
                <a:ea typeface="Noto Sans" panose="020B0502040504020204" pitchFamily="34" charset="0"/>
                <a:cs typeface="Noto Sans" panose="020B0502040504020204" pitchFamily="34" charset="0"/>
              </a:rPr>
              <a:t>NPV, IRR, PP</a:t>
            </a:r>
          </a:p>
        </p:txBody>
      </p:sp>
      <p:sp>
        <p:nvSpPr>
          <p:cNvPr id="27" name="Rechteck: abgerundete Ecken 26">
            <a:extLst>
              <a:ext uri="{FF2B5EF4-FFF2-40B4-BE49-F238E27FC236}">
                <a16:creationId xmlns:a16="http://schemas.microsoft.com/office/drawing/2014/main" id="{A7503D49-BE39-4BF5-861E-AB302C6550A3}"/>
              </a:ext>
            </a:extLst>
          </p:cNvPr>
          <p:cNvSpPr/>
          <p:nvPr/>
        </p:nvSpPr>
        <p:spPr>
          <a:xfrm>
            <a:off x="4021584" y="5110093"/>
            <a:ext cx="4290347" cy="1004595"/>
          </a:xfrm>
          <a:prstGeom prst="roundRect">
            <a:avLst/>
          </a:prstGeom>
          <a:solidFill>
            <a:srgbClr val="9499FE">
              <a:alpha val="50196"/>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dirty="0">
                <a:solidFill>
                  <a:schemeClr val="tx1"/>
                </a:solidFill>
                <a:latin typeface="Noto Sans" panose="020B0502040504020204" pitchFamily="34" charset="0"/>
                <a:ea typeface="Noto Sans" panose="020B0502040504020204" pitchFamily="34" charset="0"/>
                <a:cs typeface="Noto Sans" panose="020B0502040504020204" pitchFamily="34" charset="0"/>
              </a:rPr>
              <a:t>Maschinen arbeiten reibungslos</a:t>
            </a:r>
          </a:p>
          <a:p>
            <a:r>
              <a:rPr lang="en-US" dirty="0">
                <a:solidFill>
                  <a:schemeClr val="tx1"/>
                </a:solidFill>
                <a:latin typeface="Noto Sans" panose="020B0502040504020204" pitchFamily="34" charset="0"/>
                <a:ea typeface="Noto Sans" panose="020B0502040504020204" pitchFamily="34" charset="0"/>
                <a:cs typeface="Noto Sans" panose="020B0502040504020204" pitchFamily="34" charset="0"/>
              </a:rPr>
              <a:t>Keine Pannen/Störungen</a:t>
            </a:r>
            <a:endParaRPr lang="de-DE" dirty="0">
              <a:solidFill>
                <a:schemeClr val="tx1"/>
              </a:solidFill>
              <a:latin typeface="Noto Sans" panose="020B0502040504020204" pitchFamily="34" charset="0"/>
              <a:ea typeface="Noto Sans" panose="020B0502040504020204" pitchFamily="34" charset="0"/>
              <a:cs typeface="Noto Sans" panose="020B0502040504020204" pitchFamily="34" charset="0"/>
            </a:endParaRPr>
          </a:p>
        </p:txBody>
      </p:sp>
    </p:spTree>
    <p:extLst>
      <p:ext uri="{BB962C8B-B14F-4D97-AF65-F5344CB8AC3E}">
        <p14:creationId xmlns:p14="http://schemas.microsoft.com/office/powerpoint/2010/main" val="24520949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6"/>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26" grpId="0" animBg="1"/>
      <p:bldP spid="27" grpId="0" animBg="1"/>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DF0B2B6-C694-4313-ACD4-2316261A16F6}"/>
              </a:ext>
            </a:extLst>
          </p:cNvPr>
          <p:cNvSpPr>
            <a:spLocks noGrp="1"/>
          </p:cNvSpPr>
          <p:nvPr>
            <p:ph type="title"/>
          </p:nvPr>
        </p:nvSpPr>
        <p:spPr/>
        <p:txBody>
          <a:bodyPr/>
          <a:lstStyle/>
          <a:p>
            <a:r>
              <a:rPr lang="de-DE" dirty="0"/>
              <a:t>Beiträge der NEV zum Investitionsprozess</a:t>
            </a:r>
          </a:p>
        </p:txBody>
      </p:sp>
      <p:sp>
        <p:nvSpPr>
          <p:cNvPr id="4" name="Datumsplatzhalter 3">
            <a:extLst>
              <a:ext uri="{FF2B5EF4-FFF2-40B4-BE49-F238E27FC236}">
                <a16:creationId xmlns:a16="http://schemas.microsoft.com/office/drawing/2014/main" id="{C2259613-56FD-4C2E-8A4A-5147752010D0}"/>
              </a:ext>
            </a:extLst>
          </p:cNvPr>
          <p:cNvSpPr>
            <a:spLocks noGrp="1"/>
          </p:cNvSpPr>
          <p:nvPr>
            <p:ph type="dt" sz="half" idx="10"/>
          </p:nvPr>
        </p:nvSpPr>
        <p:spPr/>
        <p:txBody>
          <a:bodyPr/>
          <a:lstStyle/>
          <a:p>
            <a:fld id="{E358CA96-E99A-439F-A336-D84BF4D5DD11}" type="datetime3">
              <a:rPr lang="en-GB" smtClean="0"/>
              <a:t>4 May, 2022</a:t>
            </a:fld>
            <a:endParaRPr lang="de-DE"/>
          </a:p>
        </p:txBody>
      </p:sp>
      <p:sp>
        <p:nvSpPr>
          <p:cNvPr id="5" name="Foliennummernplatzhalter 4">
            <a:extLst>
              <a:ext uri="{FF2B5EF4-FFF2-40B4-BE49-F238E27FC236}">
                <a16:creationId xmlns:a16="http://schemas.microsoft.com/office/drawing/2014/main" id="{45B0F308-72D7-4A68-B6FB-13364B6CD970}"/>
              </a:ext>
            </a:extLst>
          </p:cNvPr>
          <p:cNvSpPr>
            <a:spLocks noGrp="1"/>
          </p:cNvSpPr>
          <p:nvPr>
            <p:ph type="sldNum" sz="quarter" idx="11"/>
          </p:nvPr>
        </p:nvSpPr>
        <p:spPr/>
        <p:txBody>
          <a:bodyPr/>
          <a:lstStyle/>
          <a:p>
            <a:fld id="{CD13C9F6-DA1F-4969-8B21-2E803A8A69C8}" type="slidenum">
              <a:rPr lang="de-DE" smtClean="0"/>
              <a:t>36</a:t>
            </a:fld>
            <a:endParaRPr lang="de-DE" dirty="0"/>
          </a:p>
        </p:txBody>
      </p:sp>
      <p:sp>
        <p:nvSpPr>
          <p:cNvPr id="7" name="Textfeld 6">
            <a:extLst>
              <a:ext uri="{FF2B5EF4-FFF2-40B4-BE49-F238E27FC236}">
                <a16:creationId xmlns:a16="http://schemas.microsoft.com/office/drawing/2014/main" id="{E0C49EA9-25A8-418B-A8BA-A33593DE910D}"/>
              </a:ext>
            </a:extLst>
          </p:cNvPr>
          <p:cNvSpPr txBox="1"/>
          <p:nvPr/>
        </p:nvSpPr>
        <p:spPr>
          <a:xfrm>
            <a:off x="1293159" y="2005012"/>
            <a:ext cx="3052482" cy="707886"/>
          </a:xfrm>
          <a:prstGeom prst="rect">
            <a:avLst/>
          </a:prstGeom>
          <a:noFill/>
        </p:spPr>
        <p:txBody>
          <a:bodyPr wrap="square">
            <a:spAutoFit/>
          </a:bodyPr>
          <a:lstStyle/>
          <a:p>
            <a:r>
              <a:rPr lang="de-DE" sz="2000" dirty="0">
                <a:latin typeface="Noto Sans" panose="020B0502040504020204" pitchFamily="34" charset="0"/>
                <a:ea typeface="Noto Sans" panose="020B0502040504020204" pitchFamily="34" charset="0"/>
                <a:cs typeface="Noto Sans" panose="020B0502040504020204" pitchFamily="34" charset="0"/>
              </a:rPr>
              <a:t>Nicht </a:t>
            </a:r>
            <a:r>
              <a:rPr lang="de-DE" sz="2000" dirty="0" err="1">
                <a:latin typeface="Noto Sans" panose="020B0502040504020204" pitchFamily="34" charset="0"/>
                <a:ea typeface="Noto Sans" panose="020B0502040504020204" pitchFamily="34" charset="0"/>
                <a:cs typeface="Noto Sans" panose="020B0502040504020204" pitchFamily="34" charset="0"/>
              </a:rPr>
              <a:t>monetarisierbarer</a:t>
            </a:r>
            <a:r>
              <a:rPr lang="de-DE" sz="2000" dirty="0">
                <a:latin typeface="Noto Sans" panose="020B0502040504020204" pitchFamily="34" charset="0"/>
                <a:ea typeface="Noto Sans" panose="020B0502040504020204" pitchFamily="34" charset="0"/>
                <a:cs typeface="Noto Sans" panose="020B0502040504020204" pitchFamily="34" charset="0"/>
              </a:rPr>
              <a:t> NEV</a:t>
            </a:r>
          </a:p>
        </p:txBody>
      </p:sp>
      <p:sp>
        <p:nvSpPr>
          <p:cNvPr id="8" name="Textfeld 7">
            <a:extLst>
              <a:ext uri="{FF2B5EF4-FFF2-40B4-BE49-F238E27FC236}">
                <a16:creationId xmlns:a16="http://schemas.microsoft.com/office/drawing/2014/main" id="{85EE14FD-42B4-4606-9FE7-B9D1AA23BFBF}"/>
              </a:ext>
            </a:extLst>
          </p:cNvPr>
          <p:cNvSpPr txBox="1"/>
          <p:nvPr/>
        </p:nvSpPr>
        <p:spPr>
          <a:xfrm>
            <a:off x="4861774" y="1996386"/>
            <a:ext cx="3052482" cy="707886"/>
          </a:xfrm>
          <a:prstGeom prst="rect">
            <a:avLst/>
          </a:prstGeom>
          <a:noFill/>
        </p:spPr>
        <p:txBody>
          <a:bodyPr wrap="square">
            <a:spAutoFit/>
          </a:bodyPr>
          <a:lstStyle/>
          <a:p>
            <a:r>
              <a:rPr lang="de-DE" sz="2000" dirty="0">
                <a:latin typeface="Noto Sans" panose="020B0502040504020204" pitchFamily="34" charset="0"/>
                <a:ea typeface="Noto Sans" panose="020B0502040504020204" pitchFamily="34" charset="0"/>
                <a:cs typeface="Noto Sans" panose="020B0502040504020204" pitchFamily="34" charset="0"/>
              </a:rPr>
              <a:t>Nicht </a:t>
            </a:r>
            <a:r>
              <a:rPr lang="de-DE" sz="2000" dirty="0" err="1">
                <a:latin typeface="Noto Sans" panose="020B0502040504020204" pitchFamily="34" charset="0"/>
                <a:ea typeface="Noto Sans" panose="020B0502040504020204" pitchFamily="34" charset="0"/>
                <a:cs typeface="Noto Sans" panose="020B0502040504020204" pitchFamily="34" charset="0"/>
              </a:rPr>
              <a:t>monetarisierbarer</a:t>
            </a:r>
            <a:r>
              <a:rPr lang="de-DE" sz="2000" dirty="0">
                <a:latin typeface="Noto Sans" panose="020B0502040504020204" pitchFamily="34" charset="0"/>
                <a:ea typeface="Noto Sans" panose="020B0502040504020204" pitchFamily="34" charset="0"/>
                <a:cs typeface="Noto Sans" panose="020B0502040504020204" pitchFamily="34" charset="0"/>
              </a:rPr>
              <a:t> NEV</a:t>
            </a:r>
          </a:p>
        </p:txBody>
      </p:sp>
      <p:sp>
        <p:nvSpPr>
          <p:cNvPr id="9" name="Textfeld 8">
            <a:extLst>
              <a:ext uri="{FF2B5EF4-FFF2-40B4-BE49-F238E27FC236}">
                <a16:creationId xmlns:a16="http://schemas.microsoft.com/office/drawing/2014/main" id="{19CB33A9-3D5C-461C-B70F-D56755AAC950}"/>
              </a:ext>
            </a:extLst>
          </p:cNvPr>
          <p:cNvSpPr txBox="1"/>
          <p:nvPr/>
        </p:nvSpPr>
        <p:spPr>
          <a:xfrm>
            <a:off x="5255155" y="5542184"/>
            <a:ext cx="3052482" cy="400110"/>
          </a:xfrm>
          <a:prstGeom prst="rect">
            <a:avLst/>
          </a:prstGeom>
          <a:noFill/>
        </p:spPr>
        <p:txBody>
          <a:bodyPr wrap="square">
            <a:spAutoFit/>
          </a:bodyPr>
          <a:lstStyle/>
          <a:p>
            <a:r>
              <a:rPr lang="de-DE" sz="2000" dirty="0" err="1">
                <a:latin typeface="Noto Sans" panose="020B0502040504020204" pitchFamily="34" charset="0"/>
                <a:ea typeface="Noto Sans" panose="020B0502040504020204" pitchFamily="34" charset="0"/>
                <a:cs typeface="Noto Sans" panose="020B0502040504020204" pitchFamily="34" charset="0"/>
              </a:rPr>
              <a:t>Monetarisierbarer</a:t>
            </a:r>
            <a:r>
              <a:rPr lang="de-DE" sz="2000" dirty="0">
                <a:latin typeface="Noto Sans" panose="020B0502040504020204" pitchFamily="34" charset="0"/>
                <a:ea typeface="Noto Sans" panose="020B0502040504020204" pitchFamily="34" charset="0"/>
                <a:cs typeface="Noto Sans" panose="020B0502040504020204" pitchFamily="34" charset="0"/>
              </a:rPr>
              <a:t> NEV</a:t>
            </a:r>
          </a:p>
        </p:txBody>
      </p:sp>
      <p:sp>
        <p:nvSpPr>
          <p:cNvPr id="20" name="Textfeld 19">
            <a:extLst>
              <a:ext uri="{FF2B5EF4-FFF2-40B4-BE49-F238E27FC236}">
                <a16:creationId xmlns:a16="http://schemas.microsoft.com/office/drawing/2014/main" id="{C29922A8-AD90-4DB0-A4FE-85575AC15ED8}"/>
              </a:ext>
            </a:extLst>
          </p:cNvPr>
          <p:cNvSpPr txBox="1"/>
          <p:nvPr/>
        </p:nvSpPr>
        <p:spPr>
          <a:xfrm>
            <a:off x="2576232" y="6395292"/>
            <a:ext cx="10669120" cy="276999"/>
          </a:xfrm>
          <a:prstGeom prst="rect">
            <a:avLst/>
          </a:prstGeom>
          <a:noFill/>
        </p:spPr>
        <p:txBody>
          <a:bodyPr wrap="square">
            <a:spAutoFit/>
          </a:bodyPr>
          <a:lstStyle/>
          <a:p>
            <a:r>
              <a:rPr lang="de-DE" sz="1200" dirty="0"/>
              <a:t>Quelle: Therese </a:t>
            </a:r>
            <a:r>
              <a:rPr lang="de-DE" sz="1200" dirty="0" err="1"/>
              <a:t>Nehler</a:t>
            </a:r>
            <a:r>
              <a:rPr lang="de-DE" sz="1200" dirty="0"/>
              <a:t>, Non-Energy Benefits </a:t>
            </a:r>
            <a:r>
              <a:rPr lang="de-DE" sz="1200" dirty="0" err="1"/>
              <a:t>of </a:t>
            </a:r>
            <a:r>
              <a:rPr lang="de-DE" sz="1200" dirty="0"/>
              <a:t>Industrial Energy Efficiency. </a:t>
            </a:r>
            <a:r>
              <a:rPr lang="de-DE" sz="1200" dirty="0" err="1"/>
              <a:t>Roles </a:t>
            </a:r>
            <a:r>
              <a:rPr lang="de-DE" sz="1200" dirty="0"/>
              <a:t>and Potentials, 2019, Abbildung 17 (S. 91)</a:t>
            </a:r>
          </a:p>
        </p:txBody>
      </p:sp>
      <p:grpSp>
        <p:nvGrpSpPr>
          <p:cNvPr id="23" name="Gruppieren 22">
            <a:extLst>
              <a:ext uri="{FF2B5EF4-FFF2-40B4-BE49-F238E27FC236}">
                <a16:creationId xmlns:a16="http://schemas.microsoft.com/office/drawing/2014/main" id="{CC5BF6BD-D76C-4DB8-A854-A315FB1BDDD4}"/>
              </a:ext>
            </a:extLst>
          </p:cNvPr>
          <p:cNvGrpSpPr/>
          <p:nvPr/>
        </p:nvGrpSpPr>
        <p:grpSpPr>
          <a:xfrm>
            <a:off x="1012880" y="1886667"/>
            <a:ext cx="9552249" cy="4286250"/>
            <a:chOff x="1012880" y="1886667"/>
            <a:chExt cx="9552249" cy="4286250"/>
          </a:xfrm>
        </p:grpSpPr>
        <p:sp>
          <p:nvSpPr>
            <p:cNvPr id="15" name="Pil: höger 17">
              <a:extLst>
                <a:ext uri="{FF2B5EF4-FFF2-40B4-BE49-F238E27FC236}">
                  <a16:creationId xmlns:a16="http://schemas.microsoft.com/office/drawing/2014/main" id="{214EAC27-A0C8-439E-AB75-A812E008D95C}"/>
                </a:ext>
              </a:extLst>
            </p:cNvPr>
            <p:cNvSpPr/>
            <p:nvPr/>
          </p:nvSpPr>
          <p:spPr>
            <a:xfrm>
              <a:off x="1626869" y="1886667"/>
              <a:ext cx="8938260" cy="4286250"/>
            </a:xfrm>
            <a:prstGeom prst="rightArrow">
              <a:avLst/>
            </a:prstGeom>
          </p:spPr>
          <p:style>
            <a:lnRef idx="0">
              <a:schemeClr val="dk1">
                <a:hueOff val="0"/>
                <a:satOff val="0"/>
                <a:lumOff val="0"/>
                <a:alphaOff val="0"/>
              </a:schemeClr>
            </a:lnRef>
            <a:fillRef idx="1">
              <a:schemeClr val="accent2">
                <a:tint val="40000"/>
                <a:hueOff val="0"/>
                <a:satOff val="0"/>
                <a:lumOff val="0"/>
                <a:alphaOff val="0"/>
              </a:schemeClr>
            </a:fillRef>
            <a:effectRef idx="0">
              <a:schemeClr val="accent2">
                <a:tint val="40000"/>
                <a:hueOff val="0"/>
                <a:satOff val="0"/>
                <a:lumOff val="0"/>
                <a:alphaOff val="0"/>
              </a:schemeClr>
            </a:effectRef>
            <a:fontRef idx="minor">
              <a:schemeClr val="dk1">
                <a:hueOff val="0"/>
                <a:satOff val="0"/>
                <a:lumOff val="0"/>
                <a:alphaOff val="0"/>
              </a:schemeClr>
            </a:fontRef>
          </p:style>
        </p:sp>
        <p:sp>
          <p:nvSpPr>
            <p:cNvPr id="16" name="Frihandsfigur: Form 18">
              <a:extLst>
                <a:ext uri="{FF2B5EF4-FFF2-40B4-BE49-F238E27FC236}">
                  <a16:creationId xmlns:a16="http://schemas.microsoft.com/office/drawing/2014/main" id="{2A222018-95DA-46A7-AD73-3E266C9FD9CF}"/>
                </a:ext>
              </a:extLst>
            </p:cNvPr>
            <p:cNvSpPr/>
            <p:nvPr/>
          </p:nvSpPr>
          <p:spPr>
            <a:xfrm>
              <a:off x="1012880" y="3187134"/>
              <a:ext cx="2120800" cy="1714500"/>
            </a:xfrm>
            <a:custGeom>
              <a:avLst/>
              <a:gdLst>
                <a:gd name="connsiteX0" fmla="*/ 0 w 2020453"/>
                <a:gd name="connsiteY0" fmla="*/ 285756 h 1714500"/>
                <a:gd name="connsiteX1" fmla="*/ 285756 w 2020453"/>
                <a:gd name="connsiteY1" fmla="*/ 0 h 1714500"/>
                <a:gd name="connsiteX2" fmla="*/ 1734697 w 2020453"/>
                <a:gd name="connsiteY2" fmla="*/ 0 h 1714500"/>
                <a:gd name="connsiteX3" fmla="*/ 2020453 w 2020453"/>
                <a:gd name="connsiteY3" fmla="*/ 285756 h 1714500"/>
                <a:gd name="connsiteX4" fmla="*/ 2020453 w 2020453"/>
                <a:gd name="connsiteY4" fmla="*/ 1428744 h 1714500"/>
                <a:gd name="connsiteX5" fmla="*/ 1734697 w 2020453"/>
                <a:gd name="connsiteY5" fmla="*/ 1714500 h 1714500"/>
                <a:gd name="connsiteX6" fmla="*/ 285756 w 2020453"/>
                <a:gd name="connsiteY6" fmla="*/ 1714500 h 1714500"/>
                <a:gd name="connsiteX7" fmla="*/ 0 w 2020453"/>
                <a:gd name="connsiteY7" fmla="*/ 1428744 h 1714500"/>
                <a:gd name="connsiteX8" fmla="*/ 0 w 2020453"/>
                <a:gd name="connsiteY8" fmla="*/ 285756 h 1714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020453" h="1714500">
                  <a:moveTo>
                    <a:pt x="0" y="285756"/>
                  </a:moveTo>
                  <a:cubicBezTo>
                    <a:pt x="0" y="127937"/>
                    <a:pt x="127937" y="0"/>
                    <a:pt x="285756" y="0"/>
                  </a:cubicBezTo>
                  <a:lnTo>
                    <a:pt x="1734697" y="0"/>
                  </a:lnTo>
                  <a:cubicBezTo>
                    <a:pt x="1892516" y="0"/>
                    <a:pt x="2020453" y="127937"/>
                    <a:pt x="2020453" y="285756"/>
                  </a:cubicBezTo>
                  <a:lnTo>
                    <a:pt x="2020453" y="1428744"/>
                  </a:lnTo>
                  <a:cubicBezTo>
                    <a:pt x="2020453" y="1586563"/>
                    <a:pt x="1892516" y="1714500"/>
                    <a:pt x="1734697" y="1714500"/>
                  </a:cubicBezTo>
                  <a:lnTo>
                    <a:pt x="285756" y="1714500"/>
                  </a:lnTo>
                  <a:cubicBezTo>
                    <a:pt x="127937" y="1714500"/>
                    <a:pt x="0" y="1586563"/>
                    <a:pt x="0" y="1428744"/>
                  </a:cubicBezTo>
                  <a:lnTo>
                    <a:pt x="0" y="285756"/>
                  </a:lnTo>
                  <a:close/>
                </a:path>
              </a:pathLst>
            </a:custGeom>
          </p:spPr>
          <p:style>
            <a:lnRef idx="2">
              <a:schemeClr val="lt1">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txBody>
            <a:bodyPr spcFirstLastPara="0" vert="horz" wrap="square" lIns="167515" tIns="167515" rIns="167515" bIns="167515" numCol="1" spcCol="1270" anchor="ctr" anchorCtr="0">
              <a:noAutofit/>
            </a:bodyPr>
            <a:lstStyle/>
            <a:p>
              <a:pPr lvl="0" algn="ctr"/>
              <a:r>
                <a:rPr lang="de-DE" b="1" dirty="0" err="1">
                  <a:solidFill>
                    <a:schemeClr val="tx1">
                      <a:lumMod val="65000"/>
                      <a:lumOff val="35000"/>
                    </a:schemeClr>
                  </a:solidFill>
                  <a:latin typeface="Noto Sans" panose="020B0502040504020204" pitchFamily="34" charset="0"/>
                  <a:ea typeface="Noto Sans" panose="020B0502040504020204" pitchFamily="34" charset="0"/>
                  <a:cs typeface="Noto Sans" panose="020B0502040504020204" pitchFamily="34" charset="0"/>
                </a:rPr>
                <a:t>Identifizierung</a:t>
              </a:r>
              <a:endParaRPr lang="de-DE" b="1" dirty="0">
                <a:solidFill>
                  <a:schemeClr val="tx1">
                    <a:lumMod val="65000"/>
                    <a:lumOff val="35000"/>
                  </a:schemeClr>
                </a:solidFill>
                <a:latin typeface="Noto Sans" panose="020B0502040504020204" pitchFamily="34" charset="0"/>
                <a:ea typeface="Noto Sans" panose="020B0502040504020204" pitchFamily="34" charset="0"/>
                <a:cs typeface="Noto Sans" panose="020B0502040504020204" pitchFamily="34" charset="0"/>
              </a:endParaRPr>
            </a:p>
          </p:txBody>
        </p:sp>
        <p:sp>
          <p:nvSpPr>
            <p:cNvPr id="17" name="Frihandsfigur: Form 19">
              <a:extLst>
                <a:ext uri="{FF2B5EF4-FFF2-40B4-BE49-F238E27FC236}">
                  <a16:creationId xmlns:a16="http://schemas.microsoft.com/office/drawing/2014/main" id="{D9FCC0A2-F339-49A5-90D7-AE6D2AFBC284}"/>
                </a:ext>
              </a:extLst>
            </p:cNvPr>
            <p:cNvSpPr/>
            <p:nvPr/>
          </p:nvSpPr>
          <p:spPr>
            <a:xfrm>
              <a:off x="3234702" y="3187134"/>
              <a:ext cx="2020453" cy="1714500"/>
            </a:xfrm>
            <a:custGeom>
              <a:avLst/>
              <a:gdLst>
                <a:gd name="connsiteX0" fmla="*/ 0 w 2020453"/>
                <a:gd name="connsiteY0" fmla="*/ 285756 h 1714500"/>
                <a:gd name="connsiteX1" fmla="*/ 285756 w 2020453"/>
                <a:gd name="connsiteY1" fmla="*/ 0 h 1714500"/>
                <a:gd name="connsiteX2" fmla="*/ 1734697 w 2020453"/>
                <a:gd name="connsiteY2" fmla="*/ 0 h 1714500"/>
                <a:gd name="connsiteX3" fmla="*/ 2020453 w 2020453"/>
                <a:gd name="connsiteY3" fmla="*/ 285756 h 1714500"/>
                <a:gd name="connsiteX4" fmla="*/ 2020453 w 2020453"/>
                <a:gd name="connsiteY4" fmla="*/ 1428744 h 1714500"/>
                <a:gd name="connsiteX5" fmla="*/ 1734697 w 2020453"/>
                <a:gd name="connsiteY5" fmla="*/ 1714500 h 1714500"/>
                <a:gd name="connsiteX6" fmla="*/ 285756 w 2020453"/>
                <a:gd name="connsiteY6" fmla="*/ 1714500 h 1714500"/>
                <a:gd name="connsiteX7" fmla="*/ 0 w 2020453"/>
                <a:gd name="connsiteY7" fmla="*/ 1428744 h 1714500"/>
                <a:gd name="connsiteX8" fmla="*/ 0 w 2020453"/>
                <a:gd name="connsiteY8" fmla="*/ 285756 h 1714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020453" h="1714500">
                  <a:moveTo>
                    <a:pt x="0" y="285756"/>
                  </a:moveTo>
                  <a:cubicBezTo>
                    <a:pt x="0" y="127937"/>
                    <a:pt x="127937" y="0"/>
                    <a:pt x="285756" y="0"/>
                  </a:cubicBezTo>
                  <a:lnTo>
                    <a:pt x="1734697" y="0"/>
                  </a:lnTo>
                  <a:cubicBezTo>
                    <a:pt x="1892516" y="0"/>
                    <a:pt x="2020453" y="127937"/>
                    <a:pt x="2020453" y="285756"/>
                  </a:cubicBezTo>
                  <a:lnTo>
                    <a:pt x="2020453" y="1428744"/>
                  </a:lnTo>
                  <a:cubicBezTo>
                    <a:pt x="2020453" y="1586563"/>
                    <a:pt x="1892516" y="1714500"/>
                    <a:pt x="1734697" y="1714500"/>
                  </a:cubicBezTo>
                  <a:lnTo>
                    <a:pt x="285756" y="1714500"/>
                  </a:lnTo>
                  <a:cubicBezTo>
                    <a:pt x="127937" y="1714500"/>
                    <a:pt x="0" y="1586563"/>
                    <a:pt x="0" y="1428744"/>
                  </a:cubicBezTo>
                  <a:lnTo>
                    <a:pt x="0" y="285756"/>
                  </a:lnTo>
                  <a:close/>
                </a:path>
              </a:pathLst>
            </a:custGeom>
          </p:spPr>
          <p:style>
            <a:lnRef idx="2">
              <a:schemeClr val="lt1">
                <a:hueOff val="0"/>
                <a:satOff val="0"/>
                <a:lumOff val="0"/>
                <a:alphaOff val="0"/>
              </a:schemeClr>
            </a:lnRef>
            <a:fillRef idx="1">
              <a:schemeClr val="accent3">
                <a:hueOff val="0"/>
                <a:satOff val="0"/>
                <a:lumOff val="0"/>
                <a:alphaOff val="0"/>
              </a:schemeClr>
            </a:fillRef>
            <a:effectRef idx="0">
              <a:schemeClr val="accent3">
                <a:hueOff val="0"/>
                <a:satOff val="0"/>
                <a:lumOff val="0"/>
                <a:alphaOff val="0"/>
              </a:schemeClr>
            </a:effectRef>
            <a:fontRef idx="minor">
              <a:schemeClr val="lt1"/>
            </a:fontRef>
          </p:style>
          <p:txBody>
            <a:bodyPr spcFirstLastPara="0" vert="horz" wrap="square" lIns="167515" tIns="167515" rIns="167515" bIns="167515" numCol="1" spcCol="1270" anchor="ctr" anchorCtr="0">
              <a:noAutofit/>
            </a:bodyPr>
            <a:lstStyle/>
            <a:p>
              <a:pPr lvl="0" algn="ctr"/>
              <a:r>
                <a:rPr lang="de-DE" b="1" dirty="0">
                  <a:solidFill>
                    <a:schemeClr val="tx1">
                      <a:lumMod val="65000"/>
                      <a:lumOff val="35000"/>
                    </a:schemeClr>
                  </a:solidFill>
                  <a:latin typeface="Noto Sans" panose="020B0502040504020204" pitchFamily="34" charset="0"/>
                  <a:ea typeface="Noto Sans" panose="020B0502040504020204" pitchFamily="34" charset="0"/>
                  <a:cs typeface="Noto Sans" panose="020B0502040504020204" pitchFamily="34" charset="0"/>
                </a:rPr>
                <a:t>Analyse</a:t>
              </a:r>
            </a:p>
          </p:txBody>
        </p:sp>
        <p:sp>
          <p:nvSpPr>
            <p:cNvPr id="18" name="Frihandsfigur: Form 20">
              <a:extLst>
                <a:ext uri="{FF2B5EF4-FFF2-40B4-BE49-F238E27FC236}">
                  <a16:creationId xmlns:a16="http://schemas.microsoft.com/office/drawing/2014/main" id="{11835F0E-D6C8-4C01-806C-5DDEF93D3276}"/>
                </a:ext>
              </a:extLst>
            </p:cNvPr>
            <p:cNvSpPr/>
            <p:nvPr/>
          </p:nvSpPr>
          <p:spPr>
            <a:xfrm>
              <a:off x="5356178" y="3187134"/>
              <a:ext cx="2020453" cy="1714500"/>
            </a:xfrm>
            <a:custGeom>
              <a:avLst/>
              <a:gdLst>
                <a:gd name="connsiteX0" fmla="*/ 0 w 2020453"/>
                <a:gd name="connsiteY0" fmla="*/ 285756 h 1714500"/>
                <a:gd name="connsiteX1" fmla="*/ 285756 w 2020453"/>
                <a:gd name="connsiteY1" fmla="*/ 0 h 1714500"/>
                <a:gd name="connsiteX2" fmla="*/ 1734697 w 2020453"/>
                <a:gd name="connsiteY2" fmla="*/ 0 h 1714500"/>
                <a:gd name="connsiteX3" fmla="*/ 2020453 w 2020453"/>
                <a:gd name="connsiteY3" fmla="*/ 285756 h 1714500"/>
                <a:gd name="connsiteX4" fmla="*/ 2020453 w 2020453"/>
                <a:gd name="connsiteY4" fmla="*/ 1428744 h 1714500"/>
                <a:gd name="connsiteX5" fmla="*/ 1734697 w 2020453"/>
                <a:gd name="connsiteY5" fmla="*/ 1714500 h 1714500"/>
                <a:gd name="connsiteX6" fmla="*/ 285756 w 2020453"/>
                <a:gd name="connsiteY6" fmla="*/ 1714500 h 1714500"/>
                <a:gd name="connsiteX7" fmla="*/ 0 w 2020453"/>
                <a:gd name="connsiteY7" fmla="*/ 1428744 h 1714500"/>
                <a:gd name="connsiteX8" fmla="*/ 0 w 2020453"/>
                <a:gd name="connsiteY8" fmla="*/ 285756 h 1714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020453" h="1714500">
                  <a:moveTo>
                    <a:pt x="0" y="285756"/>
                  </a:moveTo>
                  <a:cubicBezTo>
                    <a:pt x="0" y="127937"/>
                    <a:pt x="127937" y="0"/>
                    <a:pt x="285756" y="0"/>
                  </a:cubicBezTo>
                  <a:lnTo>
                    <a:pt x="1734697" y="0"/>
                  </a:lnTo>
                  <a:cubicBezTo>
                    <a:pt x="1892516" y="0"/>
                    <a:pt x="2020453" y="127937"/>
                    <a:pt x="2020453" y="285756"/>
                  </a:cubicBezTo>
                  <a:lnTo>
                    <a:pt x="2020453" y="1428744"/>
                  </a:lnTo>
                  <a:cubicBezTo>
                    <a:pt x="2020453" y="1586563"/>
                    <a:pt x="1892516" y="1714500"/>
                    <a:pt x="1734697" y="1714500"/>
                  </a:cubicBezTo>
                  <a:lnTo>
                    <a:pt x="285756" y="1714500"/>
                  </a:lnTo>
                  <a:cubicBezTo>
                    <a:pt x="127937" y="1714500"/>
                    <a:pt x="0" y="1586563"/>
                    <a:pt x="0" y="1428744"/>
                  </a:cubicBezTo>
                  <a:lnTo>
                    <a:pt x="0" y="285756"/>
                  </a:lnTo>
                  <a:close/>
                </a:path>
              </a:pathLst>
            </a:custGeom>
          </p:spPr>
          <p:style>
            <a:lnRef idx="2">
              <a:schemeClr val="lt1">
                <a:hueOff val="0"/>
                <a:satOff val="0"/>
                <a:lumOff val="0"/>
                <a:alphaOff val="0"/>
              </a:schemeClr>
            </a:lnRef>
            <a:fillRef idx="1">
              <a:schemeClr val="accent4">
                <a:hueOff val="0"/>
                <a:satOff val="0"/>
                <a:lumOff val="0"/>
                <a:alphaOff val="0"/>
              </a:schemeClr>
            </a:fillRef>
            <a:effectRef idx="0">
              <a:schemeClr val="accent4">
                <a:hueOff val="0"/>
                <a:satOff val="0"/>
                <a:lumOff val="0"/>
                <a:alphaOff val="0"/>
              </a:schemeClr>
            </a:effectRef>
            <a:fontRef idx="minor">
              <a:schemeClr val="lt1"/>
            </a:fontRef>
          </p:style>
          <p:txBody>
            <a:bodyPr spcFirstLastPara="0" vert="horz" wrap="square" lIns="167515" tIns="167515" rIns="167515" bIns="167515" numCol="1" spcCol="1270" anchor="ctr" anchorCtr="0">
              <a:noAutofit/>
            </a:bodyPr>
            <a:lstStyle/>
            <a:p>
              <a:pPr marL="0" lvl="0" indent="0" algn="ctr" defTabSz="977900">
                <a:lnSpc>
                  <a:spcPct val="90000"/>
                </a:lnSpc>
                <a:spcBef>
                  <a:spcPct val="0"/>
                </a:spcBef>
                <a:spcAft>
                  <a:spcPct val="35000"/>
                </a:spcAft>
                <a:buNone/>
              </a:pPr>
              <a:r>
                <a:rPr lang="en-GB" b="1" kern="1200" dirty="0">
                  <a:solidFill>
                    <a:schemeClr val="tx1">
                      <a:lumMod val="65000"/>
                      <a:lumOff val="35000"/>
                    </a:schemeClr>
                  </a:solidFill>
                  <a:latin typeface="Noto Sans" panose="020B0502040504020204" pitchFamily="34" charset="0"/>
                  <a:ea typeface="Noto Sans" panose="020B0502040504020204" pitchFamily="34" charset="0"/>
                  <a:cs typeface="Noto Sans" panose="020B0502040504020204" pitchFamily="34" charset="0"/>
                </a:rPr>
                <a:t>Bewertung</a:t>
              </a:r>
            </a:p>
          </p:txBody>
        </p:sp>
        <p:sp>
          <p:nvSpPr>
            <p:cNvPr id="19" name="Frihandsfigur: Form 21">
              <a:extLst>
                <a:ext uri="{FF2B5EF4-FFF2-40B4-BE49-F238E27FC236}">
                  <a16:creationId xmlns:a16="http://schemas.microsoft.com/office/drawing/2014/main" id="{79B11895-4CB4-41EF-83F6-402C80C07CA3}"/>
                </a:ext>
              </a:extLst>
            </p:cNvPr>
            <p:cNvSpPr/>
            <p:nvPr/>
          </p:nvSpPr>
          <p:spPr>
            <a:xfrm>
              <a:off x="7477654" y="3187134"/>
              <a:ext cx="2381922" cy="1714500"/>
            </a:xfrm>
            <a:custGeom>
              <a:avLst/>
              <a:gdLst>
                <a:gd name="connsiteX0" fmla="*/ 0 w 2020453"/>
                <a:gd name="connsiteY0" fmla="*/ 285756 h 1714500"/>
                <a:gd name="connsiteX1" fmla="*/ 285756 w 2020453"/>
                <a:gd name="connsiteY1" fmla="*/ 0 h 1714500"/>
                <a:gd name="connsiteX2" fmla="*/ 1734697 w 2020453"/>
                <a:gd name="connsiteY2" fmla="*/ 0 h 1714500"/>
                <a:gd name="connsiteX3" fmla="*/ 2020453 w 2020453"/>
                <a:gd name="connsiteY3" fmla="*/ 285756 h 1714500"/>
                <a:gd name="connsiteX4" fmla="*/ 2020453 w 2020453"/>
                <a:gd name="connsiteY4" fmla="*/ 1428744 h 1714500"/>
                <a:gd name="connsiteX5" fmla="*/ 1734697 w 2020453"/>
                <a:gd name="connsiteY5" fmla="*/ 1714500 h 1714500"/>
                <a:gd name="connsiteX6" fmla="*/ 285756 w 2020453"/>
                <a:gd name="connsiteY6" fmla="*/ 1714500 h 1714500"/>
                <a:gd name="connsiteX7" fmla="*/ 0 w 2020453"/>
                <a:gd name="connsiteY7" fmla="*/ 1428744 h 1714500"/>
                <a:gd name="connsiteX8" fmla="*/ 0 w 2020453"/>
                <a:gd name="connsiteY8" fmla="*/ 285756 h 1714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020453" h="1714500">
                  <a:moveTo>
                    <a:pt x="0" y="285756"/>
                  </a:moveTo>
                  <a:cubicBezTo>
                    <a:pt x="0" y="127937"/>
                    <a:pt x="127937" y="0"/>
                    <a:pt x="285756" y="0"/>
                  </a:cubicBezTo>
                  <a:lnTo>
                    <a:pt x="1734697" y="0"/>
                  </a:lnTo>
                  <a:cubicBezTo>
                    <a:pt x="1892516" y="0"/>
                    <a:pt x="2020453" y="127937"/>
                    <a:pt x="2020453" y="285756"/>
                  </a:cubicBezTo>
                  <a:lnTo>
                    <a:pt x="2020453" y="1428744"/>
                  </a:lnTo>
                  <a:cubicBezTo>
                    <a:pt x="2020453" y="1586563"/>
                    <a:pt x="1892516" y="1714500"/>
                    <a:pt x="1734697" y="1714500"/>
                  </a:cubicBezTo>
                  <a:lnTo>
                    <a:pt x="285756" y="1714500"/>
                  </a:lnTo>
                  <a:cubicBezTo>
                    <a:pt x="127937" y="1714500"/>
                    <a:pt x="0" y="1586563"/>
                    <a:pt x="0" y="1428744"/>
                  </a:cubicBezTo>
                  <a:lnTo>
                    <a:pt x="0" y="285756"/>
                  </a:lnTo>
                  <a:close/>
                </a:path>
              </a:pathLst>
            </a:custGeom>
          </p:spPr>
          <p:style>
            <a:lnRef idx="2">
              <a:schemeClr val="lt1">
                <a:hueOff val="0"/>
                <a:satOff val="0"/>
                <a:lumOff val="0"/>
                <a:alphaOff val="0"/>
              </a:schemeClr>
            </a:lnRef>
            <a:fillRef idx="1">
              <a:schemeClr val="accent5">
                <a:hueOff val="0"/>
                <a:satOff val="0"/>
                <a:lumOff val="0"/>
                <a:alphaOff val="0"/>
              </a:schemeClr>
            </a:fillRef>
            <a:effectRef idx="0">
              <a:schemeClr val="accent5">
                <a:hueOff val="0"/>
                <a:satOff val="0"/>
                <a:lumOff val="0"/>
                <a:alphaOff val="0"/>
              </a:schemeClr>
            </a:effectRef>
            <a:fontRef idx="minor">
              <a:schemeClr val="lt1"/>
            </a:fontRef>
          </p:style>
          <p:txBody>
            <a:bodyPr spcFirstLastPara="0" vert="horz" wrap="square" lIns="167515" tIns="167515" rIns="167515" bIns="167515" numCol="1" spcCol="1270" anchor="ctr" anchorCtr="0">
              <a:noAutofit/>
            </a:bodyPr>
            <a:lstStyle/>
            <a:p>
              <a:pPr marL="0" lvl="0" indent="0" algn="ctr" defTabSz="977900">
                <a:lnSpc>
                  <a:spcPct val="90000"/>
                </a:lnSpc>
                <a:spcBef>
                  <a:spcPct val="0"/>
                </a:spcBef>
                <a:spcAft>
                  <a:spcPct val="35000"/>
                </a:spcAft>
                <a:buNone/>
              </a:pPr>
              <a:r>
                <a:rPr lang="en-GB" b="1" kern="1200" dirty="0">
                  <a:solidFill>
                    <a:schemeClr val="tx1">
                      <a:lumMod val="65000"/>
                      <a:lumOff val="35000"/>
                    </a:schemeClr>
                  </a:solidFill>
                  <a:latin typeface="Noto Sans" panose="020B0502040504020204" pitchFamily="34" charset="0"/>
                  <a:ea typeface="Noto Sans" panose="020B0502040504020204" pitchFamily="34" charset="0"/>
                  <a:cs typeface="Noto Sans" panose="020B0502040504020204" pitchFamily="34" charset="0"/>
                </a:rPr>
                <a:t>Beschluss über die Durchführung</a:t>
              </a:r>
            </a:p>
          </p:txBody>
        </p:sp>
      </p:grpSp>
      <p:cxnSp>
        <p:nvCxnSpPr>
          <p:cNvPr id="11" name="Gerade Verbindung mit Pfeil 10">
            <a:extLst>
              <a:ext uri="{FF2B5EF4-FFF2-40B4-BE49-F238E27FC236}">
                <a16:creationId xmlns:a16="http://schemas.microsoft.com/office/drawing/2014/main" id="{8D2F63CA-C7C1-4990-B5CC-5D65C4206105}"/>
              </a:ext>
            </a:extLst>
          </p:cNvPr>
          <p:cNvCxnSpPr>
            <a:cxnSpLocks/>
            <a:stCxn id="7" idx="2"/>
          </p:cNvCxnSpPr>
          <p:nvPr/>
        </p:nvCxnSpPr>
        <p:spPr>
          <a:xfrm>
            <a:off x="2819400" y="2712898"/>
            <a:ext cx="0" cy="33285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3" name="Gerade Verbindung mit Pfeil 12">
            <a:extLst>
              <a:ext uri="{FF2B5EF4-FFF2-40B4-BE49-F238E27FC236}">
                <a16:creationId xmlns:a16="http://schemas.microsoft.com/office/drawing/2014/main" id="{B05D61D5-0FBC-4769-AE82-457EFE228725}"/>
              </a:ext>
            </a:extLst>
          </p:cNvPr>
          <p:cNvCxnSpPr>
            <a:cxnSpLocks/>
            <a:stCxn id="8" idx="2"/>
          </p:cNvCxnSpPr>
          <p:nvPr/>
        </p:nvCxnSpPr>
        <p:spPr>
          <a:xfrm>
            <a:off x="6388015" y="2704272"/>
            <a:ext cx="47064" cy="72472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4" name="Gerade Verbindung mit Pfeil 13">
            <a:extLst>
              <a:ext uri="{FF2B5EF4-FFF2-40B4-BE49-F238E27FC236}">
                <a16:creationId xmlns:a16="http://schemas.microsoft.com/office/drawing/2014/main" id="{1F4E10D3-7AC6-46E2-9456-B34EB3D92E2B}"/>
              </a:ext>
            </a:extLst>
          </p:cNvPr>
          <p:cNvCxnSpPr>
            <a:cxnSpLocks/>
          </p:cNvCxnSpPr>
          <p:nvPr/>
        </p:nvCxnSpPr>
        <p:spPr>
          <a:xfrm flipV="1">
            <a:off x="6474354" y="4705834"/>
            <a:ext cx="0" cy="83635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2975294"/>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7EB5F56-7A4A-4C40-8D08-91A9D1FF605F}"/>
              </a:ext>
            </a:extLst>
          </p:cNvPr>
          <p:cNvSpPr>
            <a:spLocks noGrp="1"/>
          </p:cNvSpPr>
          <p:nvPr>
            <p:ph type="title"/>
          </p:nvPr>
        </p:nvSpPr>
        <p:spPr/>
        <p:txBody>
          <a:bodyPr/>
          <a:lstStyle/>
          <a:p>
            <a:r>
              <a:rPr lang="en-GB" noProof="0" dirty="0" err="1"/>
              <a:t>Bewertung</a:t>
            </a:r>
            <a:r>
              <a:rPr lang="en-GB" noProof="0" dirty="0"/>
              <a:t> von </a:t>
            </a:r>
            <a:r>
              <a:rPr lang="en-GB" noProof="0" dirty="0" err="1"/>
              <a:t>nicht-energetischen</a:t>
            </a:r>
            <a:r>
              <a:rPr lang="en-GB" noProof="0" dirty="0"/>
              <a:t> </a:t>
            </a:r>
            <a:r>
              <a:rPr lang="en-GB" noProof="0" dirty="0" err="1"/>
              <a:t>Vorteilen</a:t>
            </a:r>
            <a:endParaRPr lang="en-GB" noProof="0" dirty="0"/>
          </a:p>
        </p:txBody>
      </p:sp>
      <p:sp>
        <p:nvSpPr>
          <p:cNvPr id="3" name="Textplatzhalter 2">
            <a:extLst>
              <a:ext uri="{FF2B5EF4-FFF2-40B4-BE49-F238E27FC236}">
                <a16:creationId xmlns:a16="http://schemas.microsoft.com/office/drawing/2014/main" id="{F4E06704-31BF-41EC-B810-3607DA2E25AD}"/>
              </a:ext>
            </a:extLst>
          </p:cNvPr>
          <p:cNvSpPr>
            <a:spLocks noGrp="1"/>
          </p:cNvSpPr>
          <p:nvPr>
            <p:ph type="body" idx="1"/>
          </p:nvPr>
        </p:nvSpPr>
        <p:spPr/>
        <p:txBody>
          <a:bodyPr/>
          <a:lstStyle/>
          <a:p>
            <a:endParaRPr lang="de-DE"/>
          </a:p>
        </p:txBody>
      </p:sp>
      <p:sp>
        <p:nvSpPr>
          <p:cNvPr id="4" name="Datumsplatzhalter 3">
            <a:extLst>
              <a:ext uri="{FF2B5EF4-FFF2-40B4-BE49-F238E27FC236}">
                <a16:creationId xmlns:a16="http://schemas.microsoft.com/office/drawing/2014/main" id="{B631ADC6-A857-4686-BA32-3CB89450220B}"/>
              </a:ext>
            </a:extLst>
          </p:cNvPr>
          <p:cNvSpPr>
            <a:spLocks noGrp="1"/>
          </p:cNvSpPr>
          <p:nvPr>
            <p:ph type="dt" sz="half" idx="10"/>
          </p:nvPr>
        </p:nvSpPr>
        <p:spPr/>
        <p:txBody>
          <a:bodyPr/>
          <a:lstStyle/>
          <a:p>
            <a:fld id="{9AAB07D3-59FA-4B3E-9DD5-B7F57F953945}" type="datetime3">
              <a:rPr lang="en-GB" smtClean="0"/>
              <a:t>4 May, 2022</a:t>
            </a:fld>
            <a:endParaRPr lang="de-DE"/>
          </a:p>
        </p:txBody>
      </p:sp>
      <p:sp>
        <p:nvSpPr>
          <p:cNvPr id="5" name="Foliennummernplatzhalter 4">
            <a:extLst>
              <a:ext uri="{FF2B5EF4-FFF2-40B4-BE49-F238E27FC236}">
                <a16:creationId xmlns:a16="http://schemas.microsoft.com/office/drawing/2014/main" id="{DC5E7C2B-5A13-49B9-9487-2D4E81B9E69C}"/>
              </a:ext>
            </a:extLst>
          </p:cNvPr>
          <p:cNvSpPr>
            <a:spLocks noGrp="1"/>
          </p:cNvSpPr>
          <p:nvPr>
            <p:ph type="sldNum" sz="quarter" idx="11"/>
          </p:nvPr>
        </p:nvSpPr>
        <p:spPr/>
        <p:txBody>
          <a:bodyPr/>
          <a:lstStyle/>
          <a:p>
            <a:fld id="{CD13C9F6-DA1F-4969-8B21-2E803A8A69C8}" type="slidenum">
              <a:rPr lang="de-DE" smtClean="0"/>
              <a:t>37</a:t>
            </a:fld>
            <a:endParaRPr lang="de-DE" dirty="0"/>
          </a:p>
        </p:txBody>
      </p:sp>
    </p:spTree>
    <p:extLst>
      <p:ext uri="{BB962C8B-B14F-4D97-AF65-F5344CB8AC3E}">
        <p14:creationId xmlns:p14="http://schemas.microsoft.com/office/powerpoint/2010/main" val="1290087044"/>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ABE8736-3786-4002-AF6E-4C8C0F91DFCA}"/>
              </a:ext>
            </a:extLst>
          </p:cNvPr>
          <p:cNvSpPr>
            <a:spLocks noGrp="1"/>
          </p:cNvSpPr>
          <p:nvPr>
            <p:ph type="title"/>
          </p:nvPr>
        </p:nvSpPr>
        <p:spPr/>
        <p:txBody>
          <a:bodyPr/>
          <a:lstStyle/>
          <a:p>
            <a:r>
              <a:rPr lang="de-DE" dirty="0"/>
              <a:t>GEAR@SME - Business Case Tool</a:t>
            </a:r>
          </a:p>
        </p:txBody>
      </p:sp>
      <p:sp>
        <p:nvSpPr>
          <p:cNvPr id="4" name="Datumsplatzhalter 3">
            <a:extLst>
              <a:ext uri="{FF2B5EF4-FFF2-40B4-BE49-F238E27FC236}">
                <a16:creationId xmlns:a16="http://schemas.microsoft.com/office/drawing/2014/main" id="{056E5319-3414-4B96-95A9-117BD1A3D788}"/>
              </a:ext>
            </a:extLst>
          </p:cNvPr>
          <p:cNvSpPr>
            <a:spLocks noGrp="1"/>
          </p:cNvSpPr>
          <p:nvPr>
            <p:ph type="dt" sz="half" idx="10"/>
          </p:nvPr>
        </p:nvSpPr>
        <p:spPr/>
        <p:txBody>
          <a:bodyPr/>
          <a:lstStyle/>
          <a:p>
            <a:fld id="{E358CA96-E99A-439F-A336-D84BF4D5DD11}" type="datetime3">
              <a:rPr lang="en-GB" smtClean="0"/>
              <a:t>4 May, 2022</a:t>
            </a:fld>
            <a:endParaRPr lang="de-DE"/>
          </a:p>
        </p:txBody>
      </p:sp>
      <p:sp>
        <p:nvSpPr>
          <p:cNvPr id="5" name="Foliennummernplatzhalter 4">
            <a:extLst>
              <a:ext uri="{FF2B5EF4-FFF2-40B4-BE49-F238E27FC236}">
                <a16:creationId xmlns:a16="http://schemas.microsoft.com/office/drawing/2014/main" id="{3B907DC1-5C58-48CE-BD97-5E1FA3E7EF57}"/>
              </a:ext>
            </a:extLst>
          </p:cNvPr>
          <p:cNvSpPr>
            <a:spLocks noGrp="1"/>
          </p:cNvSpPr>
          <p:nvPr>
            <p:ph type="sldNum" sz="quarter" idx="11"/>
          </p:nvPr>
        </p:nvSpPr>
        <p:spPr/>
        <p:txBody>
          <a:bodyPr/>
          <a:lstStyle/>
          <a:p>
            <a:fld id="{CD13C9F6-DA1F-4969-8B21-2E803A8A69C8}" type="slidenum">
              <a:rPr lang="de-DE" smtClean="0"/>
              <a:t>38</a:t>
            </a:fld>
            <a:endParaRPr lang="de-DE" dirty="0"/>
          </a:p>
        </p:txBody>
      </p:sp>
      <p:pic>
        <p:nvPicPr>
          <p:cNvPr id="9" name="Inhaltsplatzhalter 8">
            <a:extLst>
              <a:ext uri="{FF2B5EF4-FFF2-40B4-BE49-F238E27FC236}">
                <a16:creationId xmlns:a16="http://schemas.microsoft.com/office/drawing/2014/main" id="{3732FBA2-3CAB-44FC-91D9-EE0C87A76B6C}"/>
              </a:ext>
            </a:extLst>
          </p:cNvPr>
          <p:cNvPicPr>
            <a:picLocks noGrp="1" noChangeAspect="1"/>
          </p:cNvPicPr>
          <p:nvPr>
            <p:ph idx="1"/>
          </p:nvPr>
        </p:nvPicPr>
        <p:blipFill>
          <a:blip r:embed="rId3"/>
          <a:stretch>
            <a:fillRect/>
          </a:stretch>
        </p:blipFill>
        <p:spPr>
          <a:xfrm>
            <a:off x="2148462" y="1890713"/>
            <a:ext cx="7895075" cy="4286250"/>
          </a:xfrm>
        </p:spPr>
      </p:pic>
    </p:spTree>
    <p:extLst>
      <p:ext uri="{BB962C8B-B14F-4D97-AF65-F5344CB8AC3E}">
        <p14:creationId xmlns:p14="http://schemas.microsoft.com/office/powerpoint/2010/main" val="206222784"/>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ABE8736-3786-4002-AF6E-4C8C0F91DFCA}"/>
              </a:ext>
            </a:extLst>
          </p:cNvPr>
          <p:cNvSpPr>
            <a:spLocks noGrp="1"/>
          </p:cNvSpPr>
          <p:nvPr>
            <p:ph type="title"/>
          </p:nvPr>
        </p:nvSpPr>
        <p:spPr>
          <a:xfrm>
            <a:off x="726232" y="1140050"/>
            <a:ext cx="10515600" cy="572608"/>
          </a:xfrm>
        </p:spPr>
        <p:txBody>
          <a:bodyPr/>
          <a:lstStyle/>
          <a:p>
            <a:r>
              <a:rPr lang="de-DE" dirty="0"/>
              <a:t>GEAR@SME - Business Tool Case</a:t>
            </a:r>
          </a:p>
        </p:txBody>
      </p:sp>
      <p:sp>
        <p:nvSpPr>
          <p:cNvPr id="4" name="Datumsplatzhalter 3">
            <a:extLst>
              <a:ext uri="{FF2B5EF4-FFF2-40B4-BE49-F238E27FC236}">
                <a16:creationId xmlns:a16="http://schemas.microsoft.com/office/drawing/2014/main" id="{056E5319-3414-4B96-95A9-117BD1A3D788}"/>
              </a:ext>
            </a:extLst>
          </p:cNvPr>
          <p:cNvSpPr>
            <a:spLocks noGrp="1"/>
          </p:cNvSpPr>
          <p:nvPr>
            <p:ph type="dt" sz="half" idx="10"/>
          </p:nvPr>
        </p:nvSpPr>
        <p:spPr/>
        <p:txBody>
          <a:bodyPr/>
          <a:lstStyle/>
          <a:p>
            <a:fld id="{E358CA96-E99A-439F-A336-D84BF4D5DD11}" type="datetime3">
              <a:rPr lang="en-GB" smtClean="0"/>
              <a:t>4 May, 2022</a:t>
            </a:fld>
            <a:endParaRPr lang="de-DE"/>
          </a:p>
        </p:txBody>
      </p:sp>
      <p:sp>
        <p:nvSpPr>
          <p:cNvPr id="5" name="Foliennummernplatzhalter 4">
            <a:extLst>
              <a:ext uri="{FF2B5EF4-FFF2-40B4-BE49-F238E27FC236}">
                <a16:creationId xmlns:a16="http://schemas.microsoft.com/office/drawing/2014/main" id="{3B907DC1-5C58-48CE-BD97-5E1FA3E7EF57}"/>
              </a:ext>
            </a:extLst>
          </p:cNvPr>
          <p:cNvSpPr>
            <a:spLocks noGrp="1"/>
          </p:cNvSpPr>
          <p:nvPr>
            <p:ph type="sldNum" sz="quarter" idx="11"/>
          </p:nvPr>
        </p:nvSpPr>
        <p:spPr/>
        <p:txBody>
          <a:bodyPr/>
          <a:lstStyle/>
          <a:p>
            <a:fld id="{CD13C9F6-DA1F-4969-8B21-2E803A8A69C8}" type="slidenum">
              <a:rPr lang="de-DE" smtClean="0"/>
              <a:t>39</a:t>
            </a:fld>
            <a:endParaRPr lang="de-DE" dirty="0"/>
          </a:p>
        </p:txBody>
      </p:sp>
      <p:sp>
        <p:nvSpPr>
          <p:cNvPr id="11" name="Textfeld 10">
            <a:extLst>
              <a:ext uri="{FF2B5EF4-FFF2-40B4-BE49-F238E27FC236}">
                <a16:creationId xmlns:a16="http://schemas.microsoft.com/office/drawing/2014/main" id="{850E9248-B7D4-4A9A-8D4B-2B55581E3DE0}"/>
              </a:ext>
            </a:extLst>
          </p:cNvPr>
          <p:cNvSpPr txBox="1"/>
          <p:nvPr/>
        </p:nvSpPr>
        <p:spPr>
          <a:xfrm>
            <a:off x="7216222" y="1229778"/>
            <a:ext cx="5106406" cy="523220"/>
          </a:xfrm>
          <a:prstGeom prst="rect">
            <a:avLst/>
          </a:prstGeom>
          <a:noFill/>
        </p:spPr>
        <p:txBody>
          <a:bodyPr wrap="square">
            <a:spAutoFit/>
          </a:bodyPr>
          <a:lstStyle/>
          <a:p>
            <a:r>
              <a:rPr lang="de-DE" sz="2800" dirty="0">
                <a:latin typeface="Noto Sans" panose="020B0502040504020204" pitchFamily="34" charset="0"/>
                <a:ea typeface="Noto Sans" panose="020B0502040504020204" pitchFamily="34" charset="0"/>
                <a:cs typeface="Noto Sans" panose="020B0502040504020204" pitchFamily="34" charset="0"/>
              </a:rPr>
              <a:t>Hilfe </a:t>
            </a:r>
            <a:r>
              <a:rPr lang="de-DE" sz="2800" dirty="0" err="1">
                <a:latin typeface="Noto Sans" panose="020B0502040504020204" pitchFamily="34" charset="0"/>
                <a:ea typeface="Noto Sans" panose="020B0502040504020204" pitchFamily="34" charset="0"/>
                <a:cs typeface="Noto Sans" panose="020B0502040504020204" pitchFamily="34" charset="0"/>
              </a:rPr>
              <a:t>bei der Quantifizierung</a:t>
            </a:r>
            <a:endParaRPr lang="de-DE" sz="2800" dirty="0">
              <a:latin typeface="Noto Sans" panose="020B0502040504020204" pitchFamily="34" charset="0"/>
              <a:ea typeface="Noto Sans" panose="020B0502040504020204" pitchFamily="34" charset="0"/>
              <a:cs typeface="Noto Sans" panose="020B0502040504020204" pitchFamily="34" charset="0"/>
            </a:endParaRPr>
          </a:p>
        </p:txBody>
      </p:sp>
      <p:pic>
        <p:nvPicPr>
          <p:cNvPr id="9" name="Inhaltsplatzhalter 8">
            <a:extLst>
              <a:ext uri="{FF2B5EF4-FFF2-40B4-BE49-F238E27FC236}">
                <a16:creationId xmlns:a16="http://schemas.microsoft.com/office/drawing/2014/main" id="{F8EC0232-605D-4FA8-86C0-996F32C8CFB3}"/>
              </a:ext>
            </a:extLst>
          </p:cNvPr>
          <p:cNvPicPr>
            <a:picLocks noGrp="1" noChangeAspect="1"/>
          </p:cNvPicPr>
          <p:nvPr>
            <p:ph idx="1"/>
          </p:nvPr>
        </p:nvPicPr>
        <p:blipFill>
          <a:blip r:embed="rId3"/>
          <a:stretch>
            <a:fillRect/>
          </a:stretch>
        </p:blipFill>
        <p:spPr>
          <a:xfrm>
            <a:off x="2148462" y="1890713"/>
            <a:ext cx="7895075" cy="4286250"/>
          </a:xfrm>
        </p:spPr>
      </p:pic>
      <p:sp>
        <p:nvSpPr>
          <p:cNvPr id="10" name="Rechteck 9">
            <a:extLst>
              <a:ext uri="{FF2B5EF4-FFF2-40B4-BE49-F238E27FC236}">
                <a16:creationId xmlns:a16="http://schemas.microsoft.com/office/drawing/2014/main" id="{035B0C8F-2016-4A60-9FDD-8DC280AA7A67}"/>
              </a:ext>
            </a:extLst>
          </p:cNvPr>
          <p:cNvSpPr/>
          <p:nvPr/>
        </p:nvSpPr>
        <p:spPr>
          <a:xfrm>
            <a:off x="6614672" y="1850373"/>
            <a:ext cx="1801906" cy="4326589"/>
          </a:xfrm>
          <a:prstGeom prst="rect">
            <a:avLst/>
          </a:prstGeom>
          <a:no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Tree>
    <p:extLst>
      <p:ext uri="{BB962C8B-B14F-4D97-AF65-F5344CB8AC3E}">
        <p14:creationId xmlns:p14="http://schemas.microsoft.com/office/powerpoint/2010/main" val="246050348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5956116" y="1541732"/>
            <a:ext cx="6003740" cy="1346354"/>
          </a:xfrm>
        </p:spPr>
        <p:txBody>
          <a:bodyPr>
            <a:normAutofit fontScale="90000"/>
          </a:bodyPr>
          <a:lstStyle/>
          <a:p>
            <a:r>
              <a:rPr lang="en-GB" noProof="0" dirty="0" err="1"/>
              <a:t>Mehr</a:t>
            </a:r>
            <a:r>
              <a:rPr lang="en-GB" noProof="0" dirty="0"/>
              <a:t> </a:t>
            </a:r>
            <a:r>
              <a:rPr lang="en-GB" noProof="0" dirty="0" err="1"/>
              <a:t>als</a:t>
            </a:r>
            <a:r>
              <a:rPr lang="en-GB" noProof="0" dirty="0"/>
              <a:t> </a:t>
            </a:r>
            <a:r>
              <a:rPr lang="en-GB" noProof="0" dirty="0" err="1"/>
              <a:t>Energiesparen</a:t>
            </a:r>
            <a:r>
              <a:rPr lang="en-GB" noProof="0" dirty="0"/>
              <a:t>: </a:t>
            </a:r>
            <a:r>
              <a:rPr lang="en-GB" noProof="0" dirty="0" err="1"/>
              <a:t>Mehrfachnutzen</a:t>
            </a:r>
            <a:r>
              <a:rPr lang="en-GB" noProof="0" dirty="0"/>
              <a:t> von </a:t>
            </a:r>
            <a:r>
              <a:rPr lang="en-GB" noProof="0" dirty="0" err="1"/>
              <a:t>Energieeffizienzmaßnahmen</a:t>
            </a:r>
            <a:br>
              <a:rPr lang="en-GB" noProof="0" dirty="0"/>
            </a:br>
            <a:endParaRPr lang="en-GB" noProof="0" dirty="0"/>
          </a:p>
        </p:txBody>
      </p:sp>
      <p:sp>
        <p:nvSpPr>
          <p:cNvPr id="4" name="Textplatzhalter 3"/>
          <p:cNvSpPr>
            <a:spLocks noGrp="1"/>
          </p:cNvSpPr>
          <p:nvPr>
            <p:ph type="body" sz="quarter" idx="11"/>
          </p:nvPr>
        </p:nvSpPr>
        <p:spPr/>
        <p:txBody>
          <a:bodyPr>
            <a:normAutofit/>
          </a:bodyPr>
          <a:lstStyle/>
          <a:p>
            <a:r>
              <a:rPr lang="en-GB" noProof="0" dirty="0">
                <a:solidFill>
                  <a:schemeClr val="tx1"/>
                </a:solidFill>
                <a:highlight>
                  <a:srgbClr val="FFFF00"/>
                </a:highlight>
              </a:rPr>
              <a:t>Datum</a:t>
            </a:r>
          </a:p>
          <a:p>
            <a:r>
              <a:rPr lang="en-GB" dirty="0" err="1">
                <a:solidFill>
                  <a:schemeClr val="tx1"/>
                </a:solidFill>
                <a:highlight>
                  <a:srgbClr val="FFFF00"/>
                </a:highlight>
              </a:rPr>
              <a:t>Organisatoren</a:t>
            </a:r>
            <a:endParaRPr lang="en-GB" noProof="0" dirty="0">
              <a:solidFill>
                <a:schemeClr val="tx1"/>
              </a:solidFill>
              <a:highlight>
                <a:srgbClr val="FFFF00"/>
              </a:highlight>
            </a:endParaRPr>
          </a:p>
          <a:p>
            <a:r>
              <a:rPr lang="en-GB" dirty="0" err="1">
                <a:highlight>
                  <a:srgbClr val="FFFF00"/>
                </a:highlight>
              </a:rPr>
              <a:t>Firma</a:t>
            </a:r>
            <a:endParaRPr lang="en-GB" noProof="0" dirty="0">
              <a:highlight>
                <a:srgbClr val="FFFF00"/>
              </a:highlight>
            </a:endParaRPr>
          </a:p>
        </p:txBody>
      </p:sp>
      <p:pic>
        <p:nvPicPr>
          <p:cNvPr id="5" name="Inhaltsplatzhalter 4">
            <a:extLst>
              <a:ext uri="{FF2B5EF4-FFF2-40B4-BE49-F238E27FC236}">
                <a16:creationId xmlns:a16="http://schemas.microsoft.com/office/drawing/2014/main" id="{A1628687-F93E-44B4-87AC-C0477946E13A}"/>
              </a:ext>
            </a:extLst>
          </p:cNvPr>
          <p:cNvPicPr>
            <a:picLocks noGrp="1" noChangeAspect="1"/>
          </p:cNvPicPr>
          <p:nvPr>
            <p:ph sz="quarter" idx="10"/>
          </p:nvPr>
        </p:nvPicPr>
        <p:blipFill>
          <a:blip r:embed="rId3" cstate="print">
            <a:extLst>
              <a:ext uri="{28A0092B-C50C-407E-A947-70E740481C1C}">
                <a14:useLocalDpi xmlns:a14="http://schemas.microsoft.com/office/drawing/2010/main" val="0"/>
              </a:ext>
            </a:extLst>
          </a:blip>
          <a:stretch>
            <a:fillRect/>
          </a:stretch>
        </p:blipFill>
        <p:spPr>
          <a:xfrm>
            <a:off x="7079916" y="0"/>
            <a:ext cx="1509589" cy="1130994"/>
          </a:xfrm>
        </p:spPr>
      </p:pic>
    </p:spTree>
    <p:extLst>
      <p:ext uri="{BB962C8B-B14F-4D97-AF65-F5344CB8AC3E}">
        <p14:creationId xmlns:p14="http://schemas.microsoft.com/office/powerpoint/2010/main" val="197367793"/>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ABE8736-3786-4002-AF6E-4C8C0F91DFCA}"/>
              </a:ext>
            </a:extLst>
          </p:cNvPr>
          <p:cNvSpPr>
            <a:spLocks noGrp="1"/>
          </p:cNvSpPr>
          <p:nvPr>
            <p:ph type="title"/>
          </p:nvPr>
        </p:nvSpPr>
        <p:spPr>
          <a:xfrm>
            <a:off x="707571" y="1131587"/>
            <a:ext cx="10515600" cy="572608"/>
          </a:xfrm>
        </p:spPr>
        <p:txBody>
          <a:bodyPr/>
          <a:lstStyle/>
          <a:p>
            <a:r>
              <a:rPr lang="de-DE" dirty="0"/>
              <a:t>GEAR@SME - Business Tool Case</a:t>
            </a:r>
          </a:p>
        </p:txBody>
      </p:sp>
      <p:sp>
        <p:nvSpPr>
          <p:cNvPr id="4" name="Datumsplatzhalter 3">
            <a:extLst>
              <a:ext uri="{FF2B5EF4-FFF2-40B4-BE49-F238E27FC236}">
                <a16:creationId xmlns:a16="http://schemas.microsoft.com/office/drawing/2014/main" id="{056E5319-3414-4B96-95A9-117BD1A3D788}"/>
              </a:ext>
            </a:extLst>
          </p:cNvPr>
          <p:cNvSpPr>
            <a:spLocks noGrp="1"/>
          </p:cNvSpPr>
          <p:nvPr>
            <p:ph type="dt" sz="half" idx="10"/>
          </p:nvPr>
        </p:nvSpPr>
        <p:spPr/>
        <p:txBody>
          <a:bodyPr/>
          <a:lstStyle/>
          <a:p>
            <a:fld id="{E358CA96-E99A-439F-A336-D84BF4D5DD11}" type="datetime3">
              <a:rPr lang="en-GB" smtClean="0"/>
              <a:t>4 May, 2022</a:t>
            </a:fld>
            <a:endParaRPr lang="de-DE"/>
          </a:p>
        </p:txBody>
      </p:sp>
      <p:sp>
        <p:nvSpPr>
          <p:cNvPr id="5" name="Foliennummernplatzhalter 4">
            <a:extLst>
              <a:ext uri="{FF2B5EF4-FFF2-40B4-BE49-F238E27FC236}">
                <a16:creationId xmlns:a16="http://schemas.microsoft.com/office/drawing/2014/main" id="{3B907DC1-5C58-48CE-BD97-5E1FA3E7EF57}"/>
              </a:ext>
            </a:extLst>
          </p:cNvPr>
          <p:cNvSpPr>
            <a:spLocks noGrp="1"/>
          </p:cNvSpPr>
          <p:nvPr>
            <p:ph type="sldNum" sz="quarter" idx="11"/>
          </p:nvPr>
        </p:nvSpPr>
        <p:spPr/>
        <p:txBody>
          <a:bodyPr/>
          <a:lstStyle/>
          <a:p>
            <a:fld id="{CD13C9F6-DA1F-4969-8B21-2E803A8A69C8}" type="slidenum">
              <a:rPr lang="de-DE" smtClean="0"/>
              <a:t>40</a:t>
            </a:fld>
            <a:endParaRPr lang="de-DE" dirty="0"/>
          </a:p>
        </p:txBody>
      </p:sp>
      <p:sp>
        <p:nvSpPr>
          <p:cNvPr id="11" name="Textfeld 10">
            <a:extLst>
              <a:ext uri="{FF2B5EF4-FFF2-40B4-BE49-F238E27FC236}">
                <a16:creationId xmlns:a16="http://schemas.microsoft.com/office/drawing/2014/main" id="{850E9248-B7D4-4A9A-8D4B-2B55581E3DE0}"/>
              </a:ext>
            </a:extLst>
          </p:cNvPr>
          <p:cNvSpPr txBox="1"/>
          <p:nvPr/>
        </p:nvSpPr>
        <p:spPr>
          <a:xfrm>
            <a:off x="7095401" y="1156281"/>
            <a:ext cx="5300953" cy="523220"/>
          </a:xfrm>
          <a:prstGeom prst="rect">
            <a:avLst/>
          </a:prstGeom>
          <a:noFill/>
        </p:spPr>
        <p:txBody>
          <a:bodyPr wrap="square">
            <a:spAutoFit/>
          </a:bodyPr>
          <a:lstStyle/>
          <a:p>
            <a:r>
              <a:rPr lang="de-DE" sz="2800" dirty="0">
                <a:latin typeface="Noto Sans" panose="020B0502040504020204" pitchFamily="34" charset="0"/>
                <a:ea typeface="Noto Sans" panose="020B0502040504020204" pitchFamily="34" charset="0"/>
                <a:cs typeface="Noto Sans" panose="020B0502040504020204" pitchFamily="34" charset="0"/>
              </a:rPr>
              <a:t>Hilfe bei der Monetarisierung</a:t>
            </a:r>
          </a:p>
        </p:txBody>
      </p:sp>
      <p:pic>
        <p:nvPicPr>
          <p:cNvPr id="9" name="Inhaltsplatzhalter 8">
            <a:extLst>
              <a:ext uri="{FF2B5EF4-FFF2-40B4-BE49-F238E27FC236}">
                <a16:creationId xmlns:a16="http://schemas.microsoft.com/office/drawing/2014/main" id="{377A5B91-CC29-44CD-BE7E-E569488308F3}"/>
              </a:ext>
            </a:extLst>
          </p:cNvPr>
          <p:cNvPicPr>
            <a:picLocks noGrp="1" noChangeAspect="1"/>
          </p:cNvPicPr>
          <p:nvPr>
            <p:ph idx="1"/>
          </p:nvPr>
        </p:nvPicPr>
        <p:blipFill>
          <a:blip r:embed="rId3"/>
          <a:stretch>
            <a:fillRect/>
          </a:stretch>
        </p:blipFill>
        <p:spPr>
          <a:xfrm>
            <a:off x="2148462" y="1890713"/>
            <a:ext cx="7895075" cy="4286250"/>
          </a:xfrm>
        </p:spPr>
      </p:pic>
      <p:sp>
        <p:nvSpPr>
          <p:cNvPr id="10" name="Rechteck 9">
            <a:extLst>
              <a:ext uri="{FF2B5EF4-FFF2-40B4-BE49-F238E27FC236}">
                <a16:creationId xmlns:a16="http://schemas.microsoft.com/office/drawing/2014/main" id="{035B0C8F-2016-4A60-9FDD-8DC280AA7A67}"/>
              </a:ext>
            </a:extLst>
          </p:cNvPr>
          <p:cNvSpPr/>
          <p:nvPr/>
        </p:nvSpPr>
        <p:spPr>
          <a:xfrm>
            <a:off x="8264177" y="1766693"/>
            <a:ext cx="1855560" cy="4286250"/>
          </a:xfrm>
          <a:prstGeom prst="rect">
            <a:avLst/>
          </a:prstGeom>
          <a:no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Tree>
    <p:extLst>
      <p:ext uri="{BB962C8B-B14F-4D97-AF65-F5344CB8AC3E}">
        <p14:creationId xmlns:p14="http://schemas.microsoft.com/office/powerpoint/2010/main" val="1593035178"/>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762FA2D-7D4F-47BA-9114-331FC3596495}"/>
              </a:ext>
            </a:extLst>
          </p:cNvPr>
          <p:cNvSpPr>
            <a:spLocks noGrp="1"/>
          </p:cNvSpPr>
          <p:nvPr>
            <p:ph type="title"/>
          </p:nvPr>
        </p:nvSpPr>
        <p:spPr/>
        <p:txBody>
          <a:bodyPr/>
          <a:lstStyle/>
          <a:p>
            <a:r>
              <a:rPr lang="de-DE" dirty="0"/>
              <a:t>Übung</a:t>
            </a:r>
          </a:p>
        </p:txBody>
      </p:sp>
      <p:sp>
        <p:nvSpPr>
          <p:cNvPr id="3" name="Textplatzhalter 2">
            <a:extLst>
              <a:ext uri="{FF2B5EF4-FFF2-40B4-BE49-F238E27FC236}">
                <a16:creationId xmlns:a16="http://schemas.microsoft.com/office/drawing/2014/main" id="{1040D741-EAC7-442C-BCCC-45329E2F9FA8}"/>
              </a:ext>
            </a:extLst>
          </p:cNvPr>
          <p:cNvSpPr>
            <a:spLocks noGrp="1"/>
          </p:cNvSpPr>
          <p:nvPr>
            <p:ph type="body" idx="1"/>
          </p:nvPr>
        </p:nvSpPr>
        <p:spPr/>
        <p:txBody>
          <a:bodyPr/>
          <a:lstStyle/>
          <a:p>
            <a:endParaRPr lang="de-DE"/>
          </a:p>
        </p:txBody>
      </p:sp>
      <p:sp>
        <p:nvSpPr>
          <p:cNvPr id="4" name="Datumsplatzhalter 3">
            <a:extLst>
              <a:ext uri="{FF2B5EF4-FFF2-40B4-BE49-F238E27FC236}">
                <a16:creationId xmlns:a16="http://schemas.microsoft.com/office/drawing/2014/main" id="{7B93CC75-3036-4704-B6FB-975E9BD4D7FD}"/>
              </a:ext>
            </a:extLst>
          </p:cNvPr>
          <p:cNvSpPr>
            <a:spLocks noGrp="1"/>
          </p:cNvSpPr>
          <p:nvPr>
            <p:ph type="dt" sz="half" idx="10"/>
          </p:nvPr>
        </p:nvSpPr>
        <p:spPr/>
        <p:txBody>
          <a:bodyPr/>
          <a:lstStyle/>
          <a:p>
            <a:fld id="{9AAB07D3-59FA-4B3E-9DD5-B7F57F953945}" type="datetime3">
              <a:rPr lang="en-GB" smtClean="0"/>
              <a:t>4 May, 2022</a:t>
            </a:fld>
            <a:endParaRPr lang="de-DE"/>
          </a:p>
        </p:txBody>
      </p:sp>
      <p:sp>
        <p:nvSpPr>
          <p:cNvPr id="5" name="Foliennummernplatzhalter 4">
            <a:extLst>
              <a:ext uri="{FF2B5EF4-FFF2-40B4-BE49-F238E27FC236}">
                <a16:creationId xmlns:a16="http://schemas.microsoft.com/office/drawing/2014/main" id="{414E72E1-5EC9-45D8-B54C-1FD84B4BC86D}"/>
              </a:ext>
            </a:extLst>
          </p:cNvPr>
          <p:cNvSpPr>
            <a:spLocks noGrp="1"/>
          </p:cNvSpPr>
          <p:nvPr>
            <p:ph type="sldNum" sz="quarter" idx="11"/>
          </p:nvPr>
        </p:nvSpPr>
        <p:spPr/>
        <p:txBody>
          <a:bodyPr/>
          <a:lstStyle/>
          <a:p>
            <a:fld id="{CD13C9F6-DA1F-4969-8B21-2E803A8A69C8}" type="slidenum">
              <a:rPr lang="de-DE" smtClean="0"/>
              <a:t>41</a:t>
            </a:fld>
            <a:endParaRPr lang="de-DE" dirty="0"/>
          </a:p>
        </p:txBody>
      </p:sp>
      <p:grpSp>
        <p:nvGrpSpPr>
          <p:cNvPr id="6" name="Gruppieren 5">
            <a:extLst>
              <a:ext uri="{FF2B5EF4-FFF2-40B4-BE49-F238E27FC236}">
                <a16:creationId xmlns:a16="http://schemas.microsoft.com/office/drawing/2014/main" id="{7954ECD0-0197-4137-85B6-36A6BACC46C5}"/>
              </a:ext>
            </a:extLst>
          </p:cNvPr>
          <p:cNvGrpSpPr/>
          <p:nvPr/>
        </p:nvGrpSpPr>
        <p:grpSpPr>
          <a:xfrm>
            <a:off x="135517" y="136525"/>
            <a:ext cx="761950" cy="761950"/>
            <a:chOff x="135517" y="136525"/>
            <a:chExt cx="761950" cy="761950"/>
          </a:xfrm>
        </p:grpSpPr>
        <p:sp>
          <p:nvSpPr>
            <p:cNvPr id="7" name="Ellipse 6">
              <a:extLst>
                <a:ext uri="{FF2B5EF4-FFF2-40B4-BE49-F238E27FC236}">
                  <a16:creationId xmlns:a16="http://schemas.microsoft.com/office/drawing/2014/main" id="{28C6C791-5A47-4B0C-B2C2-88DB51A50B13}"/>
                </a:ext>
              </a:extLst>
            </p:cNvPr>
            <p:cNvSpPr/>
            <p:nvPr/>
          </p:nvSpPr>
          <p:spPr>
            <a:xfrm>
              <a:off x="135517" y="136525"/>
              <a:ext cx="761950" cy="761950"/>
            </a:xfrm>
            <a:prstGeom prst="ellipse">
              <a:avLst/>
            </a:prstGeom>
            <a:solidFill>
              <a:srgbClr val="FFF200"/>
            </a:solidFill>
            <a:ln>
              <a:solidFill>
                <a:srgbClr val="FFF2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8" name="Sprechblase: oval 7">
              <a:extLst>
                <a:ext uri="{FF2B5EF4-FFF2-40B4-BE49-F238E27FC236}">
                  <a16:creationId xmlns:a16="http://schemas.microsoft.com/office/drawing/2014/main" id="{DF5EED64-E355-40A0-9FEE-C83D80260818}"/>
                </a:ext>
              </a:extLst>
            </p:cNvPr>
            <p:cNvSpPr/>
            <p:nvPr/>
          </p:nvSpPr>
          <p:spPr>
            <a:xfrm>
              <a:off x="313267" y="372533"/>
              <a:ext cx="448733" cy="270934"/>
            </a:xfrm>
            <a:prstGeom prst="wedgeEllipse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spTree>
    <p:extLst>
      <p:ext uri="{BB962C8B-B14F-4D97-AF65-F5344CB8AC3E}">
        <p14:creationId xmlns:p14="http://schemas.microsoft.com/office/powerpoint/2010/main" val="2416567706"/>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EA117AD-F936-4622-9178-EA25A26564EF}"/>
              </a:ext>
            </a:extLst>
          </p:cNvPr>
          <p:cNvSpPr>
            <a:spLocks noGrp="1"/>
          </p:cNvSpPr>
          <p:nvPr>
            <p:ph type="title"/>
          </p:nvPr>
        </p:nvSpPr>
        <p:spPr>
          <a:xfrm>
            <a:off x="978159" y="1654233"/>
            <a:ext cx="10515600" cy="572608"/>
          </a:xfrm>
        </p:spPr>
        <p:txBody>
          <a:bodyPr/>
          <a:lstStyle/>
          <a:p>
            <a:r>
              <a:rPr lang="en-GB" noProof="0" dirty="0" err="1"/>
              <a:t>Indikatoren</a:t>
            </a:r>
            <a:endParaRPr lang="en-GB" noProof="0" dirty="0"/>
          </a:p>
        </p:txBody>
      </p:sp>
      <p:sp>
        <p:nvSpPr>
          <p:cNvPr id="3" name="Datumsplatzhalter 2">
            <a:extLst>
              <a:ext uri="{FF2B5EF4-FFF2-40B4-BE49-F238E27FC236}">
                <a16:creationId xmlns:a16="http://schemas.microsoft.com/office/drawing/2014/main" id="{8390AB7C-2838-408F-8F43-5AA105DD3D02}"/>
              </a:ext>
            </a:extLst>
          </p:cNvPr>
          <p:cNvSpPr>
            <a:spLocks noGrp="1"/>
          </p:cNvSpPr>
          <p:nvPr>
            <p:ph type="dt" sz="half" idx="10"/>
          </p:nvPr>
        </p:nvSpPr>
        <p:spPr/>
        <p:txBody>
          <a:bodyPr/>
          <a:lstStyle/>
          <a:p>
            <a:fld id="{61CC682A-540D-46FC-B235-37A941E415AB}" type="datetime3">
              <a:rPr lang="en-GB" smtClean="0"/>
              <a:t>4 May, 2022</a:t>
            </a:fld>
            <a:endParaRPr lang="de-DE" dirty="0"/>
          </a:p>
        </p:txBody>
      </p:sp>
      <p:sp>
        <p:nvSpPr>
          <p:cNvPr id="4" name="Foliennummernplatzhalter 3">
            <a:extLst>
              <a:ext uri="{FF2B5EF4-FFF2-40B4-BE49-F238E27FC236}">
                <a16:creationId xmlns:a16="http://schemas.microsoft.com/office/drawing/2014/main" id="{F44BDC77-6138-4E60-A1BA-3959F38F26B9}"/>
              </a:ext>
            </a:extLst>
          </p:cNvPr>
          <p:cNvSpPr>
            <a:spLocks noGrp="1"/>
          </p:cNvSpPr>
          <p:nvPr>
            <p:ph type="sldNum" sz="quarter" idx="11"/>
          </p:nvPr>
        </p:nvSpPr>
        <p:spPr/>
        <p:txBody>
          <a:bodyPr/>
          <a:lstStyle/>
          <a:p>
            <a:fld id="{CD13C9F6-DA1F-4969-8B21-2E803A8A69C8}" type="slidenum">
              <a:rPr lang="de-DE" smtClean="0"/>
              <a:t>42</a:t>
            </a:fld>
            <a:endParaRPr lang="de-DE" dirty="0"/>
          </a:p>
        </p:txBody>
      </p:sp>
      <p:graphicFrame>
        <p:nvGraphicFramePr>
          <p:cNvPr id="7" name="Tabelle 7">
            <a:extLst>
              <a:ext uri="{FF2B5EF4-FFF2-40B4-BE49-F238E27FC236}">
                <a16:creationId xmlns:a16="http://schemas.microsoft.com/office/drawing/2014/main" id="{2E1BFA5A-6541-4500-8079-DE24278A5821}"/>
              </a:ext>
            </a:extLst>
          </p:cNvPr>
          <p:cNvGraphicFramePr>
            <a:graphicFrameLocks noGrp="1"/>
          </p:cNvGraphicFramePr>
          <p:nvPr/>
        </p:nvGraphicFramePr>
        <p:xfrm>
          <a:off x="978158" y="2311744"/>
          <a:ext cx="9072283" cy="3464582"/>
        </p:xfrm>
        <a:graphic>
          <a:graphicData uri="http://schemas.openxmlformats.org/drawingml/2006/table">
            <a:tbl>
              <a:tblPr firstRow="1" bandRow="1">
                <a:tableStyleId>{5C22544A-7EE6-4342-B048-85BDC9FD1C3A}</a:tableStyleId>
              </a:tblPr>
              <a:tblGrid>
                <a:gridCol w="4581738">
                  <a:extLst>
                    <a:ext uri="{9D8B030D-6E8A-4147-A177-3AD203B41FA5}">
                      <a16:colId xmlns:a16="http://schemas.microsoft.com/office/drawing/2014/main" val="676423699"/>
                    </a:ext>
                  </a:extLst>
                </a:gridCol>
                <a:gridCol w="4490545">
                  <a:extLst>
                    <a:ext uri="{9D8B030D-6E8A-4147-A177-3AD203B41FA5}">
                      <a16:colId xmlns:a16="http://schemas.microsoft.com/office/drawing/2014/main" val="346799379"/>
                    </a:ext>
                  </a:extLst>
                </a:gridCol>
              </a:tblGrid>
              <a:tr h="290177">
                <a:tc>
                  <a:txBody>
                    <a:bodyPr/>
                    <a:lstStyle/>
                    <a:p>
                      <a:endParaRPr lang="de-DE" dirty="0"/>
                    </a:p>
                  </a:txBody>
                  <a:tcPr/>
                </a:tc>
                <a:tc>
                  <a:txBody>
                    <a:bodyPr/>
                    <a:lstStyle/>
                    <a:p>
                      <a:r>
                        <a:rPr lang="de-DE" dirty="0" err="1"/>
                        <a:t>Maßnahme bewertet durch </a:t>
                      </a:r>
                      <a:r>
                        <a:rPr lang="de-DE" dirty="0"/>
                        <a:t>?</a:t>
                      </a:r>
                    </a:p>
                  </a:txBody>
                  <a:tcPr/>
                </a:tc>
                <a:extLst>
                  <a:ext uri="{0D108BD9-81ED-4DB2-BD59-A6C34878D82A}">
                    <a16:rowId xmlns:a16="http://schemas.microsoft.com/office/drawing/2014/main" val="2194081342"/>
                  </a:ext>
                </a:extLst>
              </a:tr>
              <a:tr h="781246">
                <a:tc>
                  <a:txBody>
                    <a:bodyPr/>
                    <a:lstStyle/>
                    <a:p>
                      <a:pPr marL="0" algn="l" defTabSz="914400" rtl="0" eaLnBrk="1" latinLnBrk="0" hangingPunct="1"/>
                      <a:r>
                        <a:rPr lang="en-US" sz="1800" kern="1200" dirty="0">
                          <a:solidFill>
                            <a:schemeClr val="dk1"/>
                          </a:solidFill>
                          <a:latin typeface="+mn-lt"/>
                          <a:ea typeface="+mn-ea"/>
                          <a:cs typeface="+mn-cs"/>
                        </a:rPr>
                        <a:t>Geringere Fehlfunktionen oder Ausfälle von Maschinen und Geräten </a:t>
                      </a:r>
                    </a:p>
                  </a:txBody>
                  <a:tcPr/>
                </a:tc>
                <a:tc>
                  <a:txBody>
                    <a:bodyPr/>
                    <a:lstStyle/>
                    <a:p>
                      <a:pPr marL="0" algn="l" defTabSz="914400" rtl="0" eaLnBrk="1" latinLnBrk="0" hangingPunct="1"/>
                      <a:endParaRPr lang="de-DE" sz="1800" kern="1200" dirty="0">
                        <a:solidFill>
                          <a:schemeClr val="dk1"/>
                        </a:solidFill>
                        <a:latin typeface="+mn-lt"/>
                        <a:ea typeface="+mn-ea"/>
                        <a:cs typeface="+mn-cs"/>
                      </a:endParaRPr>
                    </a:p>
                  </a:txBody>
                  <a:tcPr/>
                </a:tc>
                <a:extLst>
                  <a:ext uri="{0D108BD9-81ED-4DB2-BD59-A6C34878D82A}">
                    <a16:rowId xmlns:a16="http://schemas.microsoft.com/office/drawing/2014/main" val="702964620"/>
                  </a:ext>
                </a:extLst>
              </a:tr>
              <a:tr h="507810">
                <a:tc>
                  <a:txBody>
                    <a:bodyPr/>
                    <a:lstStyle/>
                    <a:p>
                      <a:pPr marL="0" algn="l" defTabSz="914400" rtl="0" eaLnBrk="1" fontAlgn="b" latinLnBrk="0" hangingPunct="1"/>
                      <a:r>
                        <a:rPr lang="de-DE" sz="1800" kern="1200" dirty="0" err="1">
                          <a:solidFill>
                            <a:schemeClr val="dk1"/>
                          </a:solidFill>
                          <a:latin typeface="+mn-lt"/>
                          <a:ea typeface="+mn-ea"/>
                          <a:cs typeface="+mn-cs"/>
                        </a:rPr>
                        <a:t>  Geringere Wartungskosten</a:t>
                      </a:r>
                      <a:endParaRPr lang="de-DE" sz="1800" kern="1200" dirty="0">
                        <a:solidFill>
                          <a:schemeClr val="dk1"/>
                        </a:solidFill>
                        <a:latin typeface="+mn-lt"/>
                        <a:ea typeface="+mn-ea"/>
                        <a:cs typeface="+mn-cs"/>
                      </a:endParaRPr>
                    </a:p>
                  </a:txBody>
                  <a:tcPr marL="0" marR="0" marT="0" marB="0" anchor="b"/>
                </a:tc>
                <a:tc>
                  <a:txBody>
                    <a:bodyPr/>
                    <a:lstStyle/>
                    <a:p>
                      <a:pPr marL="0" algn="l" defTabSz="914400" rtl="0" eaLnBrk="1" latinLnBrk="0" hangingPunct="1"/>
                      <a:endParaRPr lang="de-DE" sz="1800" kern="1200" dirty="0">
                        <a:solidFill>
                          <a:schemeClr val="dk1"/>
                        </a:solidFill>
                        <a:latin typeface="+mn-lt"/>
                        <a:ea typeface="+mn-ea"/>
                        <a:cs typeface="+mn-cs"/>
                      </a:endParaRPr>
                    </a:p>
                  </a:txBody>
                  <a:tcPr/>
                </a:tc>
                <a:extLst>
                  <a:ext uri="{0D108BD9-81ED-4DB2-BD59-A6C34878D82A}">
                    <a16:rowId xmlns:a16="http://schemas.microsoft.com/office/drawing/2014/main" val="2338946833"/>
                  </a:ext>
                </a:extLst>
              </a:tr>
              <a:tr h="565104">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kern="1200" dirty="0">
                          <a:solidFill>
                            <a:schemeClr val="dk1"/>
                          </a:solidFill>
                          <a:latin typeface="+mn-lt"/>
                          <a:ea typeface="+mn-ea"/>
                          <a:cs typeface="+mn-cs"/>
                        </a:rPr>
                        <a:t>Erhöhtes Produktionsvolumen</a:t>
                      </a:r>
                    </a:p>
                  </a:txBody>
                  <a:tcPr/>
                </a:tc>
                <a:tc>
                  <a:txBody>
                    <a:bodyPr/>
                    <a:lstStyle/>
                    <a:p>
                      <a:pPr marL="0" algn="l" defTabSz="914400" rtl="0" eaLnBrk="1" latinLnBrk="0" hangingPunct="1"/>
                      <a:endParaRPr lang="de-DE" sz="1800" kern="1200" dirty="0">
                        <a:solidFill>
                          <a:schemeClr val="dk1"/>
                        </a:solidFill>
                        <a:latin typeface="+mn-lt"/>
                        <a:ea typeface="+mn-ea"/>
                        <a:cs typeface="+mn-cs"/>
                      </a:endParaRPr>
                    </a:p>
                  </a:txBody>
                  <a:tcPr/>
                </a:tc>
                <a:extLst>
                  <a:ext uri="{0D108BD9-81ED-4DB2-BD59-A6C34878D82A}">
                    <a16:rowId xmlns:a16="http://schemas.microsoft.com/office/drawing/2014/main" val="3388529706"/>
                  </a:ext>
                </a:extLst>
              </a:tr>
              <a:tr h="351157">
                <a:tc>
                  <a:txBody>
                    <a:bodyPr/>
                    <a:lstStyle/>
                    <a:p>
                      <a:pPr marL="0" algn="l" defTabSz="914400" rtl="0" eaLnBrk="1" latinLnBrk="0" hangingPunct="1"/>
                      <a:r>
                        <a:rPr lang="de-DE" sz="1800" kern="1200" dirty="0" err="1">
                          <a:solidFill>
                            <a:schemeClr val="dk1"/>
                          </a:solidFill>
                          <a:latin typeface="+mn-lt"/>
                          <a:ea typeface="+mn-ea"/>
                          <a:cs typeface="+mn-cs"/>
                        </a:rPr>
                        <a:t>Verbesserte Produktqualität</a:t>
                      </a:r>
                      <a:endParaRPr lang="de-DE" sz="1800" kern="1200" dirty="0">
                        <a:solidFill>
                          <a:schemeClr val="dk1"/>
                        </a:solidFill>
                        <a:latin typeface="+mn-lt"/>
                        <a:ea typeface="+mn-ea"/>
                        <a:cs typeface="+mn-cs"/>
                      </a:endParaRPr>
                    </a:p>
                  </a:txBody>
                  <a:tcPr/>
                </a:tc>
                <a:tc>
                  <a:txBody>
                    <a:bodyPr/>
                    <a:lstStyle/>
                    <a:p>
                      <a:pPr marL="0" algn="l" defTabSz="914400" rtl="0" eaLnBrk="1" fontAlgn="b" latinLnBrk="0" hangingPunct="1"/>
                      <a:endParaRPr lang="en-US" sz="1800" kern="1200" dirty="0">
                        <a:solidFill>
                          <a:schemeClr val="dk1"/>
                        </a:solidFill>
                        <a:latin typeface="+mn-lt"/>
                        <a:ea typeface="+mn-ea"/>
                        <a:cs typeface="+mn-cs"/>
                      </a:endParaRPr>
                    </a:p>
                  </a:txBody>
                  <a:tcPr marL="0" marR="0" marT="0" marB="0" anchor="b"/>
                </a:tc>
                <a:extLst>
                  <a:ext uri="{0D108BD9-81ED-4DB2-BD59-A6C34878D82A}">
                    <a16:rowId xmlns:a16="http://schemas.microsoft.com/office/drawing/2014/main" val="1784849152"/>
                  </a:ext>
                </a:extLst>
              </a:tr>
              <a:tr h="439451">
                <a:tc>
                  <a:txBody>
                    <a:bodyPr/>
                    <a:lstStyle/>
                    <a:p>
                      <a:pPr marL="0" algn="l" defTabSz="914400" rtl="0" eaLnBrk="1" fontAlgn="b" latinLnBrk="0" hangingPunct="1"/>
                      <a:r>
                        <a:rPr lang="de-DE" sz="1800" kern="1200" dirty="0" err="1">
                          <a:solidFill>
                            <a:schemeClr val="dk1"/>
                          </a:solidFill>
                          <a:latin typeface="+mn-lt"/>
                          <a:ea typeface="+mn-ea"/>
                          <a:cs typeface="+mn-cs"/>
                        </a:rPr>
                        <a:t>  Verringerung gefährlicher Abfälle</a:t>
                      </a:r>
                      <a:endParaRPr lang="de-DE" sz="1800" kern="1200" dirty="0">
                        <a:solidFill>
                          <a:schemeClr val="dk1"/>
                        </a:solidFill>
                        <a:latin typeface="+mn-lt"/>
                        <a:ea typeface="+mn-ea"/>
                        <a:cs typeface="+mn-cs"/>
                      </a:endParaRPr>
                    </a:p>
                  </a:txBody>
                  <a:tcPr marL="0" marR="0" marT="0" marB="0" anchor="b"/>
                </a:tc>
                <a:tc>
                  <a:txBody>
                    <a:bodyPr/>
                    <a:lstStyle/>
                    <a:p>
                      <a:pPr marL="0" algn="l" defTabSz="914400" rtl="0" eaLnBrk="1" fontAlgn="b" latinLnBrk="0" hangingPunct="1"/>
                      <a:endParaRPr lang="en-US" sz="1800" kern="1200" dirty="0">
                        <a:solidFill>
                          <a:schemeClr val="dk1"/>
                        </a:solidFill>
                        <a:latin typeface="+mn-lt"/>
                        <a:ea typeface="+mn-ea"/>
                        <a:cs typeface="+mn-cs"/>
                      </a:endParaRPr>
                    </a:p>
                  </a:txBody>
                  <a:tcPr marL="0" marR="0" marT="0" marB="0" anchor="b"/>
                </a:tc>
                <a:extLst>
                  <a:ext uri="{0D108BD9-81ED-4DB2-BD59-A6C34878D82A}">
                    <a16:rowId xmlns:a16="http://schemas.microsoft.com/office/drawing/2014/main" val="1252307961"/>
                  </a:ext>
                </a:extLst>
              </a:tr>
              <a:tr h="439451">
                <a:tc>
                  <a:txBody>
                    <a:bodyPr/>
                    <a:lstStyle/>
                    <a:p>
                      <a:pPr marL="0" lvl="0" indent="84138" algn="l" defTabSz="914400" rtl="0" eaLnBrk="1" fontAlgn="b" latinLnBrk="0" hangingPunct="1"/>
                      <a:r>
                        <a:rPr lang="de-DE" sz="1800" kern="1200" dirty="0">
                          <a:solidFill>
                            <a:schemeClr val="dk1"/>
                          </a:solidFill>
                          <a:latin typeface="+mn-lt"/>
                          <a:ea typeface="+mn-ea"/>
                          <a:cs typeface="+mn-cs"/>
                        </a:rPr>
                        <a:t> Bessere Arbeitssicherheit</a:t>
                      </a:r>
                    </a:p>
                  </a:txBody>
                  <a:tcPr marL="0" marR="0" marT="0" marB="0" anchor="b"/>
                </a:tc>
                <a:tc>
                  <a:txBody>
                    <a:bodyPr/>
                    <a:lstStyle/>
                    <a:p>
                      <a:pPr marL="0" algn="l" defTabSz="914400" rtl="0" eaLnBrk="1" fontAlgn="b" latinLnBrk="0" hangingPunct="1"/>
                      <a:endParaRPr lang="en-US" sz="1800" kern="1200" dirty="0">
                        <a:solidFill>
                          <a:schemeClr val="dk1"/>
                        </a:solidFill>
                        <a:latin typeface="+mn-lt"/>
                        <a:ea typeface="+mn-ea"/>
                        <a:cs typeface="+mn-cs"/>
                      </a:endParaRPr>
                    </a:p>
                  </a:txBody>
                  <a:tcPr marL="0" marR="0" marT="0" marB="0" anchor="b"/>
                </a:tc>
                <a:extLst>
                  <a:ext uri="{0D108BD9-81ED-4DB2-BD59-A6C34878D82A}">
                    <a16:rowId xmlns:a16="http://schemas.microsoft.com/office/drawing/2014/main" val="2108570707"/>
                  </a:ext>
                </a:extLst>
              </a:tr>
            </a:tbl>
          </a:graphicData>
        </a:graphic>
      </p:graphicFrame>
      <p:grpSp>
        <p:nvGrpSpPr>
          <p:cNvPr id="8" name="Gruppieren 7">
            <a:extLst>
              <a:ext uri="{FF2B5EF4-FFF2-40B4-BE49-F238E27FC236}">
                <a16:creationId xmlns:a16="http://schemas.microsoft.com/office/drawing/2014/main" id="{8D8DD798-CEF3-442E-A73D-EC92EAF5EB19}"/>
              </a:ext>
            </a:extLst>
          </p:cNvPr>
          <p:cNvGrpSpPr/>
          <p:nvPr/>
        </p:nvGrpSpPr>
        <p:grpSpPr>
          <a:xfrm>
            <a:off x="135517" y="136525"/>
            <a:ext cx="761950" cy="761950"/>
            <a:chOff x="135517" y="136525"/>
            <a:chExt cx="761950" cy="761950"/>
          </a:xfrm>
        </p:grpSpPr>
        <p:sp>
          <p:nvSpPr>
            <p:cNvPr id="11" name="Ellipse 10">
              <a:extLst>
                <a:ext uri="{FF2B5EF4-FFF2-40B4-BE49-F238E27FC236}">
                  <a16:creationId xmlns:a16="http://schemas.microsoft.com/office/drawing/2014/main" id="{6850EEE1-8E38-4734-8E20-19EFFEACB142}"/>
                </a:ext>
              </a:extLst>
            </p:cNvPr>
            <p:cNvSpPr/>
            <p:nvPr/>
          </p:nvSpPr>
          <p:spPr>
            <a:xfrm>
              <a:off x="135517" y="136525"/>
              <a:ext cx="761950" cy="761950"/>
            </a:xfrm>
            <a:prstGeom prst="ellipse">
              <a:avLst/>
            </a:prstGeom>
            <a:solidFill>
              <a:srgbClr val="FFF200"/>
            </a:solidFill>
            <a:ln>
              <a:solidFill>
                <a:srgbClr val="FFF2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2" name="Sprechblase: oval 11">
              <a:extLst>
                <a:ext uri="{FF2B5EF4-FFF2-40B4-BE49-F238E27FC236}">
                  <a16:creationId xmlns:a16="http://schemas.microsoft.com/office/drawing/2014/main" id="{6555E73E-4692-44D3-B62F-8D193516C43B}"/>
                </a:ext>
              </a:extLst>
            </p:cNvPr>
            <p:cNvSpPr/>
            <p:nvPr/>
          </p:nvSpPr>
          <p:spPr>
            <a:xfrm>
              <a:off x="313267" y="372533"/>
              <a:ext cx="448733" cy="270934"/>
            </a:xfrm>
            <a:prstGeom prst="wedgeEllipse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pic>
        <p:nvPicPr>
          <p:cNvPr id="10" name="Grafik 9" descr="Lupe mit einfarbiger Füllung">
            <a:extLst>
              <a:ext uri="{FF2B5EF4-FFF2-40B4-BE49-F238E27FC236}">
                <a16:creationId xmlns:a16="http://schemas.microsoft.com/office/drawing/2014/main" id="{582D2922-1A9B-4CE2-9EAF-C4CC70E2EA68}"/>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3406158" y="1566868"/>
            <a:ext cx="659973" cy="659973"/>
          </a:xfrm>
          <a:prstGeom prst="rect">
            <a:avLst/>
          </a:prstGeom>
        </p:spPr>
      </p:pic>
    </p:spTree>
    <p:extLst>
      <p:ext uri="{BB962C8B-B14F-4D97-AF65-F5344CB8AC3E}">
        <p14:creationId xmlns:p14="http://schemas.microsoft.com/office/powerpoint/2010/main" val="4260251040"/>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EA117AD-F936-4622-9178-EA25A26564EF}"/>
              </a:ext>
            </a:extLst>
          </p:cNvPr>
          <p:cNvSpPr>
            <a:spLocks noGrp="1"/>
          </p:cNvSpPr>
          <p:nvPr>
            <p:ph type="title"/>
          </p:nvPr>
        </p:nvSpPr>
        <p:spPr>
          <a:xfrm>
            <a:off x="838201" y="1476952"/>
            <a:ext cx="10515600" cy="572608"/>
          </a:xfrm>
        </p:spPr>
        <p:txBody>
          <a:bodyPr/>
          <a:lstStyle/>
          <a:p>
            <a:r>
              <a:rPr lang="en-GB" noProof="0" dirty="0" err="1"/>
              <a:t>Indikatoren</a:t>
            </a:r>
            <a:endParaRPr lang="en-GB" noProof="0" dirty="0"/>
          </a:p>
        </p:txBody>
      </p:sp>
      <p:sp>
        <p:nvSpPr>
          <p:cNvPr id="3" name="Datumsplatzhalter 2">
            <a:extLst>
              <a:ext uri="{FF2B5EF4-FFF2-40B4-BE49-F238E27FC236}">
                <a16:creationId xmlns:a16="http://schemas.microsoft.com/office/drawing/2014/main" id="{8390AB7C-2838-408F-8F43-5AA105DD3D02}"/>
              </a:ext>
            </a:extLst>
          </p:cNvPr>
          <p:cNvSpPr>
            <a:spLocks noGrp="1"/>
          </p:cNvSpPr>
          <p:nvPr>
            <p:ph type="dt" sz="half" idx="10"/>
          </p:nvPr>
        </p:nvSpPr>
        <p:spPr/>
        <p:txBody>
          <a:bodyPr/>
          <a:lstStyle/>
          <a:p>
            <a:fld id="{61CC682A-540D-46FC-B235-37A941E415AB}" type="datetime3">
              <a:rPr lang="en-GB" smtClean="0"/>
              <a:t>4 May, 2022</a:t>
            </a:fld>
            <a:endParaRPr lang="de-DE" dirty="0"/>
          </a:p>
        </p:txBody>
      </p:sp>
      <p:sp>
        <p:nvSpPr>
          <p:cNvPr id="4" name="Foliennummernplatzhalter 3">
            <a:extLst>
              <a:ext uri="{FF2B5EF4-FFF2-40B4-BE49-F238E27FC236}">
                <a16:creationId xmlns:a16="http://schemas.microsoft.com/office/drawing/2014/main" id="{F44BDC77-6138-4E60-A1BA-3959F38F26B9}"/>
              </a:ext>
            </a:extLst>
          </p:cNvPr>
          <p:cNvSpPr>
            <a:spLocks noGrp="1"/>
          </p:cNvSpPr>
          <p:nvPr>
            <p:ph type="sldNum" sz="quarter" idx="11"/>
          </p:nvPr>
        </p:nvSpPr>
        <p:spPr/>
        <p:txBody>
          <a:bodyPr/>
          <a:lstStyle/>
          <a:p>
            <a:fld id="{CD13C9F6-DA1F-4969-8B21-2E803A8A69C8}" type="slidenum">
              <a:rPr lang="de-DE" smtClean="0"/>
              <a:t>43</a:t>
            </a:fld>
            <a:endParaRPr lang="de-DE" dirty="0"/>
          </a:p>
        </p:txBody>
      </p:sp>
      <p:graphicFrame>
        <p:nvGraphicFramePr>
          <p:cNvPr id="7" name="Tabelle 7">
            <a:extLst>
              <a:ext uri="{FF2B5EF4-FFF2-40B4-BE49-F238E27FC236}">
                <a16:creationId xmlns:a16="http://schemas.microsoft.com/office/drawing/2014/main" id="{2E1BFA5A-6541-4500-8079-DE24278A5821}"/>
              </a:ext>
            </a:extLst>
          </p:cNvPr>
          <p:cNvGraphicFramePr>
            <a:graphicFrameLocks noGrp="1"/>
          </p:cNvGraphicFramePr>
          <p:nvPr>
            <p:extLst>
              <p:ext uri="{D42A27DB-BD31-4B8C-83A1-F6EECF244321}">
                <p14:modId xmlns:p14="http://schemas.microsoft.com/office/powerpoint/2010/main" val="1161835044"/>
              </p:ext>
            </p:extLst>
          </p:nvPr>
        </p:nvGraphicFramePr>
        <p:xfrm>
          <a:off x="838200" y="2134463"/>
          <a:ext cx="9105901" cy="4471936"/>
        </p:xfrm>
        <a:graphic>
          <a:graphicData uri="http://schemas.openxmlformats.org/drawingml/2006/table">
            <a:tbl>
              <a:tblPr firstRow="1" bandRow="1">
                <a:tableStyleId>{5C22544A-7EE6-4342-B048-85BDC9FD1C3A}</a:tableStyleId>
              </a:tblPr>
              <a:tblGrid>
                <a:gridCol w="4181669">
                  <a:extLst>
                    <a:ext uri="{9D8B030D-6E8A-4147-A177-3AD203B41FA5}">
                      <a16:colId xmlns:a16="http://schemas.microsoft.com/office/drawing/2014/main" val="676423699"/>
                    </a:ext>
                  </a:extLst>
                </a:gridCol>
                <a:gridCol w="4924232">
                  <a:extLst>
                    <a:ext uri="{9D8B030D-6E8A-4147-A177-3AD203B41FA5}">
                      <a16:colId xmlns:a16="http://schemas.microsoft.com/office/drawing/2014/main" val="346799379"/>
                    </a:ext>
                  </a:extLst>
                </a:gridCol>
              </a:tblGrid>
              <a:tr h="321018">
                <a:tc>
                  <a:txBody>
                    <a:bodyPr/>
                    <a:lstStyle/>
                    <a:p>
                      <a:endParaRPr lang="de-DE" dirty="0"/>
                    </a:p>
                  </a:txBody>
                  <a:tcPr/>
                </a:tc>
                <a:tc>
                  <a:txBody>
                    <a:bodyPr/>
                    <a:lstStyle/>
                    <a:p>
                      <a:r>
                        <a:rPr lang="de-DE" dirty="0" err="1"/>
                        <a:t>Maßnahme bewertet durch</a:t>
                      </a:r>
                      <a:endParaRPr lang="de-DE" dirty="0"/>
                    </a:p>
                  </a:txBody>
                  <a:tcPr/>
                </a:tc>
                <a:extLst>
                  <a:ext uri="{0D108BD9-81ED-4DB2-BD59-A6C34878D82A}">
                    <a16:rowId xmlns:a16="http://schemas.microsoft.com/office/drawing/2014/main" val="2194081342"/>
                  </a:ext>
                </a:extLst>
              </a:tr>
              <a:tr h="641136">
                <a:tc>
                  <a:txBody>
                    <a:bodyPr/>
                    <a:lstStyle/>
                    <a:p>
                      <a:pPr marL="0" algn="l" defTabSz="914400" rtl="0" eaLnBrk="1" latinLnBrk="0" hangingPunct="1"/>
                      <a:r>
                        <a:rPr lang="en-US" sz="1800" kern="1200" dirty="0">
                          <a:solidFill>
                            <a:schemeClr val="dk1"/>
                          </a:solidFill>
                          <a:latin typeface="+mn-lt"/>
                          <a:ea typeface="+mn-ea"/>
                          <a:cs typeface="+mn-cs"/>
                        </a:rPr>
                        <a:t>Geringere Fehlfunktionen oder Ausfälle von Maschinen und Geräten </a:t>
                      </a:r>
                    </a:p>
                  </a:txBody>
                  <a:tcPr/>
                </a:tc>
                <a:tc>
                  <a:txBody>
                    <a:bodyPr/>
                    <a:lstStyle/>
                    <a:p>
                      <a:pPr marL="0" algn="l" defTabSz="914400" rtl="0" eaLnBrk="1" latinLnBrk="0" hangingPunct="1"/>
                      <a:r>
                        <a:rPr lang="de-DE" sz="1800" kern="1200" dirty="0">
                          <a:solidFill>
                            <a:schemeClr val="dk1"/>
                          </a:solidFill>
                          <a:latin typeface="+mn-lt"/>
                          <a:ea typeface="+mn-ea"/>
                          <a:cs typeface="+mn-cs"/>
                        </a:rPr>
                        <a:t>Anzahl der Fehlfunktionen oder Ausfälle / Ausfallzeit</a:t>
                      </a:r>
                    </a:p>
                    <a:p>
                      <a:pPr marL="0" algn="l" defTabSz="914400" rtl="0" eaLnBrk="1" latinLnBrk="0" hangingPunct="1"/>
                      <a:r>
                        <a:rPr lang="de-DE" sz="1800" kern="1200" dirty="0">
                          <a:solidFill>
                            <a:schemeClr val="dk1"/>
                          </a:solidFill>
                          <a:latin typeface="+mn-lt"/>
                          <a:ea typeface="+mn-ea"/>
                          <a:cs typeface="+mn-cs"/>
                        </a:rPr>
                        <a:t>Verlorene Produktionseinnahme pro Stunde Ausfallzeit</a:t>
                      </a:r>
                    </a:p>
                  </a:txBody>
                  <a:tcPr/>
                </a:tc>
                <a:extLst>
                  <a:ext uri="{0D108BD9-81ED-4DB2-BD59-A6C34878D82A}">
                    <a16:rowId xmlns:a16="http://schemas.microsoft.com/office/drawing/2014/main" val="702964620"/>
                  </a:ext>
                </a:extLst>
              </a:tr>
              <a:tr h="445958">
                <a:tc>
                  <a:txBody>
                    <a:bodyPr/>
                    <a:lstStyle/>
                    <a:p>
                      <a:pPr marL="0" algn="l" defTabSz="914400" rtl="0" eaLnBrk="1" fontAlgn="b" latinLnBrk="0" hangingPunct="1"/>
                      <a:r>
                        <a:rPr lang="de-DE" sz="1800" kern="1200" dirty="0" err="1">
                          <a:solidFill>
                            <a:schemeClr val="dk1"/>
                          </a:solidFill>
                          <a:latin typeface="+mn-lt"/>
                          <a:ea typeface="+mn-ea"/>
                          <a:cs typeface="+mn-cs"/>
                        </a:rPr>
                        <a:t>  Geringere Wartungskosten</a:t>
                      </a:r>
                      <a:endParaRPr lang="de-DE" sz="1800" kern="1200" dirty="0">
                        <a:solidFill>
                          <a:schemeClr val="dk1"/>
                        </a:solidFill>
                        <a:latin typeface="+mn-lt"/>
                        <a:ea typeface="+mn-ea"/>
                        <a:cs typeface="+mn-cs"/>
                      </a:endParaRPr>
                    </a:p>
                  </a:txBody>
                  <a:tcPr marL="0" marR="0" marT="0" marB="0" anchor="b"/>
                </a:tc>
                <a:tc>
                  <a:txBody>
                    <a:bodyPr/>
                    <a:lstStyle/>
                    <a:p>
                      <a:pPr marL="0" algn="l" defTabSz="914400" rtl="0" eaLnBrk="1" fontAlgn="b" latinLnBrk="0" hangingPunct="1"/>
                      <a:r>
                        <a:rPr lang="en-US" sz="1800" kern="1200" dirty="0">
                          <a:solidFill>
                            <a:schemeClr val="dk1"/>
                          </a:solidFill>
                          <a:latin typeface="+mn-lt"/>
                          <a:ea typeface="+mn-ea"/>
                          <a:cs typeface="+mn-cs"/>
                        </a:rPr>
                        <a:t>  Löhne x reduzierte Wartungsstunden </a:t>
                      </a:r>
                    </a:p>
                  </a:txBody>
                  <a:tcPr marL="0" marR="0" marT="0" marB="0" anchor="b"/>
                </a:tc>
                <a:extLst>
                  <a:ext uri="{0D108BD9-81ED-4DB2-BD59-A6C34878D82A}">
                    <a16:rowId xmlns:a16="http://schemas.microsoft.com/office/drawing/2014/main" val="660479140"/>
                  </a:ext>
                </a:extLst>
              </a:tr>
              <a:tr h="445958">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kern="1200" dirty="0">
                          <a:solidFill>
                            <a:schemeClr val="dk1"/>
                          </a:solidFill>
                          <a:latin typeface="+mn-lt"/>
                          <a:ea typeface="+mn-ea"/>
                          <a:cs typeface="+mn-cs"/>
                        </a:rPr>
                        <a:t>Erhöhtes Produktionsvolumen</a:t>
                      </a:r>
                    </a:p>
                  </a:txBody>
                  <a:tcPr/>
                </a:tc>
                <a:tc>
                  <a:txBody>
                    <a:bodyPr/>
                    <a:lstStyle/>
                    <a:p>
                      <a:pPr marL="0" algn="l" defTabSz="914400" rtl="0" eaLnBrk="1" latinLnBrk="0" hangingPunct="1"/>
                      <a:r>
                        <a:rPr lang="de-DE" sz="1800" kern="1200" dirty="0" err="1">
                          <a:solidFill>
                            <a:schemeClr val="dk1"/>
                          </a:solidFill>
                          <a:latin typeface="+mn-lt"/>
                          <a:ea typeface="+mn-ea"/>
                          <a:cs typeface="+mn-cs"/>
                        </a:rPr>
                        <a:t>Erhöhte Jahresmenge </a:t>
                      </a:r>
                      <a:r>
                        <a:rPr lang="de-DE" sz="1800" kern="1200" dirty="0">
                          <a:solidFill>
                            <a:schemeClr val="dk1"/>
                          </a:solidFill>
                          <a:latin typeface="+mn-lt"/>
                          <a:ea typeface="+mn-ea"/>
                          <a:cs typeface="+mn-cs"/>
                        </a:rPr>
                        <a:t>x </a:t>
                      </a:r>
                      <a:r>
                        <a:rPr lang="de-DE" sz="1800" kern="1200" dirty="0" err="1">
                          <a:solidFill>
                            <a:schemeClr val="dk1"/>
                          </a:solidFill>
                          <a:latin typeface="+mn-lt"/>
                          <a:ea typeface="+mn-ea"/>
                          <a:cs typeface="+mn-cs"/>
                        </a:rPr>
                        <a:t>Stückpreis</a:t>
                      </a:r>
                      <a:endParaRPr lang="de-DE" sz="1800" kern="1200" dirty="0">
                        <a:solidFill>
                          <a:schemeClr val="dk1"/>
                        </a:solidFill>
                        <a:latin typeface="+mn-lt"/>
                        <a:ea typeface="+mn-ea"/>
                        <a:cs typeface="+mn-cs"/>
                      </a:endParaRPr>
                    </a:p>
                  </a:txBody>
                  <a:tcPr/>
                </a:tc>
                <a:extLst>
                  <a:ext uri="{0D108BD9-81ED-4DB2-BD59-A6C34878D82A}">
                    <a16:rowId xmlns:a16="http://schemas.microsoft.com/office/drawing/2014/main" val="2338946833"/>
                  </a:ext>
                </a:extLst>
              </a:tr>
              <a:tr h="1141129">
                <a:tc>
                  <a:txBody>
                    <a:bodyPr/>
                    <a:lstStyle/>
                    <a:p>
                      <a:pPr marL="0" algn="l" defTabSz="914400" rtl="0" eaLnBrk="1" latinLnBrk="0" hangingPunct="1"/>
                      <a:r>
                        <a:rPr lang="de-DE" sz="1800" kern="1200" dirty="0" err="1">
                          <a:solidFill>
                            <a:schemeClr val="dk1"/>
                          </a:solidFill>
                          <a:latin typeface="+mn-lt"/>
                          <a:ea typeface="+mn-ea"/>
                          <a:cs typeface="+mn-cs"/>
                        </a:rPr>
                        <a:t>Verbesserte Produktqualität</a:t>
                      </a:r>
                      <a:endParaRPr lang="de-DE" sz="1800" kern="1200" dirty="0">
                        <a:solidFill>
                          <a:schemeClr val="dk1"/>
                        </a:solidFill>
                        <a:latin typeface="+mn-lt"/>
                        <a:ea typeface="+mn-ea"/>
                        <a:cs typeface="+mn-cs"/>
                      </a:endParaRPr>
                    </a:p>
                  </a:txBody>
                  <a:tcPr/>
                </a:tc>
                <a:tc>
                  <a:txBody>
                    <a:bodyPr/>
                    <a:lstStyle/>
                    <a:p>
                      <a:pPr marL="0" algn="l" defTabSz="914400" rtl="0" eaLnBrk="1" latinLnBrk="0" hangingPunct="1"/>
                      <a:r>
                        <a:rPr lang="de-DE" sz="1800" kern="1200" dirty="0" err="1">
                          <a:solidFill>
                            <a:schemeClr val="dk1"/>
                          </a:solidFill>
                          <a:latin typeface="+mn-lt"/>
                          <a:ea typeface="+mn-ea"/>
                          <a:cs typeface="+mn-cs"/>
                        </a:rPr>
                        <a:t>Senkung der Materialkosten durch weniger Ausschuss</a:t>
                      </a:r>
                      <a:endParaRPr lang="de-DE" sz="1800" kern="1200" dirty="0">
                        <a:solidFill>
                          <a:schemeClr val="dk1"/>
                        </a:solidFill>
                        <a:latin typeface="+mn-lt"/>
                        <a:ea typeface="+mn-ea"/>
                        <a:cs typeface="+mn-cs"/>
                      </a:endParaRPr>
                    </a:p>
                    <a:p>
                      <a:pPr marL="0" algn="l" defTabSz="914400" rtl="0" eaLnBrk="1" latinLnBrk="0" hangingPunct="1"/>
                      <a:r>
                        <a:rPr lang="de-DE" sz="1800" kern="1200" dirty="0" err="1">
                          <a:solidFill>
                            <a:schemeClr val="dk1"/>
                          </a:solidFill>
                          <a:latin typeface="+mn-lt"/>
                          <a:ea typeface="+mn-ea"/>
                          <a:cs typeface="+mn-cs"/>
                        </a:rPr>
                        <a:t>Anzahl der Beschwerden</a:t>
                      </a:r>
                      <a:endParaRPr lang="de-DE" sz="1800" kern="1200" dirty="0">
                        <a:solidFill>
                          <a:schemeClr val="dk1"/>
                        </a:solidFill>
                        <a:latin typeface="+mn-lt"/>
                        <a:ea typeface="+mn-ea"/>
                        <a:cs typeface="+mn-cs"/>
                      </a:endParaRPr>
                    </a:p>
                    <a:p>
                      <a:pPr marL="0" algn="l" defTabSz="914400" rtl="0" eaLnBrk="1" latinLnBrk="0" hangingPunct="1"/>
                      <a:r>
                        <a:rPr lang="de-DE" sz="1800" kern="1200" dirty="0" err="1">
                          <a:solidFill>
                            <a:schemeClr val="dk1"/>
                          </a:solidFill>
                          <a:latin typeface="+mn-lt"/>
                          <a:ea typeface="+mn-ea"/>
                          <a:cs typeface="+mn-cs"/>
                        </a:rPr>
                        <a:t>Anzahl der Rückgaben</a:t>
                      </a:r>
                      <a:endParaRPr lang="de-DE" sz="1800" kern="1200" dirty="0">
                        <a:solidFill>
                          <a:schemeClr val="dk1"/>
                        </a:solidFill>
                        <a:latin typeface="+mn-lt"/>
                        <a:ea typeface="+mn-ea"/>
                        <a:cs typeface="+mn-cs"/>
                      </a:endParaRPr>
                    </a:p>
                  </a:txBody>
                  <a:tcPr/>
                </a:tc>
                <a:extLst>
                  <a:ext uri="{0D108BD9-81ED-4DB2-BD59-A6C34878D82A}">
                    <a16:rowId xmlns:a16="http://schemas.microsoft.com/office/drawing/2014/main" val="3388529706"/>
                  </a:ext>
                </a:extLst>
              </a:tr>
              <a:tr h="288180">
                <a:tc>
                  <a:txBody>
                    <a:bodyPr/>
                    <a:lstStyle/>
                    <a:p>
                      <a:pPr marL="0" algn="l" defTabSz="914400" rtl="0" eaLnBrk="1" fontAlgn="b" latinLnBrk="0" hangingPunct="1"/>
                      <a:r>
                        <a:rPr lang="de-DE" sz="1800" kern="1200" dirty="0" err="1">
                          <a:solidFill>
                            <a:schemeClr val="dk1"/>
                          </a:solidFill>
                          <a:latin typeface="+mn-lt"/>
                          <a:ea typeface="+mn-ea"/>
                          <a:cs typeface="+mn-cs"/>
                        </a:rPr>
                        <a:t>  Verringerung gefährlicher Abfälle</a:t>
                      </a:r>
                      <a:endParaRPr lang="de-DE" sz="1800" kern="1200" dirty="0">
                        <a:solidFill>
                          <a:schemeClr val="dk1"/>
                        </a:solidFill>
                        <a:latin typeface="+mn-lt"/>
                        <a:ea typeface="+mn-ea"/>
                        <a:cs typeface="+mn-cs"/>
                      </a:endParaRPr>
                    </a:p>
                  </a:txBody>
                  <a:tcPr marL="0" marR="0" marT="0" marB="0" anchor="b"/>
                </a:tc>
                <a:tc>
                  <a:txBody>
                    <a:bodyPr/>
                    <a:lstStyle/>
                    <a:p>
                      <a:pPr marL="0" algn="l" defTabSz="914400" rtl="0" eaLnBrk="1" fontAlgn="b" latinLnBrk="0" hangingPunct="1"/>
                      <a:r>
                        <a:rPr lang="en-US" sz="1800" kern="1200" dirty="0">
                          <a:solidFill>
                            <a:schemeClr val="dk1"/>
                          </a:solidFill>
                          <a:latin typeface="+mn-lt"/>
                          <a:ea typeface="+mn-ea"/>
                          <a:cs typeface="+mn-cs"/>
                        </a:rPr>
                        <a:t>  </a:t>
                      </a:r>
                      <a:r>
                        <a:rPr lang="en-US" sz="1800" kern="1200" dirty="0" err="1">
                          <a:solidFill>
                            <a:schemeClr val="dk1"/>
                          </a:solidFill>
                          <a:latin typeface="+mn-lt"/>
                          <a:ea typeface="+mn-ea"/>
                          <a:cs typeface="+mn-cs"/>
                        </a:rPr>
                        <a:t>Abfallmenge</a:t>
                      </a:r>
                      <a:r>
                        <a:rPr lang="en-US" sz="1800" kern="1200" dirty="0">
                          <a:solidFill>
                            <a:schemeClr val="dk1"/>
                          </a:solidFill>
                          <a:latin typeface="+mn-lt"/>
                          <a:ea typeface="+mn-ea"/>
                          <a:cs typeface="+mn-cs"/>
                        </a:rPr>
                        <a:t> x </a:t>
                      </a:r>
                      <a:r>
                        <a:rPr lang="en-US" sz="1800" kern="1200" dirty="0" err="1">
                          <a:solidFill>
                            <a:schemeClr val="dk1"/>
                          </a:solidFill>
                          <a:latin typeface="+mn-lt"/>
                          <a:ea typeface="+mn-ea"/>
                          <a:cs typeface="+mn-cs"/>
                        </a:rPr>
                        <a:t>Kosten</a:t>
                      </a:r>
                      <a:r>
                        <a:rPr lang="en-US" sz="1800" kern="1200" dirty="0">
                          <a:solidFill>
                            <a:schemeClr val="dk1"/>
                          </a:solidFill>
                          <a:latin typeface="+mn-lt"/>
                          <a:ea typeface="+mn-ea"/>
                          <a:cs typeface="+mn-cs"/>
                        </a:rPr>
                        <a:t> der Beseitigung </a:t>
                      </a:r>
                    </a:p>
                  </a:txBody>
                  <a:tcPr marL="0" marR="0" marT="0" marB="0" anchor="b"/>
                </a:tc>
                <a:extLst>
                  <a:ext uri="{0D108BD9-81ED-4DB2-BD59-A6C34878D82A}">
                    <a16:rowId xmlns:a16="http://schemas.microsoft.com/office/drawing/2014/main" val="1784849152"/>
                  </a:ext>
                </a:extLst>
              </a:tr>
              <a:tr h="415801">
                <a:tc>
                  <a:txBody>
                    <a:bodyPr/>
                    <a:lstStyle/>
                    <a:p>
                      <a:pPr marL="0" lvl="0" indent="84138" algn="l" defTabSz="914400" rtl="0" eaLnBrk="1" fontAlgn="b" latinLnBrk="0" hangingPunct="1"/>
                      <a:r>
                        <a:rPr lang="de-DE" sz="1800" kern="1200" dirty="0">
                          <a:solidFill>
                            <a:schemeClr val="dk1"/>
                          </a:solidFill>
                          <a:latin typeface="+mn-lt"/>
                          <a:ea typeface="+mn-ea"/>
                          <a:cs typeface="+mn-cs"/>
                        </a:rPr>
                        <a:t> Bessere Arbeitssicherheit</a:t>
                      </a:r>
                    </a:p>
                  </a:txBody>
                  <a:tcPr marL="0" marR="0" marT="0" marB="0" anchor="b"/>
                </a:tc>
                <a:tc>
                  <a:txBody>
                    <a:bodyPr/>
                    <a:lstStyle/>
                    <a:p>
                      <a:pPr marL="84138" indent="0" algn="l" defTabSz="914400" rtl="0" eaLnBrk="1" fontAlgn="b" latinLnBrk="0" hangingPunct="1"/>
                      <a:r>
                        <a:rPr lang="en-US" sz="1800" kern="1200" dirty="0" err="1">
                          <a:solidFill>
                            <a:schemeClr val="dk1"/>
                          </a:solidFill>
                          <a:latin typeface="+mn-lt"/>
                          <a:ea typeface="+mn-ea"/>
                          <a:cs typeface="+mn-cs"/>
                        </a:rPr>
                        <a:t>Krankheitstage</a:t>
                      </a:r>
                      <a:r>
                        <a:rPr lang="en-US" sz="1800" kern="1200" dirty="0">
                          <a:solidFill>
                            <a:schemeClr val="dk1"/>
                          </a:solidFill>
                          <a:latin typeface="+mn-lt"/>
                          <a:ea typeface="+mn-ea"/>
                          <a:cs typeface="+mn-cs"/>
                        </a:rPr>
                        <a:t>, </a:t>
                      </a:r>
                      <a:r>
                        <a:rPr lang="en-US" sz="1800" kern="1200" dirty="0" err="1">
                          <a:solidFill>
                            <a:schemeClr val="dk1"/>
                          </a:solidFill>
                          <a:latin typeface="+mn-lt"/>
                          <a:ea typeface="+mn-ea"/>
                          <a:cs typeface="+mn-cs"/>
                        </a:rPr>
                        <a:t>Anzahl</a:t>
                      </a:r>
                      <a:r>
                        <a:rPr lang="en-US" sz="1800" kern="1200" dirty="0">
                          <a:solidFill>
                            <a:schemeClr val="dk1"/>
                          </a:solidFill>
                          <a:latin typeface="+mn-lt"/>
                          <a:ea typeface="+mn-ea"/>
                          <a:cs typeface="+mn-cs"/>
                        </a:rPr>
                        <a:t> der </a:t>
                      </a:r>
                      <a:r>
                        <a:rPr lang="en-US" sz="1800" kern="1200" dirty="0" err="1">
                          <a:solidFill>
                            <a:schemeClr val="dk1"/>
                          </a:solidFill>
                          <a:latin typeface="+mn-lt"/>
                          <a:ea typeface="+mn-ea"/>
                          <a:cs typeface="+mn-cs"/>
                        </a:rPr>
                        <a:t>Unfälle</a:t>
                      </a:r>
                      <a:r>
                        <a:rPr lang="en-US" sz="1800" kern="1200" dirty="0">
                          <a:solidFill>
                            <a:schemeClr val="dk1"/>
                          </a:solidFill>
                          <a:latin typeface="+mn-lt"/>
                          <a:ea typeface="+mn-ea"/>
                          <a:cs typeface="+mn-cs"/>
                        </a:rPr>
                        <a:t> x </a:t>
                      </a:r>
                      <a:r>
                        <a:rPr lang="en-US" sz="1800" kern="1200" dirty="0" err="1">
                          <a:solidFill>
                            <a:schemeClr val="dk1"/>
                          </a:solidFill>
                          <a:latin typeface="+mn-lt"/>
                          <a:ea typeface="+mn-ea"/>
                          <a:cs typeface="+mn-cs"/>
                        </a:rPr>
                        <a:t>Kosten</a:t>
                      </a:r>
                      <a:r>
                        <a:rPr lang="en-US" sz="1800" kern="1200" dirty="0">
                          <a:solidFill>
                            <a:schemeClr val="dk1"/>
                          </a:solidFill>
                          <a:latin typeface="+mn-lt"/>
                          <a:ea typeface="+mn-ea"/>
                          <a:cs typeface="+mn-cs"/>
                        </a:rPr>
                        <a:t> für </a:t>
                      </a:r>
                      <a:r>
                        <a:rPr lang="en-US" sz="1800" kern="1200" dirty="0" err="1">
                          <a:solidFill>
                            <a:schemeClr val="dk1"/>
                          </a:solidFill>
                          <a:latin typeface="+mn-lt"/>
                          <a:ea typeface="+mn-ea"/>
                          <a:cs typeface="+mn-cs"/>
                        </a:rPr>
                        <a:t>Krankheitstage</a:t>
                      </a:r>
                      <a:endParaRPr lang="en-US" sz="1800" kern="1200" dirty="0">
                        <a:solidFill>
                          <a:schemeClr val="dk1"/>
                        </a:solidFill>
                        <a:latin typeface="+mn-lt"/>
                        <a:ea typeface="+mn-ea"/>
                        <a:cs typeface="+mn-cs"/>
                      </a:endParaRPr>
                    </a:p>
                  </a:txBody>
                  <a:tcPr marL="0" marR="0" marT="0" marB="0" anchor="b"/>
                </a:tc>
                <a:extLst>
                  <a:ext uri="{0D108BD9-81ED-4DB2-BD59-A6C34878D82A}">
                    <a16:rowId xmlns:a16="http://schemas.microsoft.com/office/drawing/2014/main" val="3485469614"/>
                  </a:ext>
                </a:extLst>
              </a:tr>
            </a:tbl>
          </a:graphicData>
        </a:graphic>
      </p:graphicFrame>
      <p:pic>
        <p:nvPicPr>
          <p:cNvPr id="8" name="Grafik 7" descr="Lupe mit einfarbiger Füllung">
            <a:extLst>
              <a:ext uri="{FF2B5EF4-FFF2-40B4-BE49-F238E27FC236}">
                <a16:creationId xmlns:a16="http://schemas.microsoft.com/office/drawing/2014/main" id="{FC017285-9B17-4EDF-8A63-9E8FEB2BA54C}"/>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3251413" y="1432038"/>
            <a:ext cx="659973" cy="659973"/>
          </a:xfrm>
          <a:prstGeom prst="rect">
            <a:avLst/>
          </a:prstGeom>
        </p:spPr>
      </p:pic>
    </p:spTree>
    <p:extLst>
      <p:ext uri="{BB962C8B-B14F-4D97-AF65-F5344CB8AC3E}">
        <p14:creationId xmlns:p14="http://schemas.microsoft.com/office/powerpoint/2010/main" val="3564165714"/>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7BA7A88-FC23-45B9-87ED-A42B79AF0BCD}"/>
              </a:ext>
            </a:extLst>
          </p:cNvPr>
          <p:cNvSpPr>
            <a:spLocks noGrp="1"/>
          </p:cNvSpPr>
          <p:nvPr>
            <p:ph type="title"/>
          </p:nvPr>
        </p:nvSpPr>
        <p:spPr/>
        <p:txBody>
          <a:bodyPr/>
          <a:lstStyle/>
          <a:p>
            <a:r>
              <a:rPr lang="de-DE" dirty="0"/>
              <a:t>Beispiele</a:t>
            </a:r>
          </a:p>
        </p:txBody>
      </p:sp>
      <p:sp>
        <p:nvSpPr>
          <p:cNvPr id="3" name="Textplatzhalter 2">
            <a:extLst>
              <a:ext uri="{FF2B5EF4-FFF2-40B4-BE49-F238E27FC236}">
                <a16:creationId xmlns:a16="http://schemas.microsoft.com/office/drawing/2014/main" id="{1A609D92-548F-404F-8C46-A0044382E2BE}"/>
              </a:ext>
            </a:extLst>
          </p:cNvPr>
          <p:cNvSpPr>
            <a:spLocks noGrp="1"/>
          </p:cNvSpPr>
          <p:nvPr>
            <p:ph type="body" idx="1"/>
          </p:nvPr>
        </p:nvSpPr>
        <p:spPr/>
        <p:txBody>
          <a:bodyPr/>
          <a:lstStyle/>
          <a:p>
            <a:endParaRPr lang="de-DE"/>
          </a:p>
        </p:txBody>
      </p:sp>
      <p:sp>
        <p:nvSpPr>
          <p:cNvPr id="4" name="Datumsplatzhalter 3">
            <a:extLst>
              <a:ext uri="{FF2B5EF4-FFF2-40B4-BE49-F238E27FC236}">
                <a16:creationId xmlns:a16="http://schemas.microsoft.com/office/drawing/2014/main" id="{E9B15D59-2170-4933-A01C-7C0C9CC9897C}"/>
              </a:ext>
            </a:extLst>
          </p:cNvPr>
          <p:cNvSpPr>
            <a:spLocks noGrp="1"/>
          </p:cNvSpPr>
          <p:nvPr>
            <p:ph type="dt" sz="half" idx="10"/>
          </p:nvPr>
        </p:nvSpPr>
        <p:spPr/>
        <p:txBody>
          <a:bodyPr/>
          <a:lstStyle/>
          <a:p>
            <a:fld id="{9AAB07D3-59FA-4B3E-9DD5-B7F57F953945}" type="datetime3">
              <a:rPr lang="en-GB" smtClean="0"/>
              <a:t>4 May, 2022</a:t>
            </a:fld>
            <a:endParaRPr lang="de-DE"/>
          </a:p>
        </p:txBody>
      </p:sp>
      <p:sp>
        <p:nvSpPr>
          <p:cNvPr id="5" name="Foliennummernplatzhalter 4">
            <a:extLst>
              <a:ext uri="{FF2B5EF4-FFF2-40B4-BE49-F238E27FC236}">
                <a16:creationId xmlns:a16="http://schemas.microsoft.com/office/drawing/2014/main" id="{7BF0A80E-CDB7-499E-8B31-D9B4D53C79D1}"/>
              </a:ext>
            </a:extLst>
          </p:cNvPr>
          <p:cNvSpPr>
            <a:spLocks noGrp="1"/>
          </p:cNvSpPr>
          <p:nvPr>
            <p:ph type="sldNum" sz="quarter" idx="11"/>
          </p:nvPr>
        </p:nvSpPr>
        <p:spPr/>
        <p:txBody>
          <a:bodyPr/>
          <a:lstStyle/>
          <a:p>
            <a:fld id="{CD13C9F6-DA1F-4969-8B21-2E803A8A69C8}" type="slidenum">
              <a:rPr lang="de-DE" smtClean="0"/>
              <a:t>44</a:t>
            </a:fld>
            <a:endParaRPr lang="de-DE" dirty="0"/>
          </a:p>
        </p:txBody>
      </p:sp>
    </p:spTree>
    <p:extLst>
      <p:ext uri="{BB962C8B-B14F-4D97-AF65-F5344CB8AC3E}">
        <p14:creationId xmlns:p14="http://schemas.microsoft.com/office/powerpoint/2010/main" val="3197720641"/>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B183465-BF68-48AC-B7B2-0B0CF4B72524}"/>
              </a:ext>
            </a:extLst>
          </p:cNvPr>
          <p:cNvSpPr>
            <a:spLocks noGrp="1"/>
          </p:cNvSpPr>
          <p:nvPr>
            <p:ph type="title"/>
          </p:nvPr>
        </p:nvSpPr>
        <p:spPr/>
        <p:txBody>
          <a:bodyPr>
            <a:normAutofit fontScale="90000"/>
          </a:bodyPr>
          <a:lstStyle/>
          <a:p>
            <a:r>
              <a:rPr lang="en-US" dirty="0"/>
              <a:t>Ein </a:t>
            </a:r>
            <a:r>
              <a:rPr lang="en-US" dirty="0" err="1"/>
              <a:t>Möbel-Hersteller</a:t>
            </a:r>
            <a:r>
              <a:rPr lang="en-US" dirty="0"/>
              <a:t> verbessert seinen Ruf</a:t>
            </a:r>
            <a:br>
              <a:rPr lang="en-US" dirty="0"/>
            </a:br>
            <a:r>
              <a:rPr lang="en-US" dirty="0"/>
              <a:t>und senkt Kosten durch Umstellung auf Solarthermie</a:t>
            </a:r>
            <a:endParaRPr lang="de-DE" dirty="0"/>
          </a:p>
        </p:txBody>
      </p:sp>
      <p:graphicFrame>
        <p:nvGraphicFramePr>
          <p:cNvPr id="6" name="Tabelle 6">
            <a:extLst>
              <a:ext uri="{FF2B5EF4-FFF2-40B4-BE49-F238E27FC236}">
                <a16:creationId xmlns:a16="http://schemas.microsoft.com/office/drawing/2014/main" id="{ED5472BE-588B-4E88-98F1-450F602588A3}"/>
              </a:ext>
            </a:extLst>
          </p:cNvPr>
          <p:cNvGraphicFramePr>
            <a:graphicFrameLocks noGrp="1"/>
          </p:cNvGraphicFramePr>
          <p:nvPr>
            <p:ph idx="1"/>
            <p:extLst>
              <p:ext uri="{D42A27DB-BD31-4B8C-83A1-F6EECF244321}">
                <p14:modId xmlns:p14="http://schemas.microsoft.com/office/powerpoint/2010/main" val="2842455847"/>
              </p:ext>
            </p:extLst>
          </p:nvPr>
        </p:nvGraphicFramePr>
        <p:xfrm>
          <a:off x="5186086" y="4121623"/>
          <a:ext cx="6311150" cy="1483360"/>
        </p:xfrm>
        <a:graphic>
          <a:graphicData uri="http://schemas.openxmlformats.org/drawingml/2006/table">
            <a:tbl>
              <a:tblPr firstRow="1" bandRow="1">
                <a:tableStyleId>{5C22544A-7EE6-4342-B048-85BDC9FD1C3A}</a:tableStyleId>
              </a:tblPr>
              <a:tblGrid>
                <a:gridCol w="2241173">
                  <a:extLst>
                    <a:ext uri="{9D8B030D-6E8A-4147-A177-3AD203B41FA5}">
                      <a16:colId xmlns:a16="http://schemas.microsoft.com/office/drawing/2014/main" val="2610550370"/>
                    </a:ext>
                  </a:extLst>
                </a:gridCol>
                <a:gridCol w="1528483">
                  <a:extLst>
                    <a:ext uri="{9D8B030D-6E8A-4147-A177-3AD203B41FA5}">
                      <a16:colId xmlns:a16="http://schemas.microsoft.com/office/drawing/2014/main" val="1809071596"/>
                    </a:ext>
                  </a:extLst>
                </a:gridCol>
                <a:gridCol w="2541494">
                  <a:extLst>
                    <a:ext uri="{9D8B030D-6E8A-4147-A177-3AD203B41FA5}">
                      <a16:colId xmlns:a16="http://schemas.microsoft.com/office/drawing/2014/main" val="1250721328"/>
                    </a:ext>
                  </a:extLst>
                </a:gridCol>
              </a:tblGrid>
              <a:tr h="370840">
                <a:tc>
                  <a:txBody>
                    <a:bodyPr/>
                    <a:lstStyle/>
                    <a:p>
                      <a:endParaRPr lang="de-DE" dirty="0"/>
                    </a:p>
                  </a:txBody>
                  <a:tcPr/>
                </a:tc>
                <a:tc>
                  <a:txBody>
                    <a:bodyPr/>
                    <a:lstStyle/>
                    <a:p>
                      <a:pPr algn="ctr"/>
                      <a:r>
                        <a:rPr lang="de-DE" dirty="0"/>
                        <a:t>Alle </a:t>
                      </a:r>
                      <a:r>
                        <a:rPr lang="de-DE" dirty="0" err="1"/>
                        <a:t>Vorteile</a:t>
                      </a:r>
                      <a:endParaRPr lang="de-DE" dirty="0"/>
                    </a:p>
                  </a:txBody>
                  <a:tcPr/>
                </a:tc>
                <a:tc>
                  <a:txBody>
                    <a:bodyPr/>
                    <a:lstStyle/>
                    <a:p>
                      <a:pPr algn="ctr"/>
                      <a:r>
                        <a:rPr lang="de-DE" dirty="0"/>
                        <a:t>Reine </a:t>
                      </a:r>
                      <a:r>
                        <a:rPr lang="de-DE" dirty="0" err="1"/>
                        <a:t>Energievorteile</a:t>
                      </a:r>
                      <a:endParaRPr lang="de-DE" dirty="0"/>
                    </a:p>
                  </a:txBody>
                  <a:tcPr/>
                </a:tc>
                <a:extLst>
                  <a:ext uri="{0D108BD9-81ED-4DB2-BD59-A6C34878D82A}">
                    <a16:rowId xmlns:a16="http://schemas.microsoft.com/office/drawing/2014/main" val="695036798"/>
                  </a:ext>
                </a:extLst>
              </a:tr>
              <a:tr h="370840">
                <a:tc>
                  <a:txBody>
                    <a:bodyPr/>
                    <a:lstStyle/>
                    <a:p>
                      <a:r>
                        <a:rPr lang="de-DE" dirty="0"/>
                        <a:t>Kapitalwert</a:t>
                      </a:r>
                    </a:p>
                  </a:txBody>
                  <a:tcPr/>
                </a:tc>
                <a:tc>
                  <a:txBody>
                    <a:bodyPr/>
                    <a:lstStyle/>
                    <a:p>
                      <a:pPr algn="ctr"/>
                      <a:r>
                        <a:rPr lang="de-DE" dirty="0"/>
                        <a:t>5.600 €</a:t>
                      </a:r>
                    </a:p>
                  </a:txBody>
                  <a:tcPr/>
                </a:tc>
                <a:tc>
                  <a:txBody>
                    <a:bodyPr/>
                    <a:lstStyle/>
                    <a:p>
                      <a:pPr algn="ctr"/>
                      <a:r>
                        <a:rPr lang="de-DE" dirty="0"/>
                        <a:t>-1.578 €</a:t>
                      </a:r>
                    </a:p>
                  </a:txBody>
                  <a:tcPr/>
                </a:tc>
                <a:extLst>
                  <a:ext uri="{0D108BD9-81ED-4DB2-BD59-A6C34878D82A}">
                    <a16:rowId xmlns:a16="http://schemas.microsoft.com/office/drawing/2014/main" val="1171138372"/>
                  </a:ext>
                </a:extLst>
              </a:tr>
              <a:tr h="370840">
                <a:tc>
                  <a:txBody>
                    <a:bodyPr/>
                    <a:lstStyle/>
                    <a:p>
                      <a:r>
                        <a:rPr lang="de-DE" dirty="0"/>
                        <a:t>Interner </a:t>
                      </a:r>
                      <a:r>
                        <a:rPr lang="de-DE" dirty="0" err="1"/>
                        <a:t>Zinsfuß</a:t>
                      </a:r>
                      <a:endParaRPr lang="de-DE" dirty="0"/>
                    </a:p>
                  </a:txBody>
                  <a:tcPr/>
                </a:tc>
                <a:tc>
                  <a:txBody>
                    <a:bodyPr/>
                    <a:lstStyle/>
                    <a:p>
                      <a:pPr algn="ctr"/>
                      <a:r>
                        <a:rPr lang="de-DE" dirty="0"/>
                        <a:t>26,9%</a:t>
                      </a:r>
                    </a:p>
                  </a:txBody>
                  <a:tcPr/>
                </a:tc>
                <a:tc>
                  <a:txBody>
                    <a:bodyPr/>
                    <a:lstStyle/>
                    <a:p>
                      <a:pPr algn="ctr"/>
                      <a:r>
                        <a:rPr lang="de-DE" dirty="0"/>
                        <a:t>-5,4%</a:t>
                      </a:r>
                    </a:p>
                  </a:txBody>
                  <a:tcPr/>
                </a:tc>
                <a:extLst>
                  <a:ext uri="{0D108BD9-81ED-4DB2-BD59-A6C34878D82A}">
                    <a16:rowId xmlns:a16="http://schemas.microsoft.com/office/drawing/2014/main" val="764549004"/>
                  </a:ext>
                </a:extLst>
              </a:tr>
              <a:tr h="370840">
                <a:tc>
                  <a:txBody>
                    <a:bodyPr/>
                    <a:lstStyle/>
                    <a:p>
                      <a:r>
                        <a:rPr lang="de-DE" dirty="0" err="1"/>
                        <a:t>Amortisationzeit</a:t>
                      </a:r>
                      <a:endParaRPr lang="de-DE" dirty="0"/>
                    </a:p>
                  </a:txBody>
                  <a:tcPr/>
                </a:tc>
                <a:tc>
                  <a:txBody>
                    <a:bodyPr/>
                    <a:lstStyle/>
                    <a:p>
                      <a:pPr algn="ctr"/>
                      <a:r>
                        <a:rPr lang="de-DE" dirty="0"/>
                        <a:t>4 </a:t>
                      </a:r>
                      <a:r>
                        <a:rPr lang="de-DE" dirty="0" err="1"/>
                        <a:t>Jahre</a:t>
                      </a:r>
                      <a:endParaRPr lang="de-DE" dirty="0"/>
                    </a:p>
                  </a:txBody>
                  <a:tcPr/>
                </a:tc>
                <a:tc>
                  <a:txBody>
                    <a:bodyPr/>
                    <a:lstStyle/>
                    <a:p>
                      <a:pPr algn="ctr"/>
                      <a:r>
                        <a:rPr lang="de-DE" dirty="0"/>
                        <a:t>38 </a:t>
                      </a:r>
                      <a:r>
                        <a:rPr lang="de-DE" dirty="0" err="1"/>
                        <a:t>Jahre</a:t>
                      </a:r>
                      <a:endParaRPr lang="de-DE" dirty="0"/>
                    </a:p>
                  </a:txBody>
                  <a:tcPr/>
                </a:tc>
                <a:extLst>
                  <a:ext uri="{0D108BD9-81ED-4DB2-BD59-A6C34878D82A}">
                    <a16:rowId xmlns:a16="http://schemas.microsoft.com/office/drawing/2014/main" val="2124484875"/>
                  </a:ext>
                </a:extLst>
              </a:tr>
            </a:tbl>
          </a:graphicData>
        </a:graphic>
      </p:graphicFrame>
      <p:sp>
        <p:nvSpPr>
          <p:cNvPr id="4" name="Datumsplatzhalter 3">
            <a:extLst>
              <a:ext uri="{FF2B5EF4-FFF2-40B4-BE49-F238E27FC236}">
                <a16:creationId xmlns:a16="http://schemas.microsoft.com/office/drawing/2014/main" id="{DDA17F69-AF06-4A8F-8994-A8D10007A095}"/>
              </a:ext>
            </a:extLst>
          </p:cNvPr>
          <p:cNvSpPr>
            <a:spLocks noGrp="1"/>
          </p:cNvSpPr>
          <p:nvPr>
            <p:ph type="dt" sz="half" idx="10"/>
          </p:nvPr>
        </p:nvSpPr>
        <p:spPr/>
        <p:txBody>
          <a:bodyPr/>
          <a:lstStyle/>
          <a:p>
            <a:fld id="{E358CA96-E99A-439F-A336-D84BF4D5DD11}" type="datetime3">
              <a:rPr lang="en-GB" smtClean="0"/>
              <a:t>4 May, 2022</a:t>
            </a:fld>
            <a:endParaRPr lang="de-DE"/>
          </a:p>
        </p:txBody>
      </p:sp>
      <p:sp>
        <p:nvSpPr>
          <p:cNvPr id="5" name="Foliennummernplatzhalter 4">
            <a:extLst>
              <a:ext uri="{FF2B5EF4-FFF2-40B4-BE49-F238E27FC236}">
                <a16:creationId xmlns:a16="http://schemas.microsoft.com/office/drawing/2014/main" id="{37FA38D5-5825-48CB-9D39-8D00EE725E00}"/>
              </a:ext>
            </a:extLst>
          </p:cNvPr>
          <p:cNvSpPr>
            <a:spLocks noGrp="1"/>
          </p:cNvSpPr>
          <p:nvPr>
            <p:ph type="sldNum" sz="quarter" idx="11"/>
          </p:nvPr>
        </p:nvSpPr>
        <p:spPr/>
        <p:txBody>
          <a:bodyPr/>
          <a:lstStyle/>
          <a:p>
            <a:fld id="{CD13C9F6-DA1F-4969-8B21-2E803A8A69C8}" type="slidenum">
              <a:rPr lang="de-DE" smtClean="0"/>
              <a:t>45</a:t>
            </a:fld>
            <a:endParaRPr lang="de-DE" dirty="0"/>
          </a:p>
        </p:txBody>
      </p:sp>
      <p:sp>
        <p:nvSpPr>
          <p:cNvPr id="7" name="Textfeld 6">
            <a:extLst>
              <a:ext uri="{FF2B5EF4-FFF2-40B4-BE49-F238E27FC236}">
                <a16:creationId xmlns:a16="http://schemas.microsoft.com/office/drawing/2014/main" id="{49E72567-AD30-42D4-BB93-40A943AAFDA9}"/>
              </a:ext>
            </a:extLst>
          </p:cNvPr>
          <p:cNvSpPr txBox="1"/>
          <p:nvPr/>
        </p:nvSpPr>
        <p:spPr>
          <a:xfrm>
            <a:off x="272413" y="246463"/>
            <a:ext cx="1941494" cy="523220"/>
          </a:xfrm>
          <a:prstGeom prst="rect">
            <a:avLst/>
          </a:prstGeom>
          <a:noFill/>
        </p:spPr>
        <p:txBody>
          <a:bodyPr wrap="none" rtlCol="0">
            <a:spAutoFit/>
          </a:bodyPr>
          <a:lstStyle/>
          <a:p>
            <a:r>
              <a:rPr lang="de-DE" sz="2800" dirty="0" err="1">
                <a:solidFill>
                  <a:srgbClr val="9499FE"/>
                </a:solidFill>
              </a:rPr>
              <a:t>Beispiel </a:t>
            </a:r>
            <a:r>
              <a:rPr lang="de-DE" sz="2800" dirty="0">
                <a:solidFill>
                  <a:srgbClr val="9499FE"/>
                </a:solidFill>
              </a:rPr>
              <a:t>1 </a:t>
            </a:r>
          </a:p>
        </p:txBody>
      </p:sp>
      <p:sp>
        <p:nvSpPr>
          <p:cNvPr id="8" name="Rechteck: abgerundete Ecken 7">
            <a:extLst>
              <a:ext uri="{FF2B5EF4-FFF2-40B4-BE49-F238E27FC236}">
                <a16:creationId xmlns:a16="http://schemas.microsoft.com/office/drawing/2014/main" id="{B68C0C31-29AA-4892-A56E-607C20E2A4F6}"/>
              </a:ext>
            </a:extLst>
          </p:cNvPr>
          <p:cNvSpPr/>
          <p:nvPr/>
        </p:nvSpPr>
        <p:spPr>
          <a:xfrm>
            <a:off x="838200" y="3213463"/>
            <a:ext cx="3980330" cy="239152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tabLst>
                <a:tab pos="1614488" algn="l"/>
              </a:tabLst>
            </a:pPr>
            <a:r>
              <a:rPr lang="de-DE" b="1" dirty="0" err="1">
                <a:solidFill>
                  <a:schemeClr val="accent5"/>
                </a:solidFill>
              </a:rPr>
              <a:t>Sektor</a:t>
            </a:r>
            <a:r>
              <a:rPr lang="de-DE" b="1" dirty="0">
                <a:solidFill>
                  <a:schemeClr val="accent5"/>
                </a:solidFill>
              </a:rPr>
              <a:t>: </a:t>
            </a:r>
            <a:r>
              <a:rPr lang="de-DE" dirty="0" err="1">
                <a:solidFill>
                  <a:schemeClr val="tx1"/>
                </a:solidFill>
              </a:rPr>
              <a:t>Möbelhersteller</a:t>
            </a:r>
            <a:endParaRPr lang="de-DE" dirty="0">
              <a:solidFill>
                <a:schemeClr val="tx1"/>
              </a:solidFill>
            </a:endParaRPr>
          </a:p>
          <a:p>
            <a:pPr>
              <a:tabLst>
                <a:tab pos="1614488" algn="l"/>
              </a:tabLst>
            </a:pPr>
            <a:r>
              <a:rPr lang="de-DE" b="1" dirty="0">
                <a:solidFill>
                  <a:schemeClr val="accent5"/>
                </a:solidFill>
              </a:rPr>
              <a:t>Größe: </a:t>
            </a:r>
            <a:r>
              <a:rPr lang="de-DE" dirty="0">
                <a:solidFill>
                  <a:schemeClr val="tx1"/>
                </a:solidFill>
              </a:rPr>
              <a:t>12 </a:t>
            </a:r>
            <a:r>
              <a:rPr lang="de-DE" dirty="0" err="1">
                <a:solidFill>
                  <a:schemeClr val="tx1"/>
                </a:solidFill>
              </a:rPr>
              <a:t>Mitarbeiter</a:t>
            </a:r>
            <a:endParaRPr lang="de-DE" dirty="0">
              <a:solidFill>
                <a:schemeClr val="tx1"/>
              </a:solidFill>
            </a:endParaRPr>
          </a:p>
          <a:p>
            <a:pPr>
              <a:tabLst>
                <a:tab pos="1614488" algn="l"/>
              </a:tabLst>
            </a:pPr>
            <a:r>
              <a:rPr lang="de-DE" b="1" dirty="0">
                <a:solidFill>
                  <a:schemeClr val="accent5"/>
                </a:solidFill>
              </a:rPr>
              <a:t>Standort: </a:t>
            </a:r>
            <a:r>
              <a:rPr lang="de-DE" dirty="0" err="1">
                <a:solidFill>
                  <a:schemeClr val="tx1"/>
                </a:solidFill>
              </a:rPr>
              <a:t>Polen</a:t>
            </a:r>
            <a:endParaRPr lang="de-DE" dirty="0">
              <a:solidFill>
                <a:schemeClr val="tx1"/>
              </a:solidFill>
            </a:endParaRPr>
          </a:p>
          <a:p>
            <a:pPr>
              <a:tabLst>
                <a:tab pos="1614488" algn="l"/>
              </a:tabLst>
            </a:pPr>
            <a:r>
              <a:rPr lang="de-DE" b="1" dirty="0" err="1">
                <a:solidFill>
                  <a:schemeClr val="accent5"/>
                </a:solidFill>
              </a:rPr>
              <a:t>Maßnahme</a:t>
            </a:r>
            <a:r>
              <a:rPr lang="de-DE" b="1" dirty="0">
                <a:solidFill>
                  <a:schemeClr val="accent5"/>
                </a:solidFill>
              </a:rPr>
              <a:t>: </a:t>
            </a:r>
            <a:r>
              <a:rPr lang="de-DE" dirty="0" err="1">
                <a:solidFill>
                  <a:schemeClr val="tx1"/>
                </a:solidFill>
              </a:rPr>
              <a:t>Einsatz von </a:t>
            </a:r>
            <a:r>
              <a:rPr lang="de-DE" dirty="0">
                <a:solidFill>
                  <a:schemeClr val="tx1"/>
                </a:solidFill>
              </a:rPr>
              <a:t>solarthermischen </a:t>
            </a:r>
            <a:r>
              <a:rPr lang="de-DE" dirty="0" err="1">
                <a:solidFill>
                  <a:schemeClr val="tx1"/>
                </a:solidFill>
              </a:rPr>
              <a:t>Kollektoren zur Warmwasserbereitung</a:t>
            </a:r>
            <a:endParaRPr lang="de-DE" dirty="0">
              <a:solidFill>
                <a:schemeClr val="tx1"/>
              </a:solidFill>
            </a:endParaRPr>
          </a:p>
          <a:p>
            <a:pPr algn="l">
              <a:tabLst>
                <a:tab pos="1614488" algn="l"/>
              </a:tabLst>
            </a:pPr>
            <a:r>
              <a:rPr lang="de-DE" b="1" dirty="0">
                <a:solidFill>
                  <a:schemeClr val="accent5"/>
                </a:solidFill>
              </a:rPr>
              <a:t>NEV quantifiziert: </a:t>
            </a:r>
            <a:r>
              <a:rPr lang="en-US" dirty="0">
                <a:solidFill>
                  <a:schemeClr val="tx1"/>
                </a:solidFill>
              </a:rPr>
              <a:t>Zeitersparnis</a:t>
            </a:r>
          </a:p>
        </p:txBody>
      </p:sp>
      <p:sp>
        <p:nvSpPr>
          <p:cNvPr id="9" name="Textfeld 8">
            <a:extLst>
              <a:ext uri="{FF2B5EF4-FFF2-40B4-BE49-F238E27FC236}">
                <a16:creationId xmlns:a16="http://schemas.microsoft.com/office/drawing/2014/main" id="{844F8A4B-A14A-4EA3-B5A1-48C23073C617}"/>
              </a:ext>
            </a:extLst>
          </p:cNvPr>
          <p:cNvSpPr txBox="1"/>
          <p:nvPr/>
        </p:nvSpPr>
        <p:spPr>
          <a:xfrm>
            <a:off x="5083449" y="3070180"/>
            <a:ext cx="6098240" cy="923330"/>
          </a:xfrm>
          <a:prstGeom prst="rect">
            <a:avLst/>
          </a:prstGeom>
          <a:noFill/>
        </p:spPr>
        <p:txBody>
          <a:bodyPr wrap="square">
            <a:spAutoFit/>
          </a:bodyPr>
          <a:lstStyle/>
          <a:p>
            <a:r>
              <a:rPr lang="de-DE" b="1" dirty="0" err="1">
                <a:solidFill>
                  <a:schemeClr val="accent5"/>
                </a:solidFill>
              </a:rPr>
              <a:t>Investitionsdauer </a:t>
            </a:r>
            <a:r>
              <a:rPr lang="de-DE" dirty="0"/>
              <a:t>(NPV, IRR): 20 </a:t>
            </a:r>
            <a:r>
              <a:rPr lang="de-DE" dirty="0" err="1"/>
              <a:t>Jahre</a:t>
            </a:r>
            <a:endParaRPr lang="de-DE" dirty="0"/>
          </a:p>
          <a:p>
            <a:r>
              <a:rPr lang="de-DE" b="1" dirty="0">
                <a:solidFill>
                  <a:schemeClr val="accent5"/>
                </a:solidFill>
              </a:rPr>
              <a:t>CAPEX: </a:t>
            </a:r>
            <a:r>
              <a:rPr lang="de-DE" dirty="0"/>
              <a:t>2.355 € </a:t>
            </a:r>
          </a:p>
          <a:p>
            <a:r>
              <a:rPr lang="de-DE" b="1" dirty="0">
                <a:solidFill>
                  <a:schemeClr val="accent5"/>
                </a:solidFill>
              </a:rPr>
              <a:t>Abzinsungssatz : </a:t>
            </a:r>
            <a:r>
              <a:rPr lang="de-DE" dirty="0"/>
              <a:t>5%</a:t>
            </a:r>
          </a:p>
        </p:txBody>
      </p:sp>
      <p:sp>
        <p:nvSpPr>
          <p:cNvPr id="10" name="Inhaltsplatzhalter 2">
            <a:extLst>
              <a:ext uri="{FF2B5EF4-FFF2-40B4-BE49-F238E27FC236}">
                <a16:creationId xmlns:a16="http://schemas.microsoft.com/office/drawing/2014/main" id="{7A6454E7-CB78-4C4A-A433-A17683F824F8}"/>
              </a:ext>
            </a:extLst>
          </p:cNvPr>
          <p:cNvSpPr txBox="1">
            <a:spLocks/>
          </p:cNvSpPr>
          <p:nvPr/>
        </p:nvSpPr>
        <p:spPr>
          <a:xfrm>
            <a:off x="838201" y="2213155"/>
            <a:ext cx="11029776" cy="4143195"/>
          </a:xfrm>
          <a:prstGeom prst="rect">
            <a:avLst/>
          </a:prstGeom>
        </p:spPr>
        <p:txBody>
          <a:bodyPr vert="horz" lIns="91440" tIns="45720" rIns="91440" bIns="45720" rtlCol="0">
            <a:normAutofit/>
          </a:bodyPr>
          <a:lstStyle>
            <a:lvl1pPr marL="0" indent="0" algn="l" defTabSz="914400" rtl="0" eaLnBrk="1" latinLnBrk="0" hangingPunct="1">
              <a:lnSpc>
                <a:spcPct val="90000"/>
              </a:lnSpc>
              <a:spcBef>
                <a:spcPts val="1000"/>
              </a:spcBef>
              <a:buClr>
                <a:srgbClr val="034EA8"/>
              </a:buClr>
              <a:buFont typeface="Arial" panose="020B0604020202020204" pitchFamily="34" charset="0"/>
              <a:buNone/>
              <a:defRPr sz="2800" kern="1200">
                <a:solidFill>
                  <a:schemeClr val="tx1"/>
                </a:solidFill>
                <a:latin typeface="Noto Sans" panose="020B0502040504020204" pitchFamily="34" charset="0"/>
                <a:ea typeface="Noto Sans" panose="020B0502040504020204" pitchFamily="34" charset="0"/>
                <a:cs typeface="Noto Sans" panose="020B0502040504020204" pitchFamily="34" charset="0"/>
              </a:defRPr>
            </a:lvl1pPr>
            <a:lvl2pPr marL="685800" indent="-228600" algn="l" defTabSz="914400" rtl="0" eaLnBrk="1" latinLnBrk="0" hangingPunct="1">
              <a:lnSpc>
                <a:spcPct val="90000"/>
              </a:lnSpc>
              <a:spcBef>
                <a:spcPts val="500"/>
              </a:spcBef>
              <a:buClr>
                <a:srgbClr val="034EA8"/>
              </a:buClr>
              <a:buFont typeface="Arial" panose="020B0604020202020204" pitchFamily="34" charset="0"/>
              <a:buChar char="•"/>
              <a:defRPr sz="2800" kern="1200" baseline="0">
                <a:solidFill>
                  <a:schemeClr val="tx1"/>
                </a:solidFill>
                <a:latin typeface="Noto Sans" panose="020B0502040504020204" pitchFamily="34" charset="0"/>
                <a:ea typeface="Noto Sans" panose="020B0502040504020204" pitchFamily="34" charset="0"/>
                <a:cs typeface="Noto Sans" panose="020B0502040504020204" pitchFamily="34" charset="0"/>
              </a:defRPr>
            </a:lvl2pPr>
            <a:lvl3pPr marL="1143000" indent="-228600" algn="l" defTabSz="914400" rtl="0" eaLnBrk="1" latinLnBrk="0" hangingPunct="1">
              <a:lnSpc>
                <a:spcPct val="90000"/>
              </a:lnSpc>
              <a:spcBef>
                <a:spcPts val="500"/>
              </a:spcBef>
              <a:buClr>
                <a:srgbClr val="034EA8"/>
              </a:buClr>
              <a:buFont typeface="Arial" panose="020B0604020202020204" pitchFamily="34" charset="0"/>
              <a:buChar char="•"/>
              <a:defRPr sz="2400" kern="1200" baseline="0">
                <a:solidFill>
                  <a:schemeClr val="tx1"/>
                </a:solidFill>
                <a:latin typeface="Noto Sans" panose="020B0502040504020204" pitchFamily="34" charset="0"/>
                <a:ea typeface="Noto Sans" panose="020B0502040504020204" pitchFamily="34" charset="0"/>
                <a:cs typeface="Noto Sans" panose="020B0502040504020204" pitchFamily="34" charset="0"/>
              </a:defRPr>
            </a:lvl3pPr>
            <a:lvl4pPr marL="1600200" indent="-228600" algn="l" defTabSz="914400" rtl="0" eaLnBrk="1" latinLnBrk="0" hangingPunct="1">
              <a:lnSpc>
                <a:spcPct val="90000"/>
              </a:lnSpc>
              <a:spcBef>
                <a:spcPts val="500"/>
              </a:spcBef>
              <a:buClr>
                <a:srgbClr val="034EA8"/>
              </a:buClr>
              <a:buFont typeface="Arial" panose="020B0604020202020204" pitchFamily="34" charset="0"/>
              <a:buChar char="•"/>
              <a:defRPr sz="2000" kern="1200" baseline="0">
                <a:solidFill>
                  <a:schemeClr val="tx1"/>
                </a:solidFill>
                <a:latin typeface="Noto Sans" panose="020B0502040504020204" pitchFamily="34" charset="0"/>
                <a:ea typeface="Noto Sans" panose="020B0502040504020204" pitchFamily="34" charset="0"/>
                <a:cs typeface="Noto Sans" panose="020B0502040504020204" pitchFamily="34" charset="0"/>
              </a:defRPr>
            </a:lvl4pPr>
            <a:lvl5pPr marL="2057400" indent="-228600" algn="l" defTabSz="914400" rtl="0" eaLnBrk="1" latinLnBrk="0" hangingPunct="1">
              <a:lnSpc>
                <a:spcPct val="90000"/>
              </a:lnSpc>
              <a:spcBef>
                <a:spcPts val="500"/>
              </a:spcBef>
              <a:buClr>
                <a:srgbClr val="034EA8"/>
              </a:buClr>
              <a:buFont typeface="Arial" panose="020B0604020202020204" pitchFamily="34" charset="0"/>
              <a:buChar char="•"/>
              <a:defRPr sz="2000" kern="1200" baseline="0">
                <a:solidFill>
                  <a:schemeClr val="tx1"/>
                </a:solidFill>
                <a:latin typeface="Noto Sans" panose="020B0502040504020204" pitchFamily="34" charset="0"/>
                <a:ea typeface="Noto Sans" panose="020B0502040504020204" pitchFamily="34" charset="0"/>
                <a:cs typeface="Noto Sans" panose="020B0502040504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800" dirty="0"/>
              <a:t>Alter und </a:t>
            </a:r>
            <a:r>
              <a:rPr lang="en-US" sz="1800" dirty="0" err="1"/>
              <a:t>ineffizienter</a:t>
            </a:r>
            <a:r>
              <a:rPr lang="en-US" sz="1800" dirty="0"/>
              <a:t> </a:t>
            </a:r>
            <a:r>
              <a:rPr lang="en-US" sz="1800" dirty="0" err="1"/>
              <a:t>Heizkessel</a:t>
            </a:r>
            <a:r>
              <a:rPr lang="en-US" sz="1800" dirty="0"/>
              <a:t> für TWW und </a:t>
            </a:r>
            <a:r>
              <a:rPr lang="en-US" sz="1800" dirty="0" err="1"/>
              <a:t>Heizung</a:t>
            </a:r>
            <a:r>
              <a:rPr lang="en-US" sz="1800" dirty="0"/>
              <a:t>. </a:t>
            </a:r>
            <a:r>
              <a:rPr lang="en-US" sz="1800" dirty="0" err="1"/>
              <a:t>Vorbereitung</a:t>
            </a:r>
            <a:r>
              <a:rPr lang="en-US" sz="1800" dirty="0"/>
              <a:t> des </a:t>
            </a:r>
            <a:r>
              <a:rPr lang="en-US" sz="1800" dirty="0" err="1"/>
              <a:t>Brennstoffs</a:t>
            </a:r>
            <a:r>
              <a:rPr lang="en-US" sz="1800" dirty="0"/>
              <a:t> von </a:t>
            </a:r>
            <a:r>
              <a:rPr lang="en-US" sz="1800" dirty="0" err="1"/>
              <a:t>einem</a:t>
            </a:r>
            <a:r>
              <a:rPr lang="en-US" sz="1800" dirty="0"/>
              <a:t> </a:t>
            </a:r>
            <a:r>
              <a:rPr lang="en-US" sz="1800" dirty="0" err="1"/>
              <a:t>hochqualifizierten</a:t>
            </a:r>
            <a:r>
              <a:rPr lang="en-US" sz="1800" dirty="0"/>
              <a:t> </a:t>
            </a:r>
            <a:r>
              <a:rPr lang="en-US" sz="1800" dirty="0" err="1"/>
              <a:t>Angestellter</a:t>
            </a:r>
            <a:r>
              <a:rPr lang="en-US" sz="1800" dirty="0"/>
              <a:t> </a:t>
            </a:r>
            <a:r>
              <a:rPr lang="en-US" sz="1800" dirty="0" err="1"/>
              <a:t>notwendig</a:t>
            </a:r>
            <a:r>
              <a:rPr lang="en-US" sz="1800" dirty="0"/>
              <a:t> (</a:t>
            </a:r>
            <a:r>
              <a:rPr lang="en-US" sz="1800" dirty="0" err="1"/>
              <a:t>Kohle</a:t>
            </a:r>
            <a:r>
              <a:rPr lang="en-US" sz="1800" dirty="0"/>
              <a:t> </a:t>
            </a:r>
            <a:r>
              <a:rPr lang="en-US" sz="1800" dirty="0" err="1"/>
              <a:t>im</a:t>
            </a:r>
            <a:r>
              <a:rPr lang="en-US" sz="1800" dirty="0"/>
              <a:t> Winter, </a:t>
            </a:r>
            <a:r>
              <a:rPr lang="en-US" sz="1800" dirty="0" err="1"/>
              <a:t>Holz</a:t>
            </a:r>
            <a:r>
              <a:rPr lang="en-US" sz="1800" dirty="0"/>
              <a:t> </a:t>
            </a:r>
            <a:r>
              <a:rPr lang="en-US" sz="1800" dirty="0" err="1"/>
              <a:t>im</a:t>
            </a:r>
            <a:r>
              <a:rPr lang="en-US" sz="1800" dirty="0"/>
              <a:t> Sommer).</a:t>
            </a:r>
            <a:endParaRPr lang="de-DE" sz="1800" b="1" dirty="0"/>
          </a:p>
        </p:txBody>
      </p:sp>
    </p:spTree>
    <p:extLst>
      <p:ext uri="{BB962C8B-B14F-4D97-AF65-F5344CB8AC3E}">
        <p14:creationId xmlns:p14="http://schemas.microsoft.com/office/powerpoint/2010/main" val="3521907862"/>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B183465-BF68-48AC-B7B2-0B0CF4B72524}"/>
              </a:ext>
            </a:extLst>
          </p:cNvPr>
          <p:cNvSpPr>
            <a:spLocks noGrp="1"/>
          </p:cNvSpPr>
          <p:nvPr>
            <p:ph type="title"/>
          </p:nvPr>
        </p:nvSpPr>
        <p:spPr/>
        <p:txBody>
          <a:bodyPr>
            <a:normAutofit fontScale="90000"/>
          </a:bodyPr>
          <a:lstStyle/>
          <a:p>
            <a:r>
              <a:rPr lang="en-US" dirty="0"/>
              <a:t>Ein </a:t>
            </a:r>
            <a:r>
              <a:rPr lang="en-US" dirty="0" err="1"/>
              <a:t>großes</a:t>
            </a:r>
            <a:r>
              <a:rPr lang="en-US" dirty="0"/>
              <a:t> </a:t>
            </a:r>
            <a:r>
              <a:rPr lang="en-US" dirty="0" err="1"/>
              <a:t>Unternehmen</a:t>
            </a:r>
            <a:r>
              <a:rPr lang="en-US" dirty="0"/>
              <a:t> </a:t>
            </a:r>
            <a:r>
              <a:rPr lang="en-US" dirty="0" err="1"/>
              <a:t>renoviert</a:t>
            </a:r>
            <a:r>
              <a:rPr lang="en-US" dirty="0"/>
              <a:t> sein </a:t>
            </a:r>
            <a:r>
              <a:rPr lang="en-US" dirty="0" err="1"/>
              <a:t>Bürogebäude</a:t>
            </a:r>
            <a:r>
              <a:rPr lang="en-US" dirty="0"/>
              <a:t> </a:t>
            </a:r>
            <a:r>
              <a:rPr lang="en-US" dirty="0" err="1"/>
              <a:t>vollständig</a:t>
            </a:r>
            <a:r>
              <a:rPr lang="en-US" dirty="0"/>
              <a:t>. </a:t>
            </a:r>
            <a:endParaRPr lang="de-DE" dirty="0"/>
          </a:p>
        </p:txBody>
      </p:sp>
      <p:graphicFrame>
        <p:nvGraphicFramePr>
          <p:cNvPr id="6" name="Tabelle 6">
            <a:extLst>
              <a:ext uri="{FF2B5EF4-FFF2-40B4-BE49-F238E27FC236}">
                <a16:creationId xmlns:a16="http://schemas.microsoft.com/office/drawing/2014/main" id="{ED5472BE-588B-4E88-98F1-450F602588A3}"/>
              </a:ext>
            </a:extLst>
          </p:cNvPr>
          <p:cNvGraphicFramePr>
            <a:graphicFrameLocks noGrp="1"/>
          </p:cNvGraphicFramePr>
          <p:nvPr>
            <p:ph idx="1"/>
            <p:extLst>
              <p:ext uri="{D42A27DB-BD31-4B8C-83A1-F6EECF244321}">
                <p14:modId xmlns:p14="http://schemas.microsoft.com/office/powerpoint/2010/main" val="3515395066"/>
              </p:ext>
            </p:extLst>
          </p:nvPr>
        </p:nvGraphicFramePr>
        <p:xfrm>
          <a:off x="5232739" y="3887396"/>
          <a:ext cx="6311150" cy="1483360"/>
        </p:xfrm>
        <a:graphic>
          <a:graphicData uri="http://schemas.openxmlformats.org/drawingml/2006/table">
            <a:tbl>
              <a:tblPr firstRow="1" bandRow="1">
                <a:tableStyleId>{5C22544A-7EE6-4342-B048-85BDC9FD1C3A}</a:tableStyleId>
              </a:tblPr>
              <a:tblGrid>
                <a:gridCol w="2241173">
                  <a:extLst>
                    <a:ext uri="{9D8B030D-6E8A-4147-A177-3AD203B41FA5}">
                      <a16:colId xmlns:a16="http://schemas.microsoft.com/office/drawing/2014/main" val="2610550370"/>
                    </a:ext>
                  </a:extLst>
                </a:gridCol>
                <a:gridCol w="1703294">
                  <a:extLst>
                    <a:ext uri="{9D8B030D-6E8A-4147-A177-3AD203B41FA5}">
                      <a16:colId xmlns:a16="http://schemas.microsoft.com/office/drawing/2014/main" val="1809071596"/>
                    </a:ext>
                  </a:extLst>
                </a:gridCol>
                <a:gridCol w="2366683">
                  <a:extLst>
                    <a:ext uri="{9D8B030D-6E8A-4147-A177-3AD203B41FA5}">
                      <a16:colId xmlns:a16="http://schemas.microsoft.com/office/drawing/2014/main" val="1250721328"/>
                    </a:ext>
                  </a:extLst>
                </a:gridCol>
              </a:tblGrid>
              <a:tr h="370840">
                <a:tc>
                  <a:txBody>
                    <a:bodyPr/>
                    <a:lstStyle/>
                    <a:p>
                      <a:endParaRPr lang="de-DE" dirty="0"/>
                    </a:p>
                  </a:txBody>
                  <a:tcPr/>
                </a:tc>
                <a:tc>
                  <a:txBody>
                    <a:bodyPr/>
                    <a:lstStyle/>
                    <a:p>
                      <a:pPr algn="ctr"/>
                      <a:r>
                        <a:rPr lang="de-DE" dirty="0"/>
                        <a:t>Alle </a:t>
                      </a:r>
                      <a:r>
                        <a:rPr lang="de-DE" dirty="0" err="1"/>
                        <a:t>Vorteile</a:t>
                      </a:r>
                      <a:endParaRPr lang="de-DE" dirty="0"/>
                    </a:p>
                  </a:txBody>
                  <a:tcPr/>
                </a:tc>
                <a:tc>
                  <a:txBody>
                    <a:bodyPr/>
                    <a:lstStyle/>
                    <a:p>
                      <a:pPr algn="ctr"/>
                      <a:r>
                        <a:rPr lang="de-DE" dirty="0"/>
                        <a:t>Reine </a:t>
                      </a:r>
                      <a:r>
                        <a:rPr lang="de-DE" dirty="0" err="1"/>
                        <a:t>Energievorteile</a:t>
                      </a:r>
                      <a:endParaRPr lang="de-DE" dirty="0"/>
                    </a:p>
                  </a:txBody>
                  <a:tcPr/>
                </a:tc>
                <a:extLst>
                  <a:ext uri="{0D108BD9-81ED-4DB2-BD59-A6C34878D82A}">
                    <a16:rowId xmlns:a16="http://schemas.microsoft.com/office/drawing/2014/main" val="695036798"/>
                  </a:ext>
                </a:extLst>
              </a:tr>
              <a:tr h="370840">
                <a:tc>
                  <a:txBody>
                    <a:bodyPr/>
                    <a:lstStyle/>
                    <a:p>
                      <a:r>
                        <a:rPr lang="de-DE" dirty="0"/>
                        <a:t>Kapitalwert</a:t>
                      </a:r>
                    </a:p>
                  </a:txBody>
                  <a:tcPr/>
                </a:tc>
                <a:tc>
                  <a:txBody>
                    <a:bodyPr/>
                    <a:lstStyle/>
                    <a:p>
                      <a:pPr algn="ctr"/>
                      <a:r>
                        <a:rPr lang="de-DE" dirty="0"/>
                        <a:t>4.840.000 CHF</a:t>
                      </a:r>
                    </a:p>
                  </a:txBody>
                  <a:tcPr/>
                </a:tc>
                <a:tc>
                  <a:txBody>
                    <a:bodyPr/>
                    <a:lstStyle/>
                    <a:p>
                      <a:pPr algn="ctr"/>
                      <a:r>
                        <a:rPr lang="de-DE" dirty="0"/>
                        <a:t>-20.170.000 CHF</a:t>
                      </a:r>
                    </a:p>
                  </a:txBody>
                  <a:tcPr/>
                </a:tc>
                <a:extLst>
                  <a:ext uri="{0D108BD9-81ED-4DB2-BD59-A6C34878D82A}">
                    <a16:rowId xmlns:a16="http://schemas.microsoft.com/office/drawing/2014/main" val="1171138372"/>
                  </a:ext>
                </a:extLst>
              </a:tr>
              <a:tr h="370840">
                <a:tc>
                  <a:txBody>
                    <a:bodyPr/>
                    <a:lstStyle/>
                    <a:p>
                      <a:r>
                        <a:rPr lang="de-DE" dirty="0"/>
                        <a:t>Interner </a:t>
                      </a:r>
                      <a:r>
                        <a:rPr lang="de-DE" dirty="0" err="1"/>
                        <a:t>Zinsfuß</a:t>
                      </a:r>
                      <a:endParaRPr lang="de-DE" dirty="0"/>
                    </a:p>
                  </a:txBody>
                  <a:tcPr/>
                </a:tc>
                <a:tc>
                  <a:txBody>
                    <a:bodyPr/>
                    <a:lstStyle/>
                    <a:p>
                      <a:pPr algn="ctr"/>
                      <a:r>
                        <a:rPr lang="de-DE" dirty="0"/>
                        <a:t>11,0%</a:t>
                      </a:r>
                    </a:p>
                  </a:txBody>
                  <a:tcPr/>
                </a:tc>
                <a:tc>
                  <a:txBody>
                    <a:bodyPr/>
                    <a:lstStyle/>
                    <a:p>
                      <a:pPr algn="ctr"/>
                      <a:r>
                        <a:rPr lang="de-DE" dirty="0"/>
                        <a:t>-11,7%</a:t>
                      </a:r>
                    </a:p>
                  </a:txBody>
                  <a:tcPr/>
                </a:tc>
                <a:extLst>
                  <a:ext uri="{0D108BD9-81ED-4DB2-BD59-A6C34878D82A}">
                    <a16:rowId xmlns:a16="http://schemas.microsoft.com/office/drawing/2014/main" val="764549004"/>
                  </a:ext>
                </a:extLst>
              </a:tr>
              <a:tr h="370840">
                <a:tc>
                  <a:txBody>
                    <a:bodyPr/>
                    <a:lstStyle/>
                    <a:p>
                      <a:r>
                        <a:rPr lang="de-DE" dirty="0"/>
                        <a:t>Amortisationszeit</a:t>
                      </a:r>
                    </a:p>
                  </a:txBody>
                  <a:tcPr/>
                </a:tc>
                <a:tc>
                  <a:txBody>
                    <a:bodyPr/>
                    <a:lstStyle/>
                    <a:p>
                      <a:pPr algn="ctr"/>
                      <a:r>
                        <a:rPr lang="de-DE" dirty="0"/>
                        <a:t>8 </a:t>
                      </a:r>
                      <a:r>
                        <a:rPr lang="de-DE" dirty="0" err="1"/>
                        <a:t>Jahre</a:t>
                      </a:r>
                      <a:endParaRPr lang="de-DE" dirty="0"/>
                    </a:p>
                  </a:txBody>
                  <a:tcPr/>
                </a:tc>
                <a:tc>
                  <a:txBody>
                    <a:bodyPr/>
                    <a:lstStyle/>
                    <a:p>
                      <a:pPr algn="ctr"/>
                      <a:r>
                        <a:rPr lang="de-DE" dirty="0"/>
                        <a:t>49 </a:t>
                      </a:r>
                      <a:r>
                        <a:rPr lang="de-DE" dirty="0" err="1"/>
                        <a:t>Jahre</a:t>
                      </a:r>
                      <a:endParaRPr lang="de-DE" dirty="0"/>
                    </a:p>
                  </a:txBody>
                  <a:tcPr/>
                </a:tc>
                <a:extLst>
                  <a:ext uri="{0D108BD9-81ED-4DB2-BD59-A6C34878D82A}">
                    <a16:rowId xmlns:a16="http://schemas.microsoft.com/office/drawing/2014/main" val="2124484875"/>
                  </a:ext>
                </a:extLst>
              </a:tr>
            </a:tbl>
          </a:graphicData>
        </a:graphic>
      </p:graphicFrame>
      <p:sp>
        <p:nvSpPr>
          <p:cNvPr id="4" name="Datumsplatzhalter 3">
            <a:extLst>
              <a:ext uri="{FF2B5EF4-FFF2-40B4-BE49-F238E27FC236}">
                <a16:creationId xmlns:a16="http://schemas.microsoft.com/office/drawing/2014/main" id="{DDA17F69-AF06-4A8F-8994-A8D10007A095}"/>
              </a:ext>
            </a:extLst>
          </p:cNvPr>
          <p:cNvSpPr>
            <a:spLocks noGrp="1"/>
          </p:cNvSpPr>
          <p:nvPr>
            <p:ph type="dt" sz="half" idx="10"/>
          </p:nvPr>
        </p:nvSpPr>
        <p:spPr/>
        <p:txBody>
          <a:bodyPr/>
          <a:lstStyle/>
          <a:p>
            <a:fld id="{E358CA96-E99A-439F-A336-D84BF4D5DD11}" type="datetime3">
              <a:rPr lang="en-GB" smtClean="0"/>
              <a:t>4 May, 2022</a:t>
            </a:fld>
            <a:endParaRPr lang="de-DE"/>
          </a:p>
        </p:txBody>
      </p:sp>
      <p:sp>
        <p:nvSpPr>
          <p:cNvPr id="5" name="Foliennummernplatzhalter 4">
            <a:extLst>
              <a:ext uri="{FF2B5EF4-FFF2-40B4-BE49-F238E27FC236}">
                <a16:creationId xmlns:a16="http://schemas.microsoft.com/office/drawing/2014/main" id="{37FA38D5-5825-48CB-9D39-8D00EE725E00}"/>
              </a:ext>
            </a:extLst>
          </p:cNvPr>
          <p:cNvSpPr>
            <a:spLocks noGrp="1"/>
          </p:cNvSpPr>
          <p:nvPr>
            <p:ph type="sldNum" sz="quarter" idx="11"/>
          </p:nvPr>
        </p:nvSpPr>
        <p:spPr/>
        <p:txBody>
          <a:bodyPr/>
          <a:lstStyle/>
          <a:p>
            <a:fld id="{CD13C9F6-DA1F-4969-8B21-2E803A8A69C8}" type="slidenum">
              <a:rPr lang="de-DE" smtClean="0"/>
              <a:t>46</a:t>
            </a:fld>
            <a:endParaRPr lang="de-DE" dirty="0"/>
          </a:p>
        </p:txBody>
      </p:sp>
      <p:sp>
        <p:nvSpPr>
          <p:cNvPr id="7" name="Textfeld 6">
            <a:extLst>
              <a:ext uri="{FF2B5EF4-FFF2-40B4-BE49-F238E27FC236}">
                <a16:creationId xmlns:a16="http://schemas.microsoft.com/office/drawing/2014/main" id="{49E72567-AD30-42D4-BB93-40A943AAFDA9}"/>
              </a:ext>
            </a:extLst>
          </p:cNvPr>
          <p:cNvSpPr txBox="1"/>
          <p:nvPr/>
        </p:nvSpPr>
        <p:spPr>
          <a:xfrm>
            <a:off x="272413" y="246463"/>
            <a:ext cx="1941494" cy="523220"/>
          </a:xfrm>
          <a:prstGeom prst="rect">
            <a:avLst/>
          </a:prstGeom>
          <a:noFill/>
        </p:spPr>
        <p:txBody>
          <a:bodyPr wrap="none" rtlCol="0">
            <a:spAutoFit/>
          </a:bodyPr>
          <a:lstStyle/>
          <a:p>
            <a:r>
              <a:rPr lang="de-DE" sz="2800" dirty="0" err="1">
                <a:solidFill>
                  <a:srgbClr val="9499FE"/>
                </a:solidFill>
              </a:rPr>
              <a:t>Beispiel </a:t>
            </a:r>
            <a:r>
              <a:rPr lang="de-DE" sz="2800" dirty="0">
                <a:solidFill>
                  <a:srgbClr val="9499FE"/>
                </a:solidFill>
              </a:rPr>
              <a:t>#2 </a:t>
            </a:r>
          </a:p>
        </p:txBody>
      </p:sp>
      <p:sp>
        <p:nvSpPr>
          <p:cNvPr id="8" name="Rechteck: abgerundete Ecken 7">
            <a:extLst>
              <a:ext uri="{FF2B5EF4-FFF2-40B4-BE49-F238E27FC236}">
                <a16:creationId xmlns:a16="http://schemas.microsoft.com/office/drawing/2014/main" id="{B68C0C31-29AA-4892-A56E-607C20E2A4F6}"/>
              </a:ext>
            </a:extLst>
          </p:cNvPr>
          <p:cNvSpPr/>
          <p:nvPr/>
        </p:nvSpPr>
        <p:spPr>
          <a:xfrm>
            <a:off x="838200" y="2151529"/>
            <a:ext cx="3980330" cy="4204821"/>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de-DE" b="1" dirty="0" err="1">
                <a:solidFill>
                  <a:schemeClr val="accent5"/>
                </a:solidFill>
              </a:rPr>
              <a:t>Sektor</a:t>
            </a:r>
            <a:r>
              <a:rPr lang="de-DE" b="1" dirty="0">
                <a:solidFill>
                  <a:schemeClr val="accent5"/>
                </a:solidFill>
              </a:rPr>
              <a:t>: </a:t>
            </a:r>
            <a:r>
              <a:rPr lang="de-DE" dirty="0" err="1">
                <a:solidFill>
                  <a:schemeClr val="tx1"/>
                </a:solidFill>
              </a:rPr>
              <a:t>Bürogebäude</a:t>
            </a:r>
            <a:endParaRPr lang="de-DE" dirty="0">
              <a:solidFill>
                <a:schemeClr val="tx1"/>
              </a:solidFill>
            </a:endParaRPr>
          </a:p>
          <a:p>
            <a:r>
              <a:rPr lang="de-DE" b="1" dirty="0">
                <a:solidFill>
                  <a:schemeClr val="accent5"/>
                </a:solidFill>
              </a:rPr>
              <a:t>Größe: </a:t>
            </a:r>
            <a:r>
              <a:rPr lang="de-DE" dirty="0">
                <a:solidFill>
                  <a:schemeClr val="tx1"/>
                </a:solidFill>
              </a:rPr>
              <a:t>großes </a:t>
            </a:r>
            <a:r>
              <a:rPr lang="de-DE" dirty="0" err="1">
                <a:solidFill>
                  <a:schemeClr val="tx1"/>
                </a:solidFill>
              </a:rPr>
              <a:t>Unternehmen</a:t>
            </a:r>
            <a:endParaRPr lang="de-DE" dirty="0">
              <a:solidFill>
                <a:schemeClr val="tx1"/>
              </a:solidFill>
            </a:endParaRPr>
          </a:p>
          <a:p>
            <a:r>
              <a:rPr lang="de-DE" b="1" dirty="0">
                <a:solidFill>
                  <a:schemeClr val="accent5"/>
                </a:solidFill>
              </a:rPr>
              <a:t>Standort: </a:t>
            </a:r>
            <a:r>
              <a:rPr lang="de-DE" dirty="0" err="1">
                <a:solidFill>
                  <a:schemeClr val="tx1"/>
                </a:solidFill>
              </a:rPr>
              <a:t>Schweiz</a:t>
            </a:r>
            <a:endParaRPr lang="de-DE" dirty="0">
              <a:solidFill>
                <a:schemeClr val="tx1"/>
              </a:solidFill>
            </a:endParaRPr>
          </a:p>
          <a:p>
            <a:r>
              <a:rPr lang="de-DE" b="1" dirty="0" err="1">
                <a:solidFill>
                  <a:schemeClr val="accent5"/>
                </a:solidFill>
              </a:rPr>
              <a:t>Maßnahme</a:t>
            </a:r>
            <a:r>
              <a:rPr lang="de-DE" b="1" dirty="0">
                <a:solidFill>
                  <a:schemeClr val="accent5"/>
                </a:solidFill>
              </a:rPr>
              <a:t>: </a:t>
            </a:r>
            <a:r>
              <a:rPr lang="de-DE" dirty="0" err="1">
                <a:solidFill>
                  <a:schemeClr val="tx1"/>
                </a:solidFill>
              </a:rPr>
              <a:t>Vollständige Renovierung</a:t>
            </a:r>
            <a:endParaRPr lang="de-DE" dirty="0">
              <a:solidFill>
                <a:schemeClr val="tx1"/>
              </a:solidFill>
            </a:endParaRPr>
          </a:p>
          <a:p>
            <a:pPr algn="l"/>
            <a:r>
              <a:rPr lang="de-DE" b="1" dirty="0">
                <a:solidFill>
                  <a:schemeClr val="accent5"/>
                </a:solidFill>
              </a:rPr>
              <a:t>Quantifizierte NEV: </a:t>
            </a:r>
            <a:r>
              <a:rPr lang="de-DE" dirty="0">
                <a:solidFill>
                  <a:schemeClr val="tx1"/>
                </a:solidFill>
              </a:rPr>
              <a:t>Bessere Raumnutzung; Reduzierung der Wartungskosten; Reduzierung der CO</a:t>
            </a:r>
            <a:r>
              <a:rPr lang="de-DE" baseline="-25000" dirty="0">
                <a:solidFill>
                  <a:schemeClr val="tx1"/>
                </a:solidFill>
              </a:rPr>
              <a:t>2</a:t>
            </a:r>
            <a:r>
              <a:rPr lang="de-DE" dirty="0">
                <a:solidFill>
                  <a:schemeClr val="tx1"/>
                </a:solidFill>
              </a:rPr>
              <a:t> -Kosten; Verringerung des Verschleißes von Maschinen und Anlagen; geringere Kosten für Beschwerdemanagement und Anpassungen; verbesserte Mitarbeiterproduktivität</a:t>
            </a:r>
            <a:endParaRPr lang="en-US" dirty="0">
              <a:solidFill>
                <a:schemeClr val="tx1"/>
              </a:solidFill>
            </a:endParaRPr>
          </a:p>
        </p:txBody>
      </p:sp>
      <p:sp>
        <p:nvSpPr>
          <p:cNvPr id="9" name="Textfeld 8">
            <a:extLst>
              <a:ext uri="{FF2B5EF4-FFF2-40B4-BE49-F238E27FC236}">
                <a16:creationId xmlns:a16="http://schemas.microsoft.com/office/drawing/2014/main" id="{844F8A4B-A14A-4EA3-B5A1-48C23073C617}"/>
              </a:ext>
            </a:extLst>
          </p:cNvPr>
          <p:cNvSpPr txBox="1"/>
          <p:nvPr/>
        </p:nvSpPr>
        <p:spPr>
          <a:xfrm>
            <a:off x="5232739" y="2686662"/>
            <a:ext cx="6098240" cy="923330"/>
          </a:xfrm>
          <a:prstGeom prst="rect">
            <a:avLst/>
          </a:prstGeom>
          <a:noFill/>
        </p:spPr>
        <p:txBody>
          <a:bodyPr wrap="square">
            <a:spAutoFit/>
          </a:bodyPr>
          <a:lstStyle/>
          <a:p>
            <a:r>
              <a:rPr lang="de-DE" b="1" dirty="0" err="1">
                <a:solidFill>
                  <a:schemeClr val="accent5"/>
                </a:solidFill>
              </a:rPr>
              <a:t>Investitionsdauer </a:t>
            </a:r>
            <a:r>
              <a:rPr lang="de-DE" dirty="0"/>
              <a:t>(NPV, IRR): 15 </a:t>
            </a:r>
            <a:r>
              <a:rPr lang="de-DE" dirty="0" err="1"/>
              <a:t>Jahre</a:t>
            </a:r>
            <a:endParaRPr lang="de-DE" dirty="0"/>
          </a:p>
          <a:p>
            <a:r>
              <a:rPr lang="de-DE" b="1" dirty="0">
                <a:solidFill>
                  <a:schemeClr val="accent5"/>
                </a:solidFill>
              </a:rPr>
              <a:t>CAPEX: </a:t>
            </a:r>
            <a:r>
              <a:rPr lang="de-DE" dirty="0"/>
              <a:t>24.000.000 CHF (</a:t>
            </a:r>
            <a:r>
              <a:rPr lang="de-DE" dirty="0" err="1"/>
              <a:t>ca. </a:t>
            </a:r>
            <a:r>
              <a:rPr lang="de-DE" dirty="0"/>
              <a:t>22.700.000 €)</a:t>
            </a:r>
          </a:p>
          <a:p>
            <a:r>
              <a:rPr lang="de-DE" b="1" dirty="0">
                <a:solidFill>
                  <a:schemeClr val="accent5"/>
                </a:solidFill>
              </a:rPr>
              <a:t>Abzinsungssatz: </a:t>
            </a:r>
            <a:r>
              <a:rPr lang="de-DE" dirty="0"/>
              <a:t>8%</a:t>
            </a:r>
          </a:p>
        </p:txBody>
      </p:sp>
    </p:spTree>
    <p:extLst>
      <p:ext uri="{BB962C8B-B14F-4D97-AF65-F5344CB8AC3E}">
        <p14:creationId xmlns:p14="http://schemas.microsoft.com/office/powerpoint/2010/main" val="4149539305"/>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DC5B1F7-84F8-453A-B126-6A2E0049E3C0}"/>
              </a:ext>
            </a:extLst>
          </p:cNvPr>
          <p:cNvSpPr>
            <a:spLocks noGrp="1"/>
          </p:cNvSpPr>
          <p:nvPr>
            <p:ph type="title"/>
          </p:nvPr>
        </p:nvSpPr>
        <p:spPr/>
        <p:txBody>
          <a:bodyPr/>
          <a:lstStyle/>
          <a:p>
            <a:r>
              <a:rPr lang="de-DE" dirty="0"/>
              <a:t>Zusammenfassung</a:t>
            </a:r>
          </a:p>
        </p:txBody>
      </p:sp>
      <p:sp>
        <p:nvSpPr>
          <p:cNvPr id="3" name="Textplatzhalter 2">
            <a:extLst>
              <a:ext uri="{FF2B5EF4-FFF2-40B4-BE49-F238E27FC236}">
                <a16:creationId xmlns:a16="http://schemas.microsoft.com/office/drawing/2014/main" id="{9F755FAB-4346-426F-9533-1D1D008AE768}"/>
              </a:ext>
            </a:extLst>
          </p:cNvPr>
          <p:cNvSpPr>
            <a:spLocks noGrp="1"/>
          </p:cNvSpPr>
          <p:nvPr>
            <p:ph type="body" idx="1"/>
          </p:nvPr>
        </p:nvSpPr>
        <p:spPr/>
        <p:txBody>
          <a:bodyPr/>
          <a:lstStyle/>
          <a:p>
            <a:endParaRPr lang="de-DE"/>
          </a:p>
        </p:txBody>
      </p:sp>
      <p:sp>
        <p:nvSpPr>
          <p:cNvPr id="4" name="Datumsplatzhalter 3">
            <a:extLst>
              <a:ext uri="{FF2B5EF4-FFF2-40B4-BE49-F238E27FC236}">
                <a16:creationId xmlns:a16="http://schemas.microsoft.com/office/drawing/2014/main" id="{0CCC8B15-AEC4-4015-B431-0E48ABD0E711}"/>
              </a:ext>
            </a:extLst>
          </p:cNvPr>
          <p:cNvSpPr>
            <a:spLocks noGrp="1"/>
          </p:cNvSpPr>
          <p:nvPr>
            <p:ph type="dt" sz="half" idx="10"/>
          </p:nvPr>
        </p:nvSpPr>
        <p:spPr/>
        <p:txBody>
          <a:bodyPr/>
          <a:lstStyle/>
          <a:p>
            <a:fld id="{9AAB07D3-59FA-4B3E-9DD5-B7F57F953945}" type="datetime3">
              <a:rPr lang="en-GB" smtClean="0"/>
              <a:t>4 May, 2022</a:t>
            </a:fld>
            <a:endParaRPr lang="de-DE"/>
          </a:p>
        </p:txBody>
      </p:sp>
      <p:sp>
        <p:nvSpPr>
          <p:cNvPr id="5" name="Foliennummernplatzhalter 4">
            <a:extLst>
              <a:ext uri="{FF2B5EF4-FFF2-40B4-BE49-F238E27FC236}">
                <a16:creationId xmlns:a16="http://schemas.microsoft.com/office/drawing/2014/main" id="{134FE1FB-689B-4055-A5F3-926125194A18}"/>
              </a:ext>
            </a:extLst>
          </p:cNvPr>
          <p:cNvSpPr>
            <a:spLocks noGrp="1"/>
          </p:cNvSpPr>
          <p:nvPr>
            <p:ph type="sldNum" sz="quarter" idx="11"/>
          </p:nvPr>
        </p:nvSpPr>
        <p:spPr/>
        <p:txBody>
          <a:bodyPr/>
          <a:lstStyle/>
          <a:p>
            <a:fld id="{CD13C9F6-DA1F-4969-8B21-2E803A8A69C8}" type="slidenum">
              <a:rPr lang="de-DE" smtClean="0"/>
              <a:t>47</a:t>
            </a:fld>
            <a:endParaRPr lang="de-DE" dirty="0"/>
          </a:p>
        </p:txBody>
      </p:sp>
    </p:spTree>
    <p:extLst>
      <p:ext uri="{BB962C8B-B14F-4D97-AF65-F5344CB8AC3E}">
        <p14:creationId xmlns:p14="http://schemas.microsoft.com/office/powerpoint/2010/main" val="1842709005"/>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B1D7269-4D2F-4DAF-B9E2-C36BA791D364}"/>
              </a:ext>
            </a:extLst>
          </p:cNvPr>
          <p:cNvSpPr>
            <a:spLocks noGrp="1"/>
          </p:cNvSpPr>
          <p:nvPr>
            <p:ph type="title"/>
          </p:nvPr>
        </p:nvSpPr>
        <p:spPr>
          <a:xfrm>
            <a:off x="838200" y="1085059"/>
            <a:ext cx="10515600" cy="572608"/>
          </a:xfrm>
        </p:spPr>
        <p:txBody>
          <a:bodyPr>
            <a:normAutofit/>
          </a:bodyPr>
          <a:lstStyle/>
          <a:p>
            <a:r>
              <a:rPr lang="en-GB" noProof="0" dirty="0"/>
              <a:t>Die Vorteile der Energieeffizienz</a:t>
            </a:r>
            <a:endParaRPr lang="de-DE" dirty="0"/>
          </a:p>
        </p:txBody>
      </p:sp>
      <p:sp>
        <p:nvSpPr>
          <p:cNvPr id="4" name="Datumsplatzhalter 3">
            <a:extLst>
              <a:ext uri="{FF2B5EF4-FFF2-40B4-BE49-F238E27FC236}">
                <a16:creationId xmlns:a16="http://schemas.microsoft.com/office/drawing/2014/main" id="{673C2AC6-5935-40C6-831D-8EB18C71EC1C}"/>
              </a:ext>
            </a:extLst>
          </p:cNvPr>
          <p:cNvSpPr>
            <a:spLocks noGrp="1"/>
          </p:cNvSpPr>
          <p:nvPr>
            <p:ph type="dt" sz="half" idx="10"/>
          </p:nvPr>
        </p:nvSpPr>
        <p:spPr/>
        <p:txBody>
          <a:bodyPr/>
          <a:lstStyle/>
          <a:p>
            <a:fld id="{E358CA96-E99A-439F-A336-D84BF4D5DD11}" type="datetime3">
              <a:rPr lang="en-GB" smtClean="0"/>
              <a:t>4 May, 2022</a:t>
            </a:fld>
            <a:endParaRPr lang="de-DE"/>
          </a:p>
        </p:txBody>
      </p:sp>
      <p:sp>
        <p:nvSpPr>
          <p:cNvPr id="5" name="Foliennummernplatzhalter 4">
            <a:extLst>
              <a:ext uri="{FF2B5EF4-FFF2-40B4-BE49-F238E27FC236}">
                <a16:creationId xmlns:a16="http://schemas.microsoft.com/office/drawing/2014/main" id="{C5070825-153A-46E1-8910-3FDC71D04FCA}"/>
              </a:ext>
            </a:extLst>
          </p:cNvPr>
          <p:cNvSpPr>
            <a:spLocks noGrp="1"/>
          </p:cNvSpPr>
          <p:nvPr>
            <p:ph type="sldNum" sz="quarter" idx="11"/>
          </p:nvPr>
        </p:nvSpPr>
        <p:spPr/>
        <p:txBody>
          <a:bodyPr/>
          <a:lstStyle/>
          <a:p>
            <a:fld id="{CD13C9F6-DA1F-4969-8B21-2E803A8A69C8}" type="slidenum">
              <a:rPr lang="de-DE" smtClean="0"/>
              <a:t>48</a:t>
            </a:fld>
            <a:endParaRPr lang="de-DE" dirty="0"/>
          </a:p>
        </p:txBody>
      </p:sp>
      <p:sp>
        <p:nvSpPr>
          <p:cNvPr id="6" name="AutoShape 2">
            <a:extLst>
              <a:ext uri="{FF2B5EF4-FFF2-40B4-BE49-F238E27FC236}">
                <a16:creationId xmlns:a16="http://schemas.microsoft.com/office/drawing/2014/main" id="{E15FE87F-A93E-4D9C-885A-BC9FFB941B3D}"/>
              </a:ext>
            </a:extLst>
          </p:cNvPr>
          <p:cNvSpPr>
            <a:spLocks noChangeAspect="1" noChangeArrowheads="1"/>
          </p:cNvSpPr>
          <p:nvPr/>
        </p:nvSpPr>
        <p:spPr bwMode="auto">
          <a:xfrm>
            <a:off x="190500"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Noto Sans" panose="020B0502040504020204" pitchFamily="34" charset="0"/>
              <a:ea typeface="Noto Sans" panose="020B0502040504020204" pitchFamily="34" charset="0"/>
              <a:cs typeface="Noto Sans" panose="020B0502040504020204" pitchFamily="34" charset="0"/>
            </a:endParaRPr>
          </a:p>
        </p:txBody>
      </p:sp>
      <p:sp>
        <p:nvSpPr>
          <p:cNvPr id="7" name="AutoShape 3">
            <a:extLst>
              <a:ext uri="{FF2B5EF4-FFF2-40B4-BE49-F238E27FC236}">
                <a16:creationId xmlns:a16="http://schemas.microsoft.com/office/drawing/2014/main" id="{2AFAF32B-780C-4DF2-BE39-511CA5C2F226}"/>
              </a:ext>
            </a:extLst>
          </p:cNvPr>
          <p:cNvSpPr>
            <a:spLocks noChangeAspect="1" noChangeArrowheads="1"/>
          </p:cNvSpPr>
          <p:nvPr/>
        </p:nvSpPr>
        <p:spPr bwMode="auto">
          <a:xfrm>
            <a:off x="6508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Noto Sans" panose="020B0502040504020204" pitchFamily="34" charset="0"/>
              <a:ea typeface="Noto Sans" panose="020B0502040504020204" pitchFamily="34" charset="0"/>
              <a:cs typeface="Noto Sans" panose="020B0502040504020204" pitchFamily="34" charset="0"/>
            </a:endParaRPr>
          </a:p>
        </p:txBody>
      </p:sp>
      <p:sp>
        <p:nvSpPr>
          <p:cNvPr id="8" name="AutoShape 4">
            <a:extLst>
              <a:ext uri="{FF2B5EF4-FFF2-40B4-BE49-F238E27FC236}">
                <a16:creationId xmlns:a16="http://schemas.microsoft.com/office/drawing/2014/main" id="{D1746A4A-837A-4026-A764-54206DC33CC3}"/>
              </a:ext>
            </a:extLst>
          </p:cNvPr>
          <p:cNvSpPr>
            <a:spLocks noChangeAspect="1" noChangeArrowheads="1"/>
          </p:cNvSpPr>
          <p:nvPr/>
        </p:nvSpPr>
        <p:spPr bwMode="auto">
          <a:xfrm>
            <a:off x="1111250"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Noto Sans" panose="020B0502040504020204" pitchFamily="34" charset="0"/>
              <a:ea typeface="Noto Sans" panose="020B0502040504020204" pitchFamily="34" charset="0"/>
              <a:cs typeface="Noto Sans" panose="020B0502040504020204" pitchFamily="34" charset="0"/>
            </a:endParaRPr>
          </a:p>
        </p:txBody>
      </p:sp>
      <p:sp>
        <p:nvSpPr>
          <p:cNvPr id="9" name="AutoShape 6">
            <a:extLst>
              <a:ext uri="{FF2B5EF4-FFF2-40B4-BE49-F238E27FC236}">
                <a16:creationId xmlns:a16="http://schemas.microsoft.com/office/drawing/2014/main" id="{3B2863B1-E56D-4071-88C5-E4428F6495ED}"/>
              </a:ext>
            </a:extLst>
          </p:cNvPr>
          <p:cNvSpPr>
            <a:spLocks noChangeAspect="1" noChangeArrowheads="1"/>
          </p:cNvSpPr>
          <p:nvPr/>
        </p:nvSpPr>
        <p:spPr bwMode="auto">
          <a:xfrm>
            <a:off x="342900"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Noto Sans" panose="020B0502040504020204" pitchFamily="34" charset="0"/>
              <a:ea typeface="Noto Sans" panose="020B0502040504020204" pitchFamily="34" charset="0"/>
              <a:cs typeface="Noto Sans" panose="020B0502040504020204" pitchFamily="34" charset="0"/>
            </a:endParaRPr>
          </a:p>
        </p:txBody>
      </p:sp>
      <p:sp>
        <p:nvSpPr>
          <p:cNvPr id="10" name="AutoShape 7">
            <a:extLst>
              <a:ext uri="{FF2B5EF4-FFF2-40B4-BE49-F238E27FC236}">
                <a16:creationId xmlns:a16="http://schemas.microsoft.com/office/drawing/2014/main" id="{6C6F8DCA-1D7D-4490-B308-D2E64D359E44}"/>
              </a:ext>
            </a:extLst>
          </p:cNvPr>
          <p:cNvSpPr>
            <a:spLocks noChangeAspect="1" noChangeArrowheads="1"/>
          </p:cNvSpPr>
          <p:nvPr/>
        </p:nvSpPr>
        <p:spPr bwMode="auto">
          <a:xfrm>
            <a:off x="8032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Noto Sans" panose="020B0502040504020204" pitchFamily="34" charset="0"/>
              <a:ea typeface="Noto Sans" panose="020B0502040504020204" pitchFamily="34" charset="0"/>
              <a:cs typeface="Noto Sans" panose="020B0502040504020204" pitchFamily="34" charset="0"/>
            </a:endParaRPr>
          </a:p>
        </p:txBody>
      </p:sp>
      <p:sp>
        <p:nvSpPr>
          <p:cNvPr id="11" name="AutoShape 8">
            <a:extLst>
              <a:ext uri="{FF2B5EF4-FFF2-40B4-BE49-F238E27FC236}">
                <a16:creationId xmlns:a16="http://schemas.microsoft.com/office/drawing/2014/main" id="{0CCBFEF1-623A-47A7-A2FC-036E878887ED}"/>
              </a:ext>
            </a:extLst>
          </p:cNvPr>
          <p:cNvSpPr>
            <a:spLocks noChangeAspect="1" noChangeArrowheads="1"/>
          </p:cNvSpPr>
          <p:nvPr/>
        </p:nvSpPr>
        <p:spPr bwMode="auto">
          <a:xfrm>
            <a:off x="1263650"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Noto Sans" panose="020B0502040504020204" pitchFamily="34" charset="0"/>
              <a:ea typeface="Noto Sans" panose="020B0502040504020204" pitchFamily="34" charset="0"/>
              <a:cs typeface="Noto Sans" panose="020B0502040504020204" pitchFamily="34" charset="0"/>
            </a:endParaRPr>
          </a:p>
        </p:txBody>
      </p:sp>
      <p:sp>
        <p:nvSpPr>
          <p:cNvPr id="27" name="textruta 28">
            <a:extLst>
              <a:ext uri="{FF2B5EF4-FFF2-40B4-BE49-F238E27FC236}">
                <a16:creationId xmlns:a16="http://schemas.microsoft.com/office/drawing/2014/main" id="{7CDB5202-9B0D-471F-939F-481F536DEEB6}"/>
              </a:ext>
            </a:extLst>
          </p:cNvPr>
          <p:cNvSpPr txBox="1"/>
          <p:nvPr/>
        </p:nvSpPr>
        <p:spPr>
          <a:xfrm>
            <a:off x="5699558" y="4716180"/>
            <a:ext cx="2243066" cy="646331"/>
          </a:xfrm>
          <a:prstGeom prst="rect">
            <a:avLst/>
          </a:prstGeom>
          <a:noFill/>
          <a:ln>
            <a:noFill/>
          </a:ln>
        </p:spPr>
        <p:txBody>
          <a:bodyPr wrap="square">
            <a:spAutoFit/>
          </a:bodyPr>
          <a:lstStyle/>
          <a:p>
            <a:pPr algn="ctr"/>
            <a:r>
              <a:rPr lang="sv-SE" dirty="0">
                <a:solidFill>
                  <a:schemeClr val="bg1"/>
                </a:solidFill>
                <a:latin typeface="Noto Sans" panose="020B0502040504020204" pitchFamily="34" charset="0"/>
                <a:ea typeface="Noto Sans" panose="020B0502040504020204" pitchFamily="34" charset="0"/>
                <a:cs typeface="Noto Sans" panose="020B0502040504020204" pitchFamily="34" charset="0"/>
              </a:rPr>
              <a:t>KMU-Kollektiv / Business Park</a:t>
            </a:r>
            <a:endParaRPr lang="en-GB" dirty="0">
              <a:solidFill>
                <a:schemeClr val="bg1"/>
              </a:solidFill>
              <a:latin typeface="Noto Sans" panose="020B0502040504020204" pitchFamily="34" charset="0"/>
              <a:ea typeface="Noto Sans" panose="020B0502040504020204" pitchFamily="34" charset="0"/>
              <a:cs typeface="Noto Sans" panose="020B0502040504020204" pitchFamily="34" charset="0"/>
            </a:endParaRPr>
          </a:p>
        </p:txBody>
      </p:sp>
      <p:graphicFrame>
        <p:nvGraphicFramePr>
          <p:cNvPr id="31" name="Platshållare för innehåll 5">
            <a:extLst>
              <a:ext uri="{FF2B5EF4-FFF2-40B4-BE49-F238E27FC236}">
                <a16:creationId xmlns:a16="http://schemas.microsoft.com/office/drawing/2014/main" id="{1217AB71-B511-4E16-B03B-69B73820AD58}"/>
              </a:ext>
            </a:extLst>
          </p:cNvPr>
          <p:cNvGraphicFramePr>
            <a:graphicFrameLocks noGrp="1"/>
          </p:cNvGraphicFramePr>
          <p:nvPr>
            <p:ph idx="1"/>
            <p:extLst>
              <p:ext uri="{D42A27DB-BD31-4B8C-83A1-F6EECF244321}">
                <p14:modId xmlns:p14="http://schemas.microsoft.com/office/powerpoint/2010/main" val="3445929911"/>
              </p:ext>
            </p:extLst>
          </p:nvPr>
        </p:nvGraphicFramePr>
        <p:xfrm>
          <a:off x="2868930" y="1834727"/>
          <a:ext cx="8484870" cy="428625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2" name="textruta 6">
            <a:extLst>
              <a:ext uri="{FF2B5EF4-FFF2-40B4-BE49-F238E27FC236}">
                <a16:creationId xmlns:a16="http://schemas.microsoft.com/office/drawing/2014/main" id="{476FDF5C-7092-4E84-8D0E-BB759338E34F}"/>
              </a:ext>
            </a:extLst>
          </p:cNvPr>
          <p:cNvSpPr txBox="1"/>
          <p:nvPr/>
        </p:nvSpPr>
        <p:spPr>
          <a:xfrm>
            <a:off x="955675" y="3373014"/>
            <a:ext cx="2080260" cy="707886"/>
          </a:xfrm>
          <a:prstGeom prst="rect">
            <a:avLst/>
          </a:prstGeom>
          <a:noFill/>
        </p:spPr>
        <p:txBody>
          <a:bodyPr wrap="square" rtlCol="0">
            <a:spAutoFit/>
          </a:bodyPr>
          <a:lstStyle/>
          <a:p>
            <a:pPr algn="ctr"/>
            <a:r>
              <a:rPr lang="sv-SE" sz="2000" dirty="0">
                <a:latin typeface="Noto Sans" panose="020B0502040504020204" pitchFamily="34" charset="0"/>
                <a:ea typeface="Noto Sans" panose="020B0502040504020204" pitchFamily="34" charset="0"/>
                <a:cs typeface="Noto Sans" panose="020B0502040504020204" pitchFamily="34" charset="0"/>
              </a:rPr>
              <a:t>Für das einzelne KMU</a:t>
            </a:r>
            <a:endParaRPr lang="en-GB" sz="2000" dirty="0">
              <a:latin typeface="Noto Sans" panose="020B0502040504020204" pitchFamily="34" charset="0"/>
              <a:ea typeface="Noto Sans" panose="020B0502040504020204" pitchFamily="34" charset="0"/>
              <a:cs typeface="Noto Sans" panose="020B0502040504020204" pitchFamily="34" charset="0"/>
            </a:endParaRPr>
          </a:p>
        </p:txBody>
      </p:sp>
      <p:pic>
        <p:nvPicPr>
          <p:cNvPr id="14" name="Bild 29" descr="Fabrik kontur">
            <a:extLst>
              <a:ext uri="{FF2B5EF4-FFF2-40B4-BE49-F238E27FC236}">
                <a16:creationId xmlns:a16="http://schemas.microsoft.com/office/drawing/2014/main" id="{06D1B7A2-A9F7-47E5-815B-69E9D8F4625A}"/>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1560865" y="4573343"/>
            <a:ext cx="702875" cy="713731"/>
          </a:xfrm>
          <a:prstGeom prst="rect">
            <a:avLst/>
          </a:prstGeom>
        </p:spPr>
      </p:pic>
    </p:spTree>
    <p:extLst>
      <p:ext uri="{BB962C8B-B14F-4D97-AF65-F5344CB8AC3E}">
        <p14:creationId xmlns:p14="http://schemas.microsoft.com/office/powerpoint/2010/main" val="2803525673"/>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B1D7269-4D2F-4DAF-B9E2-C36BA791D364}"/>
              </a:ext>
            </a:extLst>
          </p:cNvPr>
          <p:cNvSpPr>
            <a:spLocks noGrp="1"/>
          </p:cNvSpPr>
          <p:nvPr>
            <p:ph type="title"/>
          </p:nvPr>
        </p:nvSpPr>
        <p:spPr>
          <a:xfrm>
            <a:off x="838200" y="1085059"/>
            <a:ext cx="10515600" cy="572608"/>
          </a:xfrm>
        </p:spPr>
        <p:txBody>
          <a:bodyPr>
            <a:normAutofit/>
          </a:bodyPr>
          <a:lstStyle/>
          <a:p>
            <a:r>
              <a:rPr lang="en-GB" noProof="0" dirty="0"/>
              <a:t>Die Vorteile der Energieeffizienz</a:t>
            </a:r>
            <a:endParaRPr lang="de-DE" dirty="0"/>
          </a:p>
        </p:txBody>
      </p:sp>
      <p:sp>
        <p:nvSpPr>
          <p:cNvPr id="4" name="Datumsplatzhalter 3">
            <a:extLst>
              <a:ext uri="{FF2B5EF4-FFF2-40B4-BE49-F238E27FC236}">
                <a16:creationId xmlns:a16="http://schemas.microsoft.com/office/drawing/2014/main" id="{673C2AC6-5935-40C6-831D-8EB18C71EC1C}"/>
              </a:ext>
            </a:extLst>
          </p:cNvPr>
          <p:cNvSpPr>
            <a:spLocks noGrp="1"/>
          </p:cNvSpPr>
          <p:nvPr>
            <p:ph type="dt" sz="half" idx="10"/>
          </p:nvPr>
        </p:nvSpPr>
        <p:spPr/>
        <p:txBody>
          <a:bodyPr/>
          <a:lstStyle/>
          <a:p>
            <a:fld id="{E358CA96-E99A-439F-A336-D84BF4D5DD11}" type="datetime3">
              <a:rPr lang="en-GB" smtClean="0"/>
              <a:t>4 May, 2022</a:t>
            </a:fld>
            <a:endParaRPr lang="de-DE"/>
          </a:p>
        </p:txBody>
      </p:sp>
      <p:sp>
        <p:nvSpPr>
          <p:cNvPr id="5" name="Foliennummernplatzhalter 4">
            <a:extLst>
              <a:ext uri="{FF2B5EF4-FFF2-40B4-BE49-F238E27FC236}">
                <a16:creationId xmlns:a16="http://schemas.microsoft.com/office/drawing/2014/main" id="{C5070825-153A-46E1-8910-3FDC71D04FCA}"/>
              </a:ext>
            </a:extLst>
          </p:cNvPr>
          <p:cNvSpPr>
            <a:spLocks noGrp="1"/>
          </p:cNvSpPr>
          <p:nvPr>
            <p:ph type="sldNum" sz="quarter" idx="11"/>
          </p:nvPr>
        </p:nvSpPr>
        <p:spPr/>
        <p:txBody>
          <a:bodyPr/>
          <a:lstStyle/>
          <a:p>
            <a:fld id="{CD13C9F6-DA1F-4969-8B21-2E803A8A69C8}" type="slidenum">
              <a:rPr lang="de-DE" smtClean="0"/>
              <a:t>49</a:t>
            </a:fld>
            <a:endParaRPr lang="de-DE" dirty="0"/>
          </a:p>
        </p:txBody>
      </p:sp>
      <p:sp>
        <p:nvSpPr>
          <p:cNvPr id="6" name="AutoShape 2">
            <a:extLst>
              <a:ext uri="{FF2B5EF4-FFF2-40B4-BE49-F238E27FC236}">
                <a16:creationId xmlns:a16="http://schemas.microsoft.com/office/drawing/2014/main" id="{E15FE87F-A93E-4D9C-885A-BC9FFB941B3D}"/>
              </a:ext>
            </a:extLst>
          </p:cNvPr>
          <p:cNvSpPr>
            <a:spLocks noChangeAspect="1" noChangeArrowheads="1"/>
          </p:cNvSpPr>
          <p:nvPr/>
        </p:nvSpPr>
        <p:spPr bwMode="auto">
          <a:xfrm>
            <a:off x="190500"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Noto Sans" panose="020B0502040504020204" pitchFamily="34" charset="0"/>
              <a:ea typeface="Noto Sans" panose="020B0502040504020204" pitchFamily="34" charset="0"/>
              <a:cs typeface="Noto Sans" panose="020B0502040504020204" pitchFamily="34" charset="0"/>
            </a:endParaRPr>
          </a:p>
        </p:txBody>
      </p:sp>
      <p:sp>
        <p:nvSpPr>
          <p:cNvPr id="7" name="AutoShape 3">
            <a:extLst>
              <a:ext uri="{FF2B5EF4-FFF2-40B4-BE49-F238E27FC236}">
                <a16:creationId xmlns:a16="http://schemas.microsoft.com/office/drawing/2014/main" id="{2AFAF32B-780C-4DF2-BE39-511CA5C2F226}"/>
              </a:ext>
            </a:extLst>
          </p:cNvPr>
          <p:cNvSpPr>
            <a:spLocks noChangeAspect="1" noChangeArrowheads="1"/>
          </p:cNvSpPr>
          <p:nvPr/>
        </p:nvSpPr>
        <p:spPr bwMode="auto">
          <a:xfrm>
            <a:off x="6508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Noto Sans" panose="020B0502040504020204" pitchFamily="34" charset="0"/>
              <a:ea typeface="Noto Sans" panose="020B0502040504020204" pitchFamily="34" charset="0"/>
              <a:cs typeface="Noto Sans" panose="020B0502040504020204" pitchFamily="34" charset="0"/>
            </a:endParaRPr>
          </a:p>
        </p:txBody>
      </p:sp>
      <p:sp>
        <p:nvSpPr>
          <p:cNvPr id="8" name="AutoShape 4">
            <a:extLst>
              <a:ext uri="{FF2B5EF4-FFF2-40B4-BE49-F238E27FC236}">
                <a16:creationId xmlns:a16="http://schemas.microsoft.com/office/drawing/2014/main" id="{D1746A4A-837A-4026-A764-54206DC33CC3}"/>
              </a:ext>
            </a:extLst>
          </p:cNvPr>
          <p:cNvSpPr>
            <a:spLocks noChangeAspect="1" noChangeArrowheads="1"/>
          </p:cNvSpPr>
          <p:nvPr/>
        </p:nvSpPr>
        <p:spPr bwMode="auto">
          <a:xfrm>
            <a:off x="1111250"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Noto Sans" panose="020B0502040504020204" pitchFamily="34" charset="0"/>
              <a:ea typeface="Noto Sans" panose="020B0502040504020204" pitchFamily="34" charset="0"/>
              <a:cs typeface="Noto Sans" panose="020B0502040504020204" pitchFamily="34" charset="0"/>
            </a:endParaRPr>
          </a:p>
        </p:txBody>
      </p:sp>
      <p:sp>
        <p:nvSpPr>
          <p:cNvPr id="9" name="AutoShape 6">
            <a:extLst>
              <a:ext uri="{FF2B5EF4-FFF2-40B4-BE49-F238E27FC236}">
                <a16:creationId xmlns:a16="http://schemas.microsoft.com/office/drawing/2014/main" id="{3B2863B1-E56D-4071-88C5-E4428F6495ED}"/>
              </a:ext>
            </a:extLst>
          </p:cNvPr>
          <p:cNvSpPr>
            <a:spLocks noChangeAspect="1" noChangeArrowheads="1"/>
          </p:cNvSpPr>
          <p:nvPr/>
        </p:nvSpPr>
        <p:spPr bwMode="auto">
          <a:xfrm>
            <a:off x="342900"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Noto Sans" panose="020B0502040504020204" pitchFamily="34" charset="0"/>
              <a:ea typeface="Noto Sans" panose="020B0502040504020204" pitchFamily="34" charset="0"/>
              <a:cs typeface="Noto Sans" panose="020B0502040504020204" pitchFamily="34" charset="0"/>
            </a:endParaRPr>
          </a:p>
        </p:txBody>
      </p:sp>
      <p:sp>
        <p:nvSpPr>
          <p:cNvPr id="10" name="AutoShape 7">
            <a:extLst>
              <a:ext uri="{FF2B5EF4-FFF2-40B4-BE49-F238E27FC236}">
                <a16:creationId xmlns:a16="http://schemas.microsoft.com/office/drawing/2014/main" id="{6C6F8DCA-1D7D-4490-B308-D2E64D359E44}"/>
              </a:ext>
            </a:extLst>
          </p:cNvPr>
          <p:cNvSpPr>
            <a:spLocks noChangeAspect="1" noChangeArrowheads="1"/>
          </p:cNvSpPr>
          <p:nvPr/>
        </p:nvSpPr>
        <p:spPr bwMode="auto">
          <a:xfrm>
            <a:off x="8032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Noto Sans" panose="020B0502040504020204" pitchFamily="34" charset="0"/>
              <a:ea typeface="Noto Sans" panose="020B0502040504020204" pitchFamily="34" charset="0"/>
              <a:cs typeface="Noto Sans" panose="020B0502040504020204" pitchFamily="34" charset="0"/>
            </a:endParaRPr>
          </a:p>
        </p:txBody>
      </p:sp>
      <p:sp>
        <p:nvSpPr>
          <p:cNvPr id="11" name="AutoShape 8">
            <a:extLst>
              <a:ext uri="{FF2B5EF4-FFF2-40B4-BE49-F238E27FC236}">
                <a16:creationId xmlns:a16="http://schemas.microsoft.com/office/drawing/2014/main" id="{0CCBFEF1-623A-47A7-A2FC-036E878887ED}"/>
              </a:ext>
            </a:extLst>
          </p:cNvPr>
          <p:cNvSpPr>
            <a:spLocks noChangeAspect="1" noChangeArrowheads="1"/>
          </p:cNvSpPr>
          <p:nvPr/>
        </p:nvSpPr>
        <p:spPr bwMode="auto">
          <a:xfrm>
            <a:off x="1263650"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latin typeface="Noto Sans" panose="020B0502040504020204" pitchFamily="34" charset="0"/>
              <a:ea typeface="Noto Sans" panose="020B0502040504020204" pitchFamily="34" charset="0"/>
              <a:cs typeface="Noto Sans" panose="020B0502040504020204" pitchFamily="34" charset="0"/>
            </a:endParaRPr>
          </a:p>
        </p:txBody>
      </p:sp>
      <p:sp>
        <p:nvSpPr>
          <p:cNvPr id="27" name="textruta 28">
            <a:extLst>
              <a:ext uri="{FF2B5EF4-FFF2-40B4-BE49-F238E27FC236}">
                <a16:creationId xmlns:a16="http://schemas.microsoft.com/office/drawing/2014/main" id="{7CDB5202-9B0D-471F-939F-481F536DEEB6}"/>
              </a:ext>
            </a:extLst>
          </p:cNvPr>
          <p:cNvSpPr txBox="1"/>
          <p:nvPr/>
        </p:nvSpPr>
        <p:spPr>
          <a:xfrm>
            <a:off x="5699558" y="4716180"/>
            <a:ext cx="2243066" cy="646331"/>
          </a:xfrm>
          <a:prstGeom prst="rect">
            <a:avLst/>
          </a:prstGeom>
          <a:noFill/>
          <a:ln>
            <a:noFill/>
          </a:ln>
        </p:spPr>
        <p:txBody>
          <a:bodyPr wrap="square">
            <a:spAutoFit/>
          </a:bodyPr>
          <a:lstStyle/>
          <a:p>
            <a:pPr algn="ctr"/>
            <a:r>
              <a:rPr lang="sv-SE" dirty="0">
                <a:solidFill>
                  <a:schemeClr val="bg1"/>
                </a:solidFill>
                <a:latin typeface="Noto Sans" panose="020B0502040504020204" pitchFamily="34" charset="0"/>
                <a:ea typeface="Noto Sans" panose="020B0502040504020204" pitchFamily="34" charset="0"/>
                <a:cs typeface="Noto Sans" panose="020B0502040504020204" pitchFamily="34" charset="0"/>
              </a:rPr>
              <a:t>KMU-Kollektiv / Business Park</a:t>
            </a:r>
            <a:endParaRPr lang="en-GB" dirty="0">
              <a:solidFill>
                <a:schemeClr val="bg1"/>
              </a:solidFill>
              <a:latin typeface="Noto Sans" panose="020B0502040504020204" pitchFamily="34" charset="0"/>
              <a:ea typeface="Noto Sans" panose="020B0502040504020204" pitchFamily="34" charset="0"/>
              <a:cs typeface="Noto Sans" panose="020B0502040504020204" pitchFamily="34" charset="0"/>
            </a:endParaRPr>
          </a:p>
        </p:txBody>
      </p:sp>
      <p:graphicFrame>
        <p:nvGraphicFramePr>
          <p:cNvPr id="31" name="Platshållare för innehåll 5">
            <a:extLst>
              <a:ext uri="{FF2B5EF4-FFF2-40B4-BE49-F238E27FC236}">
                <a16:creationId xmlns:a16="http://schemas.microsoft.com/office/drawing/2014/main" id="{1217AB71-B511-4E16-B03B-69B73820AD58}"/>
              </a:ext>
            </a:extLst>
          </p:cNvPr>
          <p:cNvGraphicFramePr>
            <a:graphicFrameLocks noGrp="1"/>
          </p:cNvGraphicFramePr>
          <p:nvPr>
            <p:ph idx="1"/>
            <p:extLst>
              <p:ext uri="{D42A27DB-BD31-4B8C-83A1-F6EECF244321}">
                <p14:modId xmlns:p14="http://schemas.microsoft.com/office/powerpoint/2010/main" val="2673483756"/>
              </p:ext>
            </p:extLst>
          </p:nvPr>
        </p:nvGraphicFramePr>
        <p:xfrm>
          <a:off x="2511219" y="1890713"/>
          <a:ext cx="8842581" cy="428625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2" name="textruta 6">
            <a:extLst>
              <a:ext uri="{FF2B5EF4-FFF2-40B4-BE49-F238E27FC236}">
                <a16:creationId xmlns:a16="http://schemas.microsoft.com/office/drawing/2014/main" id="{476FDF5C-7092-4E84-8D0E-BB759338E34F}"/>
              </a:ext>
            </a:extLst>
          </p:cNvPr>
          <p:cNvSpPr txBox="1"/>
          <p:nvPr/>
        </p:nvSpPr>
        <p:spPr>
          <a:xfrm>
            <a:off x="342900" y="2750696"/>
            <a:ext cx="2501118" cy="1323439"/>
          </a:xfrm>
          <a:prstGeom prst="rect">
            <a:avLst/>
          </a:prstGeom>
          <a:noFill/>
        </p:spPr>
        <p:txBody>
          <a:bodyPr wrap="square" rtlCol="0">
            <a:spAutoFit/>
          </a:bodyPr>
          <a:lstStyle/>
          <a:p>
            <a:pPr algn="ctr"/>
            <a:r>
              <a:rPr lang="sv-SE" sz="2000" dirty="0">
                <a:latin typeface="Noto Sans" panose="020B0502040504020204" pitchFamily="34" charset="0"/>
                <a:ea typeface="Noto Sans" panose="020B0502040504020204" pitchFamily="34" charset="0"/>
                <a:cs typeface="Noto Sans" panose="020B0502040504020204" pitchFamily="34" charset="0"/>
              </a:rPr>
              <a:t>Auf lokaler Ebene (Gewerbegebiet, unternehmensnetzwerk, ..)</a:t>
            </a:r>
            <a:endParaRPr lang="en-GB" sz="2000" dirty="0">
              <a:latin typeface="Noto Sans" panose="020B0502040504020204" pitchFamily="34" charset="0"/>
              <a:ea typeface="Noto Sans" panose="020B0502040504020204" pitchFamily="34" charset="0"/>
              <a:cs typeface="Noto Sans" panose="020B0502040504020204" pitchFamily="34" charset="0"/>
            </a:endParaRPr>
          </a:p>
        </p:txBody>
      </p:sp>
      <p:pic>
        <p:nvPicPr>
          <p:cNvPr id="33" name="Bild 29" descr="Fabrik kontur">
            <a:extLst>
              <a:ext uri="{FF2B5EF4-FFF2-40B4-BE49-F238E27FC236}">
                <a16:creationId xmlns:a16="http://schemas.microsoft.com/office/drawing/2014/main" id="{F78B55EE-DCCA-4214-8A0E-33B3F318FB5B}"/>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1018283" y="4484839"/>
            <a:ext cx="702875" cy="713731"/>
          </a:xfrm>
          <a:prstGeom prst="rect">
            <a:avLst/>
          </a:prstGeom>
        </p:spPr>
      </p:pic>
      <p:pic>
        <p:nvPicPr>
          <p:cNvPr id="34" name="Bild 44" descr="Stad kontur">
            <a:extLst>
              <a:ext uri="{FF2B5EF4-FFF2-40B4-BE49-F238E27FC236}">
                <a16:creationId xmlns:a16="http://schemas.microsoft.com/office/drawing/2014/main" id="{20202149-7651-4862-B4BB-F9DE77A3DDE8}"/>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a:off x="1936944" y="4570196"/>
            <a:ext cx="702875" cy="713731"/>
          </a:xfrm>
          <a:prstGeom prst="rect">
            <a:avLst/>
          </a:prstGeom>
        </p:spPr>
      </p:pic>
      <p:pic>
        <p:nvPicPr>
          <p:cNvPr id="35" name="Bild 45" descr="Fabrik kontur">
            <a:extLst>
              <a:ext uri="{FF2B5EF4-FFF2-40B4-BE49-F238E27FC236}">
                <a16:creationId xmlns:a16="http://schemas.microsoft.com/office/drawing/2014/main" id="{747E101E-3F0B-4631-A9E3-0FF93455E025}"/>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1406651" y="4086412"/>
            <a:ext cx="702875" cy="713731"/>
          </a:xfrm>
          <a:prstGeom prst="rect">
            <a:avLst/>
          </a:prstGeom>
        </p:spPr>
      </p:pic>
    </p:spTree>
    <p:extLst>
      <p:ext uri="{BB962C8B-B14F-4D97-AF65-F5344CB8AC3E}">
        <p14:creationId xmlns:p14="http://schemas.microsoft.com/office/powerpoint/2010/main" val="39128171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latshållare för datum 3">
            <a:extLst>
              <a:ext uri="{FF2B5EF4-FFF2-40B4-BE49-F238E27FC236}">
                <a16:creationId xmlns:a16="http://schemas.microsoft.com/office/drawing/2014/main" id="{FE2F5040-EB12-4146-85A0-D40A3F617B4C}"/>
              </a:ext>
            </a:extLst>
          </p:cNvPr>
          <p:cNvSpPr>
            <a:spLocks noGrp="1"/>
          </p:cNvSpPr>
          <p:nvPr>
            <p:ph type="dt" sz="half" idx="10"/>
          </p:nvPr>
        </p:nvSpPr>
        <p:spPr/>
        <p:txBody>
          <a:bodyPr/>
          <a:lstStyle/>
          <a:p>
            <a:fld id="{E358CA96-E99A-439F-A336-D84BF4D5DD11}" type="datetime3">
              <a:rPr lang="en-GB" smtClean="0"/>
              <a:t>4 May, 2022</a:t>
            </a:fld>
            <a:endParaRPr lang="de-DE"/>
          </a:p>
        </p:txBody>
      </p:sp>
      <p:sp>
        <p:nvSpPr>
          <p:cNvPr id="5" name="Platshållare för bildnummer 4">
            <a:extLst>
              <a:ext uri="{FF2B5EF4-FFF2-40B4-BE49-F238E27FC236}">
                <a16:creationId xmlns:a16="http://schemas.microsoft.com/office/drawing/2014/main" id="{BC2991A4-6C49-40FB-B516-9F8D7C39FAE3}"/>
              </a:ext>
            </a:extLst>
          </p:cNvPr>
          <p:cNvSpPr>
            <a:spLocks noGrp="1"/>
          </p:cNvSpPr>
          <p:nvPr>
            <p:ph type="sldNum" sz="quarter" idx="11"/>
          </p:nvPr>
        </p:nvSpPr>
        <p:spPr/>
        <p:txBody>
          <a:bodyPr/>
          <a:lstStyle/>
          <a:p>
            <a:fld id="{CD13C9F6-DA1F-4969-8B21-2E803A8A69C8}" type="slidenum">
              <a:rPr lang="de-DE" smtClean="0"/>
              <a:t>5</a:t>
            </a:fld>
            <a:endParaRPr lang="de-DE"/>
          </a:p>
        </p:txBody>
      </p:sp>
      <p:sp>
        <p:nvSpPr>
          <p:cNvPr id="18" name="Rubrik 1">
            <a:extLst>
              <a:ext uri="{FF2B5EF4-FFF2-40B4-BE49-F238E27FC236}">
                <a16:creationId xmlns:a16="http://schemas.microsoft.com/office/drawing/2014/main" id="{2818512F-C2C4-4762-9630-472F33EDF5DF}"/>
              </a:ext>
            </a:extLst>
          </p:cNvPr>
          <p:cNvSpPr>
            <a:spLocks noGrp="1"/>
          </p:cNvSpPr>
          <p:nvPr>
            <p:ph type="title"/>
          </p:nvPr>
        </p:nvSpPr>
        <p:spPr>
          <a:xfrm>
            <a:off x="1223499" y="840192"/>
            <a:ext cx="10193484" cy="572608"/>
          </a:xfrm>
        </p:spPr>
        <p:txBody>
          <a:bodyPr/>
          <a:lstStyle/>
          <a:p>
            <a:r>
              <a:rPr lang="sv-SE" dirty="0"/>
              <a:t>Wer sind wir? </a:t>
            </a:r>
          </a:p>
        </p:txBody>
      </p:sp>
      <p:pic>
        <p:nvPicPr>
          <p:cNvPr id="11" name="Platshållare för innehåll 14" descr="Möte med hel fyllning">
            <a:extLst>
              <a:ext uri="{FF2B5EF4-FFF2-40B4-BE49-F238E27FC236}">
                <a16:creationId xmlns:a16="http://schemas.microsoft.com/office/drawing/2014/main" id="{62C84443-C6CC-5A5E-AEB4-8C056BDCEE8C}"/>
              </a:ext>
            </a:extLst>
          </p:cNvPr>
          <p:cNvPicPr>
            <a:picLocks noGrp="1" noChangeAspect="1"/>
          </p:cNvPicPr>
          <p:nvPr>
            <p:ph idx="1"/>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3708083" y="1745673"/>
            <a:ext cx="4738253" cy="4738253"/>
          </a:xfrm>
        </p:spPr>
      </p:pic>
      <p:sp>
        <p:nvSpPr>
          <p:cNvPr id="12" name="Rektangel 1">
            <a:extLst>
              <a:ext uri="{FF2B5EF4-FFF2-40B4-BE49-F238E27FC236}">
                <a16:creationId xmlns:a16="http://schemas.microsoft.com/office/drawing/2014/main" id="{42C7F283-6DB9-CFE6-C087-79645FAECC3D}"/>
              </a:ext>
            </a:extLst>
          </p:cNvPr>
          <p:cNvSpPr/>
          <p:nvPr/>
        </p:nvSpPr>
        <p:spPr>
          <a:xfrm>
            <a:off x="1223499" y="1745673"/>
            <a:ext cx="1782937" cy="1856509"/>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err="1">
                <a:solidFill>
                  <a:schemeClr val="tx1"/>
                </a:solidFill>
              </a:rPr>
              <a:t>Fügen</a:t>
            </a:r>
            <a:r>
              <a:rPr lang="en-GB" dirty="0">
                <a:solidFill>
                  <a:schemeClr val="tx1"/>
                </a:solidFill>
              </a:rPr>
              <a:t> Sie </a:t>
            </a:r>
            <a:r>
              <a:rPr lang="en-GB" dirty="0" err="1">
                <a:solidFill>
                  <a:schemeClr val="tx1"/>
                </a:solidFill>
              </a:rPr>
              <a:t>Ihr</a:t>
            </a:r>
            <a:r>
              <a:rPr lang="en-GB" dirty="0">
                <a:solidFill>
                  <a:schemeClr val="tx1"/>
                </a:solidFill>
              </a:rPr>
              <a:t> </a:t>
            </a:r>
            <a:r>
              <a:rPr lang="en-GB" dirty="0" err="1">
                <a:solidFill>
                  <a:schemeClr val="tx1"/>
                </a:solidFill>
              </a:rPr>
              <a:t>eigenes</a:t>
            </a:r>
            <a:r>
              <a:rPr lang="en-GB" dirty="0">
                <a:solidFill>
                  <a:schemeClr val="tx1"/>
                </a:solidFill>
              </a:rPr>
              <a:t> Bild und </a:t>
            </a:r>
            <a:r>
              <a:rPr lang="en-GB" dirty="0" err="1">
                <a:solidFill>
                  <a:schemeClr val="tx1"/>
                </a:solidFill>
              </a:rPr>
              <a:t>Kontaktinformationen</a:t>
            </a:r>
            <a:r>
              <a:rPr lang="en-GB" dirty="0">
                <a:solidFill>
                  <a:schemeClr val="tx1"/>
                </a:solidFill>
              </a:rPr>
              <a:t> </a:t>
            </a:r>
            <a:r>
              <a:rPr lang="en-GB" dirty="0" err="1">
                <a:solidFill>
                  <a:schemeClr val="tx1"/>
                </a:solidFill>
              </a:rPr>
              <a:t>ein</a:t>
            </a:r>
            <a:endParaRPr lang="en-GB" dirty="0">
              <a:solidFill>
                <a:schemeClr val="tx1"/>
              </a:solidFill>
            </a:endParaRPr>
          </a:p>
        </p:txBody>
      </p:sp>
    </p:spTree>
    <p:extLst>
      <p:ext uri="{BB962C8B-B14F-4D97-AF65-F5344CB8AC3E}">
        <p14:creationId xmlns:p14="http://schemas.microsoft.com/office/powerpoint/2010/main" val="4192052"/>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7A305E8-F196-4D56-9317-87434BD65B4B}"/>
              </a:ext>
            </a:extLst>
          </p:cNvPr>
          <p:cNvSpPr>
            <a:spLocks noGrp="1"/>
          </p:cNvSpPr>
          <p:nvPr>
            <p:ph type="title"/>
          </p:nvPr>
        </p:nvSpPr>
        <p:spPr>
          <a:xfrm>
            <a:off x="838200" y="1010421"/>
            <a:ext cx="10515600" cy="572608"/>
          </a:xfrm>
        </p:spPr>
        <p:txBody>
          <a:bodyPr/>
          <a:lstStyle/>
          <a:p>
            <a:r>
              <a:rPr lang="de-DE" dirty="0"/>
              <a:t>Zum Mitnehmen:</a:t>
            </a:r>
          </a:p>
        </p:txBody>
      </p:sp>
      <p:sp>
        <p:nvSpPr>
          <p:cNvPr id="3" name="Inhaltsplatzhalter 2">
            <a:extLst>
              <a:ext uri="{FF2B5EF4-FFF2-40B4-BE49-F238E27FC236}">
                <a16:creationId xmlns:a16="http://schemas.microsoft.com/office/drawing/2014/main" id="{F717E5E5-0A8A-4B29-A4F0-4BE3B05B1B0D}"/>
              </a:ext>
            </a:extLst>
          </p:cNvPr>
          <p:cNvSpPr>
            <a:spLocks noGrp="1"/>
          </p:cNvSpPr>
          <p:nvPr>
            <p:ph idx="1"/>
          </p:nvPr>
        </p:nvSpPr>
        <p:spPr/>
        <p:txBody>
          <a:bodyPr>
            <a:normAutofit fontScale="92500" lnSpcReduction="20000"/>
          </a:bodyPr>
          <a:lstStyle/>
          <a:p>
            <a:pPr marL="457200" indent="-457200">
              <a:lnSpc>
                <a:spcPct val="110000"/>
              </a:lnSpc>
              <a:buFont typeface="Arial" panose="020B0604020202020204" pitchFamily="34" charset="0"/>
              <a:buChar char="•"/>
            </a:pPr>
            <a:r>
              <a:rPr lang="de-DE" sz="2400" dirty="0"/>
              <a:t>Eine Energieeffizienzmaßnahme (EEM) kann zusätzliche positive Auswirkungen auf die Produktion, den Betrieb und die Wartung, das Arbeitsumfeld, die Umwelt oder das Markenimage haben. </a:t>
            </a:r>
          </a:p>
          <a:p>
            <a:pPr marL="457200" indent="-457200">
              <a:lnSpc>
                <a:spcPct val="110000"/>
              </a:lnSpc>
              <a:buFont typeface="Arial" panose="020B0604020202020204" pitchFamily="34" charset="0"/>
              <a:buChar char="•"/>
            </a:pPr>
            <a:r>
              <a:rPr lang="de-DE" sz="2400" dirty="0"/>
              <a:t>Die nicht-energetischen Vorteile (NEV) werden bei Investitionsentscheidungen oft übersehen.</a:t>
            </a:r>
          </a:p>
          <a:p>
            <a:pPr marL="457200" indent="-457200">
              <a:lnSpc>
                <a:spcPct val="110000"/>
              </a:lnSpc>
              <a:buFont typeface="Arial" panose="020B0604020202020204" pitchFamily="34" charset="0"/>
              <a:buChar char="•"/>
            </a:pPr>
            <a:r>
              <a:rPr lang="de-DE" sz="2400" dirty="0"/>
              <a:t>NEV können genutzt werden, um interne Unterstützung für die Umsetzung eines EEM zu gewinnen (zielgerichtete Kommunikation).</a:t>
            </a:r>
          </a:p>
          <a:p>
            <a:pPr marL="457200" indent="-457200">
              <a:lnSpc>
                <a:spcPct val="110000"/>
              </a:lnSpc>
              <a:buFont typeface="Arial" panose="020B0604020202020204" pitchFamily="34" charset="0"/>
              <a:buChar char="•"/>
            </a:pPr>
            <a:r>
              <a:rPr lang="en-US" sz="2400" dirty="0" err="1"/>
              <a:t>Einige</a:t>
            </a:r>
            <a:r>
              <a:rPr lang="en-US" sz="2400" dirty="0"/>
              <a:t> NEV sind leicht zu quantifizieren/monetarisieren, während andere fast unmöglich sind. </a:t>
            </a:r>
          </a:p>
          <a:p>
            <a:pPr marL="457200" indent="-457200">
              <a:lnSpc>
                <a:spcPct val="110000"/>
              </a:lnSpc>
              <a:buFont typeface="Arial" panose="020B0604020202020204" pitchFamily="34" charset="0"/>
              <a:buChar char="•"/>
            </a:pPr>
            <a:r>
              <a:rPr lang="en-US" sz="2400" dirty="0"/>
              <a:t>Nicht </a:t>
            </a:r>
            <a:r>
              <a:rPr lang="en-US" sz="2400" dirty="0" err="1"/>
              <a:t>monetarisierbare</a:t>
            </a:r>
            <a:r>
              <a:rPr lang="en-US" sz="2400" dirty="0"/>
              <a:t> NEV können die Attraktivität von Investitionen in EEM im Vergleich zu </a:t>
            </a:r>
            <a:r>
              <a:rPr lang="en-US" sz="2400" dirty="0" err="1"/>
              <a:t>anderen</a:t>
            </a:r>
            <a:r>
              <a:rPr lang="en-US" sz="2400" dirty="0"/>
              <a:t> </a:t>
            </a:r>
            <a:r>
              <a:rPr lang="en-US" sz="2400" dirty="0" err="1"/>
              <a:t>Investitionenoptionen</a:t>
            </a:r>
            <a:r>
              <a:rPr lang="en-US" sz="2400" dirty="0"/>
              <a:t> erhöhen. </a:t>
            </a:r>
            <a:endParaRPr lang="de-DE" sz="2400" dirty="0"/>
          </a:p>
          <a:p>
            <a:pPr marL="457200" indent="-457200">
              <a:buFont typeface="Arial" panose="020B0604020202020204" pitchFamily="34" charset="0"/>
              <a:buChar char="•"/>
            </a:pPr>
            <a:endParaRPr lang="de-DE" dirty="0"/>
          </a:p>
        </p:txBody>
      </p:sp>
      <p:sp>
        <p:nvSpPr>
          <p:cNvPr id="4" name="Datumsplatzhalter 3">
            <a:extLst>
              <a:ext uri="{FF2B5EF4-FFF2-40B4-BE49-F238E27FC236}">
                <a16:creationId xmlns:a16="http://schemas.microsoft.com/office/drawing/2014/main" id="{8D4799CC-64DB-4337-816D-079D727DBD66}"/>
              </a:ext>
            </a:extLst>
          </p:cNvPr>
          <p:cNvSpPr>
            <a:spLocks noGrp="1"/>
          </p:cNvSpPr>
          <p:nvPr>
            <p:ph type="dt" sz="half" idx="10"/>
          </p:nvPr>
        </p:nvSpPr>
        <p:spPr/>
        <p:txBody>
          <a:bodyPr/>
          <a:lstStyle/>
          <a:p>
            <a:fld id="{E358CA96-E99A-439F-A336-D84BF4D5DD11}" type="datetime3">
              <a:rPr lang="en-GB" smtClean="0"/>
              <a:t>4 May, 2022</a:t>
            </a:fld>
            <a:endParaRPr lang="de-DE"/>
          </a:p>
        </p:txBody>
      </p:sp>
      <p:sp>
        <p:nvSpPr>
          <p:cNvPr id="5" name="Foliennummernplatzhalter 4">
            <a:extLst>
              <a:ext uri="{FF2B5EF4-FFF2-40B4-BE49-F238E27FC236}">
                <a16:creationId xmlns:a16="http://schemas.microsoft.com/office/drawing/2014/main" id="{68085192-B0D6-46D6-B194-64F770132360}"/>
              </a:ext>
            </a:extLst>
          </p:cNvPr>
          <p:cNvSpPr>
            <a:spLocks noGrp="1"/>
          </p:cNvSpPr>
          <p:nvPr>
            <p:ph type="sldNum" sz="quarter" idx="11"/>
          </p:nvPr>
        </p:nvSpPr>
        <p:spPr/>
        <p:txBody>
          <a:bodyPr/>
          <a:lstStyle/>
          <a:p>
            <a:fld id="{CD13C9F6-DA1F-4969-8B21-2E803A8A69C8}" type="slidenum">
              <a:rPr lang="de-DE" smtClean="0"/>
              <a:t>50</a:t>
            </a:fld>
            <a:endParaRPr lang="de-DE" dirty="0"/>
          </a:p>
        </p:txBody>
      </p:sp>
    </p:spTree>
    <p:extLst>
      <p:ext uri="{BB962C8B-B14F-4D97-AF65-F5344CB8AC3E}">
        <p14:creationId xmlns:p14="http://schemas.microsoft.com/office/powerpoint/2010/main" val="2663969831"/>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42D02C1-C7C0-4811-8E16-F62470F806C2}"/>
              </a:ext>
            </a:extLst>
          </p:cNvPr>
          <p:cNvSpPr>
            <a:spLocks noGrp="1"/>
          </p:cNvSpPr>
          <p:nvPr>
            <p:ph type="title"/>
          </p:nvPr>
        </p:nvSpPr>
        <p:spPr/>
        <p:txBody>
          <a:bodyPr/>
          <a:lstStyle/>
          <a:p>
            <a:r>
              <a:rPr lang="de-DE" dirty="0"/>
              <a:t>Fragen &amp; Austausch</a:t>
            </a:r>
          </a:p>
        </p:txBody>
      </p:sp>
      <p:sp>
        <p:nvSpPr>
          <p:cNvPr id="3" name="Textplatzhalter 2">
            <a:extLst>
              <a:ext uri="{FF2B5EF4-FFF2-40B4-BE49-F238E27FC236}">
                <a16:creationId xmlns:a16="http://schemas.microsoft.com/office/drawing/2014/main" id="{0857CF78-26BC-44C8-A9B6-AF6FBB5AA537}"/>
              </a:ext>
            </a:extLst>
          </p:cNvPr>
          <p:cNvSpPr>
            <a:spLocks noGrp="1"/>
          </p:cNvSpPr>
          <p:nvPr>
            <p:ph type="body" idx="1"/>
          </p:nvPr>
        </p:nvSpPr>
        <p:spPr/>
        <p:txBody>
          <a:bodyPr/>
          <a:lstStyle/>
          <a:p>
            <a:endParaRPr lang="de-DE"/>
          </a:p>
        </p:txBody>
      </p:sp>
      <p:sp>
        <p:nvSpPr>
          <p:cNvPr id="4" name="Datumsplatzhalter 3">
            <a:extLst>
              <a:ext uri="{FF2B5EF4-FFF2-40B4-BE49-F238E27FC236}">
                <a16:creationId xmlns:a16="http://schemas.microsoft.com/office/drawing/2014/main" id="{26C7B74A-C5AA-4929-B3B1-7002793FF4E6}"/>
              </a:ext>
            </a:extLst>
          </p:cNvPr>
          <p:cNvSpPr>
            <a:spLocks noGrp="1"/>
          </p:cNvSpPr>
          <p:nvPr>
            <p:ph type="dt" sz="half" idx="10"/>
          </p:nvPr>
        </p:nvSpPr>
        <p:spPr/>
        <p:txBody>
          <a:bodyPr/>
          <a:lstStyle/>
          <a:p>
            <a:fld id="{9AAB07D3-59FA-4B3E-9DD5-B7F57F953945}" type="datetime3">
              <a:rPr lang="en-GB" smtClean="0"/>
              <a:t>4 May, 2022</a:t>
            </a:fld>
            <a:endParaRPr lang="de-DE"/>
          </a:p>
        </p:txBody>
      </p:sp>
      <p:sp>
        <p:nvSpPr>
          <p:cNvPr id="5" name="Foliennummernplatzhalter 4">
            <a:extLst>
              <a:ext uri="{FF2B5EF4-FFF2-40B4-BE49-F238E27FC236}">
                <a16:creationId xmlns:a16="http://schemas.microsoft.com/office/drawing/2014/main" id="{F3B97727-C030-46CB-AD8D-5576B3B6763A}"/>
              </a:ext>
            </a:extLst>
          </p:cNvPr>
          <p:cNvSpPr>
            <a:spLocks noGrp="1"/>
          </p:cNvSpPr>
          <p:nvPr>
            <p:ph type="sldNum" sz="quarter" idx="11"/>
          </p:nvPr>
        </p:nvSpPr>
        <p:spPr/>
        <p:txBody>
          <a:bodyPr/>
          <a:lstStyle/>
          <a:p>
            <a:fld id="{CD13C9F6-DA1F-4969-8B21-2E803A8A69C8}" type="slidenum">
              <a:rPr lang="de-DE" smtClean="0"/>
              <a:t>51</a:t>
            </a:fld>
            <a:endParaRPr lang="de-DE" dirty="0"/>
          </a:p>
        </p:txBody>
      </p:sp>
    </p:spTree>
    <p:extLst>
      <p:ext uri="{BB962C8B-B14F-4D97-AF65-F5344CB8AC3E}">
        <p14:creationId xmlns:p14="http://schemas.microsoft.com/office/powerpoint/2010/main" val="2190368948"/>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25F81FC-2EB0-461B-8F54-7D3E56C46A58}"/>
              </a:ext>
            </a:extLst>
          </p:cNvPr>
          <p:cNvSpPr>
            <a:spLocks noGrp="1"/>
          </p:cNvSpPr>
          <p:nvPr>
            <p:ph type="title"/>
          </p:nvPr>
        </p:nvSpPr>
        <p:spPr>
          <a:xfrm>
            <a:off x="838199" y="1331838"/>
            <a:ext cx="10515600" cy="572608"/>
          </a:xfrm>
        </p:spPr>
        <p:txBody>
          <a:bodyPr/>
          <a:lstStyle/>
          <a:p>
            <a:r>
              <a:rPr lang="de-DE" dirty="0"/>
              <a:t>Schulungseinheiten</a:t>
            </a:r>
          </a:p>
        </p:txBody>
      </p:sp>
      <p:sp>
        <p:nvSpPr>
          <p:cNvPr id="4" name="Datumsplatzhalter 3">
            <a:extLst>
              <a:ext uri="{FF2B5EF4-FFF2-40B4-BE49-F238E27FC236}">
                <a16:creationId xmlns:a16="http://schemas.microsoft.com/office/drawing/2014/main" id="{8074E982-4F0D-4B1F-9CCA-C2CF8EFE8154}"/>
              </a:ext>
            </a:extLst>
          </p:cNvPr>
          <p:cNvSpPr>
            <a:spLocks noGrp="1"/>
          </p:cNvSpPr>
          <p:nvPr>
            <p:ph type="dt" sz="half" idx="10"/>
          </p:nvPr>
        </p:nvSpPr>
        <p:spPr/>
        <p:txBody>
          <a:bodyPr/>
          <a:lstStyle/>
          <a:p>
            <a:fld id="{E358CA96-E99A-439F-A336-D84BF4D5DD11}" type="datetime3">
              <a:rPr lang="en-GB" smtClean="0"/>
              <a:t>4 May, 2022</a:t>
            </a:fld>
            <a:endParaRPr lang="de-DE"/>
          </a:p>
        </p:txBody>
      </p:sp>
      <p:sp>
        <p:nvSpPr>
          <p:cNvPr id="5" name="Foliennummernplatzhalter 4">
            <a:extLst>
              <a:ext uri="{FF2B5EF4-FFF2-40B4-BE49-F238E27FC236}">
                <a16:creationId xmlns:a16="http://schemas.microsoft.com/office/drawing/2014/main" id="{1F211210-B75D-4246-ADD0-828A8671F470}"/>
              </a:ext>
            </a:extLst>
          </p:cNvPr>
          <p:cNvSpPr>
            <a:spLocks noGrp="1"/>
          </p:cNvSpPr>
          <p:nvPr>
            <p:ph type="sldNum" sz="quarter" idx="11"/>
          </p:nvPr>
        </p:nvSpPr>
        <p:spPr/>
        <p:txBody>
          <a:bodyPr/>
          <a:lstStyle/>
          <a:p>
            <a:fld id="{CD13C9F6-DA1F-4969-8B21-2E803A8A69C8}" type="slidenum">
              <a:rPr lang="de-DE" smtClean="0"/>
              <a:t>52</a:t>
            </a:fld>
            <a:endParaRPr lang="de-DE" dirty="0"/>
          </a:p>
        </p:txBody>
      </p:sp>
      <p:graphicFrame>
        <p:nvGraphicFramePr>
          <p:cNvPr id="10" name="Inhaltsplatzhalter 9">
            <a:extLst>
              <a:ext uri="{FF2B5EF4-FFF2-40B4-BE49-F238E27FC236}">
                <a16:creationId xmlns:a16="http://schemas.microsoft.com/office/drawing/2014/main" id="{62C38FB9-98C1-4B7A-B72F-C17C6F6E3B26}"/>
              </a:ext>
            </a:extLst>
          </p:cNvPr>
          <p:cNvGraphicFramePr>
            <a:graphicFrameLocks noGrp="1"/>
          </p:cNvGraphicFramePr>
          <p:nvPr>
            <p:ph idx="1"/>
            <p:extLst>
              <p:ext uri="{D42A27DB-BD31-4B8C-83A1-F6EECF244321}">
                <p14:modId xmlns:p14="http://schemas.microsoft.com/office/powerpoint/2010/main" val="3064623066"/>
              </p:ext>
            </p:extLst>
          </p:nvPr>
        </p:nvGraphicFramePr>
        <p:xfrm>
          <a:off x="838201" y="1989199"/>
          <a:ext cx="10515599" cy="3597771"/>
        </p:xfrm>
        <a:graphic>
          <a:graphicData uri="http://schemas.openxmlformats.org/drawingml/2006/table">
            <a:tbl>
              <a:tblPr firstRow="1" firstCol="1" bandRow="1">
                <a:tableStyleId>{BC89EF96-8CEA-46FF-86C4-4CE0E7609802}</a:tableStyleId>
              </a:tblPr>
              <a:tblGrid>
                <a:gridCol w="705372">
                  <a:extLst>
                    <a:ext uri="{9D8B030D-6E8A-4147-A177-3AD203B41FA5}">
                      <a16:colId xmlns:a16="http://schemas.microsoft.com/office/drawing/2014/main" val="3757145236"/>
                    </a:ext>
                  </a:extLst>
                </a:gridCol>
                <a:gridCol w="2448783">
                  <a:extLst>
                    <a:ext uri="{9D8B030D-6E8A-4147-A177-3AD203B41FA5}">
                      <a16:colId xmlns:a16="http://schemas.microsoft.com/office/drawing/2014/main" val="239426005"/>
                    </a:ext>
                  </a:extLst>
                </a:gridCol>
                <a:gridCol w="514664">
                  <a:extLst>
                    <a:ext uri="{9D8B030D-6E8A-4147-A177-3AD203B41FA5}">
                      <a16:colId xmlns:a16="http://schemas.microsoft.com/office/drawing/2014/main" val="127457892"/>
                    </a:ext>
                  </a:extLst>
                </a:gridCol>
                <a:gridCol w="2672807">
                  <a:extLst>
                    <a:ext uri="{9D8B030D-6E8A-4147-A177-3AD203B41FA5}">
                      <a16:colId xmlns:a16="http://schemas.microsoft.com/office/drawing/2014/main" val="819570325"/>
                    </a:ext>
                  </a:extLst>
                </a:gridCol>
                <a:gridCol w="524798">
                  <a:extLst>
                    <a:ext uri="{9D8B030D-6E8A-4147-A177-3AD203B41FA5}">
                      <a16:colId xmlns:a16="http://schemas.microsoft.com/office/drawing/2014/main" val="310176675"/>
                    </a:ext>
                  </a:extLst>
                </a:gridCol>
                <a:gridCol w="3649175">
                  <a:extLst>
                    <a:ext uri="{9D8B030D-6E8A-4147-A177-3AD203B41FA5}">
                      <a16:colId xmlns:a16="http://schemas.microsoft.com/office/drawing/2014/main" val="2327917246"/>
                    </a:ext>
                  </a:extLst>
                </a:gridCol>
              </a:tblGrid>
              <a:tr h="679646">
                <a:tc gridSpan="2">
                  <a:txBody>
                    <a:bodyPr/>
                    <a:lstStyle/>
                    <a:p>
                      <a:pPr algn="ctr">
                        <a:lnSpc>
                          <a:spcPct val="115000"/>
                        </a:lnSpc>
                        <a:spcAft>
                          <a:spcPts val="800"/>
                        </a:spcAft>
                      </a:pPr>
                      <a:r>
                        <a:rPr lang="de-DE" sz="1800" b="1" kern="1200" dirty="0">
                          <a:solidFill>
                            <a:schemeClr val="tx1"/>
                          </a:solidFill>
                          <a:effectLst/>
                          <a:latin typeface="+mn-lt"/>
                          <a:ea typeface="+mn-ea"/>
                          <a:cs typeface="+mn-cs"/>
                        </a:rPr>
                        <a:t>Modul Gemeinsam Energie sparen: Die Gründung von Energienetzwerken</a:t>
                      </a:r>
                      <a:endParaRPr lang="de-DE" sz="900" dirty="0">
                        <a:effectLst/>
                      </a:endParaRPr>
                    </a:p>
                    <a:p>
                      <a:pPr algn="ctr">
                        <a:lnSpc>
                          <a:spcPct val="115000"/>
                        </a:lnSpc>
                        <a:spcAft>
                          <a:spcPts val="800"/>
                        </a:spcAft>
                      </a:pPr>
                      <a:r>
                        <a:rPr lang="en-GB" sz="900" dirty="0">
                          <a:effectLst/>
                        </a:rPr>
                        <a:t> </a:t>
                      </a:r>
                      <a:endParaRPr lang="de-DE" sz="900" dirty="0">
                        <a:effectLst/>
                        <a:latin typeface="Noto Sans" panose="020B0502040504020204" pitchFamily="34" charset="0"/>
                        <a:ea typeface="Calibri" panose="020F0502020204030204" pitchFamily="34" charset="0"/>
                        <a:cs typeface="Times New Roman" panose="02020603050405020304" pitchFamily="18" charset="0"/>
                      </a:endParaRPr>
                    </a:p>
                  </a:txBody>
                  <a:tcPr marL="23237" marR="23237" marT="0" marB="0"/>
                </a:tc>
                <a:tc hMerge="1">
                  <a:txBody>
                    <a:bodyPr/>
                    <a:lstStyle/>
                    <a:p>
                      <a:endParaRPr lang="de-DE"/>
                    </a:p>
                  </a:txBody>
                  <a:tcPr/>
                </a:tc>
                <a:tc gridSpan="2">
                  <a:txBody>
                    <a:bodyPr/>
                    <a:lstStyle/>
                    <a:p>
                      <a:pPr algn="ctr">
                        <a:lnSpc>
                          <a:spcPct val="115000"/>
                        </a:lnSpc>
                        <a:spcAft>
                          <a:spcPts val="800"/>
                        </a:spcAft>
                      </a:pPr>
                      <a:r>
                        <a:rPr lang="de-DE" sz="1800" b="1" kern="1200" dirty="0">
                          <a:solidFill>
                            <a:schemeClr val="tx1"/>
                          </a:solidFill>
                          <a:effectLst/>
                          <a:latin typeface="+mn-lt"/>
                          <a:ea typeface="+mn-ea"/>
                          <a:cs typeface="+mn-cs"/>
                        </a:rPr>
                        <a:t>Modul Entwicklung von (kollektiven) Energieprojekten</a:t>
                      </a:r>
                      <a:r>
                        <a:rPr lang="en-GB" sz="900" dirty="0">
                          <a:effectLst/>
                        </a:rPr>
                        <a:t> </a:t>
                      </a:r>
                      <a:endParaRPr lang="de-DE" sz="1800" dirty="0"/>
                    </a:p>
                  </a:txBody>
                  <a:tcPr marL="23237" marR="23237" marT="0" marB="0"/>
                </a:tc>
                <a:tc hMerge="1">
                  <a:txBody>
                    <a:bodyPr/>
                    <a:lstStyle/>
                    <a:p>
                      <a:endParaRPr lang="de-DE"/>
                    </a:p>
                  </a:txBody>
                  <a:tcPr/>
                </a:tc>
                <a:tc gridSpan="2">
                  <a:txBody>
                    <a:bodyPr/>
                    <a:lstStyle/>
                    <a:p>
                      <a:pPr algn="ctr">
                        <a:lnSpc>
                          <a:spcPct val="115000"/>
                        </a:lnSpc>
                        <a:spcAft>
                          <a:spcPts val="800"/>
                        </a:spcAft>
                      </a:pPr>
                      <a:r>
                        <a:rPr lang="de-DE" sz="1800" b="1" kern="1200" dirty="0">
                          <a:solidFill>
                            <a:schemeClr val="tx1"/>
                          </a:solidFill>
                          <a:effectLst/>
                          <a:latin typeface="+mn-lt"/>
                          <a:ea typeface="+mn-ea"/>
                          <a:cs typeface="+mn-cs"/>
                        </a:rPr>
                        <a:t>Modul Mehrfachnutzen von Energieeffizienzmaßnahmen</a:t>
                      </a:r>
                      <a:r>
                        <a:rPr lang="en-GB" sz="900" dirty="0">
                          <a:effectLst/>
                        </a:rPr>
                        <a:t> </a:t>
                      </a:r>
                      <a:endParaRPr lang="de-DE" sz="1800" dirty="0"/>
                    </a:p>
                  </a:txBody>
                  <a:tcPr marL="23237" marR="23237" marT="0" marB="0"/>
                </a:tc>
                <a:tc hMerge="1">
                  <a:txBody>
                    <a:bodyPr/>
                    <a:lstStyle/>
                    <a:p>
                      <a:endParaRPr lang="de-DE"/>
                    </a:p>
                  </a:txBody>
                  <a:tcPr/>
                </a:tc>
                <a:extLst>
                  <a:ext uri="{0D108BD9-81ED-4DB2-BD59-A6C34878D82A}">
                    <a16:rowId xmlns:a16="http://schemas.microsoft.com/office/drawing/2014/main" val="3996824742"/>
                  </a:ext>
                </a:extLst>
              </a:tr>
              <a:tr h="153675">
                <a:tc gridSpan="6">
                  <a:txBody>
                    <a:bodyPr/>
                    <a:lstStyle/>
                    <a:p>
                      <a:pPr algn="l"/>
                      <a:r>
                        <a:rPr lang="en-GB" sz="1200" dirty="0">
                          <a:effectLst/>
                        </a:rPr>
                        <a:t>Level I: </a:t>
                      </a:r>
                      <a:r>
                        <a:rPr lang="de-DE" sz="1200" dirty="0">
                          <a:effectLst/>
                        </a:rPr>
                        <a:t>Einführung in die Schlüsselkonzepte und ihre Relevanz</a:t>
                      </a:r>
                      <a:endParaRPr lang="de-DE" sz="1400" dirty="0">
                        <a:effectLst/>
                        <a:latin typeface="Times New Roman" panose="02020603050405020304" pitchFamily="18" charset="0"/>
                        <a:ea typeface="Times New Roman" panose="02020603050405020304" pitchFamily="18" charset="0"/>
                      </a:endParaRPr>
                    </a:p>
                  </a:txBody>
                  <a:tcPr marL="23237" marR="23237" marT="0" marB="0"/>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extLst>
                  <a:ext uri="{0D108BD9-81ED-4DB2-BD59-A6C34878D82A}">
                    <a16:rowId xmlns:a16="http://schemas.microsoft.com/office/drawing/2014/main" val="3580089940"/>
                  </a:ext>
                </a:extLst>
              </a:tr>
              <a:tr h="511915">
                <a:tc>
                  <a:txBody>
                    <a:bodyPr/>
                    <a:lstStyle/>
                    <a:p>
                      <a:pPr algn="just">
                        <a:lnSpc>
                          <a:spcPct val="115000"/>
                        </a:lnSpc>
                        <a:spcAft>
                          <a:spcPts val="800"/>
                        </a:spcAft>
                      </a:pPr>
                      <a:r>
                        <a:rPr lang="en-GB" sz="1200" dirty="0">
                          <a:effectLst/>
                        </a:rPr>
                        <a:t>EC1</a:t>
                      </a:r>
                      <a:endParaRPr lang="de-DE" sz="1400" dirty="0">
                        <a:effectLst/>
                        <a:latin typeface="Noto Sans" panose="020B0502040504020204" pitchFamily="34" charset="0"/>
                        <a:ea typeface="Calibri" panose="020F0502020204030204" pitchFamily="34" charset="0"/>
                        <a:cs typeface="Times New Roman" panose="02020603050405020304" pitchFamily="18" charset="0"/>
                      </a:endParaRPr>
                    </a:p>
                  </a:txBody>
                  <a:tcPr marL="23237" marR="23237" marT="0" marB="0"/>
                </a:tc>
                <a:tc>
                  <a:txBody>
                    <a:bodyPr/>
                    <a:lstStyle/>
                    <a:p>
                      <a:pPr algn="just">
                        <a:lnSpc>
                          <a:spcPct val="115000"/>
                        </a:lnSpc>
                        <a:spcAft>
                          <a:spcPts val="800"/>
                        </a:spcAft>
                      </a:pPr>
                      <a:r>
                        <a:rPr lang="de-DE" sz="1200" dirty="0">
                          <a:effectLst/>
                        </a:rPr>
                        <a:t>Gemeinsam Energie sparen: Überblick über die Schritte und Aktivitäten</a:t>
                      </a:r>
                      <a:endParaRPr lang="de-DE" sz="1400" dirty="0">
                        <a:effectLst/>
                        <a:latin typeface="Noto Sans" panose="020B0502040504020204" pitchFamily="34" charset="0"/>
                        <a:ea typeface="Calibri" panose="020F0502020204030204" pitchFamily="34" charset="0"/>
                        <a:cs typeface="Times New Roman" panose="02020603050405020304" pitchFamily="18" charset="0"/>
                      </a:endParaRPr>
                    </a:p>
                  </a:txBody>
                  <a:tcPr marL="23237" marR="23237" marT="0" marB="0"/>
                </a:tc>
                <a:tc>
                  <a:txBody>
                    <a:bodyPr/>
                    <a:lstStyle/>
                    <a:p>
                      <a:pPr algn="just">
                        <a:lnSpc>
                          <a:spcPct val="115000"/>
                        </a:lnSpc>
                        <a:spcAft>
                          <a:spcPts val="800"/>
                        </a:spcAft>
                      </a:pPr>
                      <a:r>
                        <a:rPr lang="en-GB" sz="1200" dirty="0">
                          <a:effectLst/>
                        </a:rPr>
                        <a:t>CP1</a:t>
                      </a:r>
                      <a:endParaRPr lang="de-DE" sz="1400" dirty="0">
                        <a:effectLst/>
                        <a:latin typeface="Noto Sans" panose="020B0502040504020204" pitchFamily="34" charset="0"/>
                        <a:ea typeface="Calibri" panose="020F0502020204030204" pitchFamily="34" charset="0"/>
                        <a:cs typeface="Times New Roman" panose="02020603050405020304" pitchFamily="18" charset="0"/>
                      </a:endParaRPr>
                    </a:p>
                  </a:txBody>
                  <a:tcPr marL="23237" marR="23237" marT="0" marB="0"/>
                </a:tc>
                <a:tc>
                  <a:txBody>
                    <a:bodyPr/>
                    <a:lstStyle/>
                    <a:p>
                      <a:pPr algn="just">
                        <a:lnSpc>
                          <a:spcPct val="115000"/>
                        </a:lnSpc>
                        <a:spcAft>
                          <a:spcPts val="800"/>
                        </a:spcAft>
                      </a:pPr>
                      <a:r>
                        <a:rPr lang="en-GB" sz="1200" dirty="0" err="1">
                          <a:effectLst/>
                        </a:rPr>
                        <a:t>Kollektive</a:t>
                      </a:r>
                      <a:r>
                        <a:rPr lang="en-GB" sz="1200" dirty="0">
                          <a:effectLst/>
                        </a:rPr>
                        <a:t> </a:t>
                      </a:r>
                      <a:r>
                        <a:rPr lang="en-GB" sz="1200" dirty="0" err="1">
                          <a:effectLst/>
                        </a:rPr>
                        <a:t>Energieprojekte</a:t>
                      </a:r>
                      <a:r>
                        <a:rPr lang="en-GB" sz="1200" dirty="0">
                          <a:effectLst/>
                        </a:rPr>
                        <a:t>: </a:t>
                      </a:r>
                      <a:r>
                        <a:rPr lang="en-GB" sz="1200" dirty="0" err="1">
                          <a:effectLst/>
                        </a:rPr>
                        <a:t>Einführung</a:t>
                      </a:r>
                      <a:endParaRPr lang="de-DE" sz="1400" dirty="0">
                        <a:effectLst/>
                        <a:latin typeface="Noto Sans" panose="020B0502040504020204" pitchFamily="34" charset="0"/>
                        <a:ea typeface="Calibri" panose="020F0502020204030204" pitchFamily="34" charset="0"/>
                        <a:cs typeface="Times New Roman" panose="02020603050405020304" pitchFamily="18" charset="0"/>
                      </a:endParaRPr>
                    </a:p>
                  </a:txBody>
                  <a:tcPr marL="23237" marR="23237" marT="0" marB="0"/>
                </a:tc>
                <a:tc>
                  <a:txBody>
                    <a:bodyPr/>
                    <a:lstStyle/>
                    <a:p>
                      <a:pPr algn="just">
                        <a:lnSpc>
                          <a:spcPct val="115000"/>
                        </a:lnSpc>
                        <a:spcAft>
                          <a:spcPts val="800"/>
                        </a:spcAft>
                      </a:pPr>
                      <a:r>
                        <a:rPr lang="en-GB" sz="1200" dirty="0">
                          <a:effectLst/>
                        </a:rPr>
                        <a:t>MB1</a:t>
                      </a:r>
                      <a:endParaRPr lang="de-DE" sz="1400" dirty="0">
                        <a:effectLst/>
                        <a:latin typeface="Noto Sans" panose="020B0502040504020204" pitchFamily="34" charset="0"/>
                        <a:ea typeface="Calibri" panose="020F0502020204030204" pitchFamily="34" charset="0"/>
                        <a:cs typeface="Times New Roman" panose="02020603050405020304" pitchFamily="18" charset="0"/>
                      </a:endParaRPr>
                    </a:p>
                  </a:txBody>
                  <a:tcPr marL="23237" marR="23237" marT="0" marB="0"/>
                </a:tc>
                <a:tc>
                  <a:txBody>
                    <a:bodyPr/>
                    <a:lstStyle/>
                    <a:p>
                      <a:pPr algn="just">
                        <a:lnSpc>
                          <a:spcPct val="115000"/>
                        </a:lnSpc>
                        <a:spcAft>
                          <a:spcPts val="800"/>
                        </a:spcAft>
                      </a:pPr>
                      <a:r>
                        <a:rPr lang="de-DE" sz="1200" dirty="0">
                          <a:effectLst/>
                        </a:rPr>
                        <a:t>Mehrfachnutzen von Energieeffizienzmaßnahmen: Einführung. </a:t>
                      </a:r>
                      <a:r>
                        <a:rPr lang="de-DE" sz="1400" dirty="0">
                          <a:effectLst/>
                        </a:rPr>
                        <a:t>Strategische und monetäre Analyse</a:t>
                      </a:r>
                      <a:endParaRPr lang="de-DE" sz="1400" dirty="0">
                        <a:effectLst/>
                        <a:latin typeface="Noto Sans" panose="020B0502040504020204" pitchFamily="34" charset="0"/>
                        <a:ea typeface="Calibri" panose="020F0502020204030204" pitchFamily="34" charset="0"/>
                        <a:cs typeface="Times New Roman" panose="02020603050405020304" pitchFamily="18" charset="0"/>
                      </a:endParaRPr>
                    </a:p>
                  </a:txBody>
                  <a:tcPr marL="23237" marR="23237" marT="0" marB="0"/>
                </a:tc>
                <a:extLst>
                  <a:ext uri="{0D108BD9-81ED-4DB2-BD59-A6C34878D82A}">
                    <a16:rowId xmlns:a16="http://schemas.microsoft.com/office/drawing/2014/main" val="212620383"/>
                  </a:ext>
                </a:extLst>
              </a:tr>
              <a:tr h="153675">
                <a:tc gridSpan="6">
                  <a:txBody>
                    <a:bodyPr/>
                    <a:lstStyle/>
                    <a:p>
                      <a:pPr algn="l"/>
                      <a:r>
                        <a:rPr lang="en-GB" sz="1200" dirty="0">
                          <a:effectLst/>
                        </a:rPr>
                        <a:t>Level II: </a:t>
                      </a:r>
                      <a:r>
                        <a:rPr lang="de-DE" sz="1200" dirty="0">
                          <a:effectLst/>
                        </a:rPr>
                        <a:t>Fokussierung auf spezifische Bedürfnisse und Kenntnisse</a:t>
                      </a:r>
                      <a:endParaRPr lang="de-DE" sz="1400" dirty="0">
                        <a:effectLst/>
                        <a:latin typeface="Times New Roman" panose="02020603050405020304" pitchFamily="18" charset="0"/>
                        <a:ea typeface="Times New Roman" panose="02020603050405020304" pitchFamily="18" charset="0"/>
                      </a:endParaRPr>
                    </a:p>
                  </a:txBody>
                  <a:tcPr marL="23237" marR="23237" marT="0" marB="0"/>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extLst>
                  <a:ext uri="{0D108BD9-81ED-4DB2-BD59-A6C34878D82A}">
                    <a16:rowId xmlns:a16="http://schemas.microsoft.com/office/drawing/2014/main" val="417287479"/>
                  </a:ext>
                </a:extLst>
              </a:tr>
              <a:tr h="484875">
                <a:tc>
                  <a:txBody>
                    <a:bodyPr/>
                    <a:lstStyle/>
                    <a:p>
                      <a:pPr algn="just">
                        <a:lnSpc>
                          <a:spcPct val="115000"/>
                        </a:lnSpc>
                        <a:spcAft>
                          <a:spcPts val="800"/>
                        </a:spcAft>
                      </a:pPr>
                      <a:r>
                        <a:rPr lang="en-GB" sz="1200" dirty="0">
                          <a:effectLst/>
                        </a:rPr>
                        <a:t>EC2a</a:t>
                      </a:r>
                      <a:endParaRPr lang="de-DE" sz="1400" dirty="0">
                        <a:effectLst/>
                        <a:latin typeface="Noto Sans" panose="020B0502040504020204" pitchFamily="34" charset="0"/>
                        <a:ea typeface="Calibri" panose="020F0502020204030204" pitchFamily="34" charset="0"/>
                        <a:cs typeface="Times New Roman" panose="02020603050405020304" pitchFamily="18" charset="0"/>
                      </a:endParaRPr>
                    </a:p>
                  </a:txBody>
                  <a:tcPr marL="23237" marR="23237" marT="0" marB="0"/>
                </a:tc>
                <a:tc>
                  <a:txBody>
                    <a:bodyPr/>
                    <a:lstStyle/>
                    <a:p>
                      <a:pPr algn="just">
                        <a:lnSpc>
                          <a:spcPct val="115000"/>
                        </a:lnSpc>
                        <a:spcAft>
                          <a:spcPts val="800"/>
                        </a:spcAft>
                      </a:pPr>
                      <a:r>
                        <a:rPr lang="de-DE" sz="1200" dirty="0">
                          <a:effectLst/>
                        </a:rPr>
                        <a:t>Erste Schritte: Umfangs definieren und Interessengruppen organisieren</a:t>
                      </a:r>
                      <a:endParaRPr lang="de-DE" sz="1400" dirty="0">
                        <a:effectLst/>
                        <a:latin typeface="Noto Sans" panose="020B0502040504020204" pitchFamily="34" charset="0"/>
                        <a:ea typeface="Calibri" panose="020F0502020204030204" pitchFamily="34" charset="0"/>
                        <a:cs typeface="Times New Roman" panose="02020603050405020304" pitchFamily="18" charset="0"/>
                      </a:endParaRPr>
                    </a:p>
                  </a:txBody>
                  <a:tcPr marL="23237" marR="23237" marT="0" marB="0"/>
                </a:tc>
                <a:tc>
                  <a:txBody>
                    <a:bodyPr/>
                    <a:lstStyle/>
                    <a:p>
                      <a:pPr algn="just">
                        <a:lnSpc>
                          <a:spcPct val="115000"/>
                        </a:lnSpc>
                        <a:spcAft>
                          <a:spcPts val="800"/>
                        </a:spcAft>
                      </a:pPr>
                      <a:r>
                        <a:rPr lang="en-GB" sz="1200">
                          <a:effectLst/>
                        </a:rPr>
                        <a:t>CP2a</a:t>
                      </a:r>
                      <a:endParaRPr lang="de-DE" sz="1400" dirty="0">
                        <a:effectLst/>
                        <a:latin typeface="Noto Sans" panose="020B0502040504020204" pitchFamily="34" charset="0"/>
                        <a:ea typeface="Calibri" panose="020F0502020204030204" pitchFamily="34" charset="0"/>
                        <a:cs typeface="Times New Roman" panose="02020603050405020304" pitchFamily="18" charset="0"/>
                      </a:endParaRPr>
                    </a:p>
                  </a:txBody>
                  <a:tcPr marL="23237" marR="23237" marT="0" marB="0"/>
                </a:tc>
                <a:tc>
                  <a:txBody>
                    <a:bodyPr/>
                    <a:lstStyle/>
                    <a:p>
                      <a:pPr algn="just">
                        <a:lnSpc>
                          <a:spcPct val="115000"/>
                        </a:lnSpc>
                        <a:spcAft>
                          <a:spcPts val="800"/>
                        </a:spcAft>
                      </a:pPr>
                      <a:r>
                        <a:rPr lang="de-DE" sz="1200">
                          <a:effectLst/>
                        </a:rPr>
                        <a:t>Identifizierung Ihres kollektiven Energieprojekts und Gewinnung des Engagements von KMU</a:t>
                      </a:r>
                      <a:endParaRPr lang="de-DE" sz="1400" dirty="0">
                        <a:effectLst/>
                        <a:latin typeface="Noto Sans" panose="020B0502040504020204" pitchFamily="34" charset="0"/>
                        <a:ea typeface="Calibri" panose="020F0502020204030204" pitchFamily="34" charset="0"/>
                        <a:cs typeface="Times New Roman" panose="02020603050405020304" pitchFamily="18" charset="0"/>
                      </a:endParaRPr>
                    </a:p>
                  </a:txBody>
                  <a:tcPr marL="23237" marR="23237" marT="0" marB="0"/>
                </a:tc>
                <a:tc>
                  <a:txBody>
                    <a:bodyPr/>
                    <a:lstStyle/>
                    <a:p>
                      <a:pPr algn="just">
                        <a:lnSpc>
                          <a:spcPct val="115000"/>
                        </a:lnSpc>
                        <a:spcAft>
                          <a:spcPts val="800"/>
                        </a:spcAft>
                      </a:pPr>
                      <a:endParaRPr lang="de-DE" sz="1400" dirty="0">
                        <a:effectLst/>
                        <a:latin typeface="Noto Sans" panose="020B0502040504020204" pitchFamily="34" charset="0"/>
                        <a:ea typeface="Calibri" panose="020F0502020204030204" pitchFamily="34" charset="0"/>
                        <a:cs typeface="Times New Roman" panose="02020603050405020304" pitchFamily="18" charset="0"/>
                      </a:endParaRPr>
                    </a:p>
                  </a:txBody>
                  <a:tcPr marL="23237" marR="23237" marT="0" marB="0"/>
                </a:tc>
                <a:tc>
                  <a:txBody>
                    <a:bodyPr/>
                    <a:lstStyle/>
                    <a:p>
                      <a:pPr algn="just">
                        <a:lnSpc>
                          <a:spcPct val="115000"/>
                        </a:lnSpc>
                        <a:spcAft>
                          <a:spcPts val="800"/>
                        </a:spcAft>
                      </a:pPr>
                      <a:endParaRPr lang="de-DE" sz="1400" dirty="0">
                        <a:effectLst/>
                        <a:highlight>
                          <a:srgbClr val="FFFF00"/>
                        </a:highlight>
                        <a:latin typeface="Noto Sans" panose="020B0502040504020204" pitchFamily="34" charset="0"/>
                        <a:ea typeface="Calibri" panose="020F0502020204030204" pitchFamily="34" charset="0"/>
                        <a:cs typeface="Times New Roman" panose="02020603050405020304" pitchFamily="18" charset="0"/>
                      </a:endParaRPr>
                    </a:p>
                  </a:txBody>
                  <a:tcPr marL="23237" marR="23237" marT="0" marB="0"/>
                </a:tc>
                <a:extLst>
                  <a:ext uri="{0D108BD9-81ED-4DB2-BD59-A6C34878D82A}">
                    <a16:rowId xmlns:a16="http://schemas.microsoft.com/office/drawing/2014/main" val="3188871460"/>
                  </a:ext>
                </a:extLst>
              </a:tr>
              <a:tr h="377878">
                <a:tc>
                  <a:txBody>
                    <a:bodyPr/>
                    <a:lstStyle/>
                    <a:p>
                      <a:pPr algn="just">
                        <a:lnSpc>
                          <a:spcPct val="115000"/>
                        </a:lnSpc>
                        <a:spcAft>
                          <a:spcPts val="800"/>
                        </a:spcAft>
                      </a:pPr>
                      <a:r>
                        <a:rPr lang="en-GB" sz="1200" dirty="0">
                          <a:effectLst/>
                        </a:rPr>
                        <a:t>EC2b</a:t>
                      </a:r>
                      <a:endParaRPr lang="de-DE" sz="1400" dirty="0">
                        <a:effectLst/>
                        <a:latin typeface="Noto Sans" panose="020B0502040504020204" pitchFamily="34" charset="0"/>
                        <a:ea typeface="Calibri" panose="020F0502020204030204" pitchFamily="34" charset="0"/>
                        <a:cs typeface="Times New Roman" panose="02020603050405020304" pitchFamily="18" charset="0"/>
                      </a:endParaRPr>
                    </a:p>
                  </a:txBody>
                  <a:tcPr marL="23237" marR="23237" marT="0" marB="0"/>
                </a:tc>
                <a:tc>
                  <a:txBody>
                    <a:bodyPr/>
                    <a:lstStyle/>
                    <a:p>
                      <a:pPr algn="just">
                        <a:lnSpc>
                          <a:spcPct val="115000"/>
                        </a:lnSpc>
                        <a:spcAft>
                          <a:spcPts val="800"/>
                        </a:spcAft>
                      </a:pPr>
                      <a:r>
                        <a:rPr lang="de-DE" sz="1200" dirty="0">
                          <a:effectLst/>
                        </a:rPr>
                        <a:t>Aktivitäten in einem kollektiven Ansatz festlegen</a:t>
                      </a:r>
                      <a:endParaRPr lang="de-DE" sz="1400" dirty="0">
                        <a:effectLst/>
                        <a:latin typeface="Noto Sans" panose="020B0502040504020204" pitchFamily="34" charset="0"/>
                        <a:ea typeface="Calibri" panose="020F0502020204030204" pitchFamily="34" charset="0"/>
                        <a:cs typeface="Times New Roman" panose="02020603050405020304" pitchFamily="18" charset="0"/>
                      </a:endParaRPr>
                    </a:p>
                  </a:txBody>
                  <a:tcPr marL="23237" marR="23237" marT="0" marB="0"/>
                </a:tc>
                <a:tc>
                  <a:txBody>
                    <a:bodyPr/>
                    <a:lstStyle/>
                    <a:p>
                      <a:pPr algn="just">
                        <a:lnSpc>
                          <a:spcPct val="115000"/>
                        </a:lnSpc>
                        <a:spcAft>
                          <a:spcPts val="800"/>
                        </a:spcAft>
                      </a:pPr>
                      <a:r>
                        <a:rPr lang="en-GB" sz="1200">
                          <a:effectLst/>
                        </a:rPr>
                        <a:t>CP2b</a:t>
                      </a:r>
                      <a:endParaRPr lang="de-DE" sz="1400" dirty="0">
                        <a:effectLst/>
                        <a:latin typeface="Noto Sans" panose="020B0502040504020204" pitchFamily="34" charset="0"/>
                        <a:ea typeface="Calibri" panose="020F0502020204030204" pitchFamily="34" charset="0"/>
                        <a:cs typeface="Times New Roman" panose="02020603050405020304" pitchFamily="18" charset="0"/>
                      </a:endParaRPr>
                    </a:p>
                  </a:txBody>
                  <a:tcPr marL="23237" marR="23237" marT="0" marB="0"/>
                </a:tc>
                <a:tc>
                  <a:txBody>
                    <a:bodyPr/>
                    <a:lstStyle/>
                    <a:p>
                      <a:pPr algn="just">
                        <a:lnSpc>
                          <a:spcPct val="115000"/>
                        </a:lnSpc>
                        <a:spcAft>
                          <a:spcPts val="800"/>
                        </a:spcAft>
                      </a:pPr>
                      <a:r>
                        <a:rPr lang="en-GB" sz="1200">
                          <a:effectLst/>
                        </a:rPr>
                        <a:t>Angebote und Umsetzung .</a:t>
                      </a:r>
                      <a:endParaRPr lang="de-DE" sz="1400" dirty="0">
                        <a:effectLst/>
                        <a:latin typeface="Noto Sans" panose="020B0502040504020204" pitchFamily="34" charset="0"/>
                        <a:ea typeface="Calibri" panose="020F0502020204030204" pitchFamily="34" charset="0"/>
                        <a:cs typeface="Times New Roman" panose="02020603050405020304" pitchFamily="18" charset="0"/>
                      </a:endParaRPr>
                    </a:p>
                  </a:txBody>
                  <a:tcPr marL="23237" marR="23237" marT="0" marB="0"/>
                </a:tc>
                <a:tc>
                  <a:txBody>
                    <a:bodyPr/>
                    <a:lstStyle/>
                    <a:p>
                      <a:pPr algn="just">
                        <a:lnSpc>
                          <a:spcPct val="115000"/>
                        </a:lnSpc>
                        <a:spcAft>
                          <a:spcPts val="800"/>
                        </a:spcAft>
                      </a:pPr>
                      <a:r>
                        <a:rPr lang="en-GB" sz="1200">
                          <a:effectLst/>
                        </a:rPr>
                        <a:t> </a:t>
                      </a:r>
                      <a:endParaRPr lang="de-DE" sz="1400" dirty="0">
                        <a:effectLst/>
                        <a:latin typeface="Noto Sans" panose="020B0502040504020204" pitchFamily="34" charset="0"/>
                        <a:ea typeface="Calibri" panose="020F0502020204030204" pitchFamily="34" charset="0"/>
                        <a:cs typeface="Times New Roman" panose="02020603050405020304" pitchFamily="18" charset="0"/>
                      </a:endParaRPr>
                    </a:p>
                  </a:txBody>
                  <a:tcPr marL="23237" marR="23237" marT="0" marB="0"/>
                </a:tc>
                <a:tc>
                  <a:txBody>
                    <a:bodyPr/>
                    <a:lstStyle/>
                    <a:p>
                      <a:pPr algn="just">
                        <a:lnSpc>
                          <a:spcPct val="115000"/>
                        </a:lnSpc>
                        <a:spcAft>
                          <a:spcPts val="800"/>
                        </a:spcAft>
                      </a:pPr>
                      <a:r>
                        <a:rPr lang="en-GB" sz="1200">
                          <a:effectLst/>
                        </a:rPr>
                        <a:t> </a:t>
                      </a:r>
                      <a:endParaRPr lang="de-DE" sz="1400" dirty="0">
                        <a:effectLst/>
                        <a:latin typeface="Noto Sans" panose="020B0502040504020204" pitchFamily="34" charset="0"/>
                        <a:ea typeface="Calibri" panose="020F0502020204030204" pitchFamily="34" charset="0"/>
                        <a:cs typeface="Times New Roman" panose="02020603050405020304" pitchFamily="18" charset="0"/>
                      </a:endParaRPr>
                    </a:p>
                  </a:txBody>
                  <a:tcPr marL="23237" marR="23237" marT="0" marB="0"/>
                </a:tc>
                <a:extLst>
                  <a:ext uri="{0D108BD9-81ED-4DB2-BD59-A6C34878D82A}">
                    <a16:rowId xmlns:a16="http://schemas.microsoft.com/office/drawing/2014/main" val="1884392729"/>
                  </a:ext>
                </a:extLst>
              </a:tr>
              <a:tr h="497214">
                <a:tc>
                  <a:txBody>
                    <a:bodyPr/>
                    <a:lstStyle/>
                    <a:p>
                      <a:pPr algn="just">
                        <a:lnSpc>
                          <a:spcPct val="115000"/>
                        </a:lnSpc>
                        <a:spcAft>
                          <a:spcPts val="800"/>
                        </a:spcAft>
                      </a:pPr>
                      <a:r>
                        <a:rPr lang="en-GB" sz="1200" dirty="0">
                          <a:effectLst/>
                        </a:rPr>
                        <a:t>EC2c</a:t>
                      </a:r>
                      <a:endParaRPr lang="de-DE" sz="1400" dirty="0">
                        <a:effectLst/>
                        <a:latin typeface="Noto Sans" panose="020B0502040504020204" pitchFamily="34" charset="0"/>
                        <a:ea typeface="Calibri" panose="020F0502020204030204" pitchFamily="34" charset="0"/>
                        <a:cs typeface="Times New Roman" panose="02020603050405020304" pitchFamily="18" charset="0"/>
                      </a:endParaRPr>
                    </a:p>
                  </a:txBody>
                  <a:tcPr marL="23237" marR="23237" marT="0" marB="0"/>
                </a:tc>
                <a:tc>
                  <a:txBody>
                    <a:bodyPr/>
                    <a:lstStyle/>
                    <a:p>
                      <a:pPr algn="just">
                        <a:lnSpc>
                          <a:spcPct val="115000"/>
                        </a:lnSpc>
                        <a:spcAft>
                          <a:spcPts val="800"/>
                        </a:spcAft>
                      </a:pPr>
                      <a:r>
                        <a:rPr lang="de-DE" sz="1200" dirty="0">
                          <a:effectLst/>
                        </a:rPr>
                        <a:t>Organisation eines Netzwerks und Gewährleistung von Kontinuität</a:t>
                      </a:r>
                      <a:endParaRPr lang="de-DE" sz="1400" dirty="0">
                        <a:effectLst/>
                        <a:latin typeface="Noto Sans" panose="020B0502040504020204" pitchFamily="34" charset="0"/>
                        <a:ea typeface="Calibri" panose="020F0502020204030204" pitchFamily="34" charset="0"/>
                        <a:cs typeface="Times New Roman" panose="02020603050405020304" pitchFamily="18" charset="0"/>
                      </a:endParaRPr>
                    </a:p>
                  </a:txBody>
                  <a:tcPr marL="23237" marR="23237" marT="0" marB="0"/>
                </a:tc>
                <a:tc>
                  <a:txBody>
                    <a:bodyPr/>
                    <a:lstStyle/>
                    <a:p>
                      <a:pPr algn="just">
                        <a:lnSpc>
                          <a:spcPct val="115000"/>
                        </a:lnSpc>
                        <a:spcAft>
                          <a:spcPts val="800"/>
                        </a:spcAft>
                      </a:pPr>
                      <a:r>
                        <a:rPr lang="en-GB" sz="1200" dirty="0">
                          <a:effectLst/>
                        </a:rPr>
                        <a:t> </a:t>
                      </a:r>
                      <a:endParaRPr lang="de-DE" sz="1400" dirty="0">
                        <a:effectLst/>
                        <a:latin typeface="Noto Sans" panose="020B0502040504020204" pitchFamily="34" charset="0"/>
                        <a:ea typeface="Calibri" panose="020F0502020204030204" pitchFamily="34" charset="0"/>
                        <a:cs typeface="Times New Roman" panose="02020603050405020304" pitchFamily="18" charset="0"/>
                      </a:endParaRPr>
                    </a:p>
                  </a:txBody>
                  <a:tcPr marL="23237" marR="23237" marT="0" marB="0"/>
                </a:tc>
                <a:tc>
                  <a:txBody>
                    <a:bodyPr/>
                    <a:lstStyle/>
                    <a:p>
                      <a:pPr algn="just">
                        <a:lnSpc>
                          <a:spcPct val="115000"/>
                        </a:lnSpc>
                        <a:spcAft>
                          <a:spcPts val="800"/>
                        </a:spcAft>
                      </a:pPr>
                      <a:r>
                        <a:rPr lang="en-GB" sz="1200" dirty="0">
                          <a:effectLst/>
                        </a:rPr>
                        <a:t> </a:t>
                      </a:r>
                      <a:endParaRPr lang="de-DE" sz="1400" dirty="0">
                        <a:effectLst/>
                        <a:latin typeface="Noto Sans" panose="020B0502040504020204" pitchFamily="34" charset="0"/>
                        <a:ea typeface="Calibri" panose="020F0502020204030204" pitchFamily="34" charset="0"/>
                        <a:cs typeface="Times New Roman" panose="02020603050405020304" pitchFamily="18" charset="0"/>
                      </a:endParaRPr>
                    </a:p>
                  </a:txBody>
                  <a:tcPr marL="23237" marR="23237" marT="0" marB="0"/>
                </a:tc>
                <a:tc>
                  <a:txBody>
                    <a:bodyPr/>
                    <a:lstStyle/>
                    <a:p>
                      <a:pPr algn="just">
                        <a:lnSpc>
                          <a:spcPct val="115000"/>
                        </a:lnSpc>
                        <a:spcAft>
                          <a:spcPts val="800"/>
                        </a:spcAft>
                      </a:pPr>
                      <a:r>
                        <a:rPr lang="en-GB" sz="1200" dirty="0">
                          <a:effectLst/>
                        </a:rPr>
                        <a:t> </a:t>
                      </a:r>
                      <a:endParaRPr lang="de-DE" sz="1400" dirty="0">
                        <a:effectLst/>
                        <a:latin typeface="Noto Sans" panose="020B0502040504020204" pitchFamily="34" charset="0"/>
                        <a:ea typeface="Calibri" panose="020F0502020204030204" pitchFamily="34" charset="0"/>
                        <a:cs typeface="Times New Roman" panose="02020603050405020304" pitchFamily="18" charset="0"/>
                      </a:endParaRPr>
                    </a:p>
                  </a:txBody>
                  <a:tcPr marL="23237" marR="23237" marT="0" marB="0"/>
                </a:tc>
                <a:tc>
                  <a:txBody>
                    <a:bodyPr/>
                    <a:lstStyle/>
                    <a:p>
                      <a:pPr algn="just">
                        <a:lnSpc>
                          <a:spcPct val="115000"/>
                        </a:lnSpc>
                        <a:spcAft>
                          <a:spcPts val="800"/>
                        </a:spcAft>
                      </a:pPr>
                      <a:r>
                        <a:rPr lang="en-GB" sz="1200" dirty="0">
                          <a:effectLst/>
                        </a:rPr>
                        <a:t> </a:t>
                      </a:r>
                      <a:endParaRPr lang="de-DE" sz="1400" dirty="0">
                        <a:effectLst/>
                        <a:latin typeface="Noto Sans" panose="020B0502040504020204" pitchFamily="34" charset="0"/>
                        <a:ea typeface="Calibri" panose="020F0502020204030204" pitchFamily="34" charset="0"/>
                        <a:cs typeface="Times New Roman" panose="02020603050405020304" pitchFamily="18" charset="0"/>
                      </a:endParaRPr>
                    </a:p>
                  </a:txBody>
                  <a:tcPr marL="23237" marR="23237" marT="0" marB="0"/>
                </a:tc>
                <a:extLst>
                  <a:ext uri="{0D108BD9-81ED-4DB2-BD59-A6C34878D82A}">
                    <a16:rowId xmlns:a16="http://schemas.microsoft.com/office/drawing/2014/main" val="3207728358"/>
                  </a:ext>
                </a:extLst>
              </a:tr>
            </a:tbl>
          </a:graphicData>
        </a:graphic>
      </p:graphicFrame>
    </p:spTree>
    <p:extLst>
      <p:ext uri="{BB962C8B-B14F-4D97-AF65-F5344CB8AC3E}">
        <p14:creationId xmlns:p14="http://schemas.microsoft.com/office/powerpoint/2010/main" val="2507323768"/>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p:cNvSpPr>
            <a:spLocks noGrp="1"/>
          </p:cNvSpPr>
          <p:nvPr>
            <p:ph type="sldNum" sz="quarter" idx="11"/>
          </p:nvPr>
        </p:nvSpPr>
        <p:spPr>
          <a:xfrm>
            <a:off x="8604106" y="6339526"/>
            <a:ext cx="2743200" cy="365125"/>
          </a:xfrm>
        </p:spPr>
        <p:txBody>
          <a:bodyPr/>
          <a:lstStyle/>
          <a:p>
            <a:fld id="{CD13C9F6-DA1F-4969-8B21-2E803A8A69C8}" type="slidenum">
              <a:rPr lang="de-DE" smtClean="0"/>
              <a:t>53</a:t>
            </a:fld>
            <a:endParaRPr lang="de-DE" dirty="0"/>
          </a:p>
        </p:txBody>
      </p:sp>
      <p:pic>
        <p:nvPicPr>
          <p:cNvPr id="18" name="Grafik 1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008252" y="1947772"/>
            <a:ext cx="3891516" cy="2994643"/>
          </a:xfrm>
          <a:prstGeom prst="rect">
            <a:avLst/>
          </a:prstGeom>
        </p:spPr>
      </p:pic>
      <p:sp>
        <p:nvSpPr>
          <p:cNvPr id="19" name="Textfeld 18"/>
          <p:cNvSpPr txBox="1"/>
          <p:nvPr/>
        </p:nvSpPr>
        <p:spPr>
          <a:xfrm>
            <a:off x="2875077" y="953131"/>
            <a:ext cx="5944850" cy="523220"/>
          </a:xfrm>
          <a:prstGeom prst="rect">
            <a:avLst/>
          </a:prstGeom>
          <a:noFill/>
        </p:spPr>
        <p:txBody>
          <a:bodyPr wrap="square" rtlCol="0">
            <a:spAutoFit/>
          </a:bodyPr>
          <a:lstStyle/>
          <a:p>
            <a:pPr algn="ctr"/>
            <a:r>
              <a:rPr lang="de-DE" sz="2800" dirty="0" err="1">
                <a:latin typeface="Noto Sans" panose="020B0502040504020204" pitchFamily="34" charset="0"/>
                <a:ea typeface="Noto Sans" panose="020B0502040504020204" pitchFamily="34" charset="0"/>
                <a:cs typeface="Noto Sans" panose="020B0502040504020204" pitchFamily="34" charset="0"/>
              </a:rPr>
              <a:t>Vielen Dank für Ihre Aufmerksamkeit</a:t>
            </a:r>
            <a:r>
              <a:rPr lang="de-DE" sz="2800" dirty="0">
                <a:latin typeface="Noto Sans" panose="020B0502040504020204" pitchFamily="34" charset="0"/>
                <a:ea typeface="Noto Sans" panose="020B0502040504020204" pitchFamily="34" charset="0"/>
                <a:cs typeface="Noto Sans" panose="020B0502040504020204" pitchFamily="34" charset="0"/>
              </a:rPr>
              <a:t>!</a:t>
            </a:r>
          </a:p>
        </p:txBody>
      </p:sp>
      <p:sp>
        <p:nvSpPr>
          <p:cNvPr id="22" name="Datumsplatzhalter 3"/>
          <p:cNvSpPr>
            <a:spLocks noGrp="1"/>
          </p:cNvSpPr>
          <p:nvPr>
            <p:ph type="dt" sz="half" idx="10"/>
          </p:nvPr>
        </p:nvSpPr>
        <p:spPr>
          <a:xfrm>
            <a:off x="838200" y="6356350"/>
            <a:ext cx="2743200" cy="365125"/>
          </a:xfrm>
        </p:spPr>
        <p:txBody>
          <a:bodyPr/>
          <a:lstStyle/>
          <a:p>
            <a:fld id="{E358CA96-E99A-439F-A336-D84BF4D5DD11}" type="datetime3">
              <a:rPr lang="en-GB" smtClean="0"/>
              <a:t>4 May, 2022</a:t>
            </a:fld>
            <a:endParaRPr lang="de-DE"/>
          </a:p>
        </p:txBody>
      </p:sp>
      <p:pic>
        <p:nvPicPr>
          <p:cNvPr id="23" name="Immagine 2"/>
          <p:cNvPicPr/>
          <p:nvPr/>
        </p:nvPicPr>
        <p:blipFill>
          <a:blip r:embed="rId3">
            <a:extLst>
              <a:ext uri="{28A0092B-C50C-407E-A947-70E740481C1C}">
                <a14:useLocalDpi xmlns:a14="http://schemas.microsoft.com/office/drawing/2010/main" val="0"/>
              </a:ext>
            </a:extLst>
          </a:blip>
          <a:srcRect/>
          <a:stretch>
            <a:fillRect/>
          </a:stretch>
        </p:blipFill>
        <p:spPr bwMode="auto">
          <a:xfrm>
            <a:off x="10186520" y="5643825"/>
            <a:ext cx="463100" cy="546600"/>
          </a:xfrm>
          <a:prstGeom prst="rect">
            <a:avLst/>
          </a:prstGeom>
          <a:noFill/>
          <a:ln>
            <a:noFill/>
          </a:ln>
        </p:spPr>
      </p:pic>
      <p:pic>
        <p:nvPicPr>
          <p:cNvPr id="25" name="Afbeelding 16" descr="cidimage002.png@01D4FECE.D63D32C0"/>
          <p:cNvPicPr/>
          <p:nvPr/>
        </p:nvPicPr>
        <p:blipFill>
          <a:blip r:embed="rId4" r:link="rId5" cstate="print">
            <a:extLst>
              <a:ext uri="{28A0092B-C50C-407E-A947-70E740481C1C}">
                <a14:useLocalDpi xmlns:a14="http://schemas.microsoft.com/office/drawing/2010/main" val="0"/>
              </a:ext>
            </a:extLst>
          </a:blip>
          <a:srcRect/>
          <a:stretch>
            <a:fillRect/>
          </a:stretch>
        </p:blipFill>
        <p:spPr bwMode="auto">
          <a:xfrm>
            <a:off x="11266902" y="5674435"/>
            <a:ext cx="414671" cy="401685"/>
          </a:xfrm>
          <a:prstGeom prst="rect">
            <a:avLst/>
          </a:prstGeom>
          <a:noFill/>
          <a:ln>
            <a:noFill/>
          </a:ln>
        </p:spPr>
      </p:pic>
      <p:pic>
        <p:nvPicPr>
          <p:cNvPr id="26" name="Picture 1"/>
          <p:cNvPicPr/>
          <p:nvPr/>
        </p:nvPicPr>
        <p:blipFill rotWithShape="1">
          <a:blip r:embed="rId6" cstate="print">
            <a:extLst>
              <a:ext uri="{28A0092B-C50C-407E-A947-70E740481C1C}">
                <a14:useLocalDpi xmlns:a14="http://schemas.microsoft.com/office/drawing/2010/main" val="0"/>
              </a:ext>
            </a:extLst>
          </a:blip>
          <a:srcRect t="8773" b="16666"/>
          <a:stretch/>
        </p:blipFill>
        <p:spPr bwMode="auto">
          <a:xfrm>
            <a:off x="5016416" y="5675446"/>
            <a:ext cx="968118" cy="356046"/>
          </a:xfrm>
          <a:prstGeom prst="rect">
            <a:avLst/>
          </a:prstGeom>
          <a:noFill/>
          <a:ln>
            <a:noFill/>
          </a:ln>
          <a:extLst>
            <a:ext uri="{53640926-AAD7-44D8-BBD7-CCE9431645EC}">
              <a14:shadowObscured xmlns:a14="http://schemas.microsoft.com/office/drawing/2010/main"/>
            </a:ext>
          </a:extLst>
        </p:spPr>
      </p:pic>
      <p:pic>
        <p:nvPicPr>
          <p:cNvPr id="27" name="Picture 3"/>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6496101" y="5662227"/>
            <a:ext cx="447505" cy="439814"/>
          </a:xfrm>
          <a:prstGeom prst="rect">
            <a:avLst/>
          </a:prstGeom>
          <a:noFill/>
          <a:ln>
            <a:noFill/>
          </a:ln>
        </p:spPr>
      </p:pic>
      <p:pic>
        <p:nvPicPr>
          <p:cNvPr id="28" name="Picture 24"/>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7503002" y="5772902"/>
            <a:ext cx="520986" cy="240621"/>
          </a:xfrm>
          <a:prstGeom prst="rect">
            <a:avLst/>
          </a:prstGeom>
          <a:noFill/>
          <a:ln>
            <a:noFill/>
          </a:ln>
        </p:spPr>
      </p:pic>
      <p:pic>
        <p:nvPicPr>
          <p:cNvPr id="29" name="Picture 27" descr="header_E"/>
          <p:cNvPicPr/>
          <p:nvPr/>
        </p:nvPicPr>
        <p:blipFill>
          <a:blip r:embed="rId9" cstate="print">
            <a:extLst>
              <a:ext uri="{28A0092B-C50C-407E-A947-70E740481C1C}">
                <a14:useLocalDpi xmlns:a14="http://schemas.microsoft.com/office/drawing/2010/main" val="0"/>
              </a:ext>
            </a:extLst>
          </a:blip>
          <a:srcRect l="31882" r="31726"/>
          <a:stretch>
            <a:fillRect/>
          </a:stretch>
        </p:blipFill>
        <p:spPr bwMode="auto">
          <a:xfrm>
            <a:off x="8719343" y="5698491"/>
            <a:ext cx="786800" cy="367285"/>
          </a:xfrm>
          <a:prstGeom prst="rect">
            <a:avLst/>
          </a:prstGeom>
          <a:noFill/>
        </p:spPr>
      </p:pic>
      <p:pic>
        <p:nvPicPr>
          <p:cNvPr id="30" name="Immagine 2"/>
          <p:cNvPicPr/>
          <p:nvPr/>
        </p:nvPicPr>
        <p:blipFill>
          <a:blip r:embed="rId10" cstate="print">
            <a:extLst>
              <a:ext uri="{28A0092B-C50C-407E-A947-70E740481C1C}">
                <a14:useLocalDpi xmlns:a14="http://schemas.microsoft.com/office/drawing/2010/main" val="0"/>
              </a:ext>
            </a:extLst>
          </a:blip>
          <a:stretch>
            <a:fillRect/>
          </a:stretch>
        </p:blipFill>
        <p:spPr>
          <a:xfrm>
            <a:off x="3157236" y="5776812"/>
            <a:ext cx="722915" cy="271360"/>
          </a:xfrm>
          <a:prstGeom prst="rect">
            <a:avLst/>
          </a:prstGeom>
        </p:spPr>
      </p:pic>
      <p:pic>
        <p:nvPicPr>
          <p:cNvPr id="31" name="Grafik 30" descr="R:\PR\01_Unternehmenskommunikation\12_Corporate_Design\02_Logo\bea_logo_black_font\bea_logo_black_font_c4_transp.jpg"/>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4244472" y="5789582"/>
            <a:ext cx="517496" cy="288447"/>
          </a:xfrm>
          <a:prstGeom prst="rect">
            <a:avLst/>
          </a:prstGeom>
          <a:noFill/>
          <a:ln>
            <a:noFill/>
          </a:ln>
        </p:spPr>
      </p:pic>
      <p:pic>
        <p:nvPicPr>
          <p:cNvPr id="32" name="Bildobjekt 2"/>
          <p:cNvPicPr/>
          <p:nvPr/>
        </p:nvPicPr>
        <p:blipFill>
          <a:blip r:embed="rId12" cstate="print">
            <a:extLst>
              <a:ext uri="{28A0092B-C50C-407E-A947-70E740481C1C}">
                <a14:useLocalDpi xmlns:a14="http://schemas.microsoft.com/office/drawing/2010/main" val="0"/>
              </a:ext>
            </a:extLst>
          </a:blip>
          <a:stretch>
            <a:fillRect/>
          </a:stretch>
        </p:blipFill>
        <p:spPr>
          <a:xfrm>
            <a:off x="1901797" y="5721421"/>
            <a:ext cx="919086" cy="354787"/>
          </a:xfrm>
          <a:prstGeom prst="rect">
            <a:avLst/>
          </a:prstGeom>
        </p:spPr>
      </p:pic>
      <p:pic>
        <p:nvPicPr>
          <p:cNvPr id="33" name="Picture 25" descr="https://365tno.sharepoint.com/sites/intranet/Organisation/CS/Marketing_Communications/Externe-profilering/Logos/426_1_TNO_ifl_zwart.png"/>
          <p:cNvPicPr/>
          <p:nvPr/>
        </p:nvPicPr>
        <p:blipFill rotWithShape="1">
          <a:blip r:embed="rId13" cstate="print">
            <a:extLst>
              <a:ext uri="{28A0092B-C50C-407E-A947-70E740481C1C}">
                <a14:useLocalDpi xmlns:a14="http://schemas.microsoft.com/office/drawing/2010/main" val="0"/>
              </a:ext>
            </a:extLst>
          </a:blip>
          <a:srcRect l="7704" t="16984" r="4714" b="21687"/>
          <a:stretch/>
        </p:blipFill>
        <p:spPr bwMode="auto">
          <a:xfrm>
            <a:off x="549536" y="5806262"/>
            <a:ext cx="1015908" cy="171393"/>
          </a:xfrm>
          <a:prstGeom prst="rect">
            <a:avLst/>
          </a:prstGeom>
          <a:noFill/>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116667282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latshållare för datum 3">
            <a:extLst>
              <a:ext uri="{FF2B5EF4-FFF2-40B4-BE49-F238E27FC236}">
                <a16:creationId xmlns:a16="http://schemas.microsoft.com/office/drawing/2014/main" id="{FE2F5040-EB12-4146-85A0-D40A3F617B4C}"/>
              </a:ext>
            </a:extLst>
          </p:cNvPr>
          <p:cNvSpPr>
            <a:spLocks noGrp="1"/>
          </p:cNvSpPr>
          <p:nvPr>
            <p:ph type="dt" sz="half" idx="10"/>
          </p:nvPr>
        </p:nvSpPr>
        <p:spPr/>
        <p:txBody>
          <a:bodyPr/>
          <a:lstStyle/>
          <a:p>
            <a:fld id="{E358CA96-E99A-439F-A336-D84BF4D5DD11}" type="datetime3">
              <a:rPr lang="en-GB" smtClean="0"/>
              <a:t>4 May, 2022</a:t>
            </a:fld>
            <a:endParaRPr lang="de-DE"/>
          </a:p>
        </p:txBody>
      </p:sp>
      <p:sp>
        <p:nvSpPr>
          <p:cNvPr id="5" name="Platshållare för bildnummer 4">
            <a:extLst>
              <a:ext uri="{FF2B5EF4-FFF2-40B4-BE49-F238E27FC236}">
                <a16:creationId xmlns:a16="http://schemas.microsoft.com/office/drawing/2014/main" id="{BC2991A4-6C49-40FB-B516-9F8D7C39FAE3}"/>
              </a:ext>
            </a:extLst>
          </p:cNvPr>
          <p:cNvSpPr>
            <a:spLocks noGrp="1"/>
          </p:cNvSpPr>
          <p:nvPr>
            <p:ph type="sldNum" sz="quarter" idx="11"/>
          </p:nvPr>
        </p:nvSpPr>
        <p:spPr/>
        <p:txBody>
          <a:bodyPr/>
          <a:lstStyle/>
          <a:p>
            <a:fld id="{CD13C9F6-DA1F-4969-8B21-2E803A8A69C8}" type="slidenum">
              <a:rPr lang="de-DE" smtClean="0"/>
              <a:t>6</a:t>
            </a:fld>
            <a:endParaRPr lang="de-DE"/>
          </a:p>
        </p:txBody>
      </p:sp>
      <p:pic>
        <p:nvPicPr>
          <p:cNvPr id="15" name="Platshållare för innehåll 14" descr="Möte med hel fyllning">
            <a:extLst>
              <a:ext uri="{FF2B5EF4-FFF2-40B4-BE49-F238E27FC236}">
                <a16:creationId xmlns:a16="http://schemas.microsoft.com/office/drawing/2014/main" id="{4C22CF13-89FF-4BA8-A3BA-015F95DC386A}"/>
              </a:ext>
            </a:extLst>
          </p:cNvPr>
          <p:cNvPicPr>
            <a:picLocks noGrp="1" noChangeAspect="1"/>
          </p:cNvPicPr>
          <p:nvPr>
            <p:ph idx="1"/>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5047516" y="2156275"/>
            <a:ext cx="2545449" cy="2545449"/>
          </a:xfrm>
        </p:spPr>
      </p:pic>
      <p:sp>
        <p:nvSpPr>
          <p:cNvPr id="18" name="Rubrik 1">
            <a:extLst>
              <a:ext uri="{FF2B5EF4-FFF2-40B4-BE49-F238E27FC236}">
                <a16:creationId xmlns:a16="http://schemas.microsoft.com/office/drawing/2014/main" id="{2818512F-C2C4-4762-9630-472F33EDF5DF}"/>
              </a:ext>
            </a:extLst>
          </p:cNvPr>
          <p:cNvSpPr>
            <a:spLocks noGrp="1"/>
          </p:cNvSpPr>
          <p:nvPr>
            <p:ph type="title"/>
          </p:nvPr>
        </p:nvSpPr>
        <p:spPr>
          <a:xfrm>
            <a:off x="1223499" y="840192"/>
            <a:ext cx="10193484" cy="572608"/>
          </a:xfrm>
        </p:spPr>
        <p:txBody>
          <a:bodyPr/>
          <a:lstStyle/>
          <a:p>
            <a:r>
              <a:rPr lang="sv-SE" dirty="0"/>
              <a:t>Vorstellungsrunde</a:t>
            </a:r>
          </a:p>
        </p:txBody>
      </p:sp>
      <p:sp>
        <p:nvSpPr>
          <p:cNvPr id="20" name="Marcador de contenido 2">
            <a:extLst>
              <a:ext uri="{FF2B5EF4-FFF2-40B4-BE49-F238E27FC236}">
                <a16:creationId xmlns:a16="http://schemas.microsoft.com/office/drawing/2014/main" id="{03618FEA-AC3D-4A74-B2B1-D3B148D5C6FE}"/>
              </a:ext>
            </a:extLst>
          </p:cNvPr>
          <p:cNvSpPr txBox="1">
            <a:spLocks/>
          </p:cNvSpPr>
          <p:nvPr/>
        </p:nvSpPr>
        <p:spPr>
          <a:xfrm>
            <a:off x="3666978" y="4481166"/>
            <a:ext cx="5024951" cy="1249306"/>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Clr>
                <a:srgbClr val="034EA8"/>
              </a:buClr>
              <a:buFont typeface="Arial" panose="020B0604020202020204" pitchFamily="34" charset="0"/>
              <a:buNone/>
              <a:defRPr sz="2800" kern="1200">
                <a:solidFill>
                  <a:schemeClr val="tx1"/>
                </a:solidFill>
                <a:latin typeface="Noto Sans" panose="020B0502040504020204" pitchFamily="34" charset="0"/>
                <a:ea typeface="Noto Sans" panose="020B0502040504020204" pitchFamily="34" charset="0"/>
                <a:cs typeface="Noto Sans" panose="020B0502040504020204" pitchFamily="34" charset="0"/>
              </a:defRPr>
            </a:lvl1pPr>
            <a:lvl2pPr marL="685800" indent="-228600" algn="l" defTabSz="914400" rtl="0" eaLnBrk="1" latinLnBrk="0" hangingPunct="1">
              <a:lnSpc>
                <a:spcPct val="90000"/>
              </a:lnSpc>
              <a:spcBef>
                <a:spcPts val="500"/>
              </a:spcBef>
              <a:buClr>
                <a:srgbClr val="034EA8"/>
              </a:buClr>
              <a:buFont typeface="Arial" panose="020B0604020202020204" pitchFamily="34" charset="0"/>
              <a:buChar char="•"/>
              <a:defRPr sz="2800" kern="1200" baseline="0">
                <a:solidFill>
                  <a:schemeClr val="tx1"/>
                </a:solidFill>
                <a:latin typeface="Noto Sans" panose="020B0502040504020204" pitchFamily="34" charset="0"/>
                <a:ea typeface="Noto Sans" panose="020B0502040504020204" pitchFamily="34" charset="0"/>
                <a:cs typeface="Noto Sans" panose="020B0502040504020204" pitchFamily="34" charset="0"/>
              </a:defRPr>
            </a:lvl2pPr>
            <a:lvl3pPr marL="1143000" indent="-228600" algn="l" defTabSz="914400" rtl="0" eaLnBrk="1" latinLnBrk="0" hangingPunct="1">
              <a:lnSpc>
                <a:spcPct val="90000"/>
              </a:lnSpc>
              <a:spcBef>
                <a:spcPts val="500"/>
              </a:spcBef>
              <a:buClr>
                <a:srgbClr val="034EA8"/>
              </a:buClr>
              <a:buFont typeface="Arial" panose="020B0604020202020204" pitchFamily="34" charset="0"/>
              <a:buChar char="•"/>
              <a:defRPr sz="2400" kern="1200" baseline="0">
                <a:solidFill>
                  <a:schemeClr val="tx1"/>
                </a:solidFill>
                <a:latin typeface="Noto Sans" panose="020B0502040504020204" pitchFamily="34" charset="0"/>
                <a:ea typeface="Noto Sans" panose="020B0502040504020204" pitchFamily="34" charset="0"/>
                <a:cs typeface="Noto Sans" panose="020B0502040504020204" pitchFamily="34" charset="0"/>
              </a:defRPr>
            </a:lvl3pPr>
            <a:lvl4pPr marL="1600200" indent="-228600" algn="l" defTabSz="914400" rtl="0" eaLnBrk="1" latinLnBrk="0" hangingPunct="1">
              <a:lnSpc>
                <a:spcPct val="90000"/>
              </a:lnSpc>
              <a:spcBef>
                <a:spcPts val="500"/>
              </a:spcBef>
              <a:buClr>
                <a:srgbClr val="034EA8"/>
              </a:buClr>
              <a:buFont typeface="Arial" panose="020B0604020202020204" pitchFamily="34" charset="0"/>
              <a:buChar char="•"/>
              <a:defRPr sz="2000" kern="1200" baseline="0">
                <a:solidFill>
                  <a:schemeClr val="tx1"/>
                </a:solidFill>
                <a:latin typeface="Noto Sans" panose="020B0502040504020204" pitchFamily="34" charset="0"/>
                <a:ea typeface="Noto Sans" panose="020B0502040504020204" pitchFamily="34" charset="0"/>
                <a:cs typeface="Noto Sans" panose="020B0502040504020204" pitchFamily="34" charset="0"/>
              </a:defRPr>
            </a:lvl4pPr>
            <a:lvl5pPr marL="2057400" indent="-228600" algn="l" defTabSz="914400" rtl="0" eaLnBrk="1" latinLnBrk="0" hangingPunct="1">
              <a:lnSpc>
                <a:spcPct val="90000"/>
              </a:lnSpc>
              <a:spcBef>
                <a:spcPts val="500"/>
              </a:spcBef>
              <a:buClr>
                <a:srgbClr val="034EA8"/>
              </a:buClr>
              <a:buFont typeface="Arial" panose="020B0604020202020204" pitchFamily="34" charset="0"/>
              <a:buChar char="•"/>
              <a:defRPr sz="2000" kern="1200" baseline="0">
                <a:solidFill>
                  <a:schemeClr val="tx1"/>
                </a:solidFill>
                <a:latin typeface="Noto Sans" panose="020B0502040504020204" pitchFamily="34" charset="0"/>
                <a:ea typeface="Noto Sans" panose="020B0502040504020204" pitchFamily="34" charset="0"/>
                <a:cs typeface="Noto Sans" panose="020B0502040504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457200" lvl="1" indent="0" algn="ctr">
              <a:spcAft>
                <a:spcPts val="600"/>
              </a:spcAft>
              <a:buFont typeface="Arial" panose="020B0604020202020204" pitchFamily="34" charset="0"/>
              <a:buNone/>
            </a:pPr>
            <a:r>
              <a:rPr lang="de-DE" sz="2000" dirty="0"/>
              <a:t>Name, Organisation</a:t>
            </a:r>
          </a:p>
          <a:p>
            <a:pPr marL="457200" lvl="1" indent="0" algn="ctr">
              <a:spcAft>
                <a:spcPts val="600"/>
              </a:spcAft>
              <a:buFont typeface="Arial" panose="020B0604020202020204" pitchFamily="34" charset="0"/>
              <a:buNone/>
            </a:pPr>
            <a:r>
              <a:rPr lang="de-DE" sz="2000" dirty="0"/>
              <a:t>Erfahrung mit KMUs, Netzwerke</a:t>
            </a:r>
          </a:p>
          <a:p>
            <a:pPr marL="457200" lvl="1" indent="0" algn="ctr">
              <a:spcAft>
                <a:spcPts val="600"/>
              </a:spcAft>
              <a:buFont typeface="Arial" panose="020B0604020202020204" pitchFamily="34" charset="0"/>
              <a:buNone/>
            </a:pPr>
            <a:r>
              <a:rPr lang="de-DE" sz="2000" dirty="0"/>
              <a:t>Erwartungen</a:t>
            </a:r>
          </a:p>
          <a:p>
            <a:pPr algn="ctr"/>
            <a:endParaRPr lang="de-DE" sz="2000" dirty="0"/>
          </a:p>
          <a:p>
            <a:pPr algn="ctr"/>
            <a:endParaRPr lang="es-ES" sz="2000" dirty="0"/>
          </a:p>
        </p:txBody>
      </p:sp>
    </p:spTree>
    <p:extLst>
      <p:ext uri="{BB962C8B-B14F-4D97-AF65-F5344CB8AC3E}">
        <p14:creationId xmlns:p14="http://schemas.microsoft.com/office/powerpoint/2010/main" val="310462364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BA78191-EBBF-447B-8337-BB6E06A459D1}"/>
              </a:ext>
            </a:extLst>
          </p:cNvPr>
          <p:cNvSpPr>
            <a:spLocks noGrp="1"/>
          </p:cNvSpPr>
          <p:nvPr>
            <p:ph type="title"/>
          </p:nvPr>
        </p:nvSpPr>
        <p:spPr/>
        <p:txBody>
          <a:bodyPr/>
          <a:lstStyle/>
          <a:p>
            <a:r>
              <a:rPr lang="de-DE" dirty="0"/>
              <a:t>Ablauf</a:t>
            </a:r>
          </a:p>
        </p:txBody>
      </p:sp>
      <p:sp>
        <p:nvSpPr>
          <p:cNvPr id="3" name="Inhaltsplatzhalter 2">
            <a:extLst>
              <a:ext uri="{FF2B5EF4-FFF2-40B4-BE49-F238E27FC236}">
                <a16:creationId xmlns:a16="http://schemas.microsoft.com/office/drawing/2014/main" id="{B7BC74CC-53F9-4695-8297-D24325C86E00}"/>
              </a:ext>
            </a:extLst>
          </p:cNvPr>
          <p:cNvSpPr>
            <a:spLocks noGrp="1"/>
          </p:cNvSpPr>
          <p:nvPr>
            <p:ph idx="1"/>
          </p:nvPr>
        </p:nvSpPr>
        <p:spPr/>
        <p:txBody>
          <a:bodyPr>
            <a:normAutofit/>
          </a:bodyPr>
          <a:lstStyle/>
          <a:p>
            <a:pPr marL="342900" indent="-342900">
              <a:buFont typeface="Arial" panose="020B0604020202020204" pitchFamily="34" charset="0"/>
              <a:buChar char="•"/>
            </a:pPr>
            <a:r>
              <a:rPr lang="de-DE" sz="2000" dirty="0"/>
              <a:t>Vorstellung des Projekts GEAR@SME </a:t>
            </a:r>
          </a:p>
          <a:p>
            <a:pPr marL="342900" indent="-342900">
              <a:buFont typeface="Arial" panose="020B0604020202020204" pitchFamily="34" charset="0"/>
              <a:buChar char="•"/>
            </a:pPr>
            <a:r>
              <a:rPr lang="de-DE" sz="2000" dirty="0"/>
              <a:t>Teil 1</a:t>
            </a:r>
          </a:p>
          <a:p>
            <a:pPr marL="1143000" lvl="1" indent="-457200">
              <a:buFont typeface="Courier New" panose="02070309020205020404" pitchFamily="49" charset="0"/>
              <a:buChar char="o"/>
            </a:pPr>
            <a:r>
              <a:rPr lang="de-DE" sz="2000" dirty="0"/>
              <a:t>Bedeutung des Mehrfachnutzen-Ansatzes</a:t>
            </a:r>
          </a:p>
          <a:p>
            <a:pPr marL="1143000" lvl="1" indent="-457200">
              <a:buFont typeface="Courier New" panose="02070309020205020404" pitchFamily="49" charset="0"/>
              <a:buChar char="o"/>
            </a:pPr>
            <a:r>
              <a:rPr lang="de-DE" sz="2000" dirty="0"/>
              <a:t>Erläuterung Mehrfachnutzen/ nicht-energetische Vorteile</a:t>
            </a:r>
          </a:p>
          <a:p>
            <a:pPr marL="342900" indent="-342900">
              <a:buFont typeface="Arial" panose="020B0604020202020204" pitchFamily="34" charset="0"/>
              <a:buChar char="•"/>
            </a:pPr>
            <a:r>
              <a:rPr lang="de-DE" sz="2000" dirty="0"/>
              <a:t>Teil 2</a:t>
            </a:r>
          </a:p>
          <a:p>
            <a:pPr marL="1143000" lvl="1" indent="-457200">
              <a:buFont typeface="Courier New" panose="02070309020205020404" pitchFamily="49" charset="0"/>
              <a:buChar char="o"/>
            </a:pPr>
            <a:r>
              <a:rPr lang="de-DE" sz="2000" dirty="0"/>
              <a:t>Mehrfachnutzen im Investitionsprozess</a:t>
            </a:r>
          </a:p>
          <a:p>
            <a:pPr marL="1143000" lvl="1" indent="-457200">
              <a:buFont typeface="Courier New" panose="02070309020205020404" pitchFamily="49" charset="0"/>
              <a:buChar char="o"/>
            </a:pPr>
            <a:r>
              <a:rPr lang="de-DE" sz="2000" dirty="0"/>
              <a:t>Bewertung von nicht-energetischen Vorteilen</a:t>
            </a:r>
          </a:p>
          <a:p>
            <a:pPr marL="1143000" lvl="1" indent="-457200">
              <a:buFont typeface="Courier New" panose="02070309020205020404" pitchFamily="49" charset="0"/>
              <a:buChar char="o"/>
            </a:pPr>
            <a:r>
              <a:rPr lang="de-DE" sz="2000" dirty="0"/>
              <a:t>Beispiele</a:t>
            </a:r>
          </a:p>
          <a:p>
            <a:pPr marL="457200" indent="-457200">
              <a:buFont typeface="Arial" panose="020B0604020202020204" pitchFamily="34" charset="0"/>
              <a:buChar char="•"/>
            </a:pPr>
            <a:r>
              <a:rPr lang="de-DE" sz="2000" dirty="0"/>
              <a:t>Zusammenfassung</a:t>
            </a:r>
          </a:p>
        </p:txBody>
      </p:sp>
      <p:sp>
        <p:nvSpPr>
          <p:cNvPr id="4" name="Datumsplatzhalter 3">
            <a:extLst>
              <a:ext uri="{FF2B5EF4-FFF2-40B4-BE49-F238E27FC236}">
                <a16:creationId xmlns:a16="http://schemas.microsoft.com/office/drawing/2014/main" id="{9BA0BFAC-7D4B-434B-A468-132C27865D98}"/>
              </a:ext>
            </a:extLst>
          </p:cNvPr>
          <p:cNvSpPr>
            <a:spLocks noGrp="1"/>
          </p:cNvSpPr>
          <p:nvPr>
            <p:ph type="dt" sz="half" idx="10"/>
          </p:nvPr>
        </p:nvSpPr>
        <p:spPr/>
        <p:txBody>
          <a:bodyPr/>
          <a:lstStyle/>
          <a:p>
            <a:fld id="{E358CA96-E99A-439F-A336-D84BF4D5DD11}" type="datetime3">
              <a:rPr lang="en-GB" smtClean="0"/>
              <a:t>4 May, 2022</a:t>
            </a:fld>
            <a:endParaRPr lang="de-DE"/>
          </a:p>
        </p:txBody>
      </p:sp>
      <p:sp>
        <p:nvSpPr>
          <p:cNvPr id="5" name="Foliennummernplatzhalter 4">
            <a:extLst>
              <a:ext uri="{FF2B5EF4-FFF2-40B4-BE49-F238E27FC236}">
                <a16:creationId xmlns:a16="http://schemas.microsoft.com/office/drawing/2014/main" id="{D58F04DA-7928-44F7-9F58-23F69F218931}"/>
              </a:ext>
            </a:extLst>
          </p:cNvPr>
          <p:cNvSpPr>
            <a:spLocks noGrp="1"/>
          </p:cNvSpPr>
          <p:nvPr>
            <p:ph type="sldNum" sz="quarter" idx="11"/>
          </p:nvPr>
        </p:nvSpPr>
        <p:spPr/>
        <p:txBody>
          <a:bodyPr/>
          <a:lstStyle/>
          <a:p>
            <a:fld id="{CD13C9F6-DA1F-4969-8B21-2E803A8A69C8}" type="slidenum">
              <a:rPr lang="de-DE" smtClean="0"/>
              <a:t>7</a:t>
            </a:fld>
            <a:endParaRPr lang="de-DE" dirty="0"/>
          </a:p>
        </p:txBody>
      </p:sp>
    </p:spTree>
    <p:extLst>
      <p:ext uri="{BB962C8B-B14F-4D97-AF65-F5344CB8AC3E}">
        <p14:creationId xmlns:p14="http://schemas.microsoft.com/office/powerpoint/2010/main" val="44325318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BADDACD-883B-456B-B76A-1C52A9FDA7FD}"/>
              </a:ext>
            </a:extLst>
          </p:cNvPr>
          <p:cNvSpPr>
            <a:spLocks noGrp="1"/>
          </p:cNvSpPr>
          <p:nvPr>
            <p:ph type="title"/>
          </p:nvPr>
        </p:nvSpPr>
        <p:spPr/>
        <p:txBody>
          <a:bodyPr/>
          <a:lstStyle/>
          <a:p>
            <a:r>
              <a:rPr lang="de-DE" dirty="0"/>
              <a:t>Vorstellung des Projekts GEAR@SME</a:t>
            </a:r>
          </a:p>
        </p:txBody>
      </p:sp>
      <p:sp>
        <p:nvSpPr>
          <p:cNvPr id="3" name="Textplatzhalter 2">
            <a:extLst>
              <a:ext uri="{FF2B5EF4-FFF2-40B4-BE49-F238E27FC236}">
                <a16:creationId xmlns:a16="http://schemas.microsoft.com/office/drawing/2014/main" id="{4E37645A-1FAE-40BA-80F2-229A7AB6857D}"/>
              </a:ext>
            </a:extLst>
          </p:cNvPr>
          <p:cNvSpPr>
            <a:spLocks noGrp="1"/>
          </p:cNvSpPr>
          <p:nvPr>
            <p:ph type="body" idx="1"/>
          </p:nvPr>
        </p:nvSpPr>
        <p:spPr/>
        <p:txBody>
          <a:bodyPr/>
          <a:lstStyle/>
          <a:p>
            <a:endParaRPr lang="de-DE"/>
          </a:p>
        </p:txBody>
      </p:sp>
      <p:sp>
        <p:nvSpPr>
          <p:cNvPr id="4" name="Datumsplatzhalter 3">
            <a:extLst>
              <a:ext uri="{FF2B5EF4-FFF2-40B4-BE49-F238E27FC236}">
                <a16:creationId xmlns:a16="http://schemas.microsoft.com/office/drawing/2014/main" id="{EF0D9CDC-B75A-4CE4-A63E-0F95CFCA8EA1}"/>
              </a:ext>
            </a:extLst>
          </p:cNvPr>
          <p:cNvSpPr>
            <a:spLocks noGrp="1"/>
          </p:cNvSpPr>
          <p:nvPr>
            <p:ph type="dt" sz="half" idx="10"/>
          </p:nvPr>
        </p:nvSpPr>
        <p:spPr/>
        <p:txBody>
          <a:bodyPr/>
          <a:lstStyle/>
          <a:p>
            <a:fld id="{9AAB07D3-59FA-4B3E-9DD5-B7F57F953945}" type="datetime3">
              <a:rPr lang="en-GB" smtClean="0"/>
              <a:t>4 May, 2022</a:t>
            </a:fld>
            <a:endParaRPr lang="de-DE"/>
          </a:p>
        </p:txBody>
      </p:sp>
      <p:sp>
        <p:nvSpPr>
          <p:cNvPr id="5" name="Foliennummernplatzhalter 4">
            <a:extLst>
              <a:ext uri="{FF2B5EF4-FFF2-40B4-BE49-F238E27FC236}">
                <a16:creationId xmlns:a16="http://schemas.microsoft.com/office/drawing/2014/main" id="{F0FD0E66-D96C-43E2-8896-EEA9598D34F9}"/>
              </a:ext>
            </a:extLst>
          </p:cNvPr>
          <p:cNvSpPr>
            <a:spLocks noGrp="1"/>
          </p:cNvSpPr>
          <p:nvPr>
            <p:ph type="sldNum" sz="quarter" idx="11"/>
          </p:nvPr>
        </p:nvSpPr>
        <p:spPr/>
        <p:txBody>
          <a:bodyPr/>
          <a:lstStyle/>
          <a:p>
            <a:fld id="{CD13C9F6-DA1F-4969-8B21-2E803A8A69C8}" type="slidenum">
              <a:rPr lang="de-DE" smtClean="0"/>
              <a:t>8</a:t>
            </a:fld>
            <a:endParaRPr lang="de-DE" dirty="0"/>
          </a:p>
        </p:txBody>
      </p:sp>
    </p:spTree>
    <p:extLst>
      <p:ext uri="{BB962C8B-B14F-4D97-AF65-F5344CB8AC3E}">
        <p14:creationId xmlns:p14="http://schemas.microsoft.com/office/powerpoint/2010/main" val="263649149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47F5BC66-721C-4EB7-8030-6E5AB80BC064}"/>
              </a:ext>
            </a:extLst>
          </p:cNvPr>
          <p:cNvSpPr>
            <a:spLocks noGrp="1"/>
          </p:cNvSpPr>
          <p:nvPr>
            <p:ph type="title"/>
          </p:nvPr>
        </p:nvSpPr>
        <p:spPr/>
        <p:txBody>
          <a:bodyPr/>
          <a:lstStyle/>
          <a:p>
            <a:r>
              <a:rPr lang="de-DE" dirty="0"/>
              <a:t>GEAR@SME</a:t>
            </a:r>
            <a:endParaRPr lang="es-ES" dirty="0"/>
          </a:p>
        </p:txBody>
      </p:sp>
      <p:sp>
        <p:nvSpPr>
          <p:cNvPr id="3" name="Marcador de contenido 2">
            <a:extLst>
              <a:ext uri="{FF2B5EF4-FFF2-40B4-BE49-F238E27FC236}">
                <a16:creationId xmlns:a16="http://schemas.microsoft.com/office/drawing/2014/main" id="{E7F2A655-44DE-4D43-89B2-F2151B7760D3}"/>
              </a:ext>
            </a:extLst>
          </p:cNvPr>
          <p:cNvSpPr>
            <a:spLocks noGrp="1"/>
          </p:cNvSpPr>
          <p:nvPr>
            <p:ph idx="1"/>
          </p:nvPr>
        </p:nvSpPr>
        <p:spPr>
          <a:xfrm>
            <a:off x="838201" y="2179695"/>
            <a:ext cx="6627235" cy="1249306"/>
          </a:xfrm>
        </p:spPr>
        <p:txBody>
          <a:bodyPr>
            <a:noAutofit/>
          </a:bodyPr>
          <a:lstStyle/>
          <a:p>
            <a:pPr marL="457200" lvl="1" indent="0">
              <a:spcAft>
                <a:spcPts val="600"/>
              </a:spcAft>
              <a:buNone/>
            </a:pPr>
            <a:r>
              <a:rPr lang="de-DE" sz="2000" dirty="0">
                <a:solidFill>
                  <a:srgbClr val="034EA8"/>
                </a:solidFill>
              </a:rPr>
              <a:t>Projektziel: </a:t>
            </a:r>
            <a:r>
              <a:rPr lang="de-DE" sz="2000" dirty="0"/>
              <a:t>Unterstützung von kleineren und mittleren Unternehmen (KMUs) bei Klimaschutz- und Energieeinsparmaßnahmen</a:t>
            </a:r>
          </a:p>
          <a:p>
            <a:endParaRPr lang="de-DE" sz="2000" dirty="0"/>
          </a:p>
          <a:p>
            <a:endParaRPr lang="de-DE" sz="2000" dirty="0"/>
          </a:p>
          <a:p>
            <a:endParaRPr lang="es-ES" sz="2000" dirty="0"/>
          </a:p>
        </p:txBody>
      </p:sp>
      <p:sp>
        <p:nvSpPr>
          <p:cNvPr id="4" name="Marcador de fecha 3">
            <a:extLst>
              <a:ext uri="{FF2B5EF4-FFF2-40B4-BE49-F238E27FC236}">
                <a16:creationId xmlns:a16="http://schemas.microsoft.com/office/drawing/2014/main" id="{26C84B8F-868C-4D89-A704-9B69051DA855}"/>
              </a:ext>
            </a:extLst>
          </p:cNvPr>
          <p:cNvSpPr>
            <a:spLocks noGrp="1"/>
          </p:cNvSpPr>
          <p:nvPr>
            <p:ph type="dt" sz="half" idx="10"/>
          </p:nvPr>
        </p:nvSpPr>
        <p:spPr/>
        <p:txBody>
          <a:bodyPr/>
          <a:lstStyle/>
          <a:p>
            <a:fld id="{E358CA96-E99A-439F-A336-D84BF4D5DD11}" type="datetime3">
              <a:rPr lang="en-GB" smtClean="0"/>
              <a:t>4 May, 2022</a:t>
            </a:fld>
            <a:endParaRPr lang="de-DE"/>
          </a:p>
        </p:txBody>
      </p:sp>
      <p:sp>
        <p:nvSpPr>
          <p:cNvPr id="5" name="Marcador de número de diapositiva 4">
            <a:extLst>
              <a:ext uri="{FF2B5EF4-FFF2-40B4-BE49-F238E27FC236}">
                <a16:creationId xmlns:a16="http://schemas.microsoft.com/office/drawing/2014/main" id="{7FE3D00C-8220-431D-B1FF-589600CB0CB7}"/>
              </a:ext>
            </a:extLst>
          </p:cNvPr>
          <p:cNvSpPr>
            <a:spLocks noGrp="1"/>
          </p:cNvSpPr>
          <p:nvPr>
            <p:ph type="sldNum" sz="quarter" idx="11"/>
          </p:nvPr>
        </p:nvSpPr>
        <p:spPr/>
        <p:txBody>
          <a:bodyPr/>
          <a:lstStyle/>
          <a:p>
            <a:fld id="{CD13C9F6-DA1F-4969-8B21-2E803A8A69C8}" type="slidenum">
              <a:rPr lang="de-DE" smtClean="0"/>
              <a:t>9</a:t>
            </a:fld>
            <a:endParaRPr lang="de-DE" dirty="0"/>
          </a:p>
        </p:txBody>
      </p:sp>
      <p:pic>
        <p:nvPicPr>
          <p:cNvPr id="6" name="Immagine 2">
            <a:extLst>
              <a:ext uri="{FF2B5EF4-FFF2-40B4-BE49-F238E27FC236}">
                <a16:creationId xmlns:a16="http://schemas.microsoft.com/office/drawing/2014/main" id="{B3BA9E3B-39B4-4199-9E82-BF36B6024265}"/>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9943465" y="5727420"/>
            <a:ext cx="463100" cy="546600"/>
          </a:xfrm>
          <a:prstGeom prst="rect">
            <a:avLst/>
          </a:prstGeom>
          <a:noFill/>
          <a:ln>
            <a:noFill/>
          </a:ln>
        </p:spPr>
      </p:pic>
      <p:pic>
        <p:nvPicPr>
          <p:cNvPr id="7" name="Afbeelding 16" descr="cidimage002.png@01D4FECE.D63D32C0">
            <a:extLst>
              <a:ext uri="{FF2B5EF4-FFF2-40B4-BE49-F238E27FC236}">
                <a16:creationId xmlns:a16="http://schemas.microsoft.com/office/drawing/2014/main" id="{FF12C7FB-A532-4B9F-8929-C8973F812B5A}"/>
              </a:ext>
            </a:extLst>
          </p:cNvPr>
          <p:cNvPicPr/>
          <p:nvPr/>
        </p:nvPicPr>
        <p:blipFill>
          <a:blip r:embed="rId3" r:link="rId4" cstate="print">
            <a:extLst>
              <a:ext uri="{28A0092B-C50C-407E-A947-70E740481C1C}">
                <a14:useLocalDpi xmlns:a14="http://schemas.microsoft.com/office/drawing/2010/main" val="0"/>
              </a:ext>
            </a:extLst>
          </a:blip>
          <a:srcRect/>
          <a:stretch>
            <a:fillRect/>
          </a:stretch>
        </p:blipFill>
        <p:spPr bwMode="auto">
          <a:xfrm>
            <a:off x="10796642" y="5758030"/>
            <a:ext cx="414671" cy="401685"/>
          </a:xfrm>
          <a:prstGeom prst="rect">
            <a:avLst/>
          </a:prstGeom>
          <a:noFill/>
          <a:ln>
            <a:noFill/>
          </a:ln>
        </p:spPr>
      </p:pic>
      <p:pic>
        <p:nvPicPr>
          <p:cNvPr id="8" name="Picture 1">
            <a:extLst>
              <a:ext uri="{FF2B5EF4-FFF2-40B4-BE49-F238E27FC236}">
                <a16:creationId xmlns:a16="http://schemas.microsoft.com/office/drawing/2014/main" id="{927F7081-CFD3-4D23-9DE9-F5CDC3873EDB}"/>
              </a:ext>
            </a:extLst>
          </p:cNvPr>
          <p:cNvPicPr/>
          <p:nvPr/>
        </p:nvPicPr>
        <p:blipFill rotWithShape="1">
          <a:blip r:embed="rId5" cstate="print">
            <a:extLst>
              <a:ext uri="{28A0092B-C50C-407E-A947-70E740481C1C}">
                <a14:useLocalDpi xmlns:a14="http://schemas.microsoft.com/office/drawing/2010/main" val="0"/>
              </a:ext>
            </a:extLst>
          </a:blip>
          <a:srcRect t="8773" b="16666"/>
          <a:stretch/>
        </p:blipFill>
        <p:spPr bwMode="auto">
          <a:xfrm>
            <a:off x="5659732" y="5759041"/>
            <a:ext cx="968118" cy="356046"/>
          </a:xfrm>
          <a:prstGeom prst="rect">
            <a:avLst/>
          </a:prstGeom>
          <a:noFill/>
          <a:ln>
            <a:noFill/>
          </a:ln>
          <a:extLst>
            <a:ext uri="{53640926-AAD7-44D8-BBD7-CCE9431645EC}">
              <a14:shadowObscured xmlns:a14="http://schemas.microsoft.com/office/drawing/2010/main"/>
            </a:ext>
          </a:extLst>
        </p:spPr>
      </p:pic>
      <p:pic>
        <p:nvPicPr>
          <p:cNvPr id="9" name="Picture 3">
            <a:extLst>
              <a:ext uri="{FF2B5EF4-FFF2-40B4-BE49-F238E27FC236}">
                <a16:creationId xmlns:a16="http://schemas.microsoft.com/office/drawing/2014/main" id="{8B35A1BD-8C58-4900-96C8-96C380A694DE}"/>
              </a:ext>
            </a:extLst>
          </p:cNvPr>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017931" y="5745822"/>
            <a:ext cx="447505" cy="439814"/>
          </a:xfrm>
          <a:prstGeom prst="rect">
            <a:avLst/>
          </a:prstGeom>
          <a:noFill/>
          <a:ln>
            <a:noFill/>
          </a:ln>
        </p:spPr>
      </p:pic>
      <p:pic>
        <p:nvPicPr>
          <p:cNvPr id="10" name="Picture 24">
            <a:extLst>
              <a:ext uri="{FF2B5EF4-FFF2-40B4-BE49-F238E27FC236}">
                <a16:creationId xmlns:a16="http://schemas.microsoft.com/office/drawing/2014/main" id="{2C1954F0-0070-4E51-A8F2-6763625D68C2}"/>
              </a:ext>
            </a:extLst>
          </p:cNvPr>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7855517" y="5856497"/>
            <a:ext cx="520986" cy="240621"/>
          </a:xfrm>
          <a:prstGeom prst="rect">
            <a:avLst/>
          </a:prstGeom>
          <a:noFill/>
          <a:ln>
            <a:noFill/>
          </a:ln>
        </p:spPr>
      </p:pic>
      <p:pic>
        <p:nvPicPr>
          <p:cNvPr id="11" name="Picture 27" descr="header_E">
            <a:extLst>
              <a:ext uri="{FF2B5EF4-FFF2-40B4-BE49-F238E27FC236}">
                <a16:creationId xmlns:a16="http://schemas.microsoft.com/office/drawing/2014/main" id="{C05EEB2A-3783-4117-988A-083A642120B9}"/>
              </a:ext>
            </a:extLst>
          </p:cNvPr>
          <p:cNvPicPr/>
          <p:nvPr/>
        </p:nvPicPr>
        <p:blipFill>
          <a:blip r:embed="rId8" cstate="print">
            <a:extLst>
              <a:ext uri="{28A0092B-C50C-407E-A947-70E740481C1C}">
                <a14:useLocalDpi xmlns:a14="http://schemas.microsoft.com/office/drawing/2010/main" val="0"/>
              </a:ext>
            </a:extLst>
          </a:blip>
          <a:srcRect l="31882" r="31726"/>
          <a:stretch>
            <a:fillRect/>
          </a:stretch>
        </p:blipFill>
        <p:spPr bwMode="auto">
          <a:xfrm>
            <a:off x="8766584" y="5782086"/>
            <a:ext cx="786800" cy="367285"/>
          </a:xfrm>
          <a:prstGeom prst="rect">
            <a:avLst/>
          </a:prstGeom>
          <a:noFill/>
        </p:spPr>
      </p:pic>
      <p:pic>
        <p:nvPicPr>
          <p:cNvPr id="12" name="Immagine 2">
            <a:extLst>
              <a:ext uri="{FF2B5EF4-FFF2-40B4-BE49-F238E27FC236}">
                <a16:creationId xmlns:a16="http://schemas.microsoft.com/office/drawing/2014/main" id="{1AFA0940-9F5C-4A2E-A907-C2250DF6648B}"/>
              </a:ext>
            </a:extLst>
          </p:cNvPr>
          <p:cNvPicPr/>
          <p:nvPr/>
        </p:nvPicPr>
        <p:blipFill>
          <a:blip r:embed="rId9" cstate="print">
            <a:extLst>
              <a:ext uri="{28A0092B-C50C-407E-A947-70E740481C1C}">
                <a14:useLocalDpi xmlns:a14="http://schemas.microsoft.com/office/drawing/2010/main" val="0"/>
              </a:ext>
            </a:extLst>
          </a:blip>
          <a:stretch>
            <a:fillRect/>
          </a:stretch>
        </p:blipFill>
        <p:spPr>
          <a:xfrm>
            <a:off x="3639159" y="5860407"/>
            <a:ext cx="722915" cy="271360"/>
          </a:xfrm>
          <a:prstGeom prst="rect">
            <a:avLst/>
          </a:prstGeom>
        </p:spPr>
      </p:pic>
      <p:pic>
        <p:nvPicPr>
          <p:cNvPr id="13" name="Grafik 35" descr="R:\PR\01_Unternehmenskommunikation\12_Corporate_Design\02_Logo\bea_logo_black_font\bea_logo_black_font_c4_transp.jpg">
            <a:extLst>
              <a:ext uri="{FF2B5EF4-FFF2-40B4-BE49-F238E27FC236}">
                <a16:creationId xmlns:a16="http://schemas.microsoft.com/office/drawing/2014/main" id="{F8C19C2B-EDC5-4F72-BE64-49E2309AB751}"/>
              </a:ext>
            </a:extLst>
          </p:cNvPr>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4752155" y="5873177"/>
            <a:ext cx="517496" cy="288447"/>
          </a:xfrm>
          <a:prstGeom prst="rect">
            <a:avLst/>
          </a:prstGeom>
          <a:noFill/>
          <a:ln>
            <a:noFill/>
          </a:ln>
        </p:spPr>
      </p:pic>
      <p:pic>
        <p:nvPicPr>
          <p:cNvPr id="14" name="Bildobjekt 2">
            <a:extLst>
              <a:ext uri="{FF2B5EF4-FFF2-40B4-BE49-F238E27FC236}">
                <a16:creationId xmlns:a16="http://schemas.microsoft.com/office/drawing/2014/main" id="{ABD1EF4E-46BD-4FA1-9ACD-29A7EB892CD1}"/>
              </a:ext>
            </a:extLst>
          </p:cNvPr>
          <p:cNvPicPr/>
          <p:nvPr/>
        </p:nvPicPr>
        <p:blipFill>
          <a:blip r:embed="rId11" cstate="print">
            <a:extLst>
              <a:ext uri="{28A0092B-C50C-407E-A947-70E740481C1C}">
                <a14:useLocalDpi xmlns:a14="http://schemas.microsoft.com/office/drawing/2010/main" val="0"/>
              </a:ext>
            </a:extLst>
          </a:blip>
          <a:stretch>
            <a:fillRect/>
          </a:stretch>
        </p:blipFill>
        <p:spPr>
          <a:xfrm>
            <a:off x="2329992" y="5805016"/>
            <a:ext cx="919086" cy="354787"/>
          </a:xfrm>
          <a:prstGeom prst="rect">
            <a:avLst/>
          </a:prstGeom>
        </p:spPr>
      </p:pic>
      <p:pic>
        <p:nvPicPr>
          <p:cNvPr id="15" name="Picture 25" descr="https://365tno.sharepoint.com/sites/intranet/Organisation/CS/Marketing_Communications/Externe-profilering/Logos/426_1_TNO_ifl_zwart.png">
            <a:extLst>
              <a:ext uri="{FF2B5EF4-FFF2-40B4-BE49-F238E27FC236}">
                <a16:creationId xmlns:a16="http://schemas.microsoft.com/office/drawing/2014/main" id="{C8F078CE-0848-455B-AD9F-73ABA1ED1E34}"/>
              </a:ext>
            </a:extLst>
          </p:cNvPr>
          <p:cNvPicPr/>
          <p:nvPr/>
        </p:nvPicPr>
        <p:blipFill rotWithShape="1">
          <a:blip r:embed="rId12" cstate="print">
            <a:extLst>
              <a:ext uri="{28A0092B-C50C-407E-A947-70E740481C1C}">
                <a14:useLocalDpi xmlns:a14="http://schemas.microsoft.com/office/drawing/2010/main" val="0"/>
              </a:ext>
            </a:extLst>
          </a:blip>
          <a:srcRect l="7704" t="16984" r="4714" b="21687"/>
          <a:stretch/>
        </p:blipFill>
        <p:spPr bwMode="auto">
          <a:xfrm>
            <a:off x="924003" y="5889857"/>
            <a:ext cx="1015908" cy="171393"/>
          </a:xfrm>
          <a:prstGeom prst="rect">
            <a:avLst/>
          </a:prstGeom>
          <a:noFill/>
          <a:ln>
            <a:noFill/>
          </a:ln>
          <a:extLst>
            <a:ext uri="{53640926-AAD7-44D8-BBD7-CCE9431645EC}">
              <a14:shadowObscured xmlns:a14="http://schemas.microsoft.com/office/drawing/2010/main"/>
            </a:ext>
          </a:extLst>
        </p:spPr>
      </p:pic>
      <p:sp>
        <p:nvSpPr>
          <p:cNvPr id="17" name="CuadroTexto 16">
            <a:extLst>
              <a:ext uri="{FF2B5EF4-FFF2-40B4-BE49-F238E27FC236}">
                <a16:creationId xmlns:a16="http://schemas.microsoft.com/office/drawing/2014/main" id="{0E28D0D6-9DBE-4D2C-B2A3-F443D75B7C75}"/>
              </a:ext>
            </a:extLst>
          </p:cNvPr>
          <p:cNvSpPr txBox="1"/>
          <p:nvPr/>
        </p:nvSpPr>
        <p:spPr>
          <a:xfrm>
            <a:off x="1276109" y="3446122"/>
            <a:ext cx="10703482" cy="400110"/>
          </a:xfrm>
          <a:prstGeom prst="rect">
            <a:avLst/>
          </a:prstGeom>
          <a:noFill/>
        </p:spPr>
        <p:txBody>
          <a:bodyPr wrap="square">
            <a:spAutoFit/>
          </a:bodyPr>
          <a:lstStyle/>
          <a:p>
            <a:pPr algn="l"/>
            <a:r>
              <a:rPr lang="de-DE" sz="2000" dirty="0">
                <a:solidFill>
                  <a:srgbClr val="034EA8"/>
                </a:solidFill>
                <a:latin typeface="Noto Sans" panose="020B0502040504020204" pitchFamily="34" charset="0"/>
                <a:ea typeface="Noto Sans" panose="020B0502040504020204" pitchFamily="34" charset="0"/>
                <a:cs typeface="Noto Sans" panose="020B0502040504020204" pitchFamily="34" charset="0"/>
              </a:rPr>
              <a:t>Methodologie:</a:t>
            </a:r>
            <a:r>
              <a:rPr lang="de-DE" sz="2000" dirty="0">
                <a:latin typeface="Noto Sans" panose="020B0502040504020204" pitchFamily="34" charset="0"/>
                <a:ea typeface="Noto Sans" panose="020B0502040504020204" pitchFamily="34" charset="0"/>
                <a:cs typeface="Noto Sans" panose="020B0502040504020204" pitchFamily="34" charset="0"/>
              </a:rPr>
              <a:t> a) Energienetzwerk, b) </a:t>
            </a:r>
            <a:r>
              <a:rPr lang="de-DE" sz="2000" dirty="0" err="1">
                <a:latin typeface="Noto Sans" panose="020B0502040504020204" pitchFamily="34" charset="0"/>
                <a:ea typeface="Noto Sans" panose="020B0502040504020204" pitchFamily="34" charset="0"/>
                <a:cs typeface="Noto Sans" panose="020B0502040504020204" pitchFamily="34" charset="0"/>
              </a:rPr>
              <a:t>Trusted</a:t>
            </a:r>
            <a:r>
              <a:rPr lang="de-DE" sz="2000" dirty="0">
                <a:latin typeface="Noto Sans" panose="020B0502040504020204" pitchFamily="34" charset="0"/>
                <a:ea typeface="Noto Sans" panose="020B0502040504020204" pitchFamily="34" charset="0"/>
                <a:cs typeface="Noto Sans" panose="020B0502040504020204" pitchFamily="34" charset="0"/>
              </a:rPr>
              <a:t> Partner, c) Mehrfachnutzen Ansatz</a:t>
            </a:r>
          </a:p>
        </p:txBody>
      </p:sp>
      <p:pic>
        <p:nvPicPr>
          <p:cNvPr id="19" name="Gráfico 18" descr="Diana con relleno sólido">
            <a:extLst>
              <a:ext uri="{FF2B5EF4-FFF2-40B4-BE49-F238E27FC236}">
                <a16:creationId xmlns:a16="http://schemas.microsoft.com/office/drawing/2014/main" id="{575A2CBB-6D53-4D8B-BD29-BD140F63F144}"/>
              </a:ext>
            </a:extLst>
          </p:cNvPr>
          <p:cNvPicPr>
            <a:picLocks noChangeAspect="1"/>
          </p:cNvPicPr>
          <p:nvPr/>
        </p:nvPicPr>
        <p:blipFill>
          <a:blip r:embed="rId13" cstate="print">
            <a:extLst>
              <a:ext uri="{28A0092B-C50C-407E-A947-70E740481C1C}">
                <a14:useLocalDpi xmlns:a14="http://schemas.microsoft.com/office/drawing/2010/main" val="0"/>
              </a:ext>
              <a:ext uri="{96DAC541-7B7A-43D3-8B79-37D633B846F1}">
                <asvg:svgBlip xmlns:asvg="http://schemas.microsoft.com/office/drawing/2016/SVG/main" r:embed="rId14"/>
              </a:ext>
            </a:extLst>
          </a:blip>
          <a:stretch>
            <a:fillRect/>
          </a:stretch>
        </p:blipFill>
        <p:spPr>
          <a:xfrm>
            <a:off x="924003" y="2187597"/>
            <a:ext cx="360000" cy="360000"/>
          </a:xfrm>
          <a:prstGeom prst="rect">
            <a:avLst/>
          </a:prstGeom>
        </p:spPr>
      </p:pic>
      <p:grpSp>
        <p:nvGrpSpPr>
          <p:cNvPr id="31" name="Grupo 30">
            <a:extLst>
              <a:ext uri="{FF2B5EF4-FFF2-40B4-BE49-F238E27FC236}">
                <a16:creationId xmlns:a16="http://schemas.microsoft.com/office/drawing/2014/main" id="{0987E343-128D-4224-9EAA-346E83F51D95}"/>
              </a:ext>
            </a:extLst>
          </p:cNvPr>
          <p:cNvGrpSpPr/>
          <p:nvPr/>
        </p:nvGrpSpPr>
        <p:grpSpPr>
          <a:xfrm>
            <a:off x="7870052" y="1713394"/>
            <a:ext cx="3366663" cy="1400383"/>
            <a:chOff x="8040894" y="1235302"/>
            <a:chExt cx="3109076" cy="1400383"/>
          </a:xfrm>
        </p:grpSpPr>
        <p:sp>
          <p:nvSpPr>
            <p:cNvPr id="25" name="CuadroTexto 24">
              <a:extLst>
                <a:ext uri="{FF2B5EF4-FFF2-40B4-BE49-F238E27FC236}">
                  <a16:creationId xmlns:a16="http://schemas.microsoft.com/office/drawing/2014/main" id="{630DD4D4-25F9-4CE6-8567-0175A853B21A}"/>
                </a:ext>
              </a:extLst>
            </p:cNvPr>
            <p:cNvSpPr txBox="1"/>
            <p:nvPr/>
          </p:nvSpPr>
          <p:spPr>
            <a:xfrm>
              <a:off x="8040894" y="1235302"/>
              <a:ext cx="3109076" cy="1400383"/>
            </a:xfrm>
            <a:prstGeom prst="rect">
              <a:avLst/>
            </a:prstGeom>
            <a:solidFill>
              <a:schemeClr val="accent2">
                <a:lumMod val="20000"/>
                <a:lumOff val="80000"/>
              </a:schemeClr>
            </a:solidFill>
          </p:spPr>
          <p:txBody>
            <a:bodyPr wrap="square">
              <a:spAutoFit/>
            </a:bodyPr>
            <a:lstStyle/>
            <a:p>
              <a:pPr lvl="1">
                <a:spcAft>
                  <a:spcPts val="600"/>
                </a:spcAft>
              </a:pPr>
              <a:r>
                <a:rPr lang="de-DE" sz="1600" dirty="0">
                  <a:solidFill>
                    <a:srgbClr val="034EA8"/>
                  </a:solidFill>
                  <a:latin typeface="Noto Sans" panose="020B0502040504020204" pitchFamily="34" charset="0"/>
                  <a:ea typeface="Noto Sans" panose="020B0502040504020204" pitchFamily="34" charset="0"/>
                  <a:cs typeface="Noto Sans" panose="020B0502040504020204" pitchFamily="34" charset="0"/>
                </a:rPr>
                <a:t>Förderung: </a:t>
              </a:r>
              <a:r>
                <a:rPr lang="de-DE" sz="1600" dirty="0">
                  <a:latin typeface="Noto Sans" panose="020B0502040504020204" pitchFamily="34" charset="0"/>
                  <a:ea typeface="Noto Sans" panose="020B0502040504020204" pitchFamily="34" charset="0"/>
                  <a:cs typeface="Noto Sans" panose="020B0502040504020204" pitchFamily="34" charset="0"/>
                </a:rPr>
                <a:t>EU-Rahmenprogramm Horizont 2020</a:t>
              </a:r>
            </a:p>
            <a:p>
              <a:pPr marL="457200" lvl="1" indent="0">
                <a:spcAft>
                  <a:spcPts val="600"/>
                </a:spcAft>
                <a:buNone/>
              </a:pPr>
              <a:r>
                <a:rPr lang="de-DE" sz="1600" dirty="0">
                  <a:solidFill>
                    <a:srgbClr val="034EA8"/>
                  </a:solidFill>
                  <a:latin typeface="Noto Sans" panose="020B0502040504020204" pitchFamily="34" charset="0"/>
                  <a:ea typeface="Noto Sans" panose="020B0502040504020204" pitchFamily="34" charset="0"/>
                  <a:cs typeface="Noto Sans" panose="020B0502040504020204" pitchFamily="34" charset="0"/>
                </a:rPr>
                <a:t>Projektlaufzeit: </a:t>
              </a:r>
              <a:r>
                <a:rPr lang="de-DE" sz="1600" dirty="0">
                  <a:latin typeface="Noto Sans" panose="020B0502040504020204" pitchFamily="34" charset="0"/>
                  <a:ea typeface="Noto Sans" panose="020B0502040504020204" pitchFamily="34" charset="0"/>
                  <a:cs typeface="Noto Sans" panose="020B0502040504020204" pitchFamily="34" charset="0"/>
                </a:rPr>
                <a:t>01.09.2020 bis 28.02.2023</a:t>
              </a:r>
            </a:p>
          </p:txBody>
        </p:sp>
        <p:pic>
          <p:nvPicPr>
            <p:cNvPr id="21" name="Gráfico 20" descr="Cronómetro con relleno sólido">
              <a:extLst>
                <a:ext uri="{FF2B5EF4-FFF2-40B4-BE49-F238E27FC236}">
                  <a16:creationId xmlns:a16="http://schemas.microsoft.com/office/drawing/2014/main" id="{626FE1C8-3F2E-4912-8061-CF44C1E675FA}"/>
                </a:ext>
              </a:extLst>
            </p:cNvPr>
            <p:cNvPicPr>
              <a:picLocks noChangeAspect="1"/>
            </p:cNvPicPr>
            <p:nvPr/>
          </p:nvPicPr>
          <p:blipFill>
            <a:blip r:embed="rId15" cstate="print">
              <a:extLst>
                <a:ext uri="{28A0092B-C50C-407E-A947-70E740481C1C}">
                  <a14:useLocalDpi xmlns:a14="http://schemas.microsoft.com/office/drawing/2010/main" val="0"/>
                </a:ext>
                <a:ext uri="{96DAC541-7B7A-43D3-8B79-37D633B846F1}">
                  <asvg:svgBlip xmlns:asvg="http://schemas.microsoft.com/office/drawing/2016/SVG/main" r:embed="rId16"/>
                </a:ext>
              </a:extLst>
            </a:blip>
            <a:stretch>
              <a:fillRect/>
            </a:stretch>
          </p:blipFill>
          <p:spPr>
            <a:xfrm>
              <a:off x="8148596" y="2052535"/>
              <a:ext cx="360000" cy="360000"/>
            </a:xfrm>
            <a:prstGeom prst="rect">
              <a:avLst/>
            </a:prstGeom>
          </p:spPr>
        </p:pic>
        <p:pic>
          <p:nvPicPr>
            <p:cNvPr id="23" name="Gráfico 22" descr="Monedas con relleno sólido">
              <a:extLst>
                <a:ext uri="{FF2B5EF4-FFF2-40B4-BE49-F238E27FC236}">
                  <a16:creationId xmlns:a16="http://schemas.microsoft.com/office/drawing/2014/main" id="{33C9F91B-8DE7-49F7-8702-23D999783AF1}"/>
                </a:ext>
              </a:extLst>
            </p:cNvPr>
            <p:cNvPicPr>
              <a:picLocks noChangeAspect="1"/>
            </p:cNvPicPr>
            <p:nvPr/>
          </p:nvPicPr>
          <p:blipFill>
            <a:blip r:embed="rId17" cstate="print">
              <a:extLst>
                <a:ext uri="{28A0092B-C50C-407E-A947-70E740481C1C}">
                  <a14:useLocalDpi xmlns:a14="http://schemas.microsoft.com/office/drawing/2010/main" val="0"/>
                </a:ext>
                <a:ext uri="{96DAC541-7B7A-43D3-8B79-37D633B846F1}">
                  <asvg:svgBlip xmlns:asvg="http://schemas.microsoft.com/office/drawing/2016/SVG/main" r:embed="rId18"/>
                </a:ext>
              </a:extLst>
            </a:blip>
            <a:stretch>
              <a:fillRect/>
            </a:stretch>
          </p:blipFill>
          <p:spPr>
            <a:xfrm>
              <a:off x="8129332" y="1307784"/>
              <a:ext cx="360000" cy="360000"/>
            </a:xfrm>
            <a:prstGeom prst="rect">
              <a:avLst/>
            </a:prstGeom>
          </p:spPr>
        </p:pic>
      </p:grpSp>
      <p:sp>
        <p:nvSpPr>
          <p:cNvPr id="33" name="CuadroTexto 32">
            <a:extLst>
              <a:ext uri="{FF2B5EF4-FFF2-40B4-BE49-F238E27FC236}">
                <a16:creationId xmlns:a16="http://schemas.microsoft.com/office/drawing/2014/main" id="{2AD442A4-4B3D-456B-A0F1-234681E7EFBA}"/>
              </a:ext>
            </a:extLst>
          </p:cNvPr>
          <p:cNvSpPr txBox="1"/>
          <p:nvPr/>
        </p:nvSpPr>
        <p:spPr>
          <a:xfrm>
            <a:off x="838200" y="4307390"/>
            <a:ext cx="10685106" cy="707886"/>
          </a:xfrm>
          <a:prstGeom prst="rect">
            <a:avLst/>
          </a:prstGeom>
          <a:noFill/>
        </p:spPr>
        <p:txBody>
          <a:bodyPr wrap="square">
            <a:spAutoFit/>
          </a:bodyPr>
          <a:lstStyle/>
          <a:p>
            <a:pPr marL="457200" lvl="1" indent="0">
              <a:spcAft>
                <a:spcPts val="600"/>
              </a:spcAft>
              <a:buNone/>
            </a:pPr>
            <a:r>
              <a:rPr lang="de-DE" sz="2000" dirty="0">
                <a:solidFill>
                  <a:srgbClr val="034EA8"/>
                </a:solidFill>
                <a:latin typeface="Noto Sans" panose="020B0502040504020204" pitchFamily="34" charset="0"/>
                <a:ea typeface="Noto Sans" panose="020B0502040504020204" pitchFamily="34" charset="0"/>
                <a:cs typeface="Noto Sans" panose="020B0502040504020204" pitchFamily="34" charset="0"/>
              </a:rPr>
              <a:t>Zielgruppe: </a:t>
            </a:r>
            <a:r>
              <a:rPr lang="de-DE" sz="2000" dirty="0">
                <a:latin typeface="Noto Sans" panose="020B0502040504020204" pitchFamily="34" charset="0"/>
                <a:ea typeface="Noto Sans" panose="020B0502040504020204" pitchFamily="34" charset="0"/>
                <a:cs typeface="Noto Sans" panose="020B0502040504020204" pitchFamily="34" charset="0"/>
              </a:rPr>
              <a:t>KMUs, KMU-Netzwerke und Gewerbegebiet-Manager (sog. </a:t>
            </a:r>
            <a:r>
              <a:rPr lang="de-DE" sz="2000" dirty="0" err="1">
                <a:latin typeface="Noto Sans" panose="020B0502040504020204" pitchFamily="34" charset="0"/>
                <a:ea typeface="Noto Sans" panose="020B0502040504020204" pitchFamily="34" charset="0"/>
                <a:cs typeface="Noto Sans" panose="020B0502040504020204" pitchFamily="34" charset="0"/>
              </a:rPr>
              <a:t>Trusted</a:t>
            </a:r>
            <a:r>
              <a:rPr lang="de-DE" sz="2000" dirty="0">
                <a:latin typeface="Noto Sans" panose="020B0502040504020204" pitchFamily="34" charset="0"/>
                <a:ea typeface="Noto Sans" panose="020B0502040504020204" pitchFamily="34" charset="0"/>
                <a:cs typeface="Noto Sans" panose="020B0502040504020204" pitchFamily="34" charset="0"/>
              </a:rPr>
              <a:t> Partner), Energiedienstleister im Großraum Berlin. Bundesweiter Roll-out.</a:t>
            </a:r>
          </a:p>
        </p:txBody>
      </p:sp>
      <p:pic>
        <p:nvPicPr>
          <p:cNvPr id="37" name="Gráfico 36" descr="Audiencia objetivo con relleno sólido">
            <a:extLst>
              <a:ext uri="{FF2B5EF4-FFF2-40B4-BE49-F238E27FC236}">
                <a16:creationId xmlns:a16="http://schemas.microsoft.com/office/drawing/2014/main" id="{29D3C16E-55C5-4176-B872-CEF5EDFA9730}"/>
              </a:ext>
            </a:extLst>
          </p:cNvPr>
          <p:cNvPicPr>
            <a:picLocks noChangeAspect="1"/>
          </p:cNvPicPr>
          <p:nvPr/>
        </p:nvPicPr>
        <p:blipFill>
          <a:blip r:embed="rId19" cstate="print">
            <a:extLst>
              <a:ext uri="{28A0092B-C50C-407E-A947-70E740481C1C}">
                <a14:useLocalDpi xmlns:a14="http://schemas.microsoft.com/office/drawing/2010/main" val="0"/>
              </a:ext>
              <a:ext uri="{96DAC541-7B7A-43D3-8B79-37D633B846F1}">
                <asvg:svgBlip xmlns:asvg="http://schemas.microsoft.com/office/drawing/2016/SVG/main" r:embed="rId20"/>
              </a:ext>
            </a:extLst>
          </a:blip>
          <a:stretch>
            <a:fillRect/>
          </a:stretch>
        </p:blipFill>
        <p:spPr>
          <a:xfrm>
            <a:off x="888004" y="4307745"/>
            <a:ext cx="432000" cy="432000"/>
          </a:xfrm>
          <a:prstGeom prst="rect">
            <a:avLst/>
          </a:prstGeom>
        </p:spPr>
      </p:pic>
      <p:pic>
        <p:nvPicPr>
          <p:cNvPr id="18" name="Grafik 17" descr="Informationen mit einfarbiger Füllung">
            <a:extLst>
              <a:ext uri="{FF2B5EF4-FFF2-40B4-BE49-F238E27FC236}">
                <a16:creationId xmlns:a16="http://schemas.microsoft.com/office/drawing/2014/main" id="{6A973D32-5D89-44BF-9956-BC0EF0394D35}"/>
              </a:ext>
            </a:extLst>
          </p:cNvPr>
          <p:cNvPicPr>
            <a:picLocks noChangeAspect="1"/>
          </p:cNvPicPr>
          <p:nvPr/>
        </p:nvPicPr>
        <p:blipFill>
          <a:blip r:embed="rId21">
            <a:extLst>
              <a:ext uri="{28A0092B-C50C-407E-A947-70E740481C1C}">
                <a14:useLocalDpi xmlns:a14="http://schemas.microsoft.com/office/drawing/2010/main" val="0"/>
              </a:ext>
              <a:ext uri="{96DAC541-7B7A-43D3-8B79-37D633B846F1}">
                <asvg:svgBlip xmlns:asvg="http://schemas.microsoft.com/office/drawing/2016/SVG/main" r:embed="rId22"/>
              </a:ext>
            </a:extLst>
          </a:blip>
          <a:stretch>
            <a:fillRect/>
          </a:stretch>
        </p:blipFill>
        <p:spPr>
          <a:xfrm>
            <a:off x="903948" y="3444246"/>
            <a:ext cx="400110" cy="400110"/>
          </a:xfrm>
          <a:prstGeom prst="rect">
            <a:avLst/>
          </a:prstGeom>
        </p:spPr>
      </p:pic>
    </p:spTree>
    <p:extLst>
      <p:ext uri="{BB962C8B-B14F-4D97-AF65-F5344CB8AC3E}">
        <p14:creationId xmlns:p14="http://schemas.microsoft.com/office/powerpoint/2010/main" val="3039197167"/>
      </p:ext>
    </p:extLst>
  </p:cSld>
  <p:clrMapOvr>
    <a:masterClrMapping/>
  </p:clrMapOvr>
</p:sld>
</file>

<file path=ppt/theme/theme1.xml><?xml version="1.0" encoding="utf-8"?>
<a:theme xmlns:a="http://schemas.openxmlformats.org/drawingml/2006/main" name="Office Theme">
  <a:themeElements>
    <a:clrScheme name="Gear@SME">
      <a:dk1>
        <a:srgbClr val="000000"/>
      </a:dk1>
      <a:lt1>
        <a:srgbClr val="FFFFFF"/>
      </a:lt1>
      <a:dk2>
        <a:srgbClr val="D8D8D8"/>
      </a:dk2>
      <a:lt2>
        <a:srgbClr val="FFFFFF"/>
      </a:lt2>
      <a:accent1>
        <a:srgbClr val="034EA2"/>
      </a:accent1>
      <a:accent2>
        <a:srgbClr val="8DC63F"/>
      </a:accent2>
      <a:accent3>
        <a:srgbClr val="FFF200"/>
      </a:accent3>
      <a:accent4>
        <a:srgbClr val="D8D8D8"/>
      </a:accent4>
      <a:accent5>
        <a:srgbClr val="B0A6FC"/>
      </a:accent5>
      <a:accent6>
        <a:srgbClr val="000000"/>
      </a:accent6>
      <a:hlink>
        <a:srgbClr val="034EA2"/>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_Gear at SME.pptx" id="{2466CD2E-B096-4247-B2C9-C9529DD77C41}" vid="{8F670339-F07E-49FD-9FED-80AD3D761FB0}"/>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ct:contentTypeSchema xmlns:ct="http://schemas.microsoft.com/office/2006/metadata/contentType" xmlns:ma="http://schemas.microsoft.com/office/2006/metadata/properties/metaAttributes" ct:_="" ma:_="" ma:contentTypeName="Team Document" ma:contentTypeID="0x010100A35317DCC28344A7B82488658A034A5C0100BB56C1FCB425E542A9558D1DA173B4CA" ma:contentTypeVersion="13" ma:contentTypeDescription=" " ma:contentTypeScope="" ma:versionID="6fe8e71d951c552dbebac3f3b55a111b">
  <xsd:schema xmlns:xsd="http://www.w3.org/2001/XMLSchema" xmlns:xs="http://www.w3.org/2001/XMLSchema" xmlns:p="http://schemas.microsoft.com/office/2006/metadata/properties" xmlns:ns2="20fcec41-f85f-4e4a-baed-46c3f55a210f" xmlns:ns3="2f6a910d-138e-42c1-8e8a-320c1b7cf3f7" xmlns:ns5="3e7e99e2-84f1-4bc6-ad05-842ea90814d1" targetNamespace="http://schemas.microsoft.com/office/2006/metadata/properties" ma:root="true" ma:fieldsID="ffc7ce3919f0c4a22686ef0e73f4e697" ns2:_="" ns3:_="" ns5:_="">
    <xsd:import namespace="20fcec41-f85f-4e4a-baed-46c3f55a210f"/>
    <xsd:import namespace="2f6a910d-138e-42c1-8e8a-320c1b7cf3f7"/>
    <xsd:import namespace="3e7e99e2-84f1-4bc6-ad05-842ea90814d1"/>
    <xsd:element name="properties">
      <xsd:complexType>
        <xsd:sequence>
          <xsd:element name="documentManagement">
            <xsd:complexType>
              <xsd:all>
                <xsd:element ref="ns2:_dlc_DocId" minOccurs="0"/>
                <xsd:element ref="ns2:_dlc_DocIdUrl" minOccurs="0"/>
                <xsd:element ref="ns2:_dlc_DocIdPersistId" minOccurs="0"/>
                <xsd:element ref="ns3:TNOC_ClusterName" minOccurs="0"/>
                <xsd:element ref="ns3:TNOC_ClusterId" minOccurs="0"/>
                <xsd:element ref="ns2:h15fbb78f4cb41d290e72f301ea2865f" minOccurs="0"/>
                <xsd:element ref="ns2:TaxCatchAll" minOccurs="0"/>
                <xsd:element ref="ns2:TaxCatchAllLabel" minOccurs="0"/>
                <xsd:element ref="ns2:n2a7a23bcc2241cb9261f9a914c7c1bb" minOccurs="0"/>
                <xsd:element ref="ns2:lca20d149a844688b6abf34073d5c21d" minOccurs="0"/>
                <xsd:element ref="ns2:cf581d8792c646118aad2c2c4ecdfa8c" minOccurs="0"/>
                <xsd:element ref="ns2:bac4ab11065f4f6c809c820c57e320e5" minOccurs="0"/>
                <xsd:element ref="ns5:MediaServiceMetadata" minOccurs="0"/>
                <xsd:element ref="ns5:MediaServiceFastMetadata" minOccurs="0"/>
                <xsd:element ref="ns2:SharedWithUsers" minOccurs="0"/>
                <xsd:element ref="ns2:SharedWithDetails" minOccurs="0"/>
                <xsd:element ref="ns5:MediaServiceAutoTags" minOccurs="0"/>
                <xsd:element ref="ns5:MediaServiceOCR" minOccurs="0"/>
                <xsd:element ref="ns5:MediaServiceGenerationTime" minOccurs="0"/>
                <xsd:element ref="ns5:MediaServiceEventHashCode" minOccurs="0"/>
                <xsd:element ref="ns5:MediaServiceAutoKeyPoints" minOccurs="0"/>
                <xsd:element ref="ns5:MediaServiceKeyPoints" minOccurs="0"/>
                <xsd:element ref="ns5:MediaServiceDateTaken" minOccurs="0"/>
                <xsd:element ref="ns5:MediaServiceLocat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20fcec41-f85f-4e4a-baed-46c3f55a210f" elementFormDefault="qualified">
    <xsd:import namespace="http://schemas.microsoft.com/office/2006/documentManagement/types"/>
    <xsd:import namespace="http://schemas.microsoft.com/office/infopath/2007/PartnerControls"/>
    <xsd:element name="_dlc_DocId" ma:index="8" nillable="true" ma:displayName="Document ID Value" ma:description="The value of the document ID assigned to this item." ma:internalName="_dlc_DocId" ma:readOnly="true">
      <xsd:simpleType>
        <xsd:restriction base="dms:Text"/>
      </xsd:simpleType>
    </xsd:element>
    <xsd:element name="_dlc_DocIdUrl" ma:index="9" nillable="true" ma:displayName="Document ID" ma:description="Permanent link to this document." ma:hidden="true" ma:internalName="_dlc_DocIdUrl" ma:readOnly="true">
      <xsd:complexType>
        <xsd:complexContent>
          <xsd:extension base="dms:URL">
            <xsd:sequence>
              <xsd:element name="Url" type="dms:ValidUrl" minOccurs="0" nillable="true"/>
              <xsd:element name="Description" type="xsd:string" nillable="true"/>
            </xsd:sequence>
          </xsd:extension>
        </xsd:complexContent>
      </xsd:complexType>
    </xsd:element>
    <xsd:element name="_dlc_DocIdPersistId" ma:index="10" nillable="true" ma:displayName="Persist ID" ma:description="Keep ID on add." ma:hidden="true" ma:internalName="_dlc_DocIdPersistId" ma:readOnly="true">
      <xsd:simpleType>
        <xsd:restriction base="dms:Boolean"/>
      </xsd:simpleType>
    </xsd:element>
    <xsd:element name="h15fbb78f4cb41d290e72f301ea2865f" ma:index="13" nillable="true" ma:taxonomy="true" ma:internalName="h15fbb78f4cb41d290e72f301ea2865f" ma:taxonomyFieldName="TNOC_ClusterType" ma:displayName="Cluster type" ma:default="1;#Project|fa11c4c9-105f-402c-bb40-9a56b4989397" ma:fieldId="{115fbb78-f4cb-41d2-90e7-2f301ea2865f}" ma:sspId="7378aa68-586f-4892-bb77-0985b40f41a6" ma:termSetId="e7feef8e-5ede-44cd-b7d5-7ed7dacef0b4" ma:anchorId="00000000-0000-0000-0000-000000000000" ma:open="false" ma:isKeyword="false">
      <xsd:complexType>
        <xsd:sequence>
          <xsd:element ref="pc:Terms" minOccurs="0" maxOccurs="1"/>
        </xsd:sequence>
      </xsd:complexType>
    </xsd:element>
    <xsd:element name="TaxCatchAll" ma:index="14" nillable="true" ma:displayName="Taxonomy Catch All Column" ma:hidden="true" ma:list="{a60bc039-3056-4f5a-b7d5-24b3fbca7ea4}" ma:internalName="TaxCatchAll" ma:showField="CatchAllData" ma:web="20fcec41-f85f-4e4a-baed-46c3f55a210f">
      <xsd:complexType>
        <xsd:complexContent>
          <xsd:extension base="dms:MultiChoiceLookup">
            <xsd:sequence>
              <xsd:element name="Value" type="dms:Lookup" maxOccurs="unbounded" minOccurs="0" nillable="true"/>
            </xsd:sequence>
          </xsd:extension>
        </xsd:complexContent>
      </xsd:complexType>
    </xsd:element>
    <xsd:element name="TaxCatchAllLabel" ma:index="15" nillable="true" ma:displayName="Taxonomy Catch All Column1" ma:hidden="true" ma:list="{a60bc039-3056-4f5a-b7d5-24b3fbca7ea4}" ma:internalName="TaxCatchAllLabel" ma:readOnly="true" ma:showField="CatchAllDataLabel" ma:web="20fcec41-f85f-4e4a-baed-46c3f55a210f">
      <xsd:complexType>
        <xsd:complexContent>
          <xsd:extension base="dms:MultiChoiceLookup">
            <xsd:sequence>
              <xsd:element name="Value" type="dms:Lookup" maxOccurs="unbounded" minOccurs="0" nillable="true"/>
            </xsd:sequence>
          </xsd:extension>
        </xsd:complexContent>
      </xsd:complexType>
    </xsd:element>
    <xsd:element name="n2a7a23bcc2241cb9261f9a914c7c1bb" ma:index="17" nillable="true" ma:taxonomy="true" ma:internalName="n2a7a23bcc2241cb9261f9a914c7c1bb" ma:taxonomyFieldName="TNOC_DocumentClassification" ma:displayName="Document classification" ma:default="5;#TNO Internal|1a23c89f-ef54-4907-86fd-8242403ff722" ma:fieldId="{72a7a23b-cc22-41cb-9261-f9a914c7c1bb}" ma:sspId="7378aa68-586f-4892-bb77-0985b40f41a6" ma:termSetId="ff8f31fd-7572-41dc-9fe4-bd4c6d280f39" ma:anchorId="00000000-0000-0000-0000-000000000000" ma:open="false" ma:isKeyword="false">
      <xsd:complexType>
        <xsd:sequence>
          <xsd:element ref="pc:Terms" minOccurs="0" maxOccurs="1"/>
        </xsd:sequence>
      </xsd:complexType>
    </xsd:element>
    <xsd:element name="lca20d149a844688b6abf34073d5c21d" ma:index="19" nillable="true" ma:taxonomy="true" ma:internalName="lca20d149a844688b6abf34073d5c21d" ma:taxonomyFieldName="TNOC_DocumentType" ma:displayName="Document type" ma:fieldId="{5ca20d14-9a84-4688-b6ab-f34073d5c21d}" ma:sspId="7378aa68-586f-4892-bb77-0985b40f41a6" ma:termSetId="e8a13a9e-c4f3-4184-b8d9-8210abad4948" ma:anchorId="00000000-0000-0000-0000-000000000000" ma:open="false" ma:isKeyword="false">
      <xsd:complexType>
        <xsd:sequence>
          <xsd:element ref="pc:Terms" minOccurs="0" maxOccurs="1"/>
        </xsd:sequence>
      </xsd:complexType>
    </xsd:element>
    <xsd:element name="cf581d8792c646118aad2c2c4ecdfa8c" ma:index="22" nillable="true" ma:taxonomy="true" ma:internalName="cf581d8792c646118aad2c2c4ecdfa8c" ma:taxonomyFieldName="TNOC_DocumentSetType" ma:displayName="Document set type" ma:readOnly="false" ma:fieldId="{cf581d87-92c6-4611-8aad-2c2c4ecdfa8c}" ma:sspId="7378aa68-586f-4892-bb77-0985b40f41a6" ma:termSetId="a8d4306b-62bf-468f-9587-ff078c864327" ma:anchorId="00000000-0000-0000-0000-000000000000" ma:open="false" ma:isKeyword="false">
      <xsd:complexType>
        <xsd:sequence>
          <xsd:element ref="pc:Terms" minOccurs="0" maxOccurs="1"/>
        </xsd:sequence>
      </xsd:complexType>
    </xsd:element>
    <xsd:element name="bac4ab11065f4f6c809c820c57e320e5" ma:index="24" nillable="true" ma:taxonomy="true" ma:internalName="bac4ab11065f4f6c809c820c57e320e5" ma:taxonomyFieldName="TNOC_DocumentCategory" ma:displayName="Document category" ma:fieldId="{bac4ab11-065f-4f6c-809c-820c57e320e5}" ma:sspId="7378aa68-586f-4892-bb77-0985b40f41a6" ma:termSetId="94d42b6a-4155-4fa6-95e9-087bc306ceb3" ma:anchorId="00000000-0000-0000-0000-000000000000" ma:open="false" ma:isKeyword="false">
      <xsd:complexType>
        <xsd:sequence>
          <xsd:element ref="pc:Terms" minOccurs="0" maxOccurs="1"/>
        </xsd:sequence>
      </xsd:complexType>
    </xsd:element>
    <xsd:element name="SharedWithUsers" ma:index="2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9"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2f6a910d-138e-42c1-8e8a-320c1b7cf3f7" elementFormDefault="qualified">
    <xsd:import namespace="http://schemas.microsoft.com/office/2006/documentManagement/types"/>
    <xsd:import namespace="http://schemas.microsoft.com/office/infopath/2007/PartnerControls"/>
    <xsd:element name="TNOC_ClusterName" ma:index="11" nillable="true" ma:displayName="Cluster name" ma:default="H2020 - EE8 SME Capacity Building" ma:internalName="TNOC_ClusterName">
      <xsd:simpleType>
        <xsd:restriction base="dms:Text">
          <xsd:maxLength value="255"/>
        </xsd:restriction>
      </xsd:simpleType>
    </xsd:element>
    <xsd:element name="TNOC_ClusterId" ma:index="12" nillable="true" ma:displayName="Cluster ID" ma:default="060.39963" ma:internalName="TNOC_ClusterId">
      <xsd:simpleType>
        <xsd:restriction base="dms:Text">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3e7e99e2-84f1-4bc6-ad05-842ea90814d1" elementFormDefault="qualified">
    <xsd:import namespace="http://schemas.microsoft.com/office/2006/documentManagement/types"/>
    <xsd:import namespace="http://schemas.microsoft.com/office/infopath/2007/PartnerControls"/>
    <xsd:element name="MediaServiceMetadata" ma:index="26" nillable="true" ma:displayName="MediaServiceMetadata" ma:hidden="true" ma:internalName="MediaServiceMetadata" ma:readOnly="true">
      <xsd:simpleType>
        <xsd:restriction base="dms:Note"/>
      </xsd:simpleType>
    </xsd:element>
    <xsd:element name="MediaServiceFastMetadata" ma:index="27" nillable="true" ma:displayName="MediaServiceFastMetadata" ma:hidden="true" ma:internalName="MediaServiceFastMetadata" ma:readOnly="true">
      <xsd:simpleType>
        <xsd:restriction base="dms:Note"/>
      </xsd:simpleType>
    </xsd:element>
    <xsd:element name="MediaServiceAutoTags" ma:index="30" nillable="true" ma:displayName="Tags" ma:internalName="MediaServiceAutoTags" ma:readOnly="true">
      <xsd:simpleType>
        <xsd:restriction base="dms:Text"/>
      </xsd:simpleType>
    </xsd:element>
    <xsd:element name="MediaServiceOCR" ma:index="31" nillable="true" ma:displayName="Extracted Text" ma:internalName="MediaServiceOCR" ma:readOnly="true">
      <xsd:simpleType>
        <xsd:restriction base="dms:Note">
          <xsd:maxLength value="255"/>
        </xsd:restriction>
      </xsd:simpleType>
    </xsd:element>
    <xsd:element name="MediaServiceGenerationTime" ma:index="32" nillable="true" ma:displayName="MediaServiceGenerationTime" ma:hidden="true" ma:internalName="MediaServiceGenerationTime" ma:readOnly="true">
      <xsd:simpleType>
        <xsd:restriction base="dms:Text"/>
      </xsd:simpleType>
    </xsd:element>
    <xsd:element name="MediaServiceEventHashCode" ma:index="33" nillable="true" ma:displayName="MediaServiceEventHashCode" ma:hidden="true" ma:internalName="MediaServiceEventHashCode" ma:readOnly="true">
      <xsd:simpleType>
        <xsd:restriction base="dms:Text"/>
      </xsd:simpleType>
    </xsd:element>
    <xsd:element name="MediaServiceAutoKeyPoints" ma:index="34" nillable="true" ma:displayName="MediaServiceAutoKeyPoints" ma:hidden="true" ma:internalName="MediaServiceAutoKeyPoints" ma:readOnly="true">
      <xsd:simpleType>
        <xsd:restriction base="dms:Note"/>
      </xsd:simpleType>
    </xsd:element>
    <xsd:element name="MediaServiceKeyPoints" ma:index="35" nillable="true" ma:displayName="KeyPoints" ma:internalName="MediaServiceKeyPoints" ma:readOnly="true">
      <xsd:simpleType>
        <xsd:restriction base="dms:Note">
          <xsd:maxLength value="255"/>
        </xsd:restriction>
      </xsd:simpleType>
    </xsd:element>
    <xsd:element name="MediaServiceDateTaken" ma:index="36" nillable="true" ma:displayName="MediaServiceDateTaken" ma:hidden="true" ma:internalName="MediaServiceDateTaken" ma:readOnly="true">
      <xsd:simpleType>
        <xsd:restriction base="dms:Text"/>
      </xsd:simpleType>
    </xsd:element>
    <xsd:element name="MediaServiceLocation" ma:index="37" nillable="true" ma:displayName="Location" ma:internalName="MediaServiceLocation"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ma:index="21" ma:displayName="Author"/>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spe:Receivers xmlns:spe="http://schemas.microsoft.com/sharepoint/events">
  <Receiver>
    <Name>Document ID Generator</Name>
    <Synchronization>Synchronous</Synchronization>
    <Type>10001</Type>
    <SequenceNumber>1000</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10002</Type>
    <SequenceNumber>1001</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10004</Type>
    <SequenceNumber>1002</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10006</Type>
    <SequenceNumber>1003</SequenceNumber>
    <Url/>
    <Assembly>Microsoft.Office.DocumentManagement, Version=16.0.0.0, Culture=neutral, PublicKeyToken=71e9bce111e9429c</Assembly>
    <Class>Microsoft.Office.DocumentManagement.Internal.DocIdHandler</Class>
    <Data/>
    <Filter/>
  </Receiver>
</spe:Receivers>
</file>

<file path=customXml/item3.xml><?xml version="1.0" encoding="utf-8"?>
<p:properties xmlns:p="http://schemas.microsoft.com/office/2006/metadata/properties" xmlns:xsi="http://www.w3.org/2001/XMLSchema-instance" xmlns:pc="http://schemas.microsoft.com/office/infopath/2007/PartnerControls">
  <documentManagement>
    <TNOC_ClusterName xmlns="2f6a910d-138e-42c1-8e8a-320c1b7cf3f7">H2020 Gear @ SME</TNOC_ClusterName>
    <TNOC_ClusterId xmlns="2f6a910d-138e-42c1-8e8a-320c1b7cf3f7">060.39963</TNOC_ClusterId>
    <cf581d8792c646118aad2c2c4ecdfa8c xmlns="20fcec41-f85f-4e4a-baed-46c3f55a210f">
      <Terms xmlns="http://schemas.microsoft.com/office/infopath/2007/PartnerControls"/>
    </cf581d8792c646118aad2c2c4ecdfa8c>
    <TaxCatchAll xmlns="20fcec41-f85f-4e4a-baed-46c3f55a210f">
      <Value>5</Value>
      <Value>1</Value>
    </TaxCatchAll>
    <lca20d149a844688b6abf34073d5c21d xmlns="20fcec41-f85f-4e4a-baed-46c3f55a210f">
      <Terms xmlns="http://schemas.microsoft.com/office/infopath/2007/PartnerControls"/>
    </lca20d149a844688b6abf34073d5c21d>
    <bac4ab11065f4f6c809c820c57e320e5 xmlns="20fcec41-f85f-4e4a-baed-46c3f55a210f">
      <Terms xmlns="http://schemas.microsoft.com/office/infopath/2007/PartnerControls"/>
    </bac4ab11065f4f6c809c820c57e320e5>
    <h15fbb78f4cb41d290e72f301ea2865f xmlns="20fcec41-f85f-4e4a-baed-46c3f55a210f">
      <Terms xmlns="http://schemas.microsoft.com/office/infopath/2007/PartnerControls">
        <TermInfo xmlns="http://schemas.microsoft.com/office/infopath/2007/PartnerControls">
          <TermName xmlns="http://schemas.microsoft.com/office/infopath/2007/PartnerControls">Project</TermName>
          <TermId xmlns="http://schemas.microsoft.com/office/infopath/2007/PartnerControls">fa11c4c9-105f-402c-bb40-9a56b4989397</TermId>
        </TermInfo>
      </Terms>
    </h15fbb78f4cb41d290e72f301ea2865f>
    <n2a7a23bcc2241cb9261f9a914c7c1bb xmlns="20fcec41-f85f-4e4a-baed-46c3f55a210f">
      <Terms xmlns="http://schemas.microsoft.com/office/infopath/2007/PartnerControls">
        <TermInfo xmlns="http://schemas.microsoft.com/office/infopath/2007/PartnerControls">
          <TermName xmlns="http://schemas.microsoft.com/office/infopath/2007/PartnerControls">TNO Internal</TermName>
          <TermId xmlns="http://schemas.microsoft.com/office/infopath/2007/PartnerControls">1a23c89f-ef54-4907-86fd-8242403ff722</TermId>
        </TermInfo>
      </Terms>
    </n2a7a23bcc2241cb9261f9a914c7c1bb>
    <_dlc_DocId xmlns="20fcec41-f85f-4e4a-baed-46c3f55a210f">YTR3EE4ESRNX-1564339760-5851</_dlc_DocId>
    <_dlc_DocIdUrl xmlns="20fcec41-f85f-4e4a-baed-46c3f55a210f">
      <Url>https://365tno.sharepoint.com/teams/P060.39963/_layouts/15/DocIdRedir.aspx?ID=YTR3EE4ESRNX-1564339760-5851</Url>
      <Description>YTR3EE4ESRNX-1564339760-5851</Description>
    </_dlc_DocIdUrl>
  </documentManagement>
</p:properties>
</file>

<file path=customXml/item4.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B9D95D76-8EDD-4290-AFDE-D9C14475E70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20fcec41-f85f-4e4a-baed-46c3f55a210f"/>
    <ds:schemaRef ds:uri="2f6a910d-138e-42c1-8e8a-320c1b7cf3f7"/>
    <ds:schemaRef ds:uri="3e7e99e2-84f1-4bc6-ad05-842ea90814d1"/>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9972950F-0FBB-47F5-996D-AFD970783347}">
  <ds:schemaRefs>
    <ds:schemaRef ds:uri="http://schemas.microsoft.com/sharepoint/events"/>
  </ds:schemaRefs>
</ds:datastoreItem>
</file>

<file path=customXml/itemProps3.xml><?xml version="1.0" encoding="utf-8"?>
<ds:datastoreItem xmlns:ds="http://schemas.openxmlformats.org/officeDocument/2006/customXml" ds:itemID="{E286BB7B-4107-4FAB-8B86-D28BAF800D50}">
  <ds:schemaRefs>
    <ds:schemaRef ds:uri="http://purl.org/dc/elements/1.1/"/>
    <ds:schemaRef ds:uri="20fcec41-f85f-4e4a-baed-46c3f55a210f"/>
    <ds:schemaRef ds:uri="http://schemas.microsoft.com/office/infopath/2007/PartnerControls"/>
    <ds:schemaRef ds:uri="http://purl.org/dc/terms/"/>
    <ds:schemaRef ds:uri="http://schemas.openxmlformats.org/package/2006/metadata/core-properties"/>
    <ds:schemaRef ds:uri="3e7e99e2-84f1-4bc6-ad05-842ea90814d1"/>
    <ds:schemaRef ds:uri="2f6a910d-138e-42c1-8e8a-320c1b7cf3f7"/>
    <ds:schemaRef ds:uri="http://schemas.microsoft.com/office/2006/documentManagement/types"/>
    <ds:schemaRef ds:uri="http://schemas.microsoft.com/office/2006/metadata/properties"/>
    <ds:schemaRef ds:uri="http://www.w3.org/XML/1998/namespace"/>
    <ds:schemaRef ds:uri="http://purl.org/dc/dcmitype/"/>
  </ds:schemaRefs>
</ds:datastoreItem>
</file>

<file path=customXml/itemProps4.xml><?xml version="1.0" encoding="utf-8"?>
<ds:datastoreItem xmlns:ds="http://schemas.openxmlformats.org/officeDocument/2006/customXml" ds:itemID="{DBA128C0-F278-4270-86AA-D1ABE94389B2}">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Presentation_Gear at SME</Template>
  <TotalTime>0</TotalTime>
  <Words>7255</Words>
  <Application>Microsoft Office PowerPoint</Application>
  <PresentationFormat>Breitbild</PresentationFormat>
  <Paragraphs>798</Paragraphs>
  <Slides>53</Slides>
  <Notes>39</Notes>
  <HiddenSlides>0</HiddenSlides>
  <MMClips>0</MMClips>
  <ScaleCrop>false</ScaleCrop>
  <HeadingPairs>
    <vt:vector size="6" baseType="variant">
      <vt:variant>
        <vt:lpstr>Verwendete Schriftarten</vt:lpstr>
      </vt:variant>
      <vt:variant>
        <vt:i4>10</vt:i4>
      </vt:variant>
      <vt:variant>
        <vt:lpstr>Design</vt:lpstr>
      </vt:variant>
      <vt:variant>
        <vt:i4>1</vt:i4>
      </vt:variant>
      <vt:variant>
        <vt:lpstr>Folientitel</vt:lpstr>
      </vt:variant>
      <vt:variant>
        <vt:i4>53</vt:i4>
      </vt:variant>
    </vt:vector>
  </HeadingPairs>
  <TitlesOfParts>
    <vt:vector size="64" baseType="lpstr">
      <vt:lpstr>Arial</vt:lpstr>
      <vt:lpstr>Arial Narrow</vt:lpstr>
      <vt:lpstr>Calibri</vt:lpstr>
      <vt:lpstr>Calibri Light</vt:lpstr>
      <vt:lpstr>Courier New</vt:lpstr>
      <vt:lpstr>Georgia</vt:lpstr>
      <vt:lpstr>MetaNormal-Roman</vt:lpstr>
      <vt:lpstr>Noto Sans</vt:lpstr>
      <vt:lpstr>Times New Roman</vt:lpstr>
      <vt:lpstr>Wingdings</vt:lpstr>
      <vt:lpstr>Office Theme</vt:lpstr>
      <vt:lpstr>Hinweis für Trainer:innen (1/2)</vt:lpstr>
      <vt:lpstr>Hinweis für Trainer:innen (2/2)</vt:lpstr>
      <vt:lpstr>Hinweis für Trainer:innen- Begriffsglossar</vt:lpstr>
      <vt:lpstr>Mehr als Energiesparen: Mehrfachnutzen von Energieeffizienzmaßnahmen </vt:lpstr>
      <vt:lpstr>Wer sind wir? </vt:lpstr>
      <vt:lpstr>Vorstellungsrunde</vt:lpstr>
      <vt:lpstr>Ablauf</vt:lpstr>
      <vt:lpstr>Vorstellung des Projekts GEAR@SME</vt:lpstr>
      <vt:lpstr>GEAR@SME</vt:lpstr>
      <vt:lpstr>Die Rollen der verschiedenen Akteure</vt:lpstr>
      <vt:lpstr>Ziele des Trainings </vt:lpstr>
      <vt:lpstr>Bedeutung des Mehrfachnutzen-Ansatzes</vt:lpstr>
      <vt:lpstr>Haupthindernisse für Energieeffizienz für KMUs</vt:lpstr>
      <vt:lpstr>Erläuterung „Mehrfachnutzen“</vt:lpstr>
      <vt:lpstr>Definition von „Mehrfachnutzen“ (MN)</vt:lpstr>
      <vt:lpstr>Beispiel für „Mehrfachnutzen“</vt:lpstr>
      <vt:lpstr>Bereiche der nicht-energetischen Vorteile</vt:lpstr>
      <vt:lpstr>Beispiel: Industrielle Bäckerei</vt:lpstr>
      <vt:lpstr>Beispiel: Industrielle Bäckerei</vt:lpstr>
      <vt:lpstr>Übung</vt:lpstr>
      <vt:lpstr>Übung: Industrielle Bäckerei</vt:lpstr>
      <vt:lpstr>PowerPoint-Präsentation</vt:lpstr>
      <vt:lpstr>PowerPoint-Präsentation</vt:lpstr>
      <vt:lpstr>Auswirkung der Arbeit in einem energieeffizienten Gebäude</vt:lpstr>
      <vt:lpstr>PowerPoint-Präsentation</vt:lpstr>
      <vt:lpstr>PowerPoint-Präsentation</vt:lpstr>
      <vt:lpstr>Welche Arten von nicht-energetischen Vorteilen (NEV)  werden am häufigsten berücksichtigt?  </vt:lpstr>
      <vt:lpstr>Welche Arten von nicht-energetischen Vorteilen (NEV) werden am häufigsten berücksichtigt? (N=236)  </vt:lpstr>
      <vt:lpstr>PowerPoint-Präsentation</vt:lpstr>
      <vt:lpstr>Nicht-energetische Vorteile und Investitionsentscheidungen</vt:lpstr>
      <vt:lpstr>Identifizierung von MN auf Unternehmensebene</vt:lpstr>
      <vt:lpstr>Identifizierung von MN auf Unternehmensebene</vt:lpstr>
      <vt:lpstr>Übung</vt:lpstr>
      <vt:lpstr>Übung: Industrielle Bäckerei</vt:lpstr>
      <vt:lpstr>Beiträge der NEV zum Investitionsprozess</vt:lpstr>
      <vt:lpstr>Beiträge der NEV zum Investitionsprozess</vt:lpstr>
      <vt:lpstr>Bewertung von nicht-energetischen Vorteilen</vt:lpstr>
      <vt:lpstr>GEAR@SME - Business Case Tool</vt:lpstr>
      <vt:lpstr>GEAR@SME - Business Tool Case</vt:lpstr>
      <vt:lpstr>GEAR@SME - Business Tool Case</vt:lpstr>
      <vt:lpstr>Übung</vt:lpstr>
      <vt:lpstr>Indikatoren</vt:lpstr>
      <vt:lpstr>Indikatoren</vt:lpstr>
      <vt:lpstr>Beispiele</vt:lpstr>
      <vt:lpstr>Ein Möbel-Hersteller verbessert seinen Ruf und senkt Kosten durch Umstellung auf Solarthermie</vt:lpstr>
      <vt:lpstr>Ein großes Unternehmen renoviert sein Bürogebäude vollständig. </vt:lpstr>
      <vt:lpstr>Zusammenfassung</vt:lpstr>
      <vt:lpstr>Die Vorteile der Energieeffizienz</vt:lpstr>
      <vt:lpstr>Die Vorteile der Energieeffizienz</vt:lpstr>
      <vt:lpstr>Zum Mitnehmen:</vt:lpstr>
      <vt:lpstr>Fragen &amp; Austausch</vt:lpstr>
      <vt:lpstr>Schulungseinheiten</vt:lpstr>
      <vt:lpstr>PowerPoint-Präsentation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Brüning-Pfeiffer, Anna</dc:creator>
  <cp:keywords>, docId:4EBAD05883EAB64078604E7897952006</cp:keywords>
  <cp:lastModifiedBy>Julie Silvestre</cp:lastModifiedBy>
  <cp:revision>93</cp:revision>
  <dcterms:created xsi:type="dcterms:W3CDTF">2020-12-02T13:23:48Z</dcterms:created>
  <dcterms:modified xsi:type="dcterms:W3CDTF">2022-05-04T10:11:34Z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0x010100A35317DCC28344A7B82488658A034A5C0100BB56C1FCB425E542A9558D1DA173B4CA</vt:lpwstr>
  </property>
  <property fmtid="{D5CDD505-2E9C-101B-9397-08002B2CF9AE}" pid="3" name="TNOC_DocumentClassification">
    <vt:lpwstr>5;#TNO Internal|1a23c89f-ef54-4907-86fd-8242403ff722</vt:lpwstr>
  </property>
  <property fmtid="{D5CDD505-2E9C-101B-9397-08002B2CF9AE}" pid="4" name="TNOC_DocumentType">
    <vt:lpwstr/>
  </property>
  <property fmtid="{D5CDD505-2E9C-101B-9397-08002B2CF9AE}" pid="5" name="TNOC_ClusterType">
    <vt:lpwstr>1;#Project|fa11c4c9-105f-402c-bb40-9a56b4989397</vt:lpwstr>
  </property>
  <property fmtid="{D5CDD505-2E9C-101B-9397-08002B2CF9AE}" pid="6" name="TNOC_DocumentCategory">
    <vt:lpwstr/>
  </property>
  <property fmtid="{D5CDD505-2E9C-101B-9397-08002B2CF9AE}" pid="7" name="TNOC_DocumentSetType">
    <vt:lpwstr/>
  </property>
  <property fmtid="{D5CDD505-2E9C-101B-9397-08002B2CF9AE}" pid="8" name="_dlc_DocIdItemGuid">
    <vt:lpwstr>583cdd40-a7a5-435b-85ef-1197dbff8acf</vt:lpwstr>
  </property>
</Properties>
</file>