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5"/>
  </p:sldMasterIdLst>
  <p:notesMasterIdLst>
    <p:notesMasterId r:id="rId44"/>
  </p:notesMasterIdLst>
  <p:sldIdLst>
    <p:sldId id="489" r:id="rId6"/>
    <p:sldId id="476" r:id="rId7"/>
    <p:sldId id="490" r:id="rId8"/>
    <p:sldId id="275" r:id="rId9"/>
    <p:sldId id="326" r:id="rId10"/>
    <p:sldId id="356" r:id="rId11"/>
    <p:sldId id="478" r:id="rId12"/>
    <p:sldId id="355" r:id="rId13"/>
    <p:sldId id="486" r:id="rId14"/>
    <p:sldId id="485" r:id="rId15"/>
    <p:sldId id="482" r:id="rId16"/>
    <p:sldId id="483" r:id="rId17"/>
    <p:sldId id="404" r:id="rId18"/>
    <p:sldId id="300" r:id="rId19"/>
    <p:sldId id="337" r:id="rId20"/>
    <p:sldId id="383" r:id="rId21"/>
    <p:sldId id="391" r:id="rId22"/>
    <p:sldId id="349" r:id="rId23"/>
    <p:sldId id="360" r:id="rId24"/>
    <p:sldId id="303" r:id="rId25"/>
    <p:sldId id="406" r:id="rId26"/>
    <p:sldId id="407" r:id="rId27"/>
    <p:sldId id="307" r:id="rId28"/>
    <p:sldId id="350" r:id="rId29"/>
    <p:sldId id="308" r:id="rId30"/>
    <p:sldId id="410" r:id="rId31"/>
    <p:sldId id="338" r:id="rId32"/>
    <p:sldId id="340" r:id="rId33"/>
    <p:sldId id="431" r:id="rId34"/>
    <p:sldId id="421" r:id="rId35"/>
    <p:sldId id="416" r:id="rId36"/>
    <p:sldId id="413" r:id="rId37"/>
    <p:sldId id="363" r:id="rId38"/>
    <p:sldId id="366" r:id="rId39"/>
    <p:sldId id="474" r:id="rId40"/>
    <p:sldId id="369" r:id="rId41"/>
    <p:sldId id="487" r:id="rId42"/>
    <p:sldId id="488" r:id="rId43"/>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formation for the trainer" id="{D1193622-2F82-476C-A76F-9F6EF967DD29}">
          <p14:sldIdLst>
            <p14:sldId id="489"/>
            <p14:sldId id="476"/>
            <p14:sldId id="490"/>
          </p14:sldIdLst>
        </p14:section>
        <p14:section name="START training" id="{FC8F89A0-AB30-44F4-A4DA-D6D69ADB8A26}">
          <p14:sldIdLst>
            <p14:sldId id="275"/>
          </p14:sldIdLst>
        </p14:section>
        <p14:section name="Introduction" id="{FDA3A8AC-7ADF-464B-AC07-20EFBD0537BD}">
          <p14:sldIdLst>
            <p14:sldId id="326"/>
            <p14:sldId id="356"/>
            <p14:sldId id="478"/>
          </p14:sldIdLst>
        </p14:section>
        <p14:section name="Defining Multiple Benefits" id="{A18E9E77-7A7E-4C1D-96D1-41E9245F6CED}">
          <p14:sldIdLst>
            <p14:sldId id="355"/>
            <p14:sldId id="486"/>
            <p14:sldId id="485"/>
            <p14:sldId id="482"/>
            <p14:sldId id="483"/>
            <p14:sldId id="404"/>
            <p14:sldId id="300"/>
          </p14:sldIdLst>
        </p14:section>
        <p14:section name="Importance of Multiple Benefits" id="{03384213-D798-4458-B7DE-7C9987BE3945}">
          <p14:sldIdLst>
            <p14:sldId id="337"/>
            <p14:sldId id="383"/>
            <p14:sldId id="391"/>
          </p14:sldIdLst>
        </p14:section>
        <p14:section name="Examples" id="{81327CDD-1F3E-44AC-A9E3-795605007D23}">
          <p14:sldIdLst>
            <p14:sldId id="349"/>
            <p14:sldId id="360"/>
            <p14:sldId id="303"/>
            <p14:sldId id="406"/>
            <p14:sldId id="407"/>
            <p14:sldId id="307"/>
            <p14:sldId id="350"/>
            <p14:sldId id="308"/>
            <p14:sldId id="410"/>
            <p14:sldId id="338"/>
          </p14:sldIdLst>
        </p14:section>
        <p14:section name="Investment process" id="{2CB9C36C-A012-452B-A4AA-2AFE5E5AA5F8}">
          <p14:sldIdLst>
            <p14:sldId id="340"/>
            <p14:sldId id="431"/>
            <p14:sldId id="421"/>
            <p14:sldId id="416"/>
            <p14:sldId id="413"/>
          </p14:sldIdLst>
        </p14:section>
        <p14:section name="Summary" id="{0CE8B45B-D502-4EAB-B6C2-10DBE0F7D726}">
          <p14:sldIdLst>
            <p14:sldId id="363"/>
            <p14:sldId id="366"/>
          </p14:sldIdLst>
        </p14:section>
        <p14:section name="Closure" id="{6565B712-060C-4630-93D7-31D957D220EC}">
          <p14:sldIdLst>
            <p14:sldId id="474"/>
            <p14:sldId id="369"/>
          </p14:sldIdLst>
        </p14:section>
        <p14:section name="References" id="{D5DBDDDB-1B32-448E-BEAC-2AE020D83D8C}">
          <p14:sldIdLst>
            <p14:sldId id="487"/>
            <p14:sldId id="488"/>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rmans, L.M. (Laurie)" initials="HL(" lastIdx="2" clrIdx="0">
    <p:extLst>
      <p:ext uri="{19B8F6BF-5375-455C-9EA6-DF929625EA0E}">
        <p15:presenceInfo xmlns:p15="http://schemas.microsoft.com/office/powerpoint/2012/main" userId="S::laurie.hermans@tno.nl::1770d95c-0f90-4c9b-8767-1d90d954d849" providerId="AD"/>
      </p:ext>
    </p:extLst>
  </p:cmAuthor>
  <p:cmAuthor id="2" name="Bijvoet, J. (Jaara)" initials="BJ(" lastIdx="22" clrIdx="1">
    <p:extLst>
      <p:ext uri="{19B8F6BF-5375-455C-9EA6-DF929625EA0E}">
        <p15:presenceInfo xmlns:p15="http://schemas.microsoft.com/office/powerpoint/2012/main" userId="S::jaara.bijvoet@tno.nl::1caf9a12-c36b-4b31-a5b5-ab89f180d05a" providerId="AD"/>
      </p:ext>
    </p:extLst>
  </p:cmAuthor>
  <p:cmAuthor id="3" name="Julie Silvestre" initials="JS" lastIdx="16" clrIdx="2">
    <p:extLst>
      <p:ext uri="{19B8F6BF-5375-455C-9EA6-DF929625EA0E}">
        <p15:presenceInfo xmlns:p15="http://schemas.microsoft.com/office/powerpoint/2012/main" userId="S::silvestre@berliner-e-agentur.de::7043f5ad-d543-4740-81de-5c83c6c51209" providerId="AD"/>
      </p:ext>
    </p:extLst>
  </p:cmAuthor>
  <p:cmAuthor id="4" name="Elin Svensson" initials="ES" lastIdx="92" clrIdx="3">
    <p:extLst>
      <p:ext uri="{19B8F6BF-5375-455C-9EA6-DF929625EA0E}">
        <p15:presenceInfo xmlns:p15="http://schemas.microsoft.com/office/powerpoint/2012/main" userId="Elin Svenss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4EA2"/>
    <a:srgbClr val="034EA8"/>
    <a:srgbClr val="D8D8D8"/>
    <a:srgbClr val="8DC63F"/>
    <a:srgbClr val="9499FE"/>
    <a:srgbClr val="BFBFBF"/>
    <a:srgbClr val="FFF200"/>
    <a:srgbClr val="A3CDFD"/>
    <a:srgbClr val="5AA1F1"/>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ECCCC5E-EAE2-48D3-9A58-F6F1F59D399E}" v="36" dt="2022-05-24T15:00:24.14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50" autoAdjust="0"/>
    <p:restoredTop sz="63293" autoAdjust="0"/>
  </p:normalViewPr>
  <p:slideViewPr>
    <p:cSldViewPr snapToGrid="0">
      <p:cViewPr varScale="1">
        <p:scale>
          <a:sx n="42" d="100"/>
          <a:sy n="42" d="100"/>
        </p:scale>
        <p:origin x="1890" y="42"/>
      </p:cViewPr>
      <p:guideLst>
        <p:guide orient="horz" pos="2160"/>
        <p:guide pos="3840"/>
      </p:guideLst>
    </p:cSldViewPr>
  </p:slideViewPr>
  <p:outlineViewPr>
    <p:cViewPr>
      <p:scale>
        <a:sx n="33" d="100"/>
        <a:sy n="33" d="100"/>
      </p:scale>
      <p:origin x="0" y="-16818"/>
    </p:cViewPr>
  </p:outlineViewPr>
  <p:notesTextViewPr>
    <p:cViewPr>
      <p:scale>
        <a:sx n="125" d="100"/>
        <a:sy n="125" d="100"/>
      </p:scale>
      <p:origin x="0" y="0"/>
    </p:cViewPr>
  </p:notesTextViewPr>
  <p:sorterViewPr>
    <p:cViewPr varScale="1">
      <p:scale>
        <a:sx n="100" d="100"/>
        <a:sy n="100" d="100"/>
      </p:scale>
      <p:origin x="0" y="0"/>
    </p:cViewPr>
  </p:sorterViewPr>
  <p:notesViewPr>
    <p:cSldViewPr snapToGrid="0">
      <p:cViewPr varScale="1">
        <p:scale>
          <a:sx n="52" d="100"/>
          <a:sy n="52" d="100"/>
        </p:scale>
        <p:origin x="2862"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commentAuthors" Target="commentAuthor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theme" Target="theme/theme1.xml"/><Relationship Id="rId8" Type="http://schemas.openxmlformats.org/officeDocument/2006/relationships/slide" Target="slides/slide3.xml"/><Relationship Id="rId51"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presProps" Target="presProps.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nsting, S. (Suzanne)" userId="e7a355e2-d96a-4e46-8f22-0ce56c37bf10" providerId="ADAL" clId="{9C5E346E-7B6F-43B3-860C-023B628452D9}"/>
    <pc:docChg chg="custSel addSld delSld modSld modSection">
      <pc:chgData name="Brunsting, S. (Suzanne)" userId="e7a355e2-d96a-4e46-8f22-0ce56c37bf10" providerId="ADAL" clId="{9C5E346E-7B6F-43B3-860C-023B628452D9}" dt="2022-01-21T15:12:10.709" v="1507" actId="27636"/>
      <pc:docMkLst>
        <pc:docMk/>
      </pc:docMkLst>
      <pc:sldChg chg="addSp delSp modSp mod">
        <pc:chgData name="Brunsting, S. (Suzanne)" userId="e7a355e2-d96a-4e46-8f22-0ce56c37bf10" providerId="ADAL" clId="{9C5E346E-7B6F-43B3-860C-023B628452D9}" dt="2022-01-15T12:57:10.196" v="45" actId="478"/>
        <pc:sldMkLst>
          <pc:docMk/>
          <pc:sldMk cId="197367793" sldId="275"/>
        </pc:sldMkLst>
        <pc:spChg chg="mod">
          <ac:chgData name="Brunsting, S. (Suzanne)" userId="e7a355e2-d96a-4e46-8f22-0ce56c37bf10" providerId="ADAL" clId="{9C5E346E-7B6F-43B3-860C-023B628452D9}" dt="2022-01-15T12:57:04.012" v="42" actId="6549"/>
          <ac:spMkLst>
            <pc:docMk/>
            <pc:sldMk cId="197367793" sldId="275"/>
            <ac:spMk id="2" creationId="{00000000-0000-0000-0000-000000000000}"/>
          </ac:spMkLst>
        </pc:spChg>
        <pc:spChg chg="del">
          <ac:chgData name="Brunsting, S. (Suzanne)" userId="e7a355e2-d96a-4e46-8f22-0ce56c37bf10" providerId="ADAL" clId="{9C5E346E-7B6F-43B3-860C-023B628452D9}" dt="2022-01-15T12:57:07.614" v="43" actId="478"/>
          <ac:spMkLst>
            <pc:docMk/>
            <pc:sldMk cId="197367793" sldId="275"/>
            <ac:spMk id="3" creationId="{00000000-0000-0000-0000-000000000000}"/>
          </ac:spMkLst>
        </pc:spChg>
        <pc:spChg chg="add del mod">
          <ac:chgData name="Brunsting, S. (Suzanne)" userId="e7a355e2-d96a-4e46-8f22-0ce56c37bf10" providerId="ADAL" clId="{9C5E346E-7B6F-43B3-860C-023B628452D9}" dt="2022-01-15T12:57:10.196" v="45" actId="478"/>
          <ac:spMkLst>
            <pc:docMk/>
            <pc:sldMk cId="197367793" sldId="275"/>
            <ac:spMk id="6" creationId="{5B326CC7-E8DA-4447-B107-CCEBBA93107A}"/>
          </ac:spMkLst>
        </pc:spChg>
      </pc:sldChg>
      <pc:sldChg chg="modSp mod modNotesTx">
        <pc:chgData name="Brunsting, S. (Suzanne)" userId="e7a355e2-d96a-4e46-8f22-0ce56c37bf10" providerId="ADAL" clId="{9C5E346E-7B6F-43B3-860C-023B628452D9}" dt="2022-01-21T10:45:34.604" v="967" actId="313"/>
        <pc:sldMkLst>
          <pc:docMk/>
          <pc:sldMk cId="1165918777" sldId="300"/>
        </pc:sldMkLst>
        <pc:spChg chg="mod">
          <ac:chgData name="Brunsting, S. (Suzanne)" userId="e7a355e2-d96a-4e46-8f22-0ce56c37bf10" providerId="ADAL" clId="{9C5E346E-7B6F-43B3-860C-023B628452D9}" dt="2022-01-21T10:25:11.936" v="869" actId="313"/>
          <ac:spMkLst>
            <pc:docMk/>
            <pc:sldMk cId="1165918777" sldId="300"/>
            <ac:spMk id="6" creationId="{47E1ED5F-8665-4E02-B7CA-03D5FF746A79}"/>
          </ac:spMkLst>
        </pc:spChg>
        <pc:spChg chg="mod">
          <ac:chgData name="Brunsting, S. (Suzanne)" userId="e7a355e2-d96a-4e46-8f22-0ce56c37bf10" providerId="ADAL" clId="{9C5E346E-7B6F-43B3-860C-023B628452D9}" dt="2022-01-21T10:24:36.817" v="864" actId="313"/>
          <ac:spMkLst>
            <pc:docMk/>
            <pc:sldMk cId="1165918777" sldId="300"/>
            <ac:spMk id="8" creationId="{3312C62D-8576-4F96-A129-79C447B92EC7}"/>
          </ac:spMkLst>
        </pc:spChg>
        <pc:spChg chg="mod">
          <ac:chgData name="Brunsting, S. (Suzanne)" userId="e7a355e2-d96a-4e46-8f22-0ce56c37bf10" providerId="ADAL" clId="{9C5E346E-7B6F-43B3-860C-023B628452D9}" dt="2022-01-21T10:23:47.715" v="863"/>
          <ac:spMkLst>
            <pc:docMk/>
            <pc:sldMk cId="1165918777" sldId="300"/>
            <ac:spMk id="9" creationId="{5A3C9BBC-6715-441D-B856-2804920C1F89}"/>
          </ac:spMkLst>
        </pc:spChg>
      </pc:sldChg>
      <pc:sldChg chg="modSp mod modNotes">
        <pc:chgData name="Brunsting, S. (Suzanne)" userId="e7a355e2-d96a-4e46-8f22-0ce56c37bf10" providerId="ADAL" clId="{9C5E346E-7B6F-43B3-860C-023B628452D9}" dt="2022-01-21T14:18:51.450" v="1211"/>
        <pc:sldMkLst>
          <pc:docMk/>
          <pc:sldMk cId="3996416161" sldId="303"/>
        </pc:sldMkLst>
        <pc:spChg chg="mod">
          <ac:chgData name="Brunsting, S. (Suzanne)" userId="e7a355e2-d96a-4e46-8f22-0ce56c37bf10" providerId="ADAL" clId="{9C5E346E-7B6F-43B3-860C-023B628452D9}" dt="2022-01-21T10:45:44.793" v="971"/>
          <ac:spMkLst>
            <pc:docMk/>
            <pc:sldMk cId="3996416161" sldId="303"/>
            <ac:spMk id="11" creationId="{FDCC2BC1-8FBF-47C9-B968-6BBD2FAF97AB}"/>
          </ac:spMkLst>
        </pc:spChg>
      </pc:sldChg>
      <pc:sldChg chg="modSp mod modNotes">
        <pc:chgData name="Brunsting, S. (Suzanne)" userId="e7a355e2-d96a-4e46-8f22-0ce56c37bf10" providerId="ADAL" clId="{9C5E346E-7B6F-43B3-860C-023B628452D9}" dt="2022-01-21T14:18:51.450" v="1211"/>
        <pc:sldMkLst>
          <pc:docMk/>
          <pc:sldMk cId="3703687305" sldId="307"/>
        </pc:sldMkLst>
        <pc:spChg chg="mod">
          <ac:chgData name="Brunsting, S. (Suzanne)" userId="e7a355e2-d96a-4e46-8f22-0ce56c37bf10" providerId="ADAL" clId="{9C5E346E-7B6F-43B3-860C-023B628452D9}" dt="2022-01-21T10:22:09.187" v="834" actId="313"/>
          <ac:spMkLst>
            <pc:docMk/>
            <pc:sldMk cId="3703687305" sldId="307"/>
            <ac:spMk id="14" creationId="{FE606A2A-9706-4A96-847A-FCE60AAD0A5E}"/>
          </ac:spMkLst>
        </pc:spChg>
      </pc:sldChg>
      <pc:sldChg chg="modSp mod">
        <pc:chgData name="Brunsting, S. (Suzanne)" userId="e7a355e2-d96a-4e46-8f22-0ce56c37bf10" providerId="ADAL" clId="{9C5E346E-7B6F-43B3-860C-023B628452D9}" dt="2022-01-21T10:45:44.793" v="971"/>
        <pc:sldMkLst>
          <pc:docMk/>
          <pc:sldMk cId="510103739" sldId="308"/>
        </pc:sldMkLst>
        <pc:spChg chg="mod">
          <ac:chgData name="Brunsting, S. (Suzanne)" userId="e7a355e2-d96a-4e46-8f22-0ce56c37bf10" providerId="ADAL" clId="{9C5E346E-7B6F-43B3-860C-023B628452D9}" dt="2022-01-21T10:45:44.793" v="971"/>
          <ac:spMkLst>
            <pc:docMk/>
            <pc:sldMk cId="510103739" sldId="308"/>
            <ac:spMk id="12" creationId="{B8C02195-C6BA-4D3C-A576-3AED5C934B6A}"/>
          </ac:spMkLst>
        </pc:spChg>
      </pc:sldChg>
      <pc:sldChg chg="modNotesTx">
        <pc:chgData name="Brunsting, S. (Suzanne)" userId="e7a355e2-d96a-4e46-8f22-0ce56c37bf10" providerId="ADAL" clId="{9C5E346E-7B6F-43B3-860C-023B628452D9}" dt="2022-01-21T10:23:43.314" v="862" actId="313"/>
        <pc:sldMkLst>
          <pc:docMk/>
          <pc:sldMk cId="4192052" sldId="326"/>
        </pc:sldMkLst>
      </pc:sldChg>
      <pc:sldChg chg="modSp mod modNotes modNotesTx">
        <pc:chgData name="Brunsting, S. (Suzanne)" userId="e7a355e2-d96a-4e46-8f22-0ce56c37bf10" providerId="ADAL" clId="{9C5E346E-7B6F-43B3-860C-023B628452D9}" dt="2022-01-21T14:18:51.450" v="1211"/>
        <pc:sldMkLst>
          <pc:docMk/>
          <pc:sldMk cId="3705452108" sldId="337"/>
        </pc:sldMkLst>
        <pc:spChg chg="mod">
          <ac:chgData name="Brunsting, S. (Suzanne)" userId="e7a355e2-d96a-4e46-8f22-0ce56c37bf10" providerId="ADAL" clId="{9C5E346E-7B6F-43B3-860C-023B628452D9}" dt="2022-01-21T14:18:51.450" v="1211"/>
          <ac:spMkLst>
            <pc:docMk/>
            <pc:sldMk cId="3705452108" sldId="337"/>
            <ac:spMk id="2" creationId="{75F848BD-5DFD-4024-9F40-11E9805B29F9}"/>
          </ac:spMkLst>
        </pc:spChg>
        <pc:spChg chg="mod">
          <ac:chgData name="Brunsting, S. (Suzanne)" userId="e7a355e2-d96a-4e46-8f22-0ce56c37bf10" providerId="ADAL" clId="{9C5E346E-7B6F-43B3-860C-023B628452D9}" dt="2022-01-21T10:56:19.272" v="1138" actId="255"/>
          <ac:spMkLst>
            <pc:docMk/>
            <pc:sldMk cId="3705452108" sldId="337"/>
            <ac:spMk id="7" creationId="{3D4E3F8C-C141-4F2B-82A0-765A5ACA85F8}"/>
          </ac:spMkLst>
        </pc:spChg>
        <pc:graphicFrameChg chg="mod">
          <ac:chgData name="Brunsting, S. (Suzanne)" userId="e7a355e2-d96a-4e46-8f22-0ce56c37bf10" providerId="ADAL" clId="{9C5E346E-7B6F-43B3-860C-023B628452D9}" dt="2022-01-21T10:49:09.383" v="988" actId="14100"/>
          <ac:graphicFrameMkLst>
            <pc:docMk/>
            <pc:sldMk cId="3705452108" sldId="337"/>
            <ac:graphicFrameMk id="8" creationId="{D688612F-FEF1-4EA1-A807-B89B143879F2}"/>
          </ac:graphicFrameMkLst>
        </pc:graphicFrameChg>
      </pc:sldChg>
      <pc:sldChg chg="modNotes">
        <pc:chgData name="Brunsting, S. (Suzanne)" userId="e7a355e2-d96a-4e46-8f22-0ce56c37bf10" providerId="ADAL" clId="{9C5E346E-7B6F-43B3-860C-023B628452D9}" dt="2022-01-21T10:27:02.560" v="897"/>
        <pc:sldMkLst>
          <pc:docMk/>
          <pc:sldMk cId="3586471695" sldId="338"/>
        </pc:sldMkLst>
      </pc:sldChg>
      <pc:sldChg chg="modSp mod modNotesTx">
        <pc:chgData name="Brunsting, S. (Suzanne)" userId="e7a355e2-d96a-4e46-8f22-0ce56c37bf10" providerId="ADAL" clId="{9C5E346E-7B6F-43B3-860C-023B628452D9}" dt="2022-01-21T14:16:34.671" v="1194" actId="20577"/>
        <pc:sldMkLst>
          <pc:docMk/>
          <pc:sldMk cId="2452094979" sldId="340"/>
        </pc:sldMkLst>
        <pc:spChg chg="mod">
          <ac:chgData name="Brunsting, S. (Suzanne)" userId="e7a355e2-d96a-4e46-8f22-0ce56c37bf10" providerId="ADAL" clId="{9C5E346E-7B6F-43B3-860C-023B628452D9}" dt="2022-01-21T14:16:34.671" v="1194" actId="20577"/>
          <ac:spMkLst>
            <pc:docMk/>
            <pc:sldMk cId="2452094979" sldId="340"/>
            <ac:spMk id="2" creationId="{55305EB6-07E9-472C-A85C-8E2994A7E0AB}"/>
          </ac:spMkLst>
        </pc:spChg>
      </pc:sldChg>
      <pc:sldChg chg="modSp mod">
        <pc:chgData name="Brunsting, S. (Suzanne)" userId="e7a355e2-d96a-4e46-8f22-0ce56c37bf10" providerId="ADAL" clId="{9C5E346E-7B6F-43B3-860C-023B628452D9}" dt="2022-01-21T14:18:38.330" v="1207" actId="313"/>
        <pc:sldMkLst>
          <pc:docMk/>
          <pc:sldMk cId="1290087044" sldId="347"/>
        </pc:sldMkLst>
        <pc:spChg chg="mod">
          <ac:chgData name="Brunsting, S. (Suzanne)" userId="e7a355e2-d96a-4e46-8f22-0ce56c37bf10" providerId="ADAL" clId="{9C5E346E-7B6F-43B3-860C-023B628452D9}" dt="2022-01-21T14:18:38.330" v="1207" actId="313"/>
          <ac:spMkLst>
            <pc:docMk/>
            <pc:sldMk cId="1290087044" sldId="347"/>
            <ac:spMk id="2" creationId="{17EB5F56-7A4A-4C40-8D08-91A9D1FF605F}"/>
          </ac:spMkLst>
        </pc:spChg>
      </pc:sldChg>
      <pc:sldChg chg="modSp mod modNotes modNotesTx">
        <pc:chgData name="Brunsting, S. (Suzanne)" userId="e7a355e2-d96a-4e46-8f22-0ce56c37bf10" providerId="ADAL" clId="{9C5E346E-7B6F-43B3-860C-023B628452D9}" dt="2022-01-21T10:58:33.002" v="1168" actId="113"/>
        <pc:sldMkLst>
          <pc:docMk/>
          <pc:sldMk cId="3652792366" sldId="349"/>
        </pc:sldMkLst>
        <pc:spChg chg="mod">
          <ac:chgData name="Brunsting, S. (Suzanne)" userId="e7a355e2-d96a-4e46-8f22-0ce56c37bf10" providerId="ADAL" clId="{9C5E346E-7B6F-43B3-860C-023B628452D9}" dt="2022-01-21T10:45:39.107" v="969" actId="313"/>
          <ac:spMkLst>
            <pc:docMk/>
            <pc:sldMk cId="3652792366" sldId="349"/>
            <ac:spMk id="8" creationId="{174BE7DA-B43F-44E9-A709-F6D9801969DC}"/>
          </ac:spMkLst>
        </pc:spChg>
        <pc:spChg chg="mod">
          <ac:chgData name="Brunsting, S. (Suzanne)" userId="e7a355e2-d96a-4e46-8f22-0ce56c37bf10" providerId="ADAL" clId="{9C5E346E-7B6F-43B3-860C-023B628452D9}" dt="2022-01-21T10:58:33.002" v="1168" actId="113"/>
          <ac:spMkLst>
            <pc:docMk/>
            <pc:sldMk cId="3652792366" sldId="349"/>
            <ac:spMk id="15" creationId="{F6079BDC-6A32-4FA3-B504-936903060061}"/>
          </ac:spMkLst>
        </pc:spChg>
      </pc:sldChg>
      <pc:sldChg chg="modSp mod modNotes">
        <pc:chgData name="Brunsting, S. (Suzanne)" userId="e7a355e2-d96a-4e46-8f22-0ce56c37bf10" providerId="ADAL" clId="{9C5E346E-7B6F-43B3-860C-023B628452D9}" dt="2022-01-21T10:45:44.793" v="971"/>
        <pc:sldMkLst>
          <pc:docMk/>
          <pc:sldMk cId="3408794946" sldId="350"/>
        </pc:sldMkLst>
        <pc:spChg chg="mod">
          <ac:chgData name="Brunsting, S. (Suzanne)" userId="e7a355e2-d96a-4e46-8f22-0ce56c37bf10" providerId="ADAL" clId="{9C5E346E-7B6F-43B3-860C-023B628452D9}" dt="2022-01-21T10:45:44.793" v="971"/>
          <ac:spMkLst>
            <pc:docMk/>
            <pc:sldMk cId="3408794946" sldId="350"/>
            <ac:spMk id="13" creationId="{98201121-5C8B-47BD-A91F-D60DE7F7E7B7}"/>
          </ac:spMkLst>
        </pc:spChg>
      </pc:sldChg>
      <pc:sldChg chg="modNotesTx">
        <pc:chgData name="Brunsting, S. (Suzanne)" userId="e7a355e2-d96a-4e46-8f22-0ce56c37bf10" providerId="ADAL" clId="{9C5E346E-7B6F-43B3-860C-023B628452D9}" dt="2022-01-21T10:25:45.569" v="878" actId="313"/>
        <pc:sldMkLst>
          <pc:docMk/>
          <pc:sldMk cId="3203474920" sldId="352"/>
        </pc:sldMkLst>
      </pc:sldChg>
      <pc:sldChg chg="modSp mod modNotes modNotesTx">
        <pc:chgData name="Brunsting, S. (Suzanne)" userId="e7a355e2-d96a-4e46-8f22-0ce56c37bf10" providerId="ADAL" clId="{9C5E346E-7B6F-43B3-860C-023B628452D9}" dt="2022-01-21T14:18:51.450" v="1211"/>
        <pc:sldMkLst>
          <pc:docMk/>
          <pc:sldMk cId="2687272963" sldId="355"/>
        </pc:sldMkLst>
        <pc:spChg chg="mod">
          <ac:chgData name="Brunsting, S. (Suzanne)" userId="e7a355e2-d96a-4e46-8f22-0ce56c37bf10" providerId="ADAL" clId="{9C5E346E-7B6F-43B3-860C-023B628452D9}" dt="2022-01-15T13:00:24.483" v="74" actId="20577"/>
          <ac:spMkLst>
            <pc:docMk/>
            <pc:sldMk cId="2687272963" sldId="355"/>
            <ac:spMk id="2" creationId="{7BD7E823-96D3-47B5-AE87-5129A8C5120C}"/>
          </ac:spMkLst>
        </pc:spChg>
        <pc:spChg chg="mod">
          <ac:chgData name="Brunsting, S. (Suzanne)" userId="e7a355e2-d96a-4e46-8f22-0ce56c37bf10" providerId="ADAL" clId="{9C5E346E-7B6F-43B3-860C-023B628452D9}" dt="2022-01-21T10:25:04.711" v="867" actId="313"/>
          <ac:spMkLst>
            <pc:docMk/>
            <pc:sldMk cId="2687272963" sldId="355"/>
            <ac:spMk id="6" creationId="{1A5467CE-AF20-49BE-81FD-0426C3E5EB6D}"/>
          </ac:spMkLst>
        </pc:spChg>
      </pc:sldChg>
      <pc:sldChg chg="addSp delSp modSp mod modNotes modNotesTx">
        <pc:chgData name="Brunsting, S. (Suzanne)" userId="e7a355e2-d96a-4e46-8f22-0ce56c37bf10" providerId="ADAL" clId="{9C5E346E-7B6F-43B3-860C-023B628452D9}" dt="2022-01-21T14:40:57.588" v="1478" actId="1076"/>
        <pc:sldMkLst>
          <pc:docMk/>
          <pc:sldMk cId="3298036392" sldId="356"/>
        </pc:sldMkLst>
        <pc:spChg chg="del">
          <ac:chgData name="Brunsting, S. (Suzanne)" userId="e7a355e2-d96a-4e46-8f22-0ce56c37bf10" providerId="ADAL" clId="{9C5E346E-7B6F-43B3-860C-023B628452D9}" dt="2022-01-21T14:36:21.782" v="1476" actId="478"/>
          <ac:spMkLst>
            <pc:docMk/>
            <pc:sldMk cId="3298036392" sldId="356"/>
            <ac:spMk id="7" creationId="{3B840ED9-1A3D-444B-A17A-E6974EAE2899}"/>
          </ac:spMkLst>
        </pc:spChg>
        <pc:spChg chg="add mod">
          <ac:chgData name="Brunsting, S. (Suzanne)" userId="e7a355e2-d96a-4e46-8f22-0ce56c37bf10" providerId="ADAL" clId="{9C5E346E-7B6F-43B3-860C-023B628452D9}" dt="2022-01-21T14:40:57.588" v="1478" actId="1076"/>
          <ac:spMkLst>
            <pc:docMk/>
            <pc:sldMk cId="3298036392" sldId="356"/>
            <ac:spMk id="8" creationId="{B2671E3F-A0CE-4BEE-9EE1-547DD60144A0}"/>
          </ac:spMkLst>
        </pc:spChg>
      </pc:sldChg>
      <pc:sldChg chg="modSp modNotes modNotesTx">
        <pc:chgData name="Brunsting, S. (Suzanne)" userId="e7a355e2-d96a-4e46-8f22-0ce56c37bf10" providerId="ADAL" clId="{9C5E346E-7B6F-43B3-860C-023B628452D9}" dt="2022-01-21T10:45:44.793" v="971"/>
        <pc:sldMkLst>
          <pc:docMk/>
          <pc:sldMk cId="4183916000" sldId="360"/>
        </pc:sldMkLst>
        <pc:spChg chg="mod">
          <ac:chgData name="Brunsting, S. (Suzanne)" userId="e7a355e2-d96a-4e46-8f22-0ce56c37bf10" providerId="ADAL" clId="{9C5E346E-7B6F-43B3-860C-023B628452D9}" dt="2022-01-21T10:45:44.793" v="971"/>
          <ac:spMkLst>
            <pc:docMk/>
            <pc:sldMk cId="4183916000" sldId="360"/>
            <ac:spMk id="8" creationId="{174BE7DA-B43F-44E9-A709-F6D9801969DC}"/>
          </ac:spMkLst>
        </pc:spChg>
      </pc:sldChg>
      <pc:sldChg chg="modNotesTx">
        <pc:chgData name="Brunsting, S. (Suzanne)" userId="e7a355e2-d96a-4e46-8f22-0ce56c37bf10" providerId="ADAL" clId="{9C5E346E-7B6F-43B3-860C-023B628452D9}" dt="2022-01-21T10:26:21.674" v="892" actId="313"/>
        <pc:sldMkLst>
          <pc:docMk/>
          <pc:sldMk cId="206222784" sldId="362"/>
        </pc:sldMkLst>
      </pc:sldChg>
      <pc:sldChg chg="modSp mod">
        <pc:chgData name="Brunsting, S. (Suzanne)" userId="e7a355e2-d96a-4e46-8f22-0ce56c37bf10" providerId="ADAL" clId="{9C5E346E-7B6F-43B3-860C-023B628452D9}" dt="2022-01-21T14:23:02.326" v="1471" actId="27636"/>
        <pc:sldMkLst>
          <pc:docMk/>
          <pc:sldMk cId="2663969831" sldId="363"/>
        </pc:sldMkLst>
        <pc:spChg chg="mod">
          <ac:chgData name="Brunsting, S. (Suzanne)" userId="e7a355e2-d96a-4e46-8f22-0ce56c37bf10" providerId="ADAL" clId="{9C5E346E-7B6F-43B3-860C-023B628452D9}" dt="2022-01-21T14:23:02.326" v="1471" actId="27636"/>
          <ac:spMkLst>
            <pc:docMk/>
            <pc:sldMk cId="2663969831" sldId="363"/>
            <ac:spMk id="3" creationId="{F717E5E5-0A8A-4B29-A4F0-4BE3B05B1B0D}"/>
          </ac:spMkLst>
        </pc:spChg>
      </pc:sldChg>
      <pc:sldChg chg="modSp mod">
        <pc:chgData name="Brunsting, S. (Suzanne)" userId="e7a355e2-d96a-4e46-8f22-0ce56c37bf10" providerId="ADAL" clId="{9C5E346E-7B6F-43B3-860C-023B628452D9}" dt="2022-01-21T14:23:18.556" v="1475" actId="6549"/>
        <pc:sldMkLst>
          <pc:docMk/>
          <pc:sldMk cId="3481467773" sldId="366"/>
        </pc:sldMkLst>
        <pc:spChg chg="mod">
          <ac:chgData name="Brunsting, S. (Suzanne)" userId="e7a355e2-d96a-4e46-8f22-0ce56c37bf10" providerId="ADAL" clId="{9C5E346E-7B6F-43B3-860C-023B628452D9}" dt="2022-01-21T14:23:18.556" v="1475" actId="6549"/>
          <ac:spMkLst>
            <pc:docMk/>
            <pc:sldMk cId="3481467773" sldId="366"/>
            <ac:spMk id="8" creationId="{FAF706D7-B067-47C1-9AB9-811D97C1222D}"/>
          </ac:spMkLst>
        </pc:spChg>
      </pc:sldChg>
      <pc:sldChg chg="addSp delSp modSp mod modNotes">
        <pc:chgData name="Brunsting, S. (Suzanne)" userId="e7a355e2-d96a-4e46-8f22-0ce56c37bf10" providerId="ADAL" clId="{9C5E346E-7B6F-43B3-860C-023B628452D9}" dt="2022-01-21T10:45:44.793" v="971"/>
        <pc:sldMkLst>
          <pc:docMk/>
          <pc:sldMk cId="42023161" sldId="368"/>
        </pc:sldMkLst>
        <pc:spChg chg="mod">
          <ac:chgData name="Brunsting, S. (Suzanne)" userId="e7a355e2-d96a-4e46-8f22-0ce56c37bf10" providerId="ADAL" clId="{9C5E346E-7B6F-43B3-860C-023B628452D9}" dt="2022-01-15T12:57:32.812" v="54" actId="20577"/>
          <ac:spMkLst>
            <pc:docMk/>
            <pc:sldMk cId="42023161" sldId="368"/>
            <ac:spMk id="2" creationId="{00000000-0000-0000-0000-000000000000}"/>
          </ac:spMkLst>
        </pc:spChg>
        <pc:spChg chg="del">
          <ac:chgData name="Brunsting, S. (Suzanne)" userId="e7a355e2-d96a-4e46-8f22-0ce56c37bf10" providerId="ADAL" clId="{9C5E346E-7B6F-43B3-860C-023B628452D9}" dt="2022-01-15T12:57:49.890" v="55" actId="478"/>
          <ac:spMkLst>
            <pc:docMk/>
            <pc:sldMk cId="42023161" sldId="368"/>
            <ac:spMk id="3" creationId="{00000000-0000-0000-0000-000000000000}"/>
          </ac:spMkLst>
        </pc:spChg>
        <pc:spChg chg="add del mod">
          <ac:chgData name="Brunsting, S. (Suzanne)" userId="e7a355e2-d96a-4e46-8f22-0ce56c37bf10" providerId="ADAL" clId="{9C5E346E-7B6F-43B3-860C-023B628452D9}" dt="2022-01-15T12:57:53.468" v="56" actId="478"/>
          <ac:spMkLst>
            <pc:docMk/>
            <pc:sldMk cId="42023161" sldId="368"/>
            <ac:spMk id="6" creationId="{61002E05-5600-46EE-8102-979CE6BD3275}"/>
          </ac:spMkLst>
        </pc:spChg>
      </pc:sldChg>
      <pc:sldChg chg="modSp">
        <pc:chgData name="Brunsting, S. (Suzanne)" userId="e7a355e2-d96a-4e46-8f22-0ce56c37bf10" providerId="ADAL" clId="{9C5E346E-7B6F-43B3-860C-023B628452D9}" dt="2022-01-21T10:27:02.560" v="897"/>
        <pc:sldMkLst>
          <pc:docMk/>
          <pc:sldMk cId="3898618588" sldId="375"/>
        </pc:sldMkLst>
        <pc:spChg chg="mod">
          <ac:chgData name="Brunsting, S. (Suzanne)" userId="e7a355e2-d96a-4e46-8f22-0ce56c37bf10" providerId="ADAL" clId="{9C5E346E-7B6F-43B3-860C-023B628452D9}" dt="2022-01-21T10:27:02.560" v="897"/>
          <ac:spMkLst>
            <pc:docMk/>
            <pc:sldMk cId="3898618588" sldId="375"/>
            <ac:spMk id="3" creationId="{F717E5E5-0A8A-4B29-A4F0-4BE3B05B1B0D}"/>
          </ac:spMkLst>
        </pc:spChg>
      </pc:sldChg>
      <pc:sldChg chg="modSp mod modNotes modNotesTx">
        <pc:chgData name="Brunsting, S. (Suzanne)" userId="e7a355e2-d96a-4e46-8f22-0ce56c37bf10" providerId="ADAL" clId="{9C5E346E-7B6F-43B3-860C-023B628452D9}" dt="2022-01-21T10:55:10.730" v="1135"/>
        <pc:sldMkLst>
          <pc:docMk/>
          <pc:sldMk cId="4024289419" sldId="383"/>
        </pc:sldMkLst>
        <pc:spChg chg="mod">
          <ac:chgData name="Brunsting, S. (Suzanne)" userId="e7a355e2-d96a-4e46-8f22-0ce56c37bf10" providerId="ADAL" clId="{9C5E346E-7B6F-43B3-860C-023B628452D9}" dt="2022-01-15T18:38:48.405" v="399" actId="20577"/>
          <ac:spMkLst>
            <pc:docMk/>
            <pc:sldMk cId="4024289419" sldId="383"/>
            <ac:spMk id="20" creationId="{48AD00F8-0321-4009-8F06-A86F4026459C}"/>
          </ac:spMkLst>
        </pc:spChg>
        <pc:spChg chg="mod">
          <ac:chgData name="Brunsting, S. (Suzanne)" userId="e7a355e2-d96a-4e46-8f22-0ce56c37bf10" providerId="ADAL" clId="{9C5E346E-7B6F-43B3-860C-023B628452D9}" dt="2022-01-21T10:50:11.456" v="1006" actId="20577"/>
          <ac:spMkLst>
            <pc:docMk/>
            <pc:sldMk cId="4024289419" sldId="383"/>
            <ac:spMk id="21" creationId="{6FC2D236-C83E-46B0-B3ED-9298E092A524}"/>
          </ac:spMkLst>
        </pc:spChg>
        <pc:spChg chg="mod">
          <ac:chgData name="Brunsting, S. (Suzanne)" userId="e7a355e2-d96a-4e46-8f22-0ce56c37bf10" providerId="ADAL" clId="{9C5E346E-7B6F-43B3-860C-023B628452D9}" dt="2022-01-21T10:50:05.103" v="999" actId="5793"/>
          <ac:spMkLst>
            <pc:docMk/>
            <pc:sldMk cId="4024289419" sldId="383"/>
            <ac:spMk id="22" creationId="{1409FECB-025E-493D-98E8-8E09E831EDA4}"/>
          </ac:spMkLst>
        </pc:spChg>
        <pc:spChg chg="mod">
          <ac:chgData name="Brunsting, S. (Suzanne)" userId="e7a355e2-d96a-4e46-8f22-0ce56c37bf10" providerId="ADAL" clId="{9C5E346E-7B6F-43B3-860C-023B628452D9}" dt="2022-01-21T10:49:59.810" v="994" actId="5793"/>
          <ac:spMkLst>
            <pc:docMk/>
            <pc:sldMk cId="4024289419" sldId="383"/>
            <ac:spMk id="23" creationId="{6AC61376-E920-40B2-A34D-15C244A18CF7}"/>
          </ac:spMkLst>
        </pc:spChg>
      </pc:sldChg>
      <pc:sldChg chg="modSp mod modNotes modNotesTx">
        <pc:chgData name="Brunsting, S. (Suzanne)" userId="e7a355e2-d96a-4e46-8f22-0ce56c37bf10" providerId="ADAL" clId="{9C5E346E-7B6F-43B3-860C-023B628452D9}" dt="2022-01-21T10:45:35.475" v="968" actId="313"/>
        <pc:sldMkLst>
          <pc:docMk/>
          <pc:sldMk cId="1514297591" sldId="391"/>
        </pc:sldMkLst>
        <pc:spChg chg="mod">
          <ac:chgData name="Brunsting, S. (Suzanne)" userId="e7a355e2-d96a-4e46-8f22-0ce56c37bf10" providerId="ADAL" clId="{9C5E346E-7B6F-43B3-860C-023B628452D9}" dt="2022-01-21T10:23:47.715" v="863"/>
          <ac:spMkLst>
            <pc:docMk/>
            <pc:sldMk cId="1514297591" sldId="391"/>
            <ac:spMk id="2" creationId="{5A82D9BC-C9B9-4BCB-B0DE-26A6B0E68B34}"/>
          </ac:spMkLst>
        </pc:spChg>
      </pc:sldChg>
      <pc:sldChg chg="del">
        <pc:chgData name="Brunsting, S. (Suzanne)" userId="e7a355e2-d96a-4e46-8f22-0ce56c37bf10" providerId="ADAL" clId="{9C5E346E-7B6F-43B3-860C-023B628452D9}" dt="2022-01-21T11:00:49.524" v="1170" actId="47"/>
        <pc:sldMkLst>
          <pc:docMk/>
          <pc:sldMk cId="123208411" sldId="395"/>
        </pc:sldMkLst>
      </pc:sldChg>
      <pc:sldChg chg="del modNotes">
        <pc:chgData name="Brunsting, S. (Suzanne)" userId="e7a355e2-d96a-4e46-8f22-0ce56c37bf10" providerId="ADAL" clId="{9C5E346E-7B6F-43B3-860C-023B628452D9}" dt="2022-01-21T11:00:48.275" v="1169" actId="47"/>
        <pc:sldMkLst>
          <pc:docMk/>
          <pc:sldMk cId="4102637317" sldId="396"/>
        </pc:sldMkLst>
      </pc:sldChg>
      <pc:sldChg chg="addSp delSp modSp del mod">
        <pc:chgData name="Brunsting, S. (Suzanne)" userId="e7a355e2-d96a-4e46-8f22-0ce56c37bf10" providerId="ADAL" clId="{9C5E346E-7B6F-43B3-860C-023B628452D9}" dt="2022-01-21T10:07:30.741" v="696" actId="47"/>
        <pc:sldMkLst>
          <pc:docMk/>
          <pc:sldMk cId="1980990830" sldId="398"/>
        </pc:sldMkLst>
        <pc:spChg chg="mod">
          <ac:chgData name="Brunsting, S. (Suzanne)" userId="e7a355e2-d96a-4e46-8f22-0ce56c37bf10" providerId="ADAL" clId="{9C5E346E-7B6F-43B3-860C-023B628452D9}" dt="2022-01-17T12:01:27.467" v="430" actId="27636"/>
          <ac:spMkLst>
            <pc:docMk/>
            <pc:sldMk cId="1980990830" sldId="398"/>
            <ac:spMk id="3" creationId="{C42E02AD-2962-4393-83DB-319ADFD1EA86}"/>
          </ac:spMkLst>
        </pc:spChg>
        <pc:spChg chg="add del mod">
          <ac:chgData name="Brunsting, S. (Suzanne)" userId="e7a355e2-d96a-4e46-8f22-0ce56c37bf10" providerId="ADAL" clId="{9C5E346E-7B6F-43B3-860C-023B628452D9}" dt="2022-01-21T10:07:16.849" v="694"/>
          <ac:spMkLst>
            <pc:docMk/>
            <pc:sldMk cId="1980990830" sldId="398"/>
            <ac:spMk id="10" creationId="{9740718A-5645-4A14-B6F6-DE5B1A13BAAC}"/>
          </ac:spMkLst>
        </pc:spChg>
        <pc:spChg chg="add del mod">
          <ac:chgData name="Brunsting, S. (Suzanne)" userId="e7a355e2-d96a-4e46-8f22-0ce56c37bf10" providerId="ADAL" clId="{9C5E346E-7B6F-43B3-860C-023B628452D9}" dt="2022-01-21T10:07:16.849" v="694"/>
          <ac:spMkLst>
            <pc:docMk/>
            <pc:sldMk cId="1980990830" sldId="398"/>
            <ac:spMk id="11" creationId="{A1BF5AF9-A8AD-43FC-8485-3D598F5753F9}"/>
          </ac:spMkLst>
        </pc:spChg>
        <pc:spChg chg="add del mod">
          <ac:chgData name="Brunsting, S. (Suzanne)" userId="e7a355e2-d96a-4e46-8f22-0ce56c37bf10" providerId="ADAL" clId="{9C5E346E-7B6F-43B3-860C-023B628452D9}" dt="2022-01-21T10:07:16.849" v="694"/>
          <ac:spMkLst>
            <pc:docMk/>
            <pc:sldMk cId="1980990830" sldId="398"/>
            <ac:spMk id="12" creationId="{90A741EC-A95E-43C4-9BE3-F46F0D45F04C}"/>
          </ac:spMkLst>
        </pc:spChg>
        <pc:graphicFrameChg chg="add del mod">
          <ac:chgData name="Brunsting, S. (Suzanne)" userId="e7a355e2-d96a-4e46-8f22-0ce56c37bf10" providerId="ADAL" clId="{9C5E346E-7B6F-43B3-860C-023B628452D9}" dt="2022-01-21T10:07:16.849" v="694"/>
          <ac:graphicFrameMkLst>
            <pc:docMk/>
            <pc:sldMk cId="1980990830" sldId="398"/>
            <ac:graphicFrameMk id="9" creationId="{0834D4F8-B187-4491-A861-79FA94D67922}"/>
          </ac:graphicFrameMkLst>
        </pc:graphicFrameChg>
      </pc:sldChg>
      <pc:sldChg chg="modSp mod">
        <pc:chgData name="Brunsting, S. (Suzanne)" userId="e7a355e2-d96a-4e46-8f22-0ce56c37bf10" providerId="ADAL" clId="{9C5E346E-7B6F-43B3-860C-023B628452D9}" dt="2022-01-21T15:01:10.706" v="1496" actId="20577"/>
        <pc:sldMkLst>
          <pc:docMk/>
          <pc:sldMk cId="264064670" sldId="407"/>
        </pc:sldMkLst>
        <pc:spChg chg="mod">
          <ac:chgData name="Brunsting, S. (Suzanne)" userId="e7a355e2-d96a-4e46-8f22-0ce56c37bf10" providerId="ADAL" clId="{9C5E346E-7B6F-43B3-860C-023B628452D9}" dt="2022-01-21T15:01:10.706" v="1496" actId="20577"/>
          <ac:spMkLst>
            <pc:docMk/>
            <pc:sldMk cId="264064670" sldId="407"/>
            <ac:spMk id="14" creationId="{81FECAD8-1C3F-4560-B9C6-2FD40935CCE9}"/>
          </ac:spMkLst>
        </pc:spChg>
      </pc:sldChg>
      <pc:sldChg chg="modSp mod modNotes modNotesTx">
        <pc:chgData name="Brunsting, S. (Suzanne)" userId="e7a355e2-d96a-4e46-8f22-0ce56c37bf10" providerId="ADAL" clId="{9C5E346E-7B6F-43B3-860C-023B628452D9}" dt="2022-01-21T14:18:41.469" v="1208" actId="313"/>
        <pc:sldMkLst>
          <pc:docMk/>
          <pc:sldMk cId="355468751" sldId="408"/>
        </pc:sldMkLst>
        <pc:spChg chg="mod">
          <ac:chgData name="Brunsting, S. (Suzanne)" userId="e7a355e2-d96a-4e46-8f22-0ce56c37bf10" providerId="ADAL" clId="{9C5E346E-7B6F-43B3-860C-023B628452D9}" dt="2022-01-21T10:26:15.095" v="888" actId="313"/>
          <ac:spMkLst>
            <pc:docMk/>
            <pc:sldMk cId="355468751" sldId="408"/>
            <ac:spMk id="2" creationId="{41970331-8AD0-4A7E-A1A6-3D1C0B8EA0F9}"/>
          </ac:spMkLst>
        </pc:spChg>
        <pc:spChg chg="mod">
          <ac:chgData name="Brunsting, S. (Suzanne)" userId="e7a355e2-d96a-4e46-8f22-0ce56c37bf10" providerId="ADAL" clId="{9C5E346E-7B6F-43B3-860C-023B628452D9}" dt="2022-01-21T14:18:41.469" v="1208" actId="313"/>
          <ac:spMkLst>
            <pc:docMk/>
            <pc:sldMk cId="355468751" sldId="408"/>
            <ac:spMk id="23" creationId="{E2FBD1B4-457E-4105-9778-012371DFF213}"/>
          </ac:spMkLst>
        </pc:spChg>
      </pc:sldChg>
      <pc:sldChg chg="modSp modNotes">
        <pc:chgData name="Brunsting, S. (Suzanne)" userId="e7a355e2-d96a-4e46-8f22-0ce56c37bf10" providerId="ADAL" clId="{9C5E346E-7B6F-43B3-860C-023B628452D9}" dt="2022-01-21T14:18:51.450" v="1211"/>
        <pc:sldMkLst>
          <pc:docMk/>
          <pc:sldMk cId="3616049655" sldId="410"/>
        </pc:sldMkLst>
        <pc:spChg chg="mod">
          <ac:chgData name="Brunsting, S. (Suzanne)" userId="e7a355e2-d96a-4e46-8f22-0ce56c37bf10" providerId="ADAL" clId="{9C5E346E-7B6F-43B3-860C-023B628452D9}" dt="2022-01-21T14:18:51.450" v="1211"/>
          <ac:spMkLst>
            <pc:docMk/>
            <pc:sldMk cId="3616049655" sldId="410"/>
            <ac:spMk id="2" creationId="{75F848BD-5DFD-4024-9F40-11E9805B29F9}"/>
          </ac:spMkLst>
        </pc:spChg>
      </pc:sldChg>
      <pc:sldChg chg="modSp">
        <pc:chgData name="Brunsting, S. (Suzanne)" userId="e7a355e2-d96a-4e46-8f22-0ce56c37bf10" providerId="ADAL" clId="{9C5E346E-7B6F-43B3-860C-023B628452D9}" dt="2022-01-21T10:27:02.560" v="897"/>
        <pc:sldMkLst>
          <pc:docMk/>
          <pc:sldMk cId="1280665324" sldId="411"/>
        </pc:sldMkLst>
        <pc:spChg chg="mod">
          <ac:chgData name="Brunsting, S. (Suzanne)" userId="e7a355e2-d96a-4e46-8f22-0ce56c37bf10" providerId="ADAL" clId="{9C5E346E-7B6F-43B3-860C-023B628452D9}" dt="2022-01-21T10:27:02.560" v="897"/>
          <ac:spMkLst>
            <pc:docMk/>
            <pc:sldMk cId="1280665324" sldId="411"/>
            <ac:spMk id="8" creationId="{B68C0C31-29AA-4892-A56E-607C20E2A4F6}"/>
          </ac:spMkLst>
        </pc:spChg>
      </pc:sldChg>
      <pc:sldChg chg="modSp mod">
        <pc:chgData name="Brunsting, S. (Suzanne)" userId="e7a355e2-d96a-4e46-8f22-0ce56c37bf10" providerId="ADAL" clId="{9C5E346E-7B6F-43B3-860C-023B628452D9}" dt="2022-01-21T10:26:34.160" v="893" actId="313"/>
        <pc:sldMkLst>
          <pc:docMk/>
          <pc:sldMk cId="2211372981" sldId="412"/>
        </pc:sldMkLst>
        <pc:spChg chg="mod">
          <ac:chgData name="Brunsting, S. (Suzanne)" userId="e7a355e2-d96a-4e46-8f22-0ce56c37bf10" providerId="ADAL" clId="{9C5E346E-7B6F-43B3-860C-023B628452D9}" dt="2022-01-21T10:26:34.160" v="893" actId="313"/>
          <ac:spMkLst>
            <pc:docMk/>
            <pc:sldMk cId="2211372981" sldId="412"/>
            <ac:spMk id="8" creationId="{B68C0C31-29AA-4892-A56E-607C20E2A4F6}"/>
          </ac:spMkLst>
        </pc:spChg>
      </pc:sldChg>
      <pc:sldChg chg="modSp">
        <pc:chgData name="Brunsting, S. (Suzanne)" userId="e7a355e2-d96a-4e46-8f22-0ce56c37bf10" providerId="ADAL" clId="{9C5E346E-7B6F-43B3-860C-023B628452D9}" dt="2022-01-21T10:27:02.560" v="897"/>
        <pc:sldMkLst>
          <pc:docMk/>
          <pc:sldMk cId="3521907862" sldId="413"/>
        </pc:sldMkLst>
        <pc:spChg chg="mod">
          <ac:chgData name="Brunsting, S. (Suzanne)" userId="e7a355e2-d96a-4e46-8f22-0ce56c37bf10" providerId="ADAL" clId="{9C5E346E-7B6F-43B3-860C-023B628452D9}" dt="2022-01-21T10:27:02.560" v="897"/>
          <ac:spMkLst>
            <pc:docMk/>
            <pc:sldMk cId="3521907862" sldId="413"/>
            <ac:spMk id="8" creationId="{B68C0C31-29AA-4892-A56E-607C20E2A4F6}"/>
          </ac:spMkLst>
        </pc:spChg>
      </pc:sldChg>
      <pc:sldChg chg="delSp modSp mod modNotes">
        <pc:chgData name="Brunsting, S. (Suzanne)" userId="e7a355e2-d96a-4e46-8f22-0ce56c37bf10" providerId="ADAL" clId="{9C5E346E-7B6F-43B3-860C-023B628452D9}" dt="2022-01-21T15:12:10.709" v="1507" actId="27636"/>
        <pc:sldMkLst>
          <pc:docMk/>
          <pc:sldMk cId="3020372594" sldId="416"/>
        </pc:sldMkLst>
        <pc:spChg chg="mod">
          <ac:chgData name="Brunsting, S. (Suzanne)" userId="e7a355e2-d96a-4e46-8f22-0ce56c37bf10" providerId="ADAL" clId="{9C5E346E-7B6F-43B3-860C-023B628452D9}" dt="2022-01-21T15:12:10.709" v="1507" actId="27636"/>
          <ac:spMkLst>
            <pc:docMk/>
            <pc:sldMk cId="3020372594" sldId="416"/>
            <ac:spMk id="15" creationId="{284339A3-856B-46B2-8EF1-028DFEA6D19B}"/>
          </ac:spMkLst>
        </pc:spChg>
        <pc:picChg chg="del mod">
          <ac:chgData name="Brunsting, S. (Suzanne)" userId="e7a355e2-d96a-4e46-8f22-0ce56c37bf10" providerId="ADAL" clId="{9C5E346E-7B6F-43B3-860C-023B628452D9}" dt="2022-01-21T15:11:56.740" v="1498" actId="478"/>
          <ac:picMkLst>
            <pc:docMk/>
            <pc:sldMk cId="3020372594" sldId="416"/>
            <ac:picMk id="6" creationId="{A4EDAF93-ACEF-4647-B560-02E021EC81EC}"/>
          </ac:picMkLst>
        </pc:picChg>
      </pc:sldChg>
      <pc:sldChg chg="modSp mod modNotesTx">
        <pc:chgData name="Brunsting, S. (Suzanne)" userId="e7a355e2-d96a-4e46-8f22-0ce56c37bf10" providerId="ADAL" clId="{9C5E346E-7B6F-43B3-860C-023B628452D9}" dt="2022-01-21T14:18:44.632" v="1210" actId="313"/>
        <pc:sldMkLst>
          <pc:docMk/>
          <pc:sldMk cId="4149539305" sldId="417"/>
        </pc:sldMkLst>
        <pc:spChg chg="mod">
          <ac:chgData name="Brunsting, S. (Suzanne)" userId="e7a355e2-d96a-4e46-8f22-0ce56c37bf10" providerId="ADAL" clId="{9C5E346E-7B6F-43B3-860C-023B628452D9}" dt="2022-01-21T10:26:36.049" v="894" actId="313"/>
          <ac:spMkLst>
            <pc:docMk/>
            <pc:sldMk cId="4149539305" sldId="417"/>
            <ac:spMk id="8" creationId="{B68C0C31-29AA-4892-A56E-607C20E2A4F6}"/>
          </ac:spMkLst>
        </pc:spChg>
      </pc:sldChg>
      <pc:sldChg chg="modSp mod">
        <pc:chgData name="Brunsting, S. (Suzanne)" userId="e7a355e2-d96a-4e46-8f22-0ce56c37bf10" providerId="ADAL" clId="{9C5E346E-7B6F-43B3-860C-023B628452D9}" dt="2022-01-21T10:26:49.748" v="896" actId="313"/>
        <pc:sldMkLst>
          <pc:docMk/>
          <pc:sldMk cId="882994168" sldId="419"/>
        </pc:sldMkLst>
        <pc:spChg chg="mod">
          <ac:chgData name="Brunsting, S. (Suzanne)" userId="e7a355e2-d96a-4e46-8f22-0ce56c37bf10" providerId="ADAL" clId="{9C5E346E-7B6F-43B3-860C-023B628452D9}" dt="2022-01-21T10:26:49.748" v="896" actId="313"/>
          <ac:spMkLst>
            <pc:docMk/>
            <pc:sldMk cId="882994168" sldId="419"/>
            <ac:spMk id="8" creationId="{B68C0C31-29AA-4892-A56E-607C20E2A4F6}"/>
          </ac:spMkLst>
        </pc:spChg>
      </pc:sldChg>
      <pc:sldChg chg="modNotes">
        <pc:chgData name="Brunsting, S. (Suzanne)" userId="e7a355e2-d96a-4e46-8f22-0ce56c37bf10" providerId="ADAL" clId="{9C5E346E-7B6F-43B3-860C-023B628452D9}" dt="2022-01-21T10:45:44.793" v="971"/>
        <pc:sldMkLst>
          <pc:docMk/>
          <pc:sldMk cId="3197720641" sldId="421"/>
        </pc:sldMkLst>
      </pc:sldChg>
      <pc:sldChg chg="modNotes modNotesTx">
        <pc:chgData name="Brunsting, S. (Suzanne)" userId="e7a355e2-d96a-4e46-8f22-0ce56c37bf10" providerId="ADAL" clId="{9C5E346E-7B6F-43B3-860C-023B628452D9}" dt="2022-01-21T10:26:09.808" v="886" actId="313"/>
        <pc:sldMkLst>
          <pc:docMk/>
          <pc:sldMk cId="1563400775" sldId="424"/>
        </pc:sldMkLst>
      </pc:sldChg>
      <pc:sldChg chg="modNotesTx">
        <pc:chgData name="Brunsting, S. (Suzanne)" userId="e7a355e2-d96a-4e46-8f22-0ce56c37bf10" providerId="ADAL" clId="{9C5E346E-7B6F-43B3-860C-023B628452D9}" dt="2022-01-21T10:26:11.620" v="887" actId="313"/>
        <pc:sldMkLst>
          <pc:docMk/>
          <pc:sldMk cId="4260251040" sldId="428"/>
        </pc:sldMkLst>
      </pc:sldChg>
      <pc:sldChg chg="modSp modNotes">
        <pc:chgData name="Brunsting, S. (Suzanne)" userId="e7a355e2-d96a-4e46-8f22-0ce56c37bf10" providerId="ADAL" clId="{9C5E346E-7B6F-43B3-860C-023B628452D9}" dt="2022-01-21T14:18:51.450" v="1211"/>
        <pc:sldMkLst>
          <pc:docMk/>
          <pc:sldMk cId="122975294" sldId="431"/>
        </pc:sldMkLst>
        <pc:spChg chg="mod">
          <ac:chgData name="Brunsting, S. (Suzanne)" userId="e7a355e2-d96a-4e46-8f22-0ce56c37bf10" providerId="ADAL" clId="{9C5E346E-7B6F-43B3-860C-023B628452D9}" dt="2022-01-21T10:27:02.560" v="897"/>
          <ac:spMkLst>
            <pc:docMk/>
            <pc:sldMk cId="122975294" sldId="431"/>
            <ac:spMk id="2" creationId="{BDF0B2B6-C694-4313-ACD4-2316261A16F6}"/>
          </ac:spMkLst>
        </pc:spChg>
      </pc:sldChg>
      <pc:sldChg chg="modNotesTx">
        <pc:chgData name="Brunsting, S. (Suzanne)" userId="e7a355e2-d96a-4e46-8f22-0ce56c37bf10" providerId="ADAL" clId="{9C5E346E-7B6F-43B3-860C-023B628452D9}" dt="2022-01-21T10:25:41.191" v="877" actId="313"/>
        <pc:sldMkLst>
          <pc:docMk/>
          <pc:sldMk cId="3717788337" sldId="439"/>
        </pc:sldMkLst>
      </pc:sldChg>
      <pc:sldChg chg="modNotesTx">
        <pc:chgData name="Brunsting, S. (Suzanne)" userId="e7a355e2-d96a-4e46-8f22-0ce56c37bf10" providerId="ADAL" clId="{9C5E346E-7B6F-43B3-860C-023B628452D9}" dt="2022-01-21T10:25:51.355" v="879" actId="313"/>
        <pc:sldMkLst>
          <pc:docMk/>
          <pc:sldMk cId="3710334200" sldId="449"/>
        </pc:sldMkLst>
      </pc:sldChg>
      <pc:sldChg chg="modNotesTx">
        <pc:chgData name="Brunsting, S. (Suzanne)" userId="e7a355e2-d96a-4e46-8f22-0ce56c37bf10" providerId="ADAL" clId="{9C5E346E-7B6F-43B3-860C-023B628452D9}" dt="2022-01-21T10:25:53.755" v="880" actId="313"/>
        <pc:sldMkLst>
          <pc:docMk/>
          <pc:sldMk cId="2307492653" sldId="452"/>
        </pc:sldMkLst>
      </pc:sldChg>
      <pc:sldChg chg="modSp">
        <pc:chgData name="Brunsting, S. (Suzanne)" userId="e7a355e2-d96a-4e46-8f22-0ce56c37bf10" providerId="ADAL" clId="{9C5E346E-7B6F-43B3-860C-023B628452D9}" dt="2022-01-21T10:23:47.715" v="863"/>
        <pc:sldMkLst>
          <pc:docMk/>
          <pc:sldMk cId="3837489831" sldId="453"/>
        </pc:sldMkLst>
        <pc:spChg chg="mod">
          <ac:chgData name="Brunsting, S. (Suzanne)" userId="e7a355e2-d96a-4e46-8f22-0ce56c37bf10" providerId="ADAL" clId="{9C5E346E-7B6F-43B3-860C-023B628452D9}" dt="2022-01-21T10:23:47.715" v="863"/>
          <ac:spMkLst>
            <pc:docMk/>
            <pc:sldMk cId="3837489831" sldId="453"/>
            <ac:spMk id="2" creationId="{7A38A9FE-0502-4765-9BD4-C4BC8F6E9F75}"/>
          </ac:spMkLst>
        </pc:spChg>
      </pc:sldChg>
      <pc:sldChg chg="modSp modNotesTx">
        <pc:chgData name="Brunsting, S. (Suzanne)" userId="e7a355e2-d96a-4e46-8f22-0ce56c37bf10" providerId="ADAL" clId="{9C5E346E-7B6F-43B3-860C-023B628452D9}" dt="2022-01-21T14:18:33.775" v="1206" actId="313"/>
        <pc:sldMkLst>
          <pc:docMk/>
          <pc:sldMk cId="1444978228" sldId="456"/>
        </pc:sldMkLst>
        <pc:spChg chg="mod">
          <ac:chgData name="Brunsting, S. (Suzanne)" userId="e7a355e2-d96a-4e46-8f22-0ce56c37bf10" providerId="ADAL" clId="{9C5E346E-7B6F-43B3-860C-023B628452D9}" dt="2022-01-21T10:23:47.715" v="863"/>
          <ac:spMkLst>
            <pc:docMk/>
            <pc:sldMk cId="1444978228" sldId="456"/>
            <ac:spMk id="2" creationId="{7A38A9FE-0502-4765-9BD4-C4BC8F6E9F75}"/>
          </ac:spMkLst>
        </pc:spChg>
      </pc:sldChg>
      <pc:sldChg chg="modSp modNotesTx">
        <pc:chgData name="Brunsting, S. (Suzanne)" userId="e7a355e2-d96a-4e46-8f22-0ce56c37bf10" providerId="ADAL" clId="{9C5E346E-7B6F-43B3-860C-023B628452D9}" dt="2022-01-21T10:25:56.605" v="881" actId="313"/>
        <pc:sldMkLst>
          <pc:docMk/>
          <pc:sldMk cId="1180834454" sldId="459"/>
        </pc:sldMkLst>
        <pc:spChg chg="mod">
          <ac:chgData name="Brunsting, S. (Suzanne)" userId="e7a355e2-d96a-4e46-8f22-0ce56c37bf10" providerId="ADAL" clId="{9C5E346E-7B6F-43B3-860C-023B628452D9}" dt="2022-01-21T10:23:47.715" v="863"/>
          <ac:spMkLst>
            <pc:docMk/>
            <pc:sldMk cId="1180834454" sldId="459"/>
            <ac:spMk id="2" creationId="{7A38A9FE-0502-4765-9BD4-C4BC8F6E9F75}"/>
          </ac:spMkLst>
        </pc:spChg>
      </pc:sldChg>
      <pc:sldChg chg="modNotesTx">
        <pc:chgData name="Brunsting, S. (Suzanne)" userId="e7a355e2-d96a-4e46-8f22-0ce56c37bf10" providerId="ADAL" clId="{9C5E346E-7B6F-43B3-860C-023B628452D9}" dt="2022-01-21T10:26:04.046" v="882" actId="313"/>
        <pc:sldMkLst>
          <pc:docMk/>
          <pc:sldMk cId="1601418720" sldId="460"/>
        </pc:sldMkLst>
      </pc:sldChg>
      <pc:sldChg chg="modNotesTx">
        <pc:chgData name="Brunsting, S. (Suzanne)" userId="e7a355e2-d96a-4e46-8f22-0ce56c37bf10" providerId="ADAL" clId="{9C5E346E-7B6F-43B3-860C-023B628452D9}" dt="2022-01-21T10:26:05.698" v="883" actId="313"/>
        <pc:sldMkLst>
          <pc:docMk/>
          <pc:sldMk cId="729453828" sldId="461"/>
        </pc:sldMkLst>
      </pc:sldChg>
      <pc:sldChg chg="modSp mod modNotes modNotesTx">
        <pc:chgData name="Brunsting, S. (Suzanne)" userId="e7a355e2-d96a-4e46-8f22-0ce56c37bf10" providerId="ADAL" clId="{9C5E346E-7B6F-43B3-860C-023B628452D9}" dt="2022-01-21T10:25:25.721" v="871" actId="313"/>
        <pc:sldMkLst>
          <pc:docMk/>
          <pc:sldMk cId="3174991681" sldId="464"/>
        </pc:sldMkLst>
        <pc:spChg chg="mod">
          <ac:chgData name="Brunsting, S. (Suzanne)" userId="e7a355e2-d96a-4e46-8f22-0ce56c37bf10" providerId="ADAL" clId="{9C5E346E-7B6F-43B3-860C-023B628452D9}" dt="2022-01-21T10:25:25.721" v="871" actId="313"/>
          <ac:spMkLst>
            <pc:docMk/>
            <pc:sldMk cId="3174991681" sldId="464"/>
            <ac:spMk id="6" creationId="{1A5467CE-AF20-49BE-81FD-0426C3E5EB6D}"/>
          </ac:spMkLst>
        </pc:spChg>
      </pc:sldChg>
      <pc:sldChg chg="modSp mod">
        <pc:chgData name="Brunsting, S. (Suzanne)" userId="e7a355e2-d96a-4e46-8f22-0ce56c37bf10" providerId="ADAL" clId="{9C5E346E-7B6F-43B3-860C-023B628452D9}" dt="2022-01-21T14:18:28.621" v="1204" actId="313"/>
        <pc:sldMkLst>
          <pc:docMk/>
          <pc:sldMk cId="1346715425" sldId="466"/>
        </pc:sldMkLst>
        <pc:spChg chg="mod">
          <ac:chgData name="Brunsting, S. (Suzanne)" userId="e7a355e2-d96a-4e46-8f22-0ce56c37bf10" providerId="ADAL" clId="{9C5E346E-7B6F-43B3-860C-023B628452D9}" dt="2022-01-21T14:18:28.621" v="1204" actId="313"/>
          <ac:spMkLst>
            <pc:docMk/>
            <pc:sldMk cId="1346715425" sldId="466"/>
            <ac:spMk id="3" creationId="{F717E5E5-0A8A-4B29-A4F0-4BE3B05B1B0D}"/>
          </ac:spMkLst>
        </pc:spChg>
      </pc:sldChg>
      <pc:sldChg chg="modNotesTx">
        <pc:chgData name="Brunsting, S. (Suzanne)" userId="e7a355e2-d96a-4e46-8f22-0ce56c37bf10" providerId="ADAL" clId="{9C5E346E-7B6F-43B3-860C-023B628452D9}" dt="2022-01-21T10:25:37.244" v="876" actId="313"/>
        <pc:sldMkLst>
          <pc:docMk/>
          <pc:sldMk cId="171912690" sldId="469"/>
        </pc:sldMkLst>
      </pc:sldChg>
      <pc:sldChg chg="modSp mod modNotesTx">
        <pc:chgData name="Brunsting, S. (Suzanne)" userId="e7a355e2-d96a-4e46-8f22-0ce56c37bf10" providerId="ADAL" clId="{9C5E346E-7B6F-43B3-860C-023B628452D9}" dt="2022-01-21T10:28:49.509" v="939" actId="313"/>
        <pc:sldMkLst>
          <pc:docMk/>
          <pc:sldMk cId="603891929" sldId="470"/>
        </pc:sldMkLst>
        <pc:spChg chg="mod">
          <ac:chgData name="Brunsting, S. (Suzanne)" userId="e7a355e2-d96a-4e46-8f22-0ce56c37bf10" providerId="ADAL" clId="{9C5E346E-7B6F-43B3-860C-023B628452D9}" dt="2022-01-21T10:28:46.434" v="938" actId="313"/>
          <ac:spMkLst>
            <pc:docMk/>
            <pc:sldMk cId="603891929" sldId="470"/>
            <ac:spMk id="2" creationId="{2C14B5D5-4E9C-41A5-AF8D-2BF1A5B956DA}"/>
          </ac:spMkLst>
        </pc:spChg>
      </pc:sldChg>
      <pc:sldChg chg="modSp mod">
        <pc:chgData name="Brunsting, S. (Suzanne)" userId="e7a355e2-d96a-4e46-8f22-0ce56c37bf10" providerId="ADAL" clId="{9C5E346E-7B6F-43B3-860C-023B628452D9}" dt="2022-01-21T10:23:47.715" v="863"/>
        <pc:sldMkLst>
          <pc:docMk/>
          <pc:sldMk cId="1849534833" sldId="476"/>
        </pc:sldMkLst>
        <pc:spChg chg="mod">
          <ac:chgData name="Brunsting, S. (Suzanne)" userId="e7a355e2-d96a-4e46-8f22-0ce56c37bf10" providerId="ADAL" clId="{9C5E346E-7B6F-43B3-860C-023B628452D9}" dt="2022-01-21T10:23:47.715" v="863"/>
          <ac:spMkLst>
            <pc:docMk/>
            <pc:sldMk cId="1849534833" sldId="476"/>
            <ac:spMk id="3" creationId="{8ED154D6-DB74-429A-A83B-596451ABF978}"/>
          </ac:spMkLst>
        </pc:spChg>
      </pc:sldChg>
      <pc:sldChg chg="modSp modNotesTx">
        <pc:chgData name="Brunsting, S. (Suzanne)" userId="e7a355e2-d96a-4e46-8f22-0ce56c37bf10" providerId="ADAL" clId="{9C5E346E-7B6F-43B3-860C-023B628452D9}" dt="2022-01-21T14:18:32.561" v="1205" actId="313"/>
        <pc:sldMkLst>
          <pc:docMk/>
          <pc:sldMk cId="841437816" sldId="477"/>
        </pc:sldMkLst>
        <pc:spChg chg="mod">
          <ac:chgData name="Brunsting, S. (Suzanne)" userId="e7a355e2-d96a-4e46-8f22-0ce56c37bf10" providerId="ADAL" clId="{9C5E346E-7B6F-43B3-860C-023B628452D9}" dt="2022-01-21T10:23:47.715" v="863"/>
          <ac:spMkLst>
            <pc:docMk/>
            <pc:sldMk cId="841437816" sldId="477"/>
            <ac:spMk id="3" creationId="{89BD80AE-BFF6-472A-B0F9-BC51BB6EB613}"/>
          </ac:spMkLst>
        </pc:spChg>
      </pc:sldChg>
      <pc:sldChg chg="modSp mod">
        <pc:chgData name="Brunsting, S. (Suzanne)" userId="e7a355e2-d96a-4e46-8f22-0ce56c37bf10" providerId="ADAL" clId="{9C5E346E-7B6F-43B3-860C-023B628452D9}" dt="2022-01-21T10:45:44.793" v="971"/>
        <pc:sldMkLst>
          <pc:docMk/>
          <pc:sldMk cId="2033230581" sldId="478"/>
        </pc:sldMkLst>
        <pc:spChg chg="mod">
          <ac:chgData name="Brunsting, S. (Suzanne)" userId="e7a355e2-d96a-4e46-8f22-0ce56c37bf10" providerId="ADAL" clId="{9C5E346E-7B6F-43B3-860C-023B628452D9}" dt="2022-01-15T13:00:04.146" v="65" actId="20577"/>
          <ac:spMkLst>
            <pc:docMk/>
            <pc:sldMk cId="2033230581" sldId="478"/>
            <ac:spMk id="2" creationId="{D9F9DBBB-77F9-4FE2-96CF-1F32A31E0BE8}"/>
          </ac:spMkLst>
        </pc:spChg>
        <pc:spChg chg="mod">
          <ac:chgData name="Brunsting, S. (Suzanne)" userId="e7a355e2-d96a-4e46-8f22-0ce56c37bf10" providerId="ADAL" clId="{9C5E346E-7B6F-43B3-860C-023B628452D9}" dt="2022-01-21T10:45:44.793" v="971"/>
          <ac:spMkLst>
            <pc:docMk/>
            <pc:sldMk cId="2033230581" sldId="478"/>
            <ac:spMk id="3" creationId="{0A428B1C-7CB8-427D-B6D9-4C8A53B2A689}"/>
          </ac:spMkLst>
        </pc:spChg>
      </pc:sldChg>
      <pc:sldChg chg="modSp mod">
        <pc:chgData name="Brunsting, S. (Suzanne)" userId="e7a355e2-d96a-4e46-8f22-0ce56c37bf10" providerId="ADAL" clId="{9C5E346E-7B6F-43B3-860C-023B628452D9}" dt="2022-01-21T14:18:23.777" v="1203" actId="313"/>
        <pc:sldMkLst>
          <pc:docMk/>
          <pc:sldMk cId="1352747419" sldId="479"/>
        </pc:sldMkLst>
        <pc:spChg chg="mod">
          <ac:chgData name="Brunsting, S. (Suzanne)" userId="e7a355e2-d96a-4e46-8f22-0ce56c37bf10" providerId="ADAL" clId="{9C5E346E-7B6F-43B3-860C-023B628452D9}" dt="2022-01-15T19:23:27.281" v="421" actId="20577"/>
          <ac:spMkLst>
            <pc:docMk/>
            <pc:sldMk cId="1352747419" sldId="479"/>
            <ac:spMk id="2" creationId="{D9F9DBBB-77F9-4FE2-96CF-1F32A31E0BE8}"/>
          </ac:spMkLst>
        </pc:spChg>
        <pc:spChg chg="mod">
          <ac:chgData name="Brunsting, S. (Suzanne)" userId="e7a355e2-d96a-4e46-8f22-0ce56c37bf10" providerId="ADAL" clId="{9C5E346E-7B6F-43B3-860C-023B628452D9}" dt="2022-01-21T14:18:23.777" v="1203" actId="313"/>
          <ac:spMkLst>
            <pc:docMk/>
            <pc:sldMk cId="1352747419" sldId="479"/>
            <ac:spMk id="3" creationId="{0A428B1C-7CB8-427D-B6D9-4C8A53B2A689}"/>
          </ac:spMkLst>
        </pc:spChg>
      </pc:sldChg>
      <pc:sldChg chg="modSp mod modNotes modNotesTx">
        <pc:chgData name="Brunsting, S. (Suzanne)" userId="e7a355e2-d96a-4e46-8f22-0ce56c37bf10" providerId="ADAL" clId="{9C5E346E-7B6F-43B3-860C-023B628452D9}" dt="2022-01-21T10:45:33.433" v="966" actId="313"/>
        <pc:sldMkLst>
          <pc:docMk/>
          <pc:sldMk cId="391281719" sldId="482"/>
        </pc:sldMkLst>
        <pc:spChg chg="mod">
          <ac:chgData name="Brunsting, S. (Suzanne)" userId="e7a355e2-d96a-4e46-8f22-0ce56c37bf10" providerId="ADAL" clId="{9C5E346E-7B6F-43B3-860C-023B628452D9}" dt="2022-01-21T10:23:47.715" v="863"/>
          <ac:spMkLst>
            <pc:docMk/>
            <pc:sldMk cId="391281719" sldId="482"/>
            <ac:spMk id="2" creationId="{9B1D7269-4D2F-4DAF-B9E2-C36BA791D364}"/>
          </ac:spMkLst>
        </pc:spChg>
      </pc:sldChg>
      <pc:sldChg chg="modSp mod modNotesTx">
        <pc:chgData name="Brunsting, S. (Suzanne)" userId="e7a355e2-d96a-4e46-8f22-0ce56c37bf10" providerId="ADAL" clId="{9C5E346E-7B6F-43B3-860C-023B628452D9}" dt="2022-01-21T10:28:43.814" v="937" actId="313"/>
        <pc:sldMkLst>
          <pc:docMk/>
          <pc:sldMk cId="3873818741" sldId="483"/>
        </pc:sldMkLst>
        <pc:spChg chg="mod">
          <ac:chgData name="Brunsting, S. (Suzanne)" userId="e7a355e2-d96a-4e46-8f22-0ce56c37bf10" providerId="ADAL" clId="{9C5E346E-7B6F-43B3-860C-023B628452D9}" dt="2022-01-15T13:19:44.346" v="200" actId="27636"/>
          <ac:spMkLst>
            <pc:docMk/>
            <pc:sldMk cId="3873818741" sldId="483"/>
            <ac:spMk id="2" creationId="{9B1D7269-4D2F-4DAF-B9E2-C36BA791D364}"/>
          </ac:spMkLst>
        </pc:spChg>
      </pc:sldChg>
      <pc:sldChg chg="modSp mod modNotes modNotesTx">
        <pc:chgData name="Brunsting, S. (Suzanne)" userId="e7a355e2-d96a-4e46-8f22-0ce56c37bf10" providerId="ADAL" clId="{9C5E346E-7B6F-43B3-860C-023B628452D9}" dt="2022-01-21T14:18:51.450" v="1211"/>
        <pc:sldMkLst>
          <pc:docMk/>
          <pc:sldMk cId="2803525673" sldId="485"/>
        </pc:sldMkLst>
        <pc:spChg chg="mod">
          <ac:chgData name="Brunsting, S. (Suzanne)" userId="e7a355e2-d96a-4e46-8f22-0ce56c37bf10" providerId="ADAL" clId="{9C5E346E-7B6F-43B3-860C-023B628452D9}" dt="2022-01-21T10:23:47.715" v="863"/>
          <ac:spMkLst>
            <pc:docMk/>
            <pc:sldMk cId="2803525673" sldId="485"/>
            <ac:spMk id="2" creationId="{9B1D7269-4D2F-4DAF-B9E2-C36BA791D364}"/>
          </ac:spMkLst>
        </pc:spChg>
        <pc:spChg chg="mod">
          <ac:chgData name="Brunsting, S. (Suzanne)" userId="e7a355e2-d96a-4e46-8f22-0ce56c37bf10" providerId="ADAL" clId="{9C5E346E-7B6F-43B3-860C-023B628452D9}" dt="2022-01-15T13:19:06.948" v="166" actId="20577"/>
          <ac:spMkLst>
            <pc:docMk/>
            <pc:sldMk cId="2803525673" sldId="485"/>
            <ac:spMk id="32" creationId="{476FDF5C-7092-4E84-8D0E-BB759338E34F}"/>
          </ac:spMkLst>
        </pc:spChg>
        <pc:graphicFrameChg chg="mod">
          <ac:chgData name="Brunsting, S. (Suzanne)" userId="e7a355e2-d96a-4e46-8f22-0ce56c37bf10" providerId="ADAL" clId="{9C5E346E-7B6F-43B3-860C-023B628452D9}" dt="2022-01-21T10:44:30.248" v="965" actId="20577"/>
          <ac:graphicFrameMkLst>
            <pc:docMk/>
            <pc:sldMk cId="2803525673" sldId="485"/>
            <ac:graphicFrameMk id="31" creationId="{1217AB71-B511-4E16-B03B-69B73820AD58}"/>
          </ac:graphicFrameMkLst>
        </pc:graphicFrameChg>
      </pc:sldChg>
      <pc:sldChg chg="modSp mod modNotes modNotesTx">
        <pc:chgData name="Brunsting, S. (Suzanne)" userId="e7a355e2-d96a-4e46-8f22-0ce56c37bf10" providerId="ADAL" clId="{9C5E346E-7B6F-43B3-860C-023B628452D9}" dt="2022-01-21T14:42:20.046" v="1494" actId="6549"/>
        <pc:sldMkLst>
          <pc:docMk/>
          <pc:sldMk cId="3897909405" sldId="486"/>
        </pc:sldMkLst>
        <pc:spChg chg="mod">
          <ac:chgData name="Brunsting, S. (Suzanne)" userId="e7a355e2-d96a-4e46-8f22-0ce56c37bf10" providerId="ADAL" clId="{9C5E346E-7B6F-43B3-860C-023B628452D9}" dt="2022-01-21T10:23:47.715" v="863"/>
          <ac:spMkLst>
            <pc:docMk/>
            <pc:sldMk cId="3897909405" sldId="486"/>
            <ac:spMk id="2" creationId="{6F1C279F-83EE-48AF-AEB0-13D2E32CA0D2}"/>
          </ac:spMkLst>
        </pc:spChg>
        <pc:spChg chg="mod">
          <ac:chgData name="Brunsting, S. (Suzanne)" userId="e7a355e2-d96a-4e46-8f22-0ce56c37bf10" providerId="ADAL" clId="{9C5E346E-7B6F-43B3-860C-023B628452D9}" dt="2022-01-17T08:18:52.042" v="424" actId="2711"/>
          <ac:spMkLst>
            <pc:docMk/>
            <pc:sldMk cId="3897909405" sldId="486"/>
            <ac:spMk id="8" creationId="{31EAFF3D-CC2E-47C4-8D23-29A03BB48109}"/>
          </ac:spMkLst>
        </pc:spChg>
        <pc:spChg chg="mod">
          <ac:chgData name="Brunsting, S. (Suzanne)" userId="e7a355e2-d96a-4e46-8f22-0ce56c37bf10" providerId="ADAL" clId="{9C5E346E-7B6F-43B3-860C-023B628452D9}" dt="2022-01-21T14:42:20.046" v="1494" actId="6549"/>
          <ac:spMkLst>
            <pc:docMk/>
            <pc:sldMk cId="3897909405" sldId="486"/>
            <ac:spMk id="9" creationId="{B8E02A6A-FA6D-4E66-8CB4-9D6A5B0F405E}"/>
          </ac:spMkLst>
        </pc:spChg>
        <pc:spChg chg="mod">
          <ac:chgData name="Brunsting, S. (Suzanne)" userId="e7a355e2-d96a-4e46-8f22-0ce56c37bf10" providerId="ADAL" clId="{9C5E346E-7B6F-43B3-860C-023B628452D9}" dt="2022-01-17T08:18:57.970" v="425" actId="2711"/>
          <ac:spMkLst>
            <pc:docMk/>
            <pc:sldMk cId="3897909405" sldId="486"/>
            <ac:spMk id="11" creationId="{DB0C98EE-7FED-405C-855A-C71FA678EFB3}"/>
          </ac:spMkLst>
        </pc:spChg>
        <pc:spChg chg="mod">
          <ac:chgData name="Brunsting, S. (Suzanne)" userId="e7a355e2-d96a-4e46-8f22-0ce56c37bf10" providerId="ADAL" clId="{9C5E346E-7B6F-43B3-860C-023B628452D9}" dt="2022-01-21T10:43:11.791" v="941" actId="20577"/>
          <ac:spMkLst>
            <pc:docMk/>
            <pc:sldMk cId="3897909405" sldId="486"/>
            <ac:spMk id="12" creationId="{F24BCBF5-8114-4DB9-B35E-E4D8547BB38D}"/>
          </ac:spMkLst>
        </pc:spChg>
      </pc:sldChg>
      <pc:sldChg chg="modSp mod">
        <pc:chgData name="Brunsting, S. (Suzanne)" userId="e7a355e2-d96a-4e46-8f22-0ce56c37bf10" providerId="ADAL" clId="{9C5E346E-7B6F-43B3-860C-023B628452D9}" dt="2022-01-21T10:23:47.715" v="863"/>
        <pc:sldMkLst>
          <pc:docMk/>
          <pc:sldMk cId="291353632" sldId="487"/>
        </pc:sldMkLst>
        <pc:spChg chg="mod">
          <ac:chgData name="Brunsting, S. (Suzanne)" userId="e7a355e2-d96a-4e46-8f22-0ce56c37bf10" providerId="ADAL" clId="{9C5E346E-7B6F-43B3-860C-023B628452D9}" dt="2022-01-21T10:23:47.715" v="863"/>
          <ac:spMkLst>
            <pc:docMk/>
            <pc:sldMk cId="291353632" sldId="487"/>
            <ac:spMk id="2" creationId="{9992C207-7459-47A6-9086-7A50CDB3C007}"/>
          </ac:spMkLst>
        </pc:spChg>
      </pc:sldChg>
      <pc:sldChg chg="modSp modNotes">
        <pc:chgData name="Brunsting, S. (Suzanne)" userId="e7a355e2-d96a-4e46-8f22-0ce56c37bf10" providerId="ADAL" clId="{9C5E346E-7B6F-43B3-860C-023B628452D9}" dt="2022-01-21T10:45:44.793" v="971"/>
        <pc:sldMkLst>
          <pc:docMk/>
          <pc:sldMk cId="865086075" sldId="488"/>
        </pc:sldMkLst>
        <pc:spChg chg="mod">
          <ac:chgData name="Brunsting, S. (Suzanne)" userId="e7a355e2-d96a-4e46-8f22-0ce56c37bf10" providerId="ADAL" clId="{9C5E346E-7B6F-43B3-860C-023B628452D9}" dt="2022-01-21T10:23:47.715" v="863"/>
          <ac:spMkLst>
            <pc:docMk/>
            <pc:sldMk cId="865086075" sldId="488"/>
            <ac:spMk id="2" creationId="{9992C207-7459-47A6-9086-7A50CDB3C007}"/>
          </ac:spMkLst>
        </pc:spChg>
        <pc:spChg chg="mod">
          <ac:chgData name="Brunsting, S. (Suzanne)" userId="e7a355e2-d96a-4e46-8f22-0ce56c37bf10" providerId="ADAL" clId="{9C5E346E-7B6F-43B3-860C-023B628452D9}" dt="2022-01-21T10:45:44.793" v="971"/>
          <ac:spMkLst>
            <pc:docMk/>
            <pc:sldMk cId="865086075" sldId="488"/>
            <ac:spMk id="3" creationId="{DA70AB37-0934-4720-A68B-773D0E72DD44}"/>
          </ac:spMkLst>
        </pc:spChg>
      </pc:sldChg>
      <pc:sldChg chg="add">
        <pc:chgData name="Brunsting, S. (Suzanne)" userId="e7a355e2-d96a-4e46-8f22-0ce56c37bf10" providerId="ADAL" clId="{9C5E346E-7B6F-43B3-860C-023B628452D9}" dt="2022-01-21T10:07:28.294" v="695"/>
        <pc:sldMkLst>
          <pc:docMk/>
          <pc:sldMk cId="2789946875" sldId="489"/>
        </pc:sldMkLst>
      </pc:sldChg>
      <pc:sldChg chg="modSp add mod">
        <pc:chgData name="Brunsting, S. (Suzanne)" userId="e7a355e2-d96a-4e46-8f22-0ce56c37bf10" providerId="ADAL" clId="{9C5E346E-7B6F-43B3-860C-023B628452D9}" dt="2022-01-21T10:23:21.603" v="860" actId="20577"/>
        <pc:sldMkLst>
          <pc:docMk/>
          <pc:sldMk cId="2952764645" sldId="490"/>
        </pc:sldMkLst>
        <pc:spChg chg="mod">
          <ac:chgData name="Brunsting, S. (Suzanne)" userId="e7a355e2-d96a-4e46-8f22-0ce56c37bf10" providerId="ADAL" clId="{9C5E346E-7B6F-43B3-860C-023B628452D9}" dt="2022-01-21T10:23:21.603" v="860" actId="20577"/>
          <ac:spMkLst>
            <pc:docMk/>
            <pc:sldMk cId="2952764645" sldId="490"/>
            <ac:spMk id="3" creationId="{522B87C7-3A7E-455E-84D9-9F8BB666E56A}"/>
          </ac:spMkLst>
        </pc:spChg>
      </pc:sldChg>
    </pc:docChg>
  </pc:docChgLst>
  <pc:docChgLst>
    <pc:chgData name="Brunsting, S. (Suzanne)" userId="e7a355e2-d96a-4e46-8f22-0ce56c37bf10" providerId="ADAL" clId="{DE08F799-9EE1-4896-BE08-F9D162928616}"/>
    <pc:docChg chg="undo custSel addSld delSld modSld sldOrd addSection delSection modSection">
      <pc:chgData name="Brunsting, S. (Suzanne)" userId="e7a355e2-d96a-4e46-8f22-0ce56c37bf10" providerId="ADAL" clId="{DE08F799-9EE1-4896-BE08-F9D162928616}" dt="2022-01-24T09:20:25.794" v="85"/>
      <pc:docMkLst>
        <pc:docMk/>
      </pc:docMkLst>
      <pc:sldChg chg="modSp mod">
        <pc:chgData name="Brunsting, S. (Suzanne)" userId="e7a355e2-d96a-4e46-8f22-0ce56c37bf10" providerId="ADAL" clId="{DE08F799-9EE1-4896-BE08-F9D162928616}" dt="2022-01-21T15:21:38.335" v="0" actId="20577"/>
        <pc:sldMkLst>
          <pc:docMk/>
          <pc:sldMk cId="197367793" sldId="275"/>
        </pc:sldMkLst>
        <pc:spChg chg="mod">
          <ac:chgData name="Brunsting, S. (Suzanne)" userId="e7a355e2-d96a-4e46-8f22-0ce56c37bf10" providerId="ADAL" clId="{DE08F799-9EE1-4896-BE08-F9D162928616}" dt="2022-01-21T15:21:38.335" v="0" actId="20577"/>
          <ac:spMkLst>
            <pc:docMk/>
            <pc:sldMk cId="197367793" sldId="275"/>
            <ac:spMk id="2" creationId="{00000000-0000-0000-0000-000000000000}"/>
          </ac:spMkLst>
        </pc:spChg>
      </pc:sldChg>
      <pc:sldChg chg="del">
        <pc:chgData name="Brunsting, S. (Suzanne)" userId="e7a355e2-d96a-4e46-8f22-0ce56c37bf10" providerId="ADAL" clId="{DE08F799-9EE1-4896-BE08-F9D162928616}" dt="2022-01-21T15:23:55.468" v="2" actId="47"/>
        <pc:sldMkLst>
          <pc:docMk/>
          <pc:sldMk cId="3564165714" sldId="320"/>
        </pc:sldMkLst>
      </pc:sldChg>
      <pc:sldChg chg="ord">
        <pc:chgData name="Brunsting, S. (Suzanne)" userId="e7a355e2-d96a-4e46-8f22-0ce56c37bf10" providerId="ADAL" clId="{DE08F799-9EE1-4896-BE08-F9D162928616}" dt="2022-01-24T09:20:25.794" v="85"/>
        <pc:sldMkLst>
          <pc:docMk/>
          <pc:sldMk cId="4192052" sldId="326"/>
        </pc:sldMkLst>
      </pc:sldChg>
      <pc:sldChg chg="del">
        <pc:chgData name="Brunsting, S. (Suzanne)" userId="e7a355e2-d96a-4e46-8f22-0ce56c37bf10" providerId="ADAL" clId="{DE08F799-9EE1-4896-BE08-F9D162928616}" dt="2022-01-21T15:23:55.468" v="2" actId="47"/>
        <pc:sldMkLst>
          <pc:docMk/>
          <pc:sldMk cId="1290087044" sldId="347"/>
        </pc:sldMkLst>
      </pc:sldChg>
      <pc:sldChg chg="del">
        <pc:chgData name="Brunsting, S. (Suzanne)" userId="e7a355e2-d96a-4e46-8f22-0ce56c37bf10" providerId="ADAL" clId="{DE08F799-9EE1-4896-BE08-F9D162928616}" dt="2022-01-21T15:23:55.468" v="2" actId="47"/>
        <pc:sldMkLst>
          <pc:docMk/>
          <pc:sldMk cId="3203474920" sldId="352"/>
        </pc:sldMkLst>
      </pc:sldChg>
      <pc:sldChg chg="del">
        <pc:chgData name="Brunsting, S. (Suzanne)" userId="e7a355e2-d96a-4e46-8f22-0ce56c37bf10" providerId="ADAL" clId="{DE08F799-9EE1-4896-BE08-F9D162928616}" dt="2022-01-21T15:23:55.468" v="2" actId="47"/>
        <pc:sldMkLst>
          <pc:docMk/>
          <pc:sldMk cId="206222784" sldId="362"/>
        </pc:sldMkLst>
      </pc:sldChg>
      <pc:sldChg chg="modSp del mod">
        <pc:chgData name="Brunsting, S. (Suzanne)" userId="e7a355e2-d96a-4e46-8f22-0ce56c37bf10" providerId="ADAL" clId="{DE08F799-9EE1-4896-BE08-F9D162928616}" dt="2022-01-21T15:23:55.468" v="2" actId="47"/>
        <pc:sldMkLst>
          <pc:docMk/>
          <pc:sldMk cId="42023161" sldId="368"/>
        </pc:sldMkLst>
        <pc:spChg chg="mod">
          <ac:chgData name="Brunsting, S. (Suzanne)" userId="e7a355e2-d96a-4e46-8f22-0ce56c37bf10" providerId="ADAL" clId="{DE08F799-9EE1-4896-BE08-F9D162928616}" dt="2022-01-21T15:21:44.275" v="1" actId="20577"/>
          <ac:spMkLst>
            <pc:docMk/>
            <pc:sldMk cId="42023161" sldId="368"/>
            <ac:spMk id="2" creationId="{00000000-0000-0000-0000-000000000000}"/>
          </ac:spMkLst>
        </pc:spChg>
      </pc:sldChg>
      <pc:sldChg chg="del">
        <pc:chgData name="Brunsting, S. (Suzanne)" userId="e7a355e2-d96a-4e46-8f22-0ce56c37bf10" providerId="ADAL" clId="{DE08F799-9EE1-4896-BE08-F9D162928616}" dt="2022-01-21T15:23:55.468" v="2" actId="47"/>
        <pc:sldMkLst>
          <pc:docMk/>
          <pc:sldMk cId="1227800986" sldId="370"/>
        </pc:sldMkLst>
      </pc:sldChg>
      <pc:sldChg chg="del">
        <pc:chgData name="Brunsting, S. (Suzanne)" userId="e7a355e2-d96a-4e46-8f22-0ce56c37bf10" providerId="ADAL" clId="{DE08F799-9EE1-4896-BE08-F9D162928616}" dt="2022-01-21T15:23:55.468" v="2" actId="47"/>
        <pc:sldMkLst>
          <pc:docMk/>
          <pc:sldMk cId="3898618588" sldId="375"/>
        </pc:sldMkLst>
      </pc:sldChg>
      <pc:sldChg chg="del">
        <pc:chgData name="Brunsting, S. (Suzanne)" userId="e7a355e2-d96a-4e46-8f22-0ce56c37bf10" providerId="ADAL" clId="{DE08F799-9EE1-4896-BE08-F9D162928616}" dt="2022-01-21T15:23:55.468" v="2" actId="47"/>
        <pc:sldMkLst>
          <pc:docMk/>
          <pc:sldMk cId="3372421565" sldId="376"/>
        </pc:sldMkLst>
      </pc:sldChg>
      <pc:sldChg chg="del">
        <pc:chgData name="Brunsting, S. (Suzanne)" userId="e7a355e2-d96a-4e46-8f22-0ce56c37bf10" providerId="ADAL" clId="{DE08F799-9EE1-4896-BE08-F9D162928616}" dt="2022-01-21T15:23:55.468" v="2" actId="47"/>
        <pc:sldMkLst>
          <pc:docMk/>
          <pc:sldMk cId="654591969" sldId="400"/>
        </pc:sldMkLst>
      </pc:sldChg>
      <pc:sldChg chg="del">
        <pc:chgData name="Brunsting, S. (Suzanne)" userId="e7a355e2-d96a-4e46-8f22-0ce56c37bf10" providerId="ADAL" clId="{DE08F799-9EE1-4896-BE08-F9D162928616}" dt="2022-01-21T15:23:55.468" v="2" actId="47"/>
        <pc:sldMkLst>
          <pc:docMk/>
          <pc:sldMk cId="355468751" sldId="408"/>
        </pc:sldMkLst>
      </pc:sldChg>
      <pc:sldChg chg="del">
        <pc:chgData name="Brunsting, S. (Suzanne)" userId="e7a355e2-d96a-4e46-8f22-0ce56c37bf10" providerId="ADAL" clId="{DE08F799-9EE1-4896-BE08-F9D162928616}" dt="2022-01-21T15:23:55.468" v="2" actId="47"/>
        <pc:sldMkLst>
          <pc:docMk/>
          <pc:sldMk cId="1280665324" sldId="411"/>
        </pc:sldMkLst>
      </pc:sldChg>
      <pc:sldChg chg="del">
        <pc:chgData name="Brunsting, S. (Suzanne)" userId="e7a355e2-d96a-4e46-8f22-0ce56c37bf10" providerId="ADAL" clId="{DE08F799-9EE1-4896-BE08-F9D162928616}" dt="2022-01-21T15:23:55.468" v="2" actId="47"/>
        <pc:sldMkLst>
          <pc:docMk/>
          <pc:sldMk cId="2211372981" sldId="412"/>
        </pc:sldMkLst>
      </pc:sldChg>
      <pc:sldChg chg="del">
        <pc:chgData name="Brunsting, S. (Suzanne)" userId="e7a355e2-d96a-4e46-8f22-0ce56c37bf10" providerId="ADAL" clId="{DE08F799-9EE1-4896-BE08-F9D162928616}" dt="2022-01-21T15:23:55.468" v="2" actId="47"/>
        <pc:sldMkLst>
          <pc:docMk/>
          <pc:sldMk cId="878541460" sldId="414"/>
        </pc:sldMkLst>
      </pc:sldChg>
      <pc:sldChg chg="del">
        <pc:chgData name="Brunsting, S. (Suzanne)" userId="e7a355e2-d96a-4e46-8f22-0ce56c37bf10" providerId="ADAL" clId="{DE08F799-9EE1-4896-BE08-F9D162928616}" dt="2022-01-21T15:23:55.468" v="2" actId="47"/>
        <pc:sldMkLst>
          <pc:docMk/>
          <pc:sldMk cId="4242355530" sldId="415"/>
        </pc:sldMkLst>
      </pc:sldChg>
      <pc:sldChg chg="del">
        <pc:chgData name="Brunsting, S. (Suzanne)" userId="e7a355e2-d96a-4e46-8f22-0ce56c37bf10" providerId="ADAL" clId="{DE08F799-9EE1-4896-BE08-F9D162928616}" dt="2022-01-21T15:23:55.468" v="2" actId="47"/>
        <pc:sldMkLst>
          <pc:docMk/>
          <pc:sldMk cId="4149539305" sldId="417"/>
        </pc:sldMkLst>
      </pc:sldChg>
      <pc:sldChg chg="del">
        <pc:chgData name="Brunsting, S. (Suzanne)" userId="e7a355e2-d96a-4e46-8f22-0ce56c37bf10" providerId="ADAL" clId="{DE08F799-9EE1-4896-BE08-F9D162928616}" dt="2022-01-21T15:23:55.468" v="2" actId="47"/>
        <pc:sldMkLst>
          <pc:docMk/>
          <pc:sldMk cId="882994168" sldId="419"/>
        </pc:sldMkLst>
      </pc:sldChg>
      <pc:sldChg chg="del">
        <pc:chgData name="Brunsting, S. (Suzanne)" userId="e7a355e2-d96a-4e46-8f22-0ce56c37bf10" providerId="ADAL" clId="{DE08F799-9EE1-4896-BE08-F9D162928616}" dt="2022-01-21T15:23:55.468" v="2" actId="47"/>
        <pc:sldMkLst>
          <pc:docMk/>
          <pc:sldMk cId="3123926816" sldId="422"/>
        </pc:sldMkLst>
      </pc:sldChg>
      <pc:sldChg chg="del">
        <pc:chgData name="Brunsting, S. (Suzanne)" userId="e7a355e2-d96a-4e46-8f22-0ce56c37bf10" providerId="ADAL" clId="{DE08F799-9EE1-4896-BE08-F9D162928616}" dt="2022-01-21T15:23:55.468" v="2" actId="47"/>
        <pc:sldMkLst>
          <pc:docMk/>
          <pc:sldMk cId="1336082181" sldId="423"/>
        </pc:sldMkLst>
      </pc:sldChg>
      <pc:sldChg chg="del">
        <pc:chgData name="Brunsting, S. (Suzanne)" userId="e7a355e2-d96a-4e46-8f22-0ce56c37bf10" providerId="ADAL" clId="{DE08F799-9EE1-4896-BE08-F9D162928616}" dt="2022-01-21T15:23:55.468" v="2" actId="47"/>
        <pc:sldMkLst>
          <pc:docMk/>
          <pc:sldMk cId="1563400775" sldId="424"/>
        </pc:sldMkLst>
      </pc:sldChg>
      <pc:sldChg chg="del">
        <pc:chgData name="Brunsting, S. (Suzanne)" userId="e7a355e2-d96a-4e46-8f22-0ce56c37bf10" providerId="ADAL" clId="{DE08F799-9EE1-4896-BE08-F9D162928616}" dt="2022-01-21T15:23:55.468" v="2" actId="47"/>
        <pc:sldMkLst>
          <pc:docMk/>
          <pc:sldMk cId="2385301029" sldId="425"/>
        </pc:sldMkLst>
      </pc:sldChg>
      <pc:sldChg chg="del">
        <pc:chgData name="Brunsting, S. (Suzanne)" userId="e7a355e2-d96a-4e46-8f22-0ce56c37bf10" providerId="ADAL" clId="{DE08F799-9EE1-4896-BE08-F9D162928616}" dt="2022-01-21T15:23:55.468" v="2" actId="47"/>
        <pc:sldMkLst>
          <pc:docMk/>
          <pc:sldMk cId="3000266914" sldId="426"/>
        </pc:sldMkLst>
      </pc:sldChg>
      <pc:sldChg chg="del">
        <pc:chgData name="Brunsting, S. (Suzanne)" userId="e7a355e2-d96a-4e46-8f22-0ce56c37bf10" providerId="ADAL" clId="{DE08F799-9EE1-4896-BE08-F9D162928616}" dt="2022-01-21T15:23:55.468" v="2" actId="47"/>
        <pc:sldMkLst>
          <pc:docMk/>
          <pc:sldMk cId="3250207550" sldId="427"/>
        </pc:sldMkLst>
      </pc:sldChg>
      <pc:sldChg chg="del">
        <pc:chgData name="Brunsting, S. (Suzanne)" userId="e7a355e2-d96a-4e46-8f22-0ce56c37bf10" providerId="ADAL" clId="{DE08F799-9EE1-4896-BE08-F9D162928616}" dt="2022-01-21T15:23:55.468" v="2" actId="47"/>
        <pc:sldMkLst>
          <pc:docMk/>
          <pc:sldMk cId="4260251040" sldId="428"/>
        </pc:sldMkLst>
      </pc:sldChg>
      <pc:sldChg chg="del">
        <pc:chgData name="Brunsting, S. (Suzanne)" userId="e7a355e2-d96a-4e46-8f22-0ce56c37bf10" providerId="ADAL" clId="{DE08F799-9EE1-4896-BE08-F9D162928616}" dt="2022-01-21T15:23:55.468" v="2" actId="47"/>
        <pc:sldMkLst>
          <pc:docMk/>
          <pc:sldMk cId="2460503488" sldId="429"/>
        </pc:sldMkLst>
      </pc:sldChg>
      <pc:sldChg chg="del">
        <pc:chgData name="Brunsting, S. (Suzanne)" userId="e7a355e2-d96a-4e46-8f22-0ce56c37bf10" providerId="ADAL" clId="{DE08F799-9EE1-4896-BE08-F9D162928616}" dt="2022-01-21T15:23:55.468" v="2" actId="47"/>
        <pc:sldMkLst>
          <pc:docMk/>
          <pc:sldMk cId="1593035178" sldId="430"/>
        </pc:sldMkLst>
      </pc:sldChg>
      <pc:sldChg chg="modSp mod">
        <pc:chgData name="Brunsting, S. (Suzanne)" userId="e7a355e2-d96a-4e46-8f22-0ce56c37bf10" providerId="ADAL" clId="{DE08F799-9EE1-4896-BE08-F9D162928616}" dt="2022-01-23T20:03:30.287" v="71" actId="20577"/>
        <pc:sldMkLst>
          <pc:docMk/>
          <pc:sldMk cId="122975294" sldId="431"/>
        </pc:sldMkLst>
        <pc:spChg chg="mod">
          <ac:chgData name="Brunsting, S. (Suzanne)" userId="e7a355e2-d96a-4e46-8f22-0ce56c37bf10" providerId="ADAL" clId="{DE08F799-9EE1-4896-BE08-F9D162928616}" dt="2022-01-23T20:03:30.287" v="71" actId="20577"/>
          <ac:spMkLst>
            <pc:docMk/>
            <pc:sldMk cId="122975294" sldId="431"/>
            <ac:spMk id="2" creationId="{BDF0B2B6-C694-4313-ACD4-2316261A16F6}"/>
          </ac:spMkLst>
        </pc:spChg>
      </pc:sldChg>
      <pc:sldChg chg="del">
        <pc:chgData name="Brunsting, S. (Suzanne)" userId="e7a355e2-d96a-4e46-8f22-0ce56c37bf10" providerId="ADAL" clId="{DE08F799-9EE1-4896-BE08-F9D162928616}" dt="2022-01-21T15:23:55.468" v="2" actId="47"/>
        <pc:sldMkLst>
          <pc:docMk/>
          <pc:sldMk cId="1971226965" sldId="435"/>
        </pc:sldMkLst>
      </pc:sldChg>
      <pc:sldChg chg="del">
        <pc:chgData name="Brunsting, S. (Suzanne)" userId="e7a355e2-d96a-4e46-8f22-0ce56c37bf10" providerId="ADAL" clId="{DE08F799-9EE1-4896-BE08-F9D162928616}" dt="2022-01-21T15:23:55.468" v="2" actId="47"/>
        <pc:sldMkLst>
          <pc:docMk/>
          <pc:sldMk cId="3717788337" sldId="439"/>
        </pc:sldMkLst>
      </pc:sldChg>
      <pc:sldChg chg="del">
        <pc:chgData name="Brunsting, S. (Suzanne)" userId="e7a355e2-d96a-4e46-8f22-0ce56c37bf10" providerId="ADAL" clId="{DE08F799-9EE1-4896-BE08-F9D162928616}" dt="2022-01-21T15:23:55.468" v="2" actId="47"/>
        <pc:sldMkLst>
          <pc:docMk/>
          <pc:sldMk cId="1479223770" sldId="441"/>
        </pc:sldMkLst>
      </pc:sldChg>
      <pc:sldChg chg="del">
        <pc:chgData name="Brunsting, S. (Suzanne)" userId="e7a355e2-d96a-4e46-8f22-0ce56c37bf10" providerId="ADAL" clId="{DE08F799-9EE1-4896-BE08-F9D162928616}" dt="2022-01-21T15:23:55.468" v="2" actId="47"/>
        <pc:sldMkLst>
          <pc:docMk/>
          <pc:sldMk cId="540826956" sldId="442"/>
        </pc:sldMkLst>
      </pc:sldChg>
      <pc:sldChg chg="del">
        <pc:chgData name="Brunsting, S. (Suzanne)" userId="e7a355e2-d96a-4e46-8f22-0ce56c37bf10" providerId="ADAL" clId="{DE08F799-9EE1-4896-BE08-F9D162928616}" dt="2022-01-21T15:23:55.468" v="2" actId="47"/>
        <pc:sldMkLst>
          <pc:docMk/>
          <pc:sldMk cId="2151414840" sldId="443"/>
        </pc:sldMkLst>
      </pc:sldChg>
      <pc:sldChg chg="del">
        <pc:chgData name="Brunsting, S. (Suzanne)" userId="e7a355e2-d96a-4e46-8f22-0ce56c37bf10" providerId="ADAL" clId="{DE08F799-9EE1-4896-BE08-F9D162928616}" dt="2022-01-21T15:23:55.468" v="2" actId="47"/>
        <pc:sldMkLst>
          <pc:docMk/>
          <pc:sldMk cId="1170344352" sldId="446"/>
        </pc:sldMkLst>
      </pc:sldChg>
      <pc:sldChg chg="del">
        <pc:chgData name="Brunsting, S. (Suzanne)" userId="e7a355e2-d96a-4e46-8f22-0ce56c37bf10" providerId="ADAL" clId="{DE08F799-9EE1-4896-BE08-F9D162928616}" dt="2022-01-21T15:23:55.468" v="2" actId="47"/>
        <pc:sldMkLst>
          <pc:docMk/>
          <pc:sldMk cId="2068399006" sldId="447"/>
        </pc:sldMkLst>
      </pc:sldChg>
      <pc:sldChg chg="del">
        <pc:chgData name="Brunsting, S. (Suzanne)" userId="e7a355e2-d96a-4e46-8f22-0ce56c37bf10" providerId="ADAL" clId="{DE08F799-9EE1-4896-BE08-F9D162928616}" dt="2022-01-21T15:23:55.468" v="2" actId="47"/>
        <pc:sldMkLst>
          <pc:docMk/>
          <pc:sldMk cId="3710334200" sldId="449"/>
        </pc:sldMkLst>
      </pc:sldChg>
      <pc:sldChg chg="del">
        <pc:chgData name="Brunsting, S. (Suzanne)" userId="e7a355e2-d96a-4e46-8f22-0ce56c37bf10" providerId="ADAL" clId="{DE08F799-9EE1-4896-BE08-F9D162928616}" dt="2022-01-21T15:23:55.468" v="2" actId="47"/>
        <pc:sldMkLst>
          <pc:docMk/>
          <pc:sldMk cId="494342038" sldId="450"/>
        </pc:sldMkLst>
      </pc:sldChg>
      <pc:sldChg chg="del">
        <pc:chgData name="Brunsting, S. (Suzanne)" userId="e7a355e2-d96a-4e46-8f22-0ce56c37bf10" providerId="ADAL" clId="{DE08F799-9EE1-4896-BE08-F9D162928616}" dt="2022-01-21T15:23:55.468" v="2" actId="47"/>
        <pc:sldMkLst>
          <pc:docMk/>
          <pc:sldMk cId="2307492653" sldId="452"/>
        </pc:sldMkLst>
      </pc:sldChg>
      <pc:sldChg chg="del">
        <pc:chgData name="Brunsting, S. (Suzanne)" userId="e7a355e2-d96a-4e46-8f22-0ce56c37bf10" providerId="ADAL" clId="{DE08F799-9EE1-4896-BE08-F9D162928616}" dt="2022-01-21T15:23:55.468" v="2" actId="47"/>
        <pc:sldMkLst>
          <pc:docMk/>
          <pc:sldMk cId="3837489831" sldId="453"/>
        </pc:sldMkLst>
      </pc:sldChg>
      <pc:sldChg chg="del">
        <pc:chgData name="Brunsting, S. (Suzanne)" userId="e7a355e2-d96a-4e46-8f22-0ce56c37bf10" providerId="ADAL" clId="{DE08F799-9EE1-4896-BE08-F9D162928616}" dt="2022-01-21T15:23:55.468" v="2" actId="47"/>
        <pc:sldMkLst>
          <pc:docMk/>
          <pc:sldMk cId="1845051602" sldId="455"/>
        </pc:sldMkLst>
      </pc:sldChg>
      <pc:sldChg chg="del">
        <pc:chgData name="Brunsting, S. (Suzanne)" userId="e7a355e2-d96a-4e46-8f22-0ce56c37bf10" providerId="ADAL" clId="{DE08F799-9EE1-4896-BE08-F9D162928616}" dt="2022-01-21T15:23:55.468" v="2" actId="47"/>
        <pc:sldMkLst>
          <pc:docMk/>
          <pc:sldMk cId="1444978228" sldId="456"/>
        </pc:sldMkLst>
      </pc:sldChg>
      <pc:sldChg chg="del">
        <pc:chgData name="Brunsting, S. (Suzanne)" userId="e7a355e2-d96a-4e46-8f22-0ce56c37bf10" providerId="ADAL" clId="{DE08F799-9EE1-4896-BE08-F9D162928616}" dt="2022-01-21T15:23:55.468" v="2" actId="47"/>
        <pc:sldMkLst>
          <pc:docMk/>
          <pc:sldMk cId="721566680" sldId="458"/>
        </pc:sldMkLst>
      </pc:sldChg>
      <pc:sldChg chg="del">
        <pc:chgData name="Brunsting, S. (Suzanne)" userId="e7a355e2-d96a-4e46-8f22-0ce56c37bf10" providerId="ADAL" clId="{DE08F799-9EE1-4896-BE08-F9D162928616}" dt="2022-01-21T15:23:55.468" v="2" actId="47"/>
        <pc:sldMkLst>
          <pc:docMk/>
          <pc:sldMk cId="1180834454" sldId="459"/>
        </pc:sldMkLst>
      </pc:sldChg>
      <pc:sldChg chg="del">
        <pc:chgData name="Brunsting, S. (Suzanne)" userId="e7a355e2-d96a-4e46-8f22-0ce56c37bf10" providerId="ADAL" clId="{DE08F799-9EE1-4896-BE08-F9D162928616}" dt="2022-01-21T15:23:55.468" v="2" actId="47"/>
        <pc:sldMkLst>
          <pc:docMk/>
          <pc:sldMk cId="1601418720" sldId="460"/>
        </pc:sldMkLst>
      </pc:sldChg>
      <pc:sldChg chg="del">
        <pc:chgData name="Brunsting, S. (Suzanne)" userId="e7a355e2-d96a-4e46-8f22-0ce56c37bf10" providerId="ADAL" clId="{DE08F799-9EE1-4896-BE08-F9D162928616}" dt="2022-01-21T15:23:55.468" v="2" actId="47"/>
        <pc:sldMkLst>
          <pc:docMk/>
          <pc:sldMk cId="729453828" sldId="461"/>
        </pc:sldMkLst>
      </pc:sldChg>
      <pc:sldChg chg="del">
        <pc:chgData name="Brunsting, S. (Suzanne)" userId="e7a355e2-d96a-4e46-8f22-0ce56c37bf10" providerId="ADAL" clId="{DE08F799-9EE1-4896-BE08-F9D162928616}" dt="2022-01-21T15:23:55.468" v="2" actId="47"/>
        <pc:sldMkLst>
          <pc:docMk/>
          <pc:sldMk cId="3924124308" sldId="462"/>
        </pc:sldMkLst>
      </pc:sldChg>
      <pc:sldChg chg="del">
        <pc:chgData name="Brunsting, S. (Suzanne)" userId="e7a355e2-d96a-4e46-8f22-0ce56c37bf10" providerId="ADAL" clId="{DE08F799-9EE1-4896-BE08-F9D162928616}" dt="2022-01-21T15:23:55.468" v="2" actId="47"/>
        <pc:sldMkLst>
          <pc:docMk/>
          <pc:sldMk cId="2543326637" sldId="463"/>
        </pc:sldMkLst>
      </pc:sldChg>
      <pc:sldChg chg="del">
        <pc:chgData name="Brunsting, S. (Suzanne)" userId="e7a355e2-d96a-4e46-8f22-0ce56c37bf10" providerId="ADAL" clId="{DE08F799-9EE1-4896-BE08-F9D162928616}" dt="2022-01-21T15:23:55.468" v="2" actId="47"/>
        <pc:sldMkLst>
          <pc:docMk/>
          <pc:sldMk cId="3174991681" sldId="464"/>
        </pc:sldMkLst>
      </pc:sldChg>
      <pc:sldChg chg="del">
        <pc:chgData name="Brunsting, S. (Suzanne)" userId="e7a355e2-d96a-4e46-8f22-0ce56c37bf10" providerId="ADAL" clId="{DE08F799-9EE1-4896-BE08-F9D162928616}" dt="2022-01-21T15:23:55.468" v="2" actId="47"/>
        <pc:sldMkLst>
          <pc:docMk/>
          <pc:sldMk cId="1346715425" sldId="466"/>
        </pc:sldMkLst>
      </pc:sldChg>
      <pc:sldChg chg="del">
        <pc:chgData name="Brunsting, S. (Suzanne)" userId="e7a355e2-d96a-4e46-8f22-0ce56c37bf10" providerId="ADAL" clId="{DE08F799-9EE1-4896-BE08-F9D162928616}" dt="2022-01-21T15:23:55.468" v="2" actId="47"/>
        <pc:sldMkLst>
          <pc:docMk/>
          <pc:sldMk cId="822876460" sldId="468"/>
        </pc:sldMkLst>
      </pc:sldChg>
      <pc:sldChg chg="del">
        <pc:chgData name="Brunsting, S. (Suzanne)" userId="e7a355e2-d96a-4e46-8f22-0ce56c37bf10" providerId="ADAL" clId="{DE08F799-9EE1-4896-BE08-F9D162928616}" dt="2022-01-21T15:23:55.468" v="2" actId="47"/>
        <pc:sldMkLst>
          <pc:docMk/>
          <pc:sldMk cId="171912690" sldId="469"/>
        </pc:sldMkLst>
      </pc:sldChg>
      <pc:sldChg chg="del">
        <pc:chgData name="Brunsting, S. (Suzanne)" userId="e7a355e2-d96a-4e46-8f22-0ce56c37bf10" providerId="ADAL" clId="{DE08F799-9EE1-4896-BE08-F9D162928616}" dt="2022-01-21T15:23:55.468" v="2" actId="47"/>
        <pc:sldMkLst>
          <pc:docMk/>
          <pc:sldMk cId="603891929" sldId="470"/>
        </pc:sldMkLst>
      </pc:sldChg>
      <pc:sldChg chg="del">
        <pc:chgData name="Brunsting, S. (Suzanne)" userId="e7a355e2-d96a-4e46-8f22-0ce56c37bf10" providerId="ADAL" clId="{DE08F799-9EE1-4896-BE08-F9D162928616}" dt="2022-01-21T15:23:55.468" v="2" actId="47"/>
        <pc:sldMkLst>
          <pc:docMk/>
          <pc:sldMk cId="3148657999" sldId="475"/>
        </pc:sldMkLst>
      </pc:sldChg>
      <pc:sldChg chg="modSp mod">
        <pc:chgData name="Brunsting, S. (Suzanne)" userId="e7a355e2-d96a-4e46-8f22-0ce56c37bf10" providerId="ADAL" clId="{DE08F799-9EE1-4896-BE08-F9D162928616}" dt="2022-01-21T15:39:45.395" v="60" actId="6549"/>
        <pc:sldMkLst>
          <pc:docMk/>
          <pc:sldMk cId="1849534833" sldId="476"/>
        </pc:sldMkLst>
        <pc:spChg chg="mod">
          <ac:chgData name="Brunsting, S. (Suzanne)" userId="e7a355e2-d96a-4e46-8f22-0ce56c37bf10" providerId="ADAL" clId="{DE08F799-9EE1-4896-BE08-F9D162928616}" dt="2022-01-21T15:39:45.395" v="60" actId="6549"/>
          <ac:spMkLst>
            <pc:docMk/>
            <pc:sldMk cId="1849534833" sldId="476"/>
            <ac:spMk id="3" creationId="{8ED154D6-DB74-429A-A83B-596451ABF978}"/>
          </ac:spMkLst>
        </pc:spChg>
      </pc:sldChg>
      <pc:sldChg chg="del">
        <pc:chgData name="Brunsting, S. (Suzanne)" userId="e7a355e2-d96a-4e46-8f22-0ce56c37bf10" providerId="ADAL" clId="{DE08F799-9EE1-4896-BE08-F9D162928616}" dt="2022-01-21T15:23:55.468" v="2" actId="47"/>
        <pc:sldMkLst>
          <pc:docMk/>
          <pc:sldMk cId="841437816" sldId="477"/>
        </pc:sldMkLst>
      </pc:sldChg>
      <pc:sldChg chg="del">
        <pc:chgData name="Brunsting, S. (Suzanne)" userId="e7a355e2-d96a-4e46-8f22-0ce56c37bf10" providerId="ADAL" clId="{DE08F799-9EE1-4896-BE08-F9D162928616}" dt="2022-01-21T15:23:55.468" v="2" actId="47"/>
        <pc:sldMkLst>
          <pc:docMk/>
          <pc:sldMk cId="1352747419" sldId="479"/>
        </pc:sldMkLst>
      </pc:sldChg>
      <pc:sldChg chg="new del">
        <pc:chgData name="Brunsting, S. (Suzanne)" userId="e7a355e2-d96a-4e46-8f22-0ce56c37bf10" providerId="ADAL" clId="{DE08F799-9EE1-4896-BE08-F9D162928616}" dt="2022-01-23T20:04:43.698" v="75" actId="680"/>
        <pc:sldMkLst>
          <pc:docMk/>
          <pc:sldMk cId="3385695879" sldId="491"/>
        </pc:sldMkLst>
      </pc:sldChg>
    </pc:docChg>
  </pc:docChgLst>
  <pc:docChgLst>
    <pc:chgData name="Loos, M.A. (Manuela)" userId="85de514f-d8a4-4ff0-baf0-d5cad55bf1cc" providerId="ADAL" clId="{7BE26BD8-EB5B-4ADB-8726-754947C4A96E}"/>
    <pc:docChg chg="undo redo custSel modSld modMainMaster">
      <pc:chgData name="Loos, M.A. (Manuela)" userId="85de514f-d8a4-4ff0-baf0-d5cad55bf1cc" providerId="ADAL" clId="{7BE26BD8-EB5B-4ADB-8726-754947C4A96E}" dt="2022-01-14T11:05:58.113" v="1944" actId="115"/>
      <pc:docMkLst>
        <pc:docMk/>
      </pc:docMkLst>
      <pc:sldChg chg="modSp mod">
        <pc:chgData name="Loos, M.A. (Manuela)" userId="85de514f-d8a4-4ff0-baf0-d5cad55bf1cc" providerId="ADAL" clId="{7BE26BD8-EB5B-4ADB-8726-754947C4A96E}" dt="2022-01-07T09:26:05.395" v="58" actId="1036"/>
        <pc:sldMkLst>
          <pc:docMk/>
          <pc:sldMk cId="197367793" sldId="275"/>
        </pc:sldMkLst>
        <pc:spChg chg="mod">
          <ac:chgData name="Loos, M.A. (Manuela)" userId="85de514f-d8a4-4ff0-baf0-d5cad55bf1cc" providerId="ADAL" clId="{7BE26BD8-EB5B-4ADB-8726-754947C4A96E}" dt="2022-01-07T09:26:05.395" v="58" actId="1036"/>
          <ac:spMkLst>
            <pc:docMk/>
            <pc:sldMk cId="197367793" sldId="275"/>
            <ac:spMk id="2" creationId="{00000000-0000-0000-0000-000000000000}"/>
          </ac:spMkLst>
        </pc:spChg>
        <pc:spChg chg="mod">
          <ac:chgData name="Loos, M.A. (Manuela)" userId="85de514f-d8a4-4ff0-baf0-d5cad55bf1cc" providerId="ADAL" clId="{7BE26BD8-EB5B-4ADB-8726-754947C4A96E}" dt="2022-01-07T09:26:05.395" v="58" actId="1036"/>
          <ac:spMkLst>
            <pc:docMk/>
            <pc:sldMk cId="197367793" sldId="275"/>
            <ac:spMk id="3" creationId="{00000000-0000-0000-0000-000000000000}"/>
          </ac:spMkLst>
        </pc:spChg>
      </pc:sldChg>
      <pc:sldChg chg="modSp mod modNotesTx">
        <pc:chgData name="Loos, M.A. (Manuela)" userId="85de514f-d8a4-4ff0-baf0-d5cad55bf1cc" providerId="ADAL" clId="{7BE26BD8-EB5B-4ADB-8726-754947C4A96E}" dt="2022-01-14T10:25:02.602" v="1187" actId="20577"/>
        <pc:sldMkLst>
          <pc:docMk/>
          <pc:sldMk cId="1165918777" sldId="300"/>
        </pc:sldMkLst>
        <pc:spChg chg="mod">
          <ac:chgData name="Loos, M.A. (Manuela)" userId="85de514f-d8a4-4ff0-baf0-d5cad55bf1cc" providerId="ADAL" clId="{7BE26BD8-EB5B-4ADB-8726-754947C4A96E}" dt="2022-01-07T09:33:44.428" v="183" actId="20577"/>
          <ac:spMkLst>
            <pc:docMk/>
            <pc:sldMk cId="1165918777" sldId="300"/>
            <ac:spMk id="6" creationId="{47E1ED5F-8665-4E02-B7CA-03D5FF746A79}"/>
          </ac:spMkLst>
        </pc:spChg>
        <pc:spChg chg="mod">
          <ac:chgData name="Loos, M.A. (Manuela)" userId="85de514f-d8a4-4ff0-baf0-d5cad55bf1cc" providerId="ADAL" clId="{7BE26BD8-EB5B-4ADB-8726-754947C4A96E}" dt="2022-01-07T09:34:16.645" v="215" actId="1037"/>
          <ac:spMkLst>
            <pc:docMk/>
            <pc:sldMk cId="1165918777" sldId="300"/>
            <ac:spMk id="13" creationId="{0CA9CFF7-9943-4362-AF4F-D6E641013749}"/>
          </ac:spMkLst>
        </pc:spChg>
        <pc:picChg chg="mod">
          <ac:chgData name="Loos, M.A. (Manuela)" userId="85de514f-d8a4-4ff0-baf0-d5cad55bf1cc" providerId="ADAL" clId="{7BE26BD8-EB5B-4ADB-8726-754947C4A96E}" dt="2022-01-07T09:34:16.645" v="215" actId="1037"/>
          <ac:picMkLst>
            <pc:docMk/>
            <pc:sldMk cId="1165918777" sldId="300"/>
            <ac:picMk id="3" creationId="{678F8224-9722-492C-93A7-8F678271DD1A}"/>
          </ac:picMkLst>
        </pc:picChg>
      </pc:sldChg>
      <pc:sldChg chg="modSp mod modNotesTx">
        <pc:chgData name="Loos, M.A. (Manuela)" userId="85de514f-d8a4-4ff0-baf0-d5cad55bf1cc" providerId="ADAL" clId="{7BE26BD8-EB5B-4ADB-8726-754947C4A96E}" dt="2022-01-14T10:29:14.136" v="1219" actId="20577"/>
        <pc:sldMkLst>
          <pc:docMk/>
          <pc:sldMk cId="3996416161" sldId="303"/>
        </pc:sldMkLst>
        <pc:spChg chg="mod">
          <ac:chgData name="Loos, M.A. (Manuela)" userId="85de514f-d8a4-4ff0-baf0-d5cad55bf1cc" providerId="ADAL" clId="{7BE26BD8-EB5B-4ADB-8726-754947C4A96E}" dt="2022-01-07T09:40:52.088" v="361" actId="1038"/>
          <ac:spMkLst>
            <pc:docMk/>
            <pc:sldMk cId="3996416161" sldId="303"/>
            <ac:spMk id="9" creationId="{1EBEE54D-CFEE-48E3-99D4-E981216D6BDB}"/>
          </ac:spMkLst>
        </pc:spChg>
        <pc:spChg chg="mod">
          <ac:chgData name="Loos, M.A. (Manuela)" userId="85de514f-d8a4-4ff0-baf0-d5cad55bf1cc" providerId="ADAL" clId="{7BE26BD8-EB5B-4ADB-8726-754947C4A96E}" dt="2022-01-07T09:41:22.127" v="380" actId="113"/>
          <ac:spMkLst>
            <pc:docMk/>
            <pc:sldMk cId="3996416161" sldId="303"/>
            <ac:spMk id="14" creationId="{2E47A812-19D4-492A-9CF5-B47D49B2B332}"/>
          </ac:spMkLst>
        </pc:spChg>
        <pc:spChg chg="mod">
          <ac:chgData name="Loos, M.A. (Manuela)" userId="85de514f-d8a4-4ff0-baf0-d5cad55bf1cc" providerId="ADAL" clId="{7BE26BD8-EB5B-4ADB-8726-754947C4A96E}" dt="2022-01-07T09:41:26.261" v="381" actId="113"/>
          <ac:spMkLst>
            <pc:docMk/>
            <pc:sldMk cId="3996416161" sldId="303"/>
            <ac:spMk id="17" creationId="{D2CF9FBC-D8FC-44C7-B939-46547E43B250}"/>
          </ac:spMkLst>
        </pc:spChg>
        <pc:picChg chg="mod">
          <ac:chgData name="Loos, M.A. (Manuela)" userId="85de514f-d8a4-4ff0-baf0-d5cad55bf1cc" providerId="ADAL" clId="{7BE26BD8-EB5B-4ADB-8726-754947C4A96E}" dt="2022-01-07T09:40:52.088" v="361" actId="1038"/>
          <ac:picMkLst>
            <pc:docMk/>
            <pc:sldMk cId="3996416161" sldId="303"/>
            <ac:picMk id="15" creationId="{D914EC4A-903B-4793-975F-1FD86DA869A9}"/>
          </ac:picMkLst>
        </pc:picChg>
        <pc:picChg chg="mod">
          <ac:chgData name="Loos, M.A. (Manuela)" userId="85de514f-d8a4-4ff0-baf0-d5cad55bf1cc" providerId="ADAL" clId="{7BE26BD8-EB5B-4ADB-8726-754947C4A96E}" dt="2022-01-07T09:40:52.088" v="361" actId="1038"/>
          <ac:picMkLst>
            <pc:docMk/>
            <pc:sldMk cId="3996416161" sldId="303"/>
            <ac:picMk id="22" creationId="{711C6413-2CEC-4B79-A2CC-4A836B8FA91B}"/>
          </ac:picMkLst>
        </pc:picChg>
      </pc:sldChg>
      <pc:sldChg chg="modSp mod modNotesTx">
        <pc:chgData name="Loos, M.A. (Manuela)" userId="85de514f-d8a4-4ff0-baf0-d5cad55bf1cc" providerId="ADAL" clId="{7BE26BD8-EB5B-4ADB-8726-754947C4A96E}" dt="2022-01-14T10:33:35.200" v="1292" actId="20577"/>
        <pc:sldMkLst>
          <pc:docMk/>
          <pc:sldMk cId="3703687305" sldId="307"/>
        </pc:sldMkLst>
        <pc:spChg chg="mod">
          <ac:chgData name="Loos, M.A. (Manuela)" userId="85de514f-d8a4-4ff0-baf0-d5cad55bf1cc" providerId="ADAL" clId="{7BE26BD8-EB5B-4ADB-8726-754947C4A96E}" dt="2022-01-07T09:46:07.711" v="526" actId="1035"/>
          <ac:spMkLst>
            <pc:docMk/>
            <pc:sldMk cId="3703687305" sldId="307"/>
            <ac:spMk id="12" creationId="{D0EDFA89-F2F1-40E2-B0A3-13C2F6DDE98F}"/>
          </ac:spMkLst>
        </pc:spChg>
        <pc:spChg chg="mod">
          <ac:chgData name="Loos, M.A. (Manuela)" userId="85de514f-d8a4-4ff0-baf0-d5cad55bf1cc" providerId="ADAL" clId="{7BE26BD8-EB5B-4ADB-8726-754947C4A96E}" dt="2022-01-07T09:46:07.711" v="526" actId="1035"/>
          <ac:spMkLst>
            <pc:docMk/>
            <pc:sldMk cId="3703687305" sldId="307"/>
            <ac:spMk id="13" creationId="{9F6FE392-9193-46E3-BB56-C252F08AE328}"/>
          </ac:spMkLst>
        </pc:spChg>
        <pc:spChg chg="mod">
          <ac:chgData name="Loos, M.A. (Manuela)" userId="85de514f-d8a4-4ff0-baf0-d5cad55bf1cc" providerId="ADAL" clId="{7BE26BD8-EB5B-4ADB-8726-754947C4A96E}" dt="2022-01-07T09:46:55.330" v="529" actId="20577"/>
          <ac:spMkLst>
            <pc:docMk/>
            <pc:sldMk cId="3703687305" sldId="307"/>
            <ac:spMk id="14" creationId="{FE606A2A-9706-4A96-847A-FCE60AAD0A5E}"/>
          </ac:spMkLst>
        </pc:spChg>
        <pc:picChg chg="mod">
          <ac:chgData name="Loos, M.A. (Manuela)" userId="85de514f-d8a4-4ff0-baf0-d5cad55bf1cc" providerId="ADAL" clId="{7BE26BD8-EB5B-4ADB-8726-754947C4A96E}" dt="2022-01-07T09:46:07.711" v="526" actId="1035"/>
          <ac:picMkLst>
            <pc:docMk/>
            <pc:sldMk cId="3703687305" sldId="307"/>
            <ac:picMk id="18" creationId="{CF972CD7-07F2-4DDE-A403-236D24CB3A95}"/>
          </ac:picMkLst>
        </pc:picChg>
        <pc:picChg chg="mod">
          <ac:chgData name="Loos, M.A. (Manuela)" userId="85de514f-d8a4-4ff0-baf0-d5cad55bf1cc" providerId="ADAL" clId="{7BE26BD8-EB5B-4ADB-8726-754947C4A96E}" dt="2022-01-07T09:46:07.711" v="526" actId="1035"/>
          <ac:picMkLst>
            <pc:docMk/>
            <pc:sldMk cId="3703687305" sldId="307"/>
            <ac:picMk id="20" creationId="{C92CEFB7-9FA3-43E3-A0F1-3FAC5A53D96B}"/>
          </ac:picMkLst>
        </pc:picChg>
        <pc:picChg chg="mod">
          <ac:chgData name="Loos, M.A. (Manuela)" userId="85de514f-d8a4-4ff0-baf0-d5cad55bf1cc" providerId="ADAL" clId="{7BE26BD8-EB5B-4ADB-8726-754947C4A96E}" dt="2022-01-07T09:46:07.711" v="526" actId="1035"/>
          <ac:picMkLst>
            <pc:docMk/>
            <pc:sldMk cId="3703687305" sldId="307"/>
            <ac:picMk id="22" creationId="{464EFBF8-11C1-4406-82DE-CC5BE46B3842}"/>
          </ac:picMkLst>
        </pc:picChg>
        <pc:picChg chg="mod">
          <ac:chgData name="Loos, M.A. (Manuela)" userId="85de514f-d8a4-4ff0-baf0-d5cad55bf1cc" providerId="ADAL" clId="{7BE26BD8-EB5B-4ADB-8726-754947C4A96E}" dt="2022-01-07T09:46:07.711" v="526" actId="1035"/>
          <ac:picMkLst>
            <pc:docMk/>
            <pc:sldMk cId="3703687305" sldId="307"/>
            <ac:picMk id="24" creationId="{059057FB-2744-41EB-BFBE-9E8F56100324}"/>
          </ac:picMkLst>
        </pc:picChg>
      </pc:sldChg>
      <pc:sldChg chg="modSp mod modNotesTx">
        <pc:chgData name="Loos, M.A. (Manuela)" userId="85de514f-d8a4-4ff0-baf0-d5cad55bf1cc" providerId="ADAL" clId="{7BE26BD8-EB5B-4ADB-8726-754947C4A96E}" dt="2022-01-14T10:34:31" v="1308" actId="20577"/>
        <pc:sldMkLst>
          <pc:docMk/>
          <pc:sldMk cId="510103739" sldId="308"/>
        </pc:sldMkLst>
        <pc:spChg chg="mod">
          <ac:chgData name="Loos, M.A. (Manuela)" userId="85de514f-d8a4-4ff0-baf0-d5cad55bf1cc" providerId="ADAL" clId="{7BE26BD8-EB5B-4ADB-8726-754947C4A96E}" dt="2022-01-07T09:48:59.057" v="552" actId="1076"/>
          <ac:spMkLst>
            <pc:docMk/>
            <pc:sldMk cId="510103739" sldId="308"/>
            <ac:spMk id="11" creationId="{82F1AACA-7DD1-4534-9D36-D442BE563037}"/>
          </ac:spMkLst>
        </pc:spChg>
        <pc:spChg chg="mod">
          <ac:chgData name="Loos, M.A. (Manuela)" userId="85de514f-d8a4-4ff0-baf0-d5cad55bf1cc" providerId="ADAL" clId="{7BE26BD8-EB5B-4ADB-8726-754947C4A96E}" dt="2022-01-07T09:48:25.018" v="537" actId="1076"/>
          <ac:spMkLst>
            <pc:docMk/>
            <pc:sldMk cId="510103739" sldId="308"/>
            <ac:spMk id="12" creationId="{B8C02195-C6BA-4D3C-A576-3AED5C934B6A}"/>
          </ac:spMkLst>
        </pc:spChg>
        <pc:spChg chg="mod">
          <ac:chgData name="Loos, M.A. (Manuela)" userId="85de514f-d8a4-4ff0-baf0-d5cad55bf1cc" providerId="ADAL" clId="{7BE26BD8-EB5B-4ADB-8726-754947C4A96E}" dt="2022-01-07T09:48:59.057" v="552" actId="1076"/>
          <ac:spMkLst>
            <pc:docMk/>
            <pc:sldMk cId="510103739" sldId="308"/>
            <ac:spMk id="13" creationId="{F5AC1083-EAE7-4DB7-9918-70A531EE336D}"/>
          </ac:spMkLst>
        </pc:spChg>
        <pc:picChg chg="mod">
          <ac:chgData name="Loos, M.A. (Manuela)" userId="85de514f-d8a4-4ff0-baf0-d5cad55bf1cc" providerId="ADAL" clId="{7BE26BD8-EB5B-4ADB-8726-754947C4A96E}" dt="2022-01-07T09:48:59.057" v="552" actId="1076"/>
          <ac:picMkLst>
            <pc:docMk/>
            <pc:sldMk cId="510103739" sldId="308"/>
            <ac:picMk id="17" creationId="{84E7517B-226E-4880-BF44-CFAE69F144AE}"/>
          </ac:picMkLst>
        </pc:picChg>
        <pc:picChg chg="mod">
          <ac:chgData name="Loos, M.A. (Manuela)" userId="85de514f-d8a4-4ff0-baf0-d5cad55bf1cc" providerId="ADAL" clId="{7BE26BD8-EB5B-4ADB-8726-754947C4A96E}" dt="2022-01-07T09:48:59.057" v="552" actId="1076"/>
          <ac:picMkLst>
            <pc:docMk/>
            <pc:sldMk cId="510103739" sldId="308"/>
            <ac:picMk id="19" creationId="{4540D607-1C3E-43D5-AF04-72AE64A78459}"/>
          </ac:picMkLst>
        </pc:picChg>
        <pc:picChg chg="mod">
          <ac:chgData name="Loos, M.A. (Manuela)" userId="85de514f-d8a4-4ff0-baf0-d5cad55bf1cc" providerId="ADAL" clId="{7BE26BD8-EB5B-4ADB-8726-754947C4A96E}" dt="2022-01-07T09:48:59.057" v="552" actId="1076"/>
          <ac:picMkLst>
            <pc:docMk/>
            <pc:sldMk cId="510103739" sldId="308"/>
            <ac:picMk id="21" creationId="{4D1801D2-1982-46D8-B593-4ABF53653F95}"/>
          </ac:picMkLst>
        </pc:picChg>
      </pc:sldChg>
      <pc:sldChg chg="modSp mod">
        <pc:chgData name="Loos, M.A. (Manuela)" userId="85de514f-d8a4-4ff0-baf0-d5cad55bf1cc" providerId="ADAL" clId="{7BE26BD8-EB5B-4ADB-8726-754947C4A96E}" dt="2022-01-07T10:43:17.379" v="1039" actId="14734"/>
        <pc:sldMkLst>
          <pc:docMk/>
          <pc:sldMk cId="3564165714" sldId="320"/>
        </pc:sldMkLst>
        <pc:spChg chg="mod">
          <ac:chgData name="Loos, M.A. (Manuela)" userId="85de514f-d8a4-4ff0-baf0-d5cad55bf1cc" providerId="ADAL" clId="{7BE26BD8-EB5B-4ADB-8726-754947C4A96E}" dt="2022-01-07T10:42:23.445" v="1033" actId="1076"/>
          <ac:spMkLst>
            <pc:docMk/>
            <pc:sldMk cId="3564165714" sldId="320"/>
            <ac:spMk id="2" creationId="{AEA117AD-F936-4622-9178-EA25A26564EF}"/>
          </ac:spMkLst>
        </pc:spChg>
        <pc:spChg chg="mod">
          <ac:chgData name="Loos, M.A. (Manuela)" userId="85de514f-d8a4-4ff0-baf0-d5cad55bf1cc" providerId="ADAL" clId="{7BE26BD8-EB5B-4ADB-8726-754947C4A96E}" dt="2022-01-07T10:42:23.445" v="1033" actId="1076"/>
          <ac:spMkLst>
            <pc:docMk/>
            <pc:sldMk cId="3564165714" sldId="320"/>
            <ac:spMk id="10" creationId="{21994CC2-DB6E-449D-B4C6-AF249B2E76A7}"/>
          </ac:spMkLst>
        </pc:spChg>
        <pc:graphicFrameChg chg="mod modGraphic">
          <ac:chgData name="Loos, M.A. (Manuela)" userId="85de514f-d8a4-4ff0-baf0-d5cad55bf1cc" providerId="ADAL" clId="{7BE26BD8-EB5B-4ADB-8726-754947C4A96E}" dt="2022-01-07T10:43:17.379" v="1039" actId="14734"/>
          <ac:graphicFrameMkLst>
            <pc:docMk/>
            <pc:sldMk cId="3564165714" sldId="320"/>
            <ac:graphicFrameMk id="7" creationId="{2E1BFA5A-6541-4500-8079-DE24278A5821}"/>
          </ac:graphicFrameMkLst>
        </pc:graphicFrameChg>
        <pc:picChg chg="mod">
          <ac:chgData name="Loos, M.A. (Manuela)" userId="85de514f-d8a4-4ff0-baf0-d5cad55bf1cc" providerId="ADAL" clId="{7BE26BD8-EB5B-4ADB-8726-754947C4A96E}" dt="2022-01-07T10:42:23.445" v="1033" actId="1076"/>
          <ac:picMkLst>
            <pc:docMk/>
            <pc:sldMk cId="3564165714" sldId="320"/>
            <ac:picMk id="9" creationId="{4243A195-71A3-4B66-AB10-36368E72604F}"/>
          </ac:picMkLst>
        </pc:picChg>
      </pc:sldChg>
      <pc:sldChg chg="modNotesTx">
        <pc:chgData name="Loos, M.A. (Manuela)" userId="85de514f-d8a4-4ff0-baf0-d5cad55bf1cc" providerId="ADAL" clId="{7BE26BD8-EB5B-4ADB-8726-754947C4A96E}" dt="2022-01-14T10:20:56.635" v="1155" actId="20577"/>
        <pc:sldMkLst>
          <pc:docMk/>
          <pc:sldMk cId="4192052" sldId="326"/>
        </pc:sldMkLst>
      </pc:sldChg>
      <pc:sldChg chg="modSp mod modNotesTx">
        <pc:chgData name="Loos, M.A. (Manuela)" userId="85de514f-d8a4-4ff0-baf0-d5cad55bf1cc" providerId="ADAL" clId="{7BE26BD8-EB5B-4ADB-8726-754947C4A96E}" dt="2022-01-14T10:25:36.899" v="1189" actId="20577"/>
        <pc:sldMkLst>
          <pc:docMk/>
          <pc:sldMk cId="3705452108" sldId="337"/>
        </pc:sldMkLst>
        <pc:spChg chg="mod">
          <ac:chgData name="Loos, M.A. (Manuela)" userId="85de514f-d8a4-4ff0-baf0-d5cad55bf1cc" providerId="ADAL" clId="{7BE26BD8-EB5B-4ADB-8726-754947C4A96E}" dt="2022-01-07T09:34:24.927" v="216" actId="20577"/>
          <ac:spMkLst>
            <pc:docMk/>
            <pc:sldMk cId="3705452108" sldId="337"/>
            <ac:spMk id="2" creationId="{75F848BD-5DFD-4024-9F40-11E9805B29F9}"/>
          </ac:spMkLst>
        </pc:spChg>
        <pc:spChg chg="mod">
          <ac:chgData name="Loos, M.A. (Manuela)" userId="85de514f-d8a4-4ff0-baf0-d5cad55bf1cc" providerId="ADAL" clId="{7BE26BD8-EB5B-4ADB-8726-754947C4A96E}" dt="2022-01-07T09:34:57.180" v="236" actId="1037"/>
          <ac:spMkLst>
            <pc:docMk/>
            <pc:sldMk cId="3705452108" sldId="337"/>
            <ac:spMk id="6" creationId="{2293FDDA-3141-4F94-B330-09A84FEBE540}"/>
          </ac:spMkLst>
        </pc:spChg>
        <pc:spChg chg="mod">
          <ac:chgData name="Loos, M.A. (Manuela)" userId="85de514f-d8a4-4ff0-baf0-d5cad55bf1cc" providerId="ADAL" clId="{7BE26BD8-EB5B-4ADB-8726-754947C4A96E}" dt="2022-01-07T09:35:43.248" v="250" actId="20577"/>
          <ac:spMkLst>
            <pc:docMk/>
            <pc:sldMk cId="3705452108" sldId="337"/>
            <ac:spMk id="7" creationId="{3D4E3F8C-C141-4F2B-82A0-765A5ACA85F8}"/>
          </ac:spMkLst>
        </pc:spChg>
      </pc:sldChg>
      <pc:sldChg chg="modSp mod modNotesTx">
        <pc:chgData name="Loos, M.A. (Manuela)" userId="85de514f-d8a4-4ff0-baf0-d5cad55bf1cc" providerId="ADAL" clId="{7BE26BD8-EB5B-4ADB-8726-754947C4A96E}" dt="2022-01-14T10:34:57.516" v="1311" actId="115"/>
        <pc:sldMkLst>
          <pc:docMk/>
          <pc:sldMk cId="3586471695" sldId="338"/>
        </pc:sldMkLst>
        <pc:spChg chg="mod">
          <ac:chgData name="Loos, M.A. (Manuela)" userId="85de514f-d8a4-4ff0-baf0-d5cad55bf1cc" providerId="ADAL" clId="{7BE26BD8-EB5B-4ADB-8726-754947C4A96E}" dt="2022-01-07T09:49:58.136" v="573" actId="20577"/>
          <ac:spMkLst>
            <pc:docMk/>
            <pc:sldMk cId="3586471695" sldId="338"/>
            <ac:spMk id="2" creationId="{75F848BD-5DFD-4024-9F40-11E9805B29F9}"/>
          </ac:spMkLst>
        </pc:spChg>
        <pc:spChg chg="mod">
          <ac:chgData name="Loos, M.A. (Manuela)" userId="85de514f-d8a4-4ff0-baf0-d5cad55bf1cc" providerId="ADAL" clId="{7BE26BD8-EB5B-4ADB-8726-754947C4A96E}" dt="2022-01-07T09:51:20.403" v="611" actId="121"/>
          <ac:spMkLst>
            <pc:docMk/>
            <pc:sldMk cId="3586471695" sldId="338"/>
            <ac:spMk id="6" creationId="{D1D0F86D-C36F-4A3A-8522-0AD05F3F50D7}"/>
          </ac:spMkLst>
        </pc:spChg>
        <pc:spChg chg="mod">
          <ac:chgData name="Loos, M.A. (Manuela)" userId="85de514f-d8a4-4ff0-baf0-d5cad55bf1cc" providerId="ADAL" clId="{7BE26BD8-EB5B-4ADB-8726-754947C4A96E}" dt="2022-01-07T09:51:30.338" v="615" actId="1037"/>
          <ac:spMkLst>
            <pc:docMk/>
            <pc:sldMk cId="3586471695" sldId="338"/>
            <ac:spMk id="7" creationId="{9302D96E-98AF-41FE-B8E9-57F5E60038E0}"/>
          </ac:spMkLst>
        </pc:spChg>
        <pc:graphicFrameChg chg="mod">
          <ac:chgData name="Loos, M.A. (Manuela)" userId="85de514f-d8a4-4ff0-baf0-d5cad55bf1cc" providerId="ADAL" clId="{7BE26BD8-EB5B-4ADB-8726-754947C4A96E}" dt="2022-01-07T09:51:09.179" v="608" actId="1076"/>
          <ac:graphicFrameMkLst>
            <pc:docMk/>
            <pc:sldMk cId="3586471695" sldId="338"/>
            <ac:graphicFrameMk id="15" creationId="{0DE3D91A-EA84-43BB-853C-B212D8D7CE74}"/>
          </ac:graphicFrameMkLst>
        </pc:graphicFrameChg>
      </pc:sldChg>
      <pc:sldChg chg="modSp mod modNotesTx">
        <pc:chgData name="Loos, M.A. (Manuela)" userId="85de514f-d8a4-4ff0-baf0-d5cad55bf1cc" providerId="ADAL" clId="{7BE26BD8-EB5B-4ADB-8726-754947C4A96E}" dt="2022-01-14T10:35:15.585" v="1312" actId="20577"/>
        <pc:sldMkLst>
          <pc:docMk/>
          <pc:sldMk cId="2452094979" sldId="340"/>
        </pc:sldMkLst>
        <pc:spChg chg="mod">
          <ac:chgData name="Loos, M.A. (Manuela)" userId="85de514f-d8a4-4ff0-baf0-d5cad55bf1cc" providerId="ADAL" clId="{7BE26BD8-EB5B-4ADB-8726-754947C4A96E}" dt="2022-01-07T09:52:27.614" v="622" actId="1076"/>
          <ac:spMkLst>
            <pc:docMk/>
            <pc:sldMk cId="2452094979" sldId="340"/>
            <ac:spMk id="2" creationId="{55305EB6-07E9-472C-A85C-8E2994A7E0AB}"/>
          </ac:spMkLst>
        </pc:spChg>
        <pc:spChg chg="mod">
          <ac:chgData name="Loos, M.A. (Manuela)" userId="85de514f-d8a4-4ff0-baf0-d5cad55bf1cc" providerId="ADAL" clId="{7BE26BD8-EB5B-4ADB-8726-754947C4A96E}" dt="2022-01-07T09:52:33.408" v="623" actId="1076"/>
          <ac:spMkLst>
            <pc:docMk/>
            <pc:sldMk cId="2452094979" sldId="340"/>
            <ac:spMk id="5" creationId="{1323AC54-0E55-450A-9F9D-1DD66D3754FE}"/>
          </ac:spMkLst>
        </pc:spChg>
        <pc:spChg chg="mod">
          <ac:chgData name="Loos, M.A. (Manuela)" userId="85de514f-d8a4-4ff0-baf0-d5cad55bf1cc" providerId="ADAL" clId="{7BE26BD8-EB5B-4ADB-8726-754947C4A96E}" dt="2022-01-07T09:52:27.614" v="622" actId="1076"/>
          <ac:spMkLst>
            <pc:docMk/>
            <pc:sldMk cId="2452094979" sldId="340"/>
            <ac:spMk id="24" creationId="{DF7B5BE1-1455-41A6-B799-958E13BFC5FE}"/>
          </ac:spMkLst>
        </pc:spChg>
        <pc:spChg chg="mod">
          <ac:chgData name="Loos, M.A. (Manuela)" userId="85de514f-d8a4-4ff0-baf0-d5cad55bf1cc" providerId="ADAL" clId="{7BE26BD8-EB5B-4ADB-8726-754947C4A96E}" dt="2022-01-07T09:52:27.614" v="622" actId="1076"/>
          <ac:spMkLst>
            <pc:docMk/>
            <pc:sldMk cId="2452094979" sldId="340"/>
            <ac:spMk id="26" creationId="{203541A1-FB92-4C59-8AB0-2E689CA3D695}"/>
          </ac:spMkLst>
        </pc:spChg>
        <pc:spChg chg="mod">
          <ac:chgData name="Loos, M.A. (Manuela)" userId="85de514f-d8a4-4ff0-baf0-d5cad55bf1cc" providerId="ADAL" clId="{7BE26BD8-EB5B-4ADB-8726-754947C4A96E}" dt="2022-01-07T09:52:27.614" v="622" actId="1076"/>
          <ac:spMkLst>
            <pc:docMk/>
            <pc:sldMk cId="2452094979" sldId="340"/>
            <ac:spMk id="27" creationId="{A7503D49-BE39-4BF5-861E-AB302C6550A3}"/>
          </ac:spMkLst>
        </pc:spChg>
        <pc:spChg chg="mod">
          <ac:chgData name="Loos, M.A. (Manuela)" userId="85de514f-d8a4-4ff0-baf0-d5cad55bf1cc" providerId="ADAL" clId="{7BE26BD8-EB5B-4ADB-8726-754947C4A96E}" dt="2022-01-07T09:52:02.330" v="621" actId="20577"/>
          <ac:spMkLst>
            <pc:docMk/>
            <pc:sldMk cId="2452094979" sldId="340"/>
            <ac:spMk id="32" creationId="{ED810007-7C7A-4FA7-A387-F512CB18374A}"/>
          </ac:spMkLst>
        </pc:spChg>
        <pc:grpChg chg="mod">
          <ac:chgData name="Loos, M.A. (Manuela)" userId="85de514f-d8a4-4ff0-baf0-d5cad55bf1cc" providerId="ADAL" clId="{7BE26BD8-EB5B-4ADB-8726-754947C4A96E}" dt="2022-01-07T09:52:27.614" v="622" actId="1076"/>
          <ac:grpSpMkLst>
            <pc:docMk/>
            <pc:sldMk cId="2452094979" sldId="340"/>
            <ac:grpSpMk id="22" creationId="{6F99AF30-37B9-48C9-ACCF-D9F113593013}"/>
          </ac:grpSpMkLst>
        </pc:grpChg>
        <pc:grpChg chg="mod">
          <ac:chgData name="Loos, M.A. (Manuela)" userId="85de514f-d8a4-4ff0-baf0-d5cad55bf1cc" providerId="ADAL" clId="{7BE26BD8-EB5B-4ADB-8726-754947C4A96E}" dt="2022-01-07T09:52:27.614" v="622" actId="1076"/>
          <ac:grpSpMkLst>
            <pc:docMk/>
            <pc:sldMk cId="2452094979" sldId="340"/>
            <ac:grpSpMk id="30" creationId="{B7BE6CB1-BB35-4209-99E9-87B5B1D3BAB0}"/>
          </ac:grpSpMkLst>
        </pc:grpChg>
        <pc:grpChg chg="mod">
          <ac:chgData name="Loos, M.A. (Manuela)" userId="85de514f-d8a4-4ff0-baf0-d5cad55bf1cc" providerId="ADAL" clId="{7BE26BD8-EB5B-4ADB-8726-754947C4A96E}" dt="2022-01-07T09:52:27.614" v="622" actId="1076"/>
          <ac:grpSpMkLst>
            <pc:docMk/>
            <pc:sldMk cId="2452094979" sldId="340"/>
            <ac:grpSpMk id="34" creationId="{10B6EC3E-E8BA-4A25-AD83-D34DD307B203}"/>
          </ac:grpSpMkLst>
        </pc:grpChg>
      </pc:sldChg>
      <pc:sldChg chg="modSp mod modNotesTx">
        <pc:chgData name="Loos, M.A. (Manuela)" userId="85de514f-d8a4-4ff0-baf0-d5cad55bf1cc" providerId="ADAL" clId="{7BE26BD8-EB5B-4ADB-8726-754947C4A96E}" dt="2022-01-14T10:27:54.902" v="1197" actId="20577"/>
        <pc:sldMkLst>
          <pc:docMk/>
          <pc:sldMk cId="3652792366" sldId="349"/>
        </pc:sldMkLst>
        <pc:spChg chg="mod">
          <ac:chgData name="Loos, M.A. (Manuela)" userId="85de514f-d8a4-4ff0-baf0-d5cad55bf1cc" providerId="ADAL" clId="{7BE26BD8-EB5B-4ADB-8726-754947C4A96E}" dt="2022-01-07T09:39:53.271" v="340" actId="1076"/>
          <ac:spMkLst>
            <pc:docMk/>
            <pc:sldMk cId="3652792366" sldId="349"/>
            <ac:spMk id="8" creationId="{174BE7DA-B43F-44E9-A709-F6D9801969DC}"/>
          </ac:spMkLst>
        </pc:spChg>
      </pc:sldChg>
      <pc:sldChg chg="modSp mod">
        <pc:chgData name="Loos, M.A. (Manuela)" userId="85de514f-d8a4-4ff0-baf0-d5cad55bf1cc" providerId="ADAL" clId="{7BE26BD8-EB5B-4ADB-8726-754947C4A96E}" dt="2022-01-07T09:47:58.424" v="535" actId="1076"/>
        <pc:sldMkLst>
          <pc:docMk/>
          <pc:sldMk cId="3408794946" sldId="350"/>
        </pc:sldMkLst>
        <pc:spChg chg="mod">
          <ac:chgData name="Loos, M.A. (Manuela)" userId="85de514f-d8a4-4ff0-baf0-d5cad55bf1cc" providerId="ADAL" clId="{7BE26BD8-EB5B-4ADB-8726-754947C4A96E}" dt="2022-01-07T09:47:05.675" v="530" actId="1076"/>
          <ac:spMkLst>
            <pc:docMk/>
            <pc:sldMk cId="3408794946" sldId="350"/>
            <ac:spMk id="13" creationId="{98201121-5C8B-47BD-A91F-D60DE7F7E7B7}"/>
          </ac:spMkLst>
        </pc:spChg>
        <pc:spChg chg="mod">
          <ac:chgData name="Loos, M.A. (Manuela)" userId="85de514f-d8a4-4ff0-baf0-d5cad55bf1cc" providerId="ADAL" clId="{7BE26BD8-EB5B-4ADB-8726-754947C4A96E}" dt="2022-01-07T09:47:18.796" v="531" actId="1076"/>
          <ac:spMkLst>
            <pc:docMk/>
            <pc:sldMk cId="3408794946" sldId="350"/>
            <ac:spMk id="14" creationId="{2B863F91-FFA2-439E-80C2-D7B075ED9FA5}"/>
          </ac:spMkLst>
        </pc:spChg>
        <pc:spChg chg="mod">
          <ac:chgData name="Loos, M.A. (Manuela)" userId="85de514f-d8a4-4ff0-baf0-d5cad55bf1cc" providerId="ADAL" clId="{7BE26BD8-EB5B-4ADB-8726-754947C4A96E}" dt="2022-01-07T09:47:26.345" v="532" actId="113"/>
          <ac:spMkLst>
            <pc:docMk/>
            <pc:sldMk cId="3408794946" sldId="350"/>
            <ac:spMk id="15" creationId="{9FF45C63-7ED8-4B0B-97A3-62B0971FC6FD}"/>
          </ac:spMkLst>
        </pc:spChg>
        <pc:spChg chg="mod">
          <ac:chgData name="Loos, M.A. (Manuela)" userId="85de514f-d8a4-4ff0-baf0-d5cad55bf1cc" providerId="ADAL" clId="{7BE26BD8-EB5B-4ADB-8726-754947C4A96E}" dt="2022-01-07T09:47:46.193" v="533" actId="1076"/>
          <ac:spMkLst>
            <pc:docMk/>
            <pc:sldMk cId="3408794946" sldId="350"/>
            <ac:spMk id="16" creationId="{7D4A6BCD-89CA-486D-8455-A5B53323BD94}"/>
          </ac:spMkLst>
        </pc:spChg>
        <pc:spChg chg="mod">
          <ac:chgData name="Loos, M.A. (Manuela)" userId="85de514f-d8a4-4ff0-baf0-d5cad55bf1cc" providerId="ADAL" clId="{7BE26BD8-EB5B-4ADB-8726-754947C4A96E}" dt="2022-01-07T09:47:46.193" v="533" actId="1076"/>
          <ac:spMkLst>
            <pc:docMk/>
            <pc:sldMk cId="3408794946" sldId="350"/>
            <ac:spMk id="17" creationId="{0AD29406-F384-4B41-AA29-4F139E3C1099}"/>
          </ac:spMkLst>
        </pc:spChg>
        <pc:picChg chg="mod">
          <ac:chgData name="Loos, M.A. (Manuela)" userId="85de514f-d8a4-4ff0-baf0-d5cad55bf1cc" providerId="ADAL" clId="{7BE26BD8-EB5B-4ADB-8726-754947C4A96E}" dt="2022-01-07T09:47:58.424" v="535" actId="1076"/>
          <ac:picMkLst>
            <pc:docMk/>
            <pc:sldMk cId="3408794946" sldId="350"/>
            <ac:picMk id="8" creationId="{86EF4304-F33B-466B-B00E-B343E1C14DB4}"/>
          </ac:picMkLst>
        </pc:picChg>
        <pc:picChg chg="mod">
          <ac:chgData name="Loos, M.A. (Manuela)" userId="85de514f-d8a4-4ff0-baf0-d5cad55bf1cc" providerId="ADAL" clId="{7BE26BD8-EB5B-4ADB-8726-754947C4A96E}" dt="2022-01-07T09:47:58.424" v="535" actId="1076"/>
          <ac:picMkLst>
            <pc:docMk/>
            <pc:sldMk cId="3408794946" sldId="350"/>
            <ac:picMk id="9" creationId="{D02B15E9-6E88-4EF1-AEA5-011FD2595D72}"/>
          </ac:picMkLst>
        </pc:picChg>
        <pc:picChg chg="mod">
          <ac:chgData name="Loos, M.A. (Manuela)" userId="85de514f-d8a4-4ff0-baf0-d5cad55bf1cc" providerId="ADAL" clId="{7BE26BD8-EB5B-4ADB-8726-754947C4A96E}" dt="2022-01-07T09:47:51.390" v="534" actId="1076"/>
          <ac:picMkLst>
            <pc:docMk/>
            <pc:sldMk cId="3408794946" sldId="350"/>
            <ac:picMk id="12" creationId="{78EB7FEE-834F-48FE-A76F-6BF3D931F2F4}"/>
          </ac:picMkLst>
        </pc:picChg>
      </pc:sldChg>
      <pc:sldChg chg="modSp mod modNotesTx">
        <pc:chgData name="Loos, M.A. (Manuela)" userId="85de514f-d8a4-4ff0-baf0-d5cad55bf1cc" providerId="ADAL" clId="{7BE26BD8-EB5B-4ADB-8726-754947C4A96E}" dt="2022-01-14T10:47:56.335" v="1626" actId="20577"/>
        <pc:sldMkLst>
          <pc:docMk/>
          <pc:sldMk cId="3203474920" sldId="352"/>
        </pc:sldMkLst>
        <pc:spChg chg="mod">
          <ac:chgData name="Loos, M.A. (Manuela)" userId="85de514f-d8a4-4ff0-baf0-d5cad55bf1cc" providerId="ADAL" clId="{7BE26BD8-EB5B-4ADB-8726-754947C4A96E}" dt="2022-01-07T10:13:55.425" v="834" actId="1076"/>
          <ac:spMkLst>
            <pc:docMk/>
            <pc:sldMk cId="3203474920" sldId="352"/>
            <ac:spMk id="2" creationId="{F9CEE205-1D41-4249-A91F-2E340001DF3F}"/>
          </ac:spMkLst>
        </pc:spChg>
        <pc:spChg chg="mod">
          <ac:chgData name="Loos, M.A. (Manuela)" userId="85de514f-d8a4-4ff0-baf0-d5cad55bf1cc" providerId="ADAL" clId="{7BE26BD8-EB5B-4ADB-8726-754947C4A96E}" dt="2022-01-07T10:17:55.154" v="857" actId="113"/>
          <ac:spMkLst>
            <pc:docMk/>
            <pc:sldMk cId="3203474920" sldId="352"/>
            <ac:spMk id="3" creationId="{D170998D-3D89-4F97-A3E0-DD83D40A33C8}"/>
          </ac:spMkLst>
        </pc:spChg>
        <pc:spChg chg="mod">
          <ac:chgData name="Loos, M.A. (Manuela)" userId="85de514f-d8a4-4ff0-baf0-d5cad55bf1cc" providerId="ADAL" clId="{7BE26BD8-EB5B-4ADB-8726-754947C4A96E}" dt="2022-01-07T10:17:08.212" v="850" actId="108"/>
          <ac:spMkLst>
            <pc:docMk/>
            <pc:sldMk cId="3203474920" sldId="352"/>
            <ac:spMk id="7" creationId="{57C0CD04-3C59-479A-8145-566B6767C283}"/>
          </ac:spMkLst>
        </pc:spChg>
      </pc:sldChg>
      <pc:sldChg chg="modSp mod modNotesTx">
        <pc:chgData name="Loos, M.A. (Manuela)" userId="85de514f-d8a4-4ff0-baf0-d5cad55bf1cc" providerId="ADAL" clId="{7BE26BD8-EB5B-4ADB-8726-754947C4A96E}" dt="2022-01-14T10:21:27.039" v="1158" actId="20577"/>
        <pc:sldMkLst>
          <pc:docMk/>
          <pc:sldMk cId="2687272963" sldId="355"/>
        </pc:sldMkLst>
        <pc:spChg chg="mod">
          <ac:chgData name="Loos, M.A. (Manuela)" userId="85de514f-d8a4-4ff0-baf0-d5cad55bf1cc" providerId="ADAL" clId="{7BE26BD8-EB5B-4ADB-8726-754947C4A96E}" dt="2022-01-07T09:27:48.311" v="85" actId="20577"/>
          <ac:spMkLst>
            <pc:docMk/>
            <pc:sldMk cId="2687272963" sldId="355"/>
            <ac:spMk id="6" creationId="{1A5467CE-AF20-49BE-81FD-0426C3E5EB6D}"/>
          </ac:spMkLst>
        </pc:spChg>
      </pc:sldChg>
      <pc:sldChg chg="modSp mod modNotesTx">
        <pc:chgData name="Loos, M.A. (Manuela)" userId="85de514f-d8a4-4ff0-baf0-d5cad55bf1cc" providerId="ADAL" clId="{7BE26BD8-EB5B-4ADB-8726-754947C4A96E}" dt="2022-01-14T10:19:45.066" v="1135" actId="6549"/>
        <pc:sldMkLst>
          <pc:docMk/>
          <pc:sldMk cId="3298036392" sldId="356"/>
        </pc:sldMkLst>
        <pc:spChg chg="mod">
          <ac:chgData name="Loos, M.A. (Manuela)" userId="85de514f-d8a4-4ff0-baf0-d5cad55bf1cc" providerId="ADAL" clId="{7BE26BD8-EB5B-4ADB-8726-754947C4A96E}" dt="2022-01-07T09:26:41.221" v="83" actId="1035"/>
          <ac:spMkLst>
            <pc:docMk/>
            <pc:sldMk cId="3298036392" sldId="356"/>
            <ac:spMk id="2" creationId="{95C6D20B-9BB9-4E20-B57E-95C022634738}"/>
          </ac:spMkLst>
        </pc:spChg>
        <pc:graphicFrameChg chg="mod">
          <ac:chgData name="Loos, M.A. (Manuela)" userId="85de514f-d8a4-4ff0-baf0-d5cad55bf1cc" providerId="ADAL" clId="{7BE26BD8-EB5B-4ADB-8726-754947C4A96E}" dt="2022-01-07T09:26:41.221" v="83" actId="1035"/>
          <ac:graphicFrameMkLst>
            <pc:docMk/>
            <pc:sldMk cId="3298036392" sldId="356"/>
            <ac:graphicFrameMk id="6" creationId="{C0B19F5E-7328-470A-9DD2-A8B0971007CB}"/>
          </ac:graphicFrameMkLst>
        </pc:graphicFrameChg>
      </pc:sldChg>
      <pc:sldChg chg="modSp mod modNotesTx">
        <pc:chgData name="Loos, M.A. (Manuela)" userId="85de514f-d8a4-4ff0-baf0-d5cad55bf1cc" providerId="ADAL" clId="{7BE26BD8-EB5B-4ADB-8726-754947C4A96E}" dt="2022-01-14T10:28:15.807" v="1200" actId="20577"/>
        <pc:sldMkLst>
          <pc:docMk/>
          <pc:sldMk cId="4183916000" sldId="360"/>
        </pc:sldMkLst>
        <pc:spChg chg="mod">
          <ac:chgData name="Loos, M.A. (Manuela)" userId="85de514f-d8a4-4ff0-baf0-d5cad55bf1cc" providerId="ADAL" clId="{7BE26BD8-EB5B-4ADB-8726-754947C4A96E}" dt="2022-01-07T09:40:10.279" v="341" actId="1076"/>
          <ac:spMkLst>
            <pc:docMk/>
            <pc:sldMk cId="4183916000" sldId="360"/>
            <ac:spMk id="16" creationId="{945CFF25-D866-4B7C-90E2-D09FED1EDCB2}"/>
          </ac:spMkLst>
        </pc:spChg>
      </pc:sldChg>
      <pc:sldChg chg="modSp mod">
        <pc:chgData name="Loos, M.A. (Manuela)" userId="85de514f-d8a4-4ff0-baf0-d5cad55bf1cc" providerId="ADAL" clId="{7BE26BD8-EB5B-4ADB-8726-754947C4A96E}" dt="2022-01-07T10:47:27.365" v="1075" actId="1076"/>
        <pc:sldMkLst>
          <pc:docMk/>
          <pc:sldMk cId="206222784" sldId="362"/>
        </pc:sldMkLst>
        <pc:picChg chg="mod">
          <ac:chgData name="Loos, M.A. (Manuela)" userId="85de514f-d8a4-4ff0-baf0-d5cad55bf1cc" providerId="ADAL" clId="{7BE26BD8-EB5B-4ADB-8726-754947C4A96E}" dt="2022-01-07T10:47:27.365" v="1075" actId="1076"/>
          <ac:picMkLst>
            <pc:docMk/>
            <pc:sldMk cId="206222784" sldId="362"/>
            <ac:picMk id="8" creationId="{1825D346-4E8C-4133-B347-C647088610EC}"/>
          </ac:picMkLst>
        </pc:picChg>
      </pc:sldChg>
      <pc:sldChg chg="modSp mod">
        <pc:chgData name="Loos, M.A. (Manuela)" userId="85de514f-d8a4-4ff0-baf0-d5cad55bf1cc" providerId="ADAL" clId="{7BE26BD8-EB5B-4ADB-8726-754947C4A96E}" dt="2022-01-07T09:59:15.922" v="694" actId="6549"/>
        <pc:sldMkLst>
          <pc:docMk/>
          <pc:sldMk cId="2663969831" sldId="363"/>
        </pc:sldMkLst>
        <pc:spChg chg="mod">
          <ac:chgData name="Loos, M.A. (Manuela)" userId="85de514f-d8a4-4ff0-baf0-d5cad55bf1cc" providerId="ADAL" clId="{7BE26BD8-EB5B-4ADB-8726-754947C4A96E}" dt="2022-01-07T09:58:16.799" v="678" actId="1076"/>
          <ac:spMkLst>
            <pc:docMk/>
            <pc:sldMk cId="2663969831" sldId="363"/>
            <ac:spMk id="2" creationId="{87A305E8-F196-4D56-9317-87434BD65B4B}"/>
          </ac:spMkLst>
        </pc:spChg>
        <pc:spChg chg="mod">
          <ac:chgData name="Loos, M.A. (Manuela)" userId="85de514f-d8a4-4ff0-baf0-d5cad55bf1cc" providerId="ADAL" clId="{7BE26BD8-EB5B-4ADB-8726-754947C4A96E}" dt="2022-01-07T09:59:15.922" v="694" actId="6549"/>
          <ac:spMkLst>
            <pc:docMk/>
            <pc:sldMk cId="2663969831" sldId="363"/>
            <ac:spMk id="3" creationId="{F717E5E5-0A8A-4B29-A4F0-4BE3B05B1B0D}"/>
          </ac:spMkLst>
        </pc:spChg>
      </pc:sldChg>
      <pc:sldChg chg="modSp mod">
        <pc:chgData name="Loos, M.A. (Manuela)" userId="85de514f-d8a4-4ff0-baf0-d5cad55bf1cc" providerId="ADAL" clId="{7BE26BD8-EB5B-4ADB-8726-754947C4A96E}" dt="2022-01-07T10:00:06.085" v="697" actId="1076"/>
        <pc:sldMkLst>
          <pc:docMk/>
          <pc:sldMk cId="3481467773" sldId="366"/>
        </pc:sldMkLst>
        <pc:spChg chg="mod">
          <ac:chgData name="Loos, M.A. (Manuela)" userId="85de514f-d8a4-4ff0-baf0-d5cad55bf1cc" providerId="ADAL" clId="{7BE26BD8-EB5B-4ADB-8726-754947C4A96E}" dt="2022-01-07T10:00:06.085" v="697" actId="1076"/>
          <ac:spMkLst>
            <pc:docMk/>
            <pc:sldMk cId="3481467773" sldId="366"/>
            <ac:spMk id="2" creationId="{95C6D20B-9BB9-4E20-B57E-95C022634738}"/>
          </ac:spMkLst>
        </pc:spChg>
        <pc:spChg chg="mod">
          <ac:chgData name="Loos, M.A. (Manuela)" userId="85de514f-d8a4-4ff0-baf0-d5cad55bf1cc" providerId="ADAL" clId="{7BE26BD8-EB5B-4ADB-8726-754947C4A96E}" dt="2022-01-07T10:00:06.085" v="697" actId="1076"/>
          <ac:spMkLst>
            <pc:docMk/>
            <pc:sldMk cId="3481467773" sldId="366"/>
            <ac:spMk id="8" creationId="{FAF706D7-B067-47C1-9AB9-811D97C1222D}"/>
          </ac:spMkLst>
        </pc:spChg>
        <pc:graphicFrameChg chg="mod">
          <ac:chgData name="Loos, M.A. (Manuela)" userId="85de514f-d8a4-4ff0-baf0-d5cad55bf1cc" providerId="ADAL" clId="{7BE26BD8-EB5B-4ADB-8726-754947C4A96E}" dt="2022-01-07T10:00:06.085" v="697" actId="1076"/>
          <ac:graphicFrameMkLst>
            <pc:docMk/>
            <pc:sldMk cId="3481467773" sldId="366"/>
            <ac:graphicFrameMk id="6" creationId="{C0B19F5E-7328-470A-9DD2-A8B0971007CB}"/>
          </ac:graphicFrameMkLst>
        </pc:graphicFrameChg>
      </pc:sldChg>
      <pc:sldChg chg="modSp mod modNotesTx">
        <pc:chgData name="Loos, M.A. (Manuela)" userId="85de514f-d8a4-4ff0-baf0-d5cad55bf1cc" providerId="ADAL" clId="{7BE26BD8-EB5B-4ADB-8726-754947C4A96E}" dt="2022-01-14T10:41:21.725" v="1461" actId="20577"/>
        <pc:sldMkLst>
          <pc:docMk/>
          <pc:sldMk cId="42023161" sldId="368"/>
        </pc:sldMkLst>
        <pc:spChg chg="mod">
          <ac:chgData name="Loos, M.A. (Manuela)" userId="85de514f-d8a4-4ff0-baf0-d5cad55bf1cc" providerId="ADAL" clId="{7BE26BD8-EB5B-4ADB-8726-754947C4A96E}" dt="2022-01-07T10:04:18.692" v="733" actId="20577"/>
          <ac:spMkLst>
            <pc:docMk/>
            <pc:sldMk cId="42023161" sldId="368"/>
            <ac:spMk id="2" creationId="{00000000-0000-0000-0000-000000000000}"/>
          </ac:spMkLst>
        </pc:spChg>
        <pc:spChg chg="mod">
          <ac:chgData name="Loos, M.A. (Manuela)" userId="85de514f-d8a4-4ff0-baf0-d5cad55bf1cc" providerId="ADAL" clId="{7BE26BD8-EB5B-4ADB-8726-754947C4A96E}" dt="2022-01-07T10:04:23.871" v="734" actId="1076"/>
          <ac:spMkLst>
            <pc:docMk/>
            <pc:sldMk cId="42023161" sldId="368"/>
            <ac:spMk id="3" creationId="{00000000-0000-0000-0000-000000000000}"/>
          </ac:spMkLst>
        </pc:spChg>
      </pc:sldChg>
      <pc:sldChg chg="modSp mod">
        <pc:chgData name="Loos, M.A. (Manuela)" userId="85de514f-d8a4-4ff0-baf0-d5cad55bf1cc" providerId="ADAL" clId="{7BE26BD8-EB5B-4ADB-8726-754947C4A96E}" dt="2022-01-07T10:04:49.366" v="735" actId="1076"/>
        <pc:sldMkLst>
          <pc:docMk/>
          <pc:sldMk cId="1227800986" sldId="370"/>
        </pc:sldMkLst>
        <pc:spChg chg="mod">
          <ac:chgData name="Loos, M.A. (Manuela)" userId="85de514f-d8a4-4ff0-baf0-d5cad55bf1cc" providerId="ADAL" clId="{7BE26BD8-EB5B-4ADB-8726-754947C4A96E}" dt="2022-01-07T10:04:49.366" v="735" actId="1076"/>
          <ac:spMkLst>
            <pc:docMk/>
            <pc:sldMk cId="1227800986" sldId="370"/>
            <ac:spMk id="2" creationId="{95C6D20B-9BB9-4E20-B57E-95C022634738}"/>
          </ac:spMkLst>
        </pc:spChg>
        <pc:spChg chg="mod">
          <ac:chgData name="Loos, M.A. (Manuela)" userId="85de514f-d8a4-4ff0-baf0-d5cad55bf1cc" providerId="ADAL" clId="{7BE26BD8-EB5B-4ADB-8726-754947C4A96E}" dt="2022-01-07T10:04:49.366" v="735" actId="1076"/>
          <ac:spMkLst>
            <pc:docMk/>
            <pc:sldMk cId="1227800986" sldId="370"/>
            <ac:spMk id="7" creationId="{3B840ED9-1A3D-444B-A17A-E6974EAE2899}"/>
          </ac:spMkLst>
        </pc:spChg>
        <pc:graphicFrameChg chg="mod">
          <ac:chgData name="Loos, M.A. (Manuela)" userId="85de514f-d8a4-4ff0-baf0-d5cad55bf1cc" providerId="ADAL" clId="{7BE26BD8-EB5B-4ADB-8726-754947C4A96E}" dt="2022-01-07T10:04:49.366" v="735" actId="1076"/>
          <ac:graphicFrameMkLst>
            <pc:docMk/>
            <pc:sldMk cId="1227800986" sldId="370"/>
            <ac:graphicFrameMk id="6" creationId="{C0B19F5E-7328-470A-9DD2-A8B0971007CB}"/>
          </ac:graphicFrameMkLst>
        </pc:graphicFrameChg>
      </pc:sldChg>
      <pc:sldChg chg="modSp mod">
        <pc:chgData name="Loos, M.A. (Manuela)" userId="85de514f-d8a4-4ff0-baf0-d5cad55bf1cc" providerId="ADAL" clId="{7BE26BD8-EB5B-4ADB-8726-754947C4A96E}" dt="2022-01-07T10:54:14.687" v="1128" actId="1076"/>
        <pc:sldMkLst>
          <pc:docMk/>
          <pc:sldMk cId="3898618588" sldId="375"/>
        </pc:sldMkLst>
        <pc:spChg chg="mod">
          <ac:chgData name="Loos, M.A. (Manuela)" userId="85de514f-d8a4-4ff0-baf0-d5cad55bf1cc" providerId="ADAL" clId="{7BE26BD8-EB5B-4ADB-8726-754947C4A96E}" dt="2022-01-07T10:54:14.687" v="1128" actId="1076"/>
          <ac:spMkLst>
            <pc:docMk/>
            <pc:sldMk cId="3898618588" sldId="375"/>
            <ac:spMk id="2" creationId="{87A305E8-F196-4D56-9317-87434BD65B4B}"/>
          </ac:spMkLst>
        </pc:spChg>
        <pc:spChg chg="mod">
          <ac:chgData name="Loos, M.A. (Manuela)" userId="85de514f-d8a4-4ff0-baf0-d5cad55bf1cc" providerId="ADAL" clId="{7BE26BD8-EB5B-4ADB-8726-754947C4A96E}" dt="2022-01-07T10:54:09.758" v="1127" actId="6549"/>
          <ac:spMkLst>
            <pc:docMk/>
            <pc:sldMk cId="3898618588" sldId="375"/>
            <ac:spMk id="3" creationId="{F717E5E5-0A8A-4B29-A4F0-4BE3B05B1B0D}"/>
          </ac:spMkLst>
        </pc:spChg>
      </pc:sldChg>
      <pc:sldChg chg="modSp mod">
        <pc:chgData name="Loos, M.A. (Manuela)" userId="85de514f-d8a4-4ff0-baf0-d5cad55bf1cc" providerId="ADAL" clId="{7BE26BD8-EB5B-4ADB-8726-754947C4A96E}" dt="2022-01-07T10:55:08.907" v="1129" actId="1076"/>
        <pc:sldMkLst>
          <pc:docMk/>
          <pc:sldMk cId="3372421565" sldId="376"/>
        </pc:sldMkLst>
        <pc:spChg chg="mod">
          <ac:chgData name="Loos, M.A. (Manuela)" userId="85de514f-d8a4-4ff0-baf0-d5cad55bf1cc" providerId="ADAL" clId="{7BE26BD8-EB5B-4ADB-8726-754947C4A96E}" dt="2022-01-07T10:55:08.907" v="1129" actId="1076"/>
          <ac:spMkLst>
            <pc:docMk/>
            <pc:sldMk cId="3372421565" sldId="376"/>
            <ac:spMk id="19" creationId="{00000000-0000-0000-0000-000000000000}"/>
          </ac:spMkLst>
        </pc:spChg>
      </pc:sldChg>
      <pc:sldChg chg="modSp mod">
        <pc:chgData name="Loos, M.A. (Manuela)" userId="85de514f-d8a4-4ff0-baf0-d5cad55bf1cc" providerId="ADAL" clId="{7BE26BD8-EB5B-4ADB-8726-754947C4A96E}" dt="2022-01-07T09:39:20.428" v="338" actId="1035"/>
        <pc:sldMkLst>
          <pc:docMk/>
          <pc:sldMk cId="4024289419" sldId="383"/>
        </pc:sldMkLst>
        <pc:spChg chg="mod">
          <ac:chgData name="Loos, M.A. (Manuela)" userId="85de514f-d8a4-4ff0-baf0-d5cad55bf1cc" providerId="ADAL" clId="{7BE26BD8-EB5B-4ADB-8726-754947C4A96E}" dt="2022-01-07T09:39:20.428" v="338" actId="1035"/>
          <ac:spMkLst>
            <pc:docMk/>
            <pc:sldMk cId="4024289419" sldId="383"/>
            <ac:spMk id="2" creationId="{4DCA5825-C053-4B77-8F53-AFD98BF78D76}"/>
          </ac:spMkLst>
        </pc:spChg>
        <pc:spChg chg="mod">
          <ac:chgData name="Loos, M.A. (Manuela)" userId="85de514f-d8a4-4ff0-baf0-d5cad55bf1cc" providerId="ADAL" clId="{7BE26BD8-EB5B-4ADB-8726-754947C4A96E}" dt="2022-01-07T09:39:20.428" v="338" actId="1035"/>
          <ac:spMkLst>
            <pc:docMk/>
            <pc:sldMk cId="4024289419" sldId="383"/>
            <ac:spMk id="20" creationId="{48AD00F8-0321-4009-8F06-A86F4026459C}"/>
          </ac:spMkLst>
        </pc:spChg>
        <pc:spChg chg="mod">
          <ac:chgData name="Loos, M.A. (Manuela)" userId="85de514f-d8a4-4ff0-baf0-d5cad55bf1cc" providerId="ADAL" clId="{7BE26BD8-EB5B-4ADB-8726-754947C4A96E}" dt="2022-01-07T09:39:20.428" v="338" actId="1035"/>
          <ac:spMkLst>
            <pc:docMk/>
            <pc:sldMk cId="4024289419" sldId="383"/>
            <ac:spMk id="21" creationId="{6FC2D236-C83E-46B0-B3ED-9298E092A524}"/>
          </ac:spMkLst>
        </pc:spChg>
        <pc:spChg chg="mod">
          <ac:chgData name="Loos, M.A. (Manuela)" userId="85de514f-d8a4-4ff0-baf0-d5cad55bf1cc" providerId="ADAL" clId="{7BE26BD8-EB5B-4ADB-8726-754947C4A96E}" dt="2022-01-07T09:39:20.428" v="338" actId="1035"/>
          <ac:spMkLst>
            <pc:docMk/>
            <pc:sldMk cId="4024289419" sldId="383"/>
            <ac:spMk id="22" creationId="{1409FECB-025E-493D-98E8-8E09E831EDA4}"/>
          </ac:spMkLst>
        </pc:spChg>
        <pc:spChg chg="mod">
          <ac:chgData name="Loos, M.A. (Manuela)" userId="85de514f-d8a4-4ff0-baf0-d5cad55bf1cc" providerId="ADAL" clId="{7BE26BD8-EB5B-4ADB-8726-754947C4A96E}" dt="2022-01-07T09:39:20.428" v="338" actId="1035"/>
          <ac:spMkLst>
            <pc:docMk/>
            <pc:sldMk cId="4024289419" sldId="383"/>
            <ac:spMk id="23" creationId="{6AC61376-E920-40B2-A34D-15C244A18CF7}"/>
          </ac:spMkLst>
        </pc:spChg>
        <pc:picChg chg="mod">
          <ac:chgData name="Loos, M.A. (Manuela)" userId="85de514f-d8a4-4ff0-baf0-d5cad55bf1cc" providerId="ADAL" clId="{7BE26BD8-EB5B-4ADB-8726-754947C4A96E}" dt="2022-01-07T09:39:20.428" v="338" actId="1035"/>
          <ac:picMkLst>
            <pc:docMk/>
            <pc:sldMk cId="4024289419" sldId="383"/>
            <ac:picMk id="19" creationId="{C183D9CD-60AB-4D71-AF6E-2A8AE839B4F0}"/>
          </ac:picMkLst>
        </pc:picChg>
      </pc:sldChg>
      <pc:sldChg chg="modSp mod">
        <pc:chgData name="Loos, M.A. (Manuela)" userId="85de514f-d8a4-4ff0-baf0-d5cad55bf1cc" providerId="ADAL" clId="{7BE26BD8-EB5B-4ADB-8726-754947C4A96E}" dt="2022-01-07T09:39:32.479" v="339" actId="1076"/>
        <pc:sldMkLst>
          <pc:docMk/>
          <pc:sldMk cId="1514297591" sldId="391"/>
        </pc:sldMkLst>
        <pc:spChg chg="mod">
          <ac:chgData name="Loos, M.A. (Manuela)" userId="85de514f-d8a4-4ff0-baf0-d5cad55bf1cc" providerId="ADAL" clId="{7BE26BD8-EB5B-4ADB-8726-754947C4A96E}" dt="2022-01-07T09:39:32.479" v="339" actId="1076"/>
          <ac:spMkLst>
            <pc:docMk/>
            <pc:sldMk cId="1514297591" sldId="391"/>
            <ac:spMk id="2" creationId="{5A82D9BC-C9B9-4BCB-B0DE-26A6B0E68B34}"/>
          </ac:spMkLst>
        </pc:spChg>
      </pc:sldChg>
      <pc:sldChg chg="modNotesTx">
        <pc:chgData name="Loos, M.A. (Manuela)" userId="85de514f-d8a4-4ff0-baf0-d5cad55bf1cc" providerId="ADAL" clId="{7BE26BD8-EB5B-4ADB-8726-754947C4A96E}" dt="2022-01-14T10:29:01.917" v="1217" actId="115"/>
        <pc:sldMkLst>
          <pc:docMk/>
          <pc:sldMk cId="123208411" sldId="395"/>
        </pc:sldMkLst>
      </pc:sldChg>
      <pc:sldChg chg="modNotesTx">
        <pc:chgData name="Loos, M.A. (Manuela)" userId="85de514f-d8a4-4ff0-baf0-d5cad55bf1cc" providerId="ADAL" clId="{7BE26BD8-EB5B-4ADB-8726-754947C4A96E}" dt="2022-01-14T10:28:50.534" v="1214" actId="6549"/>
        <pc:sldMkLst>
          <pc:docMk/>
          <pc:sldMk cId="4102637317" sldId="396"/>
        </pc:sldMkLst>
      </pc:sldChg>
      <pc:sldChg chg="modSp mod modNotesTx">
        <pc:chgData name="Loos, M.A. (Manuela)" userId="85de514f-d8a4-4ff0-baf0-d5cad55bf1cc" providerId="ADAL" clId="{7BE26BD8-EB5B-4ADB-8726-754947C4A96E}" dt="2022-01-14T10:19:14.742" v="1131" actId="6549"/>
        <pc:sldMkLst>
          <pc:docMk/>
          <pc:sldMk cId="1980990830" sldId="398"/>
        </pc:sldMkLst>
        <pc:spChg chg="mod">
          <ac:chgData name="Loos, M.A. (Manuela)" userId="85de514f-d8a4-4ff0-baf0-d5cad55bf1cc" providerId="ADAL" clId="{7BE26BD8-EB5B-4ADB-8726-754947C4A96E}" dt="2022-01-07T09:22:47.510" v="36" actId="20577"/>
          <ac:spMkLst>
            <pc:docMk/>
            <pc:sldMk cId="1980990830" sldId="398"/>
            <ac:spMk id="3" creationId="{C42E02AD-2962-4393-83DB-319ADFD1EA86}"/>
          </ac:spMkLst>
        </pc:spChg>
      </pc:sldChg>
      <pc:sldChg chg="modNotesTx">
        <pc:chgData name="Loos, M.A. (Manuela)" userId="85de514f-d8a4-4ff0-baf0-d5cad55bf1cc" providerId="ADAL" clId="{7BE26BD8-EB5B-4ADB-8726-754947C4A96E}" dt="2022-01-14T10:42:12.284" v="1499" actId="20577"/>
        <pc:sldMkLst>
          <pc:docMk/>
          <pc:sldMk cId="654591969" sldId="400"/>
        </pc:sldMkLst>
      </pc:sldChg>
      <pc:sldChg chg="modSp mod modNotesTx">
        <pc:chgData name="Loos, M.A. (Manuela)" userId="85de514f-d8a4-4ff0-baf0-d5cad55bf1cc" providerId="ADAL" clId="{7BE26BD8-EB5B-4ADB-8726-754947C4A96E}" dt="2022-01-14T10:31:24.576" v="1263" actId="20577"/>
        <pc:sldMkLst>
          <pc:docMk/>
          <pc:sldMk cId="1402274049" sldId="406"/>
        </pc:sldMkLst>
        <pc:spChg chg="mod">
          <ac:chgData name="Loos, M.A. (Manuela)" userId="85de514f-d8a4-4ff0-baf0-d5cad55bf1cc" providerId="ADAL" clId="{7BE26BD8-EB5B-4ADB-8726-754947C4A96E}" dt="2022-01-07T09:44:47.615" v="495" actId="1076"/>
          <ac:spMkLst>
            <pc:docMk/>
            <pc:sldMk cId="1402274049" sldId="406"/>
            <ac:spMk id="12" creationId="{7CD49BED-4558-4025-BEEA-F333ECACBA3F}"/>
          </ac:spMkLst>
        </pc:spChg>
        <pc:spChg chg="mod">
          <ac:chgData name="Loos, M.A. (Manuela)" userId="85de514f-d8a4-4ff0-baf0-d5cad55bf1cc" providerId="ADAL" clId="{7BE26BD8-EB5B-4ADB-8726-754947C4A96E}" dt="2022-01-07T09:45:30.214" v="496" actId="1076"/>
          <ac:spMkLst>
            <pc:docMk/>
            <pc:sldMk cId="1402274049" sldId="406"/>
            <ac:spMk id="14" creationId="{F17BDE3D-750E-4196-98EF-548E72AE103C}"/>
          </ac:spMkLst>
        </pc:spChg>
        <pc:spChg chg="mod">
          <ac:chgData name="Loos, M.A. (Manuela)" userId="85de514f-d8a4-4ff0-baf0-d5cad55bf1cc" providerId="ADAL" clId="{7BE26BD8-EB5B-4ADB-8726-754947C4A96E}" dt="2022-01-07T09:45:30.214" v="496" actId="1076"/>
          <ac:spMkLst>
            <pc:docMk/>
            <pc:sldMk cId="1402274049" sldId="406"/>
            <ac:spMk id="16" creationId="{24BDCE93-5ED8-4160-AFB7-3B6D741BEC0A}"/>
          </ac:spMkLst>
        </pc:spChg>
        <pc:spChg chg="mod">
          <ac:chgData name="Loos, M.A. (Manuela)" userId="85de514f-d8a4-4ff0-baf0-d5cad55bf1cc" providerId="ADAL" clId="{7BE26BD8-EB5B-4ADB-8726-754947C4A96E}" dt="2022-01-07T09:44:40.232" v="494" actId="1036"/>
          <ac:spMkLst>
            <pc:docMk/>
            <pc:sldMk cId="1402274049" sldId="406"/>
            <ac:spMk id="17" creationId="{81A5D402-F225-4494-8959-1B06B8DBF3FB}"/>
          </ac:spMkLst>
        </pc:spChg>
        <pc:spChg chg="mod">
          <ac:chgData name="Loos, M.A. (Manuela)" userId="85de514f-d8a4-4ff0-baf0-d5cad55bf1cc" providerId="ADAL" clId="{7BE26BD8-EB5B-4ADB-8726-754947C4A96E}" dt="2022-01-07T09:44:40.232" v="494" actId="1036"/>
          <ac:spMkLst>
            <pc:docMk/>
            <pc:sldMk cId="1402274049" sldId="406"/>
            <ac:spMk id="18" creationId="{87466354-A0BC-431B-8BA8-A0E58AAE521B}"/>
          </ac:spMkLst>
        </pc:spChg>
        <pc:picChg chg="mod">
          <ac:chgData name="Loos, M.A. (Manuela)" userId="85de514f-d8a4-4ff0-baf0-d5cad55bf1cc" providerId="ADAL" clId="{7BE26BD8-EB5B-4ADB-8726-754947C4A96E}" dt="2022-01-07T09:44:40.232" v="494" actId="1036"/>
          <ac:picMkLst>
            <pc:docMk/>
            <pc:sldMk cId="1402274049" sldId="406"/>
            <ac:picMk id="13" creationId="{E38E6F4C-9FB4-4D1D-9CF2-FAD1EB2715C6}"/>
          </ac:picMkLst>
        </pc:picChg>
        <pc:picChg chg="mod">
          <ac:chgData name="Loos, M.A. (Manuela)" userId="85de514f-d8a4-4ff0-baf0-d5cad55bf1cc" providerId="ADAL" clId="{7BE26BD8-EB5B-4ADB-8726-754947C4A96E}" dt="2022-01-07T09:44:40.232" v="494" actId="1036"/>
          <ac:picMkLst>
            <pc:docMk/>
            <pc:sldMk cId="1402274049" sldId="406"/>
            <ac:picMk id="15" creationId="{D914EC4A-903B-4793-975F-1FD86DA869A9}"/>
          </ac:picMkLst>
        </pc:picChg>
        <pc:picChg chg="mod">
          <ac:chgData name="Loos, M.A. (Manuela)" userId="85de514f-d8a4-4ff0-baf0-d5cad55bf1cc" providerId="ADAL" clId="{7BE26BD8-EB5B-4ADB-8726-754947C4A96E}" dt="2022-01-07T09:44:40.232" v="494" actId="1036"/>
          <ac:picMkLst>
            <pc:docMk/>
            <pc:sldMk cId="1402274049" sldId="406"/>
            <ac:picMk id="22" creationId="{711C6413-2CEC-4B79-A2CC-4A836B8FA91B}"/>
          </ac:picMkLst>
        </pc:picChg>
      </pc:sldChg>
      <pc:sldChg chg="modSp mod modNotesTx">
        <pc:chgData name="Loos, M.A. (Manuela)" userId="85de514f-d8a4-4ff0-baf0-d5cad55bf1cc" providerId="ADAL" clId="{7BE26BD8-EB5B-4ADB-8726-754947C4A96E}" dt="2022-01-14T10:32:15.618" v="1269" actId="20577"/>
        <pc:sldMkLst>
          <pc:docMk/>
          <pc:sldMk cId="264064670" sldId="407"/>
        </pc:sldMkLst>
        <pc:spChg chg="mod">
          <ac:chgData name="Loos, M.A. (Manuela)" userId="85de514f-d8a4-4ff0-baf0-d5cad55bf1cc" providerId="ADAL" clId="{7BE26BD8-EB5B-4ADB-8726-754947C4A96E}" dt="2022-01-07T09:43:27.909" v="469" actId="1076"/>
          <ac:spMkLst>
            <pc:docMk/>
            <pc:sldMk cId="264064670" sldId="407"/>
            <ac:spMk id="14" creationId="{81FECAD8-1C3F-4560-B9C6-2FD40935CCE9}"/>
          </ac:spMkLst>
        </pc:spChg>
        <pc:spChg chg="mod">
          <ac:chgData name="Loos, M.A. (Manuela)" userId="85de514f-d8a4-4ff0-baf0-d5cad55bf1cc" providerId="ADAL" clId="{7BE26BD8-EB5B-4ADB-8726-754947C4A96E}" dt="2022-01-07T09:43:43.337" v="471" actId="14100"/>
          <ac:spMkLst>
            <pc:docMk/>
            <pc:sldMk cId="264064670" sldId="407"/>
            <ac:spMk id="16" creationId="{B653F5DD-E677-4FDC-9F6F-35535458D20A}"/>
          </ac:spMkLst>
        </pc:spChg>
        <pc:spChg chg="mod">
          <ac:chgData name="Loos, M.A. (Manuela)" userId="85de514f-d8a4-4ff0-baf0-d5cad55bf1cc" providerId="ADAL" clId="{7BE26BD8-EB5B-4ADB-8726-754947C4A96E}" dt="2022-01-07T09:43:43.337" v="471" actId="14100"/>
          <ac:spMkLst>
            <pc:docMk/>
            <pc:sldMk cId="264064670" sldId="407"/>
            <ac:spMk id="17" creationId="{FAA146DD-36BC-49DB-900A-24202C5D58D9}"/>
          </ac:spMkLst>
        </pc:spChg>
        <pc:spChg chg="mod">
          <ac:chgData name="Loos, M.A. (Manuela)" userId="85de514f-d8a4-4ff0-baf0-d5cad55bf1cc" providerId="ADAL" clId="{7BE26BD8-EB5B-4ADB-8726-754947C4A96E}" dt="2022-01-07T09:44:07.830" v="475" actId="20577"/>
          <ac:spMkLst>
            <pc:docMk/>
            <pc:sldMk cId="264064670" sldId="407"/>
            <ac:spMk id="18" creationId="{07CE26D1-CF5A-4F43-A226-FE42F35EF613}"/>
          </ac:spMkLst>
        </pc:spChg>
        <pc:spChg chg="mod">
          <ac:chgData name="Loos, M.A. (Manuela)" userId="85de514f-d8a4-4ff0-baf0-d5cad55bf1cc" providerId="ADAL" clId="{7BE26BD8-EB5B-4ADB-8726-754947C4A96E}" dt="2022-01-07T09:43:54.405" v="472" actId="1076"/>
          <ac:spMkLst>
            <pc:docMk/>
            <pc:sldMk cId="264064670" sldId="407"/>
            <ac:spMk id="19" creationId="{37BE2803-1B64-415C-B4F5-B68129FAB24C}"/>
          </ac:spMkLst>
        </pc:spChg>
        <pc:picChg chg="mod">
          <ac:chgData name="Loos, M.A. (Manuela)" userId="85de514f-d8a4-4ff0-baf0-d5cad55bf1cc" providerId="ADAL" clId="{7BE26BD8-EB5B-4ADB-8726-754947C4A96E}" dt="2022-01-07T09:43:54.405" v="472" actId="1076"/>
          <ac:picMkLst>
            <pc:docMk/>
            <pc:sldMk cId="264064670" sldId="407"/>
            <ac:picMk id="13" creationId="{E38E6F4C-9FB4-4D1D-9CF2-FAD1EB2715C6}"/>
          </ac:picMkLst>
        </pc:picChg>
        <pc:picChg chg="mod">
          <ac:chgData name="Loos, M.A. (Manuela)" userId="85de514f-d8a4-4ff0-baf0-d5cad55bf1cc" providerId="ADAL" clId="{7BE26BD8-EB5B-4ADB-8726-754947C4A96E}" dt="2022-01-07T09:43:43.337" v="471" actId="14100"/>
          <ac:picMkLst>
            <pc:docMk/>
            <pc:sldMk cId="264064670" sldId="407"/>
            <ac:picMk id="15" creationId="{D914EC4A-903B-4793-975F-1FD86DA869A9}"/>
          </ac:picMkLst>
        </pc:picChg>
        <pc:picChg chg="mod">
          <ac:chgData name="Loos, M.A. (Manuela)" userId="85de514f-d8a4-4ff0-baf0-d5cad55bf1cc" providerId="ADAL" clId="{7BE26BD8-EB5B-4ADB-8726-754947C4A96E}" dt="2022-01-07T09:43:43.337" v="471" actId="14100"/>
          <ac:picMkLst>
            <pc:docMk/>
            <pc:sldMk cId="264064670" sldId="407"/>
            <ac:picMk id="22" creationId="{711C6413-2CEC-4B79-A2CC-4A836B8FA91B}"/>
          </ac:picMkLst>
        </pc:picChg>
      </pc:sldChg>
      <pc:sldChg chg="modSp mod modNotesTx">
        <pc:chgData name="Loos, M.A. (Manuela)" userId="85de514f-d8a4-4ff0-baf0-d5cad55bf1cc" providerId="ADAL" clId="{7BE26BD8-EB5B-4ADB-8726-754947C4A96E}" dt="2022-01-14T11:00:32.779" v="1836" actId="20577"/>
        <pc:sldMkLst>
          <pc:docMk/>
          <pc:sldMk cId="355468751" sldId="408"/>
        </pc:sldMkLst>
        <pc:spChg chg="mod">
          <ac:chgData name="Loos, M.A. (Manuela)" userId="85de514f-d8a4-4ff0-baf0-d5cad55bf1cc" providerId="ADAL" clId="{7BE26BD8-EB5B-4ADB-8726-754947C4A96E}" dt="2022-01-07T10:44:32.658" v="1052" actId="1076"/>
          <ac:spMkLst>
            <pc:docMk/>
            <pc:sldMk cId="355468751" sldId="408"/>
            <ac:spMk id="2" creationId="{41970331-8AD0-4A7E-A1A6-3D1C0B8EA0F9}"/>
          </ac:spMkLst>
        </pc:spChg>
        <pc:spChg chg="mod">
          <ac:chgData name="Loos, M.A. (Manuela)" userId="85de514f-d8a4-4ff0-baf0-d5cad55bf1cc" providerId="ADAL" clId="{7BE26BD8-EB5B-4ADB-8726-754947C4A96E}" dt="2022-01-07T10:44:32.658" v="1052" actId="1076"/>
          <ac:spMkLst>
            <pc:docMk/>
            <pc:sldMk cId="355468751" sldId="408"/>
            <ac:spMk id="12" creationId="{65A42B8F-E145-4378-AEED-017DAAAF41DC}"/>
          </ac:spMkLst>
        </pc:spChg>
        <pc:spChg chg="mod">
          <ac:chgData name="Loos, M.A. (Manuela)" userId="85de514f-d8a4-4ff0-baf0-d5cad55bf1cc" providerId="ADAL" clId="{7BE26BD8-EB5B-4ADB-8726-754947C4A96E}" dt="2022-01-07T10:46:05.641" v="1065" actId="1036"/>
          <ac:spMkLst>
            <pc:docMk/>
            <pc:sldMk cId="355468751" sldId="408"/>
            <ac:spMk id="13" creationId="{9E6556D7-79EC-46FD-B8A6-BC5ED1FC99A6}"/>
          </ac:spMkLst>
        </pc:spChg>
        <pc:spChg chg="mod">
          <ac:chgData name="Loos, M.A. (Manuela)" userId="85de514f-d8a4-4ff0-baf0-d5cad55bf1cc" providerId="ADAL" clId="{7BE26BD8-EB5B-4ADB-8726-754947C4A96E}" dt="2022-01-07T10:44:32.658" v="1052" actId="1076"/>
          <ac:spMkLst>
            <pc:docMk/>
            <pc:sldMk cId="355468751" sldId="408"/>
            <ac:spMk id="17" creationId="{BB728362-35EF-4C75-B04F-1698A7707BE5}"/>
          </ac:spMkLst>
        </pc:spChg>
        <pc:spChg chg="mod">
          <ac:chgData name="Loos, M.A. (Manuela)" userId="85de514f-d8a4-4ff0-baf0-d5cad55bf1cc" providerId="ADAL" clId="{7BE26BD8-EB5B-4ADB-8726-754947C4A96E}" dt="2022-01-07T10:44:32.658" v="1052" actId="1076"/>
          <ac:spMkLst>
            <pc:docMk/>
            <pc:sldMk cId="355468751" sldId="408"/>
            <ac:spMk id="18" creationId="{8DA15814-2561-4468-BBAE-FE23EAC942B2}"/>
          </ac:spMkLst>
        </pc:spChg>
        <pc:spChg chg="mod">
          <ac:chgData name="Loos, M.A. (Manuela)" userId="85de514f-d8a4-4ff0-baf0-d5cad55bf1cc" providerId="ADAL" clId="{7BE26BD8-EB5B-4ADB-8726-754947C4A96E}" dt="2022-01-07T10:46:39.660" v="1071" actId="14100"/>
          <ac:spMkLst>
            <pc:docMk/>
            <pc:sldMk cId="355468751" sldId="408"/>
            <ac:spMk id="19" creationId="{15C1234A-2C0E-4AB3-A44B-B0EA14ED40E0}"/>
          </ac:spMkLst>
        </pc:spChg>
        <pc:spChg chg="mod">
          <ac:chgData name="Loos, M.A. (Manuela)" userId="85de514f-d8a4-4ff0-baf0-d5cad55bf1cc" providerId="ADAL" clId="{7BE26BD8-EB5B-4ADB-8726-754947C4A96E}" dt="2022-01-07T10:46:05.641" v="1065" actId="1036"/>
          <ac:spMkLst>
            <pc:docMk/>
            <pc:sldMk cId="355468751" sldId="408"/>
            <ac:spMk id="20" creationId="{8D828E85-3313-4CC8-8E0A-3FECDF6ECE11}"/>
          </ac:spMkLst>
        </pc:spChg>
        <pc:spChg chg="mod">
          <ac:chgData name="Loos, M.A. (Manuela)" userId="85de514f-d8a4-4ff0-baf0-d5cad55bf1cc" providerId="ADAL" clId="{7BE26BD8-EB5B-4ADB-8726-754947C4A96E}" dt="2022-01-07T10:46:16.606" v="1067" actId="1076"/>
          <ac:spMkLst>
            <pc:docMk/>
            <pc:sldMk cId="355468751" sldId="408"/>
            <ac:spMk id="21" creationId="{43EBF632-D187-474D-A963-D18759511FFD}"/>
          </ac:spMkLst>
        </pc:spChg>
        <pc:spChg chg="mod">
          <ac:chgData name="Loos, M.A. (Manuela)" userId="85de514f-d8a4-4ff0-baf0-d5cad55bf1cc" providerId="ADAL" clId="{7BE26BD8-EB5B-4ADB-8726-754947C4A96E}" dt="2022-01-07T10:46:33.326" v="1069" actId="1076"/>
          <ac:spMkLst>
            <pc:docMk/>
            <pc:sldMk cId="355468751" sldId="408"/>
            <ac:spMk id="22" creationId="{E022CBE8-0987-4D50-A9CE-8EB35DDF8E07}"/>
          </ac:spMkLst>
        </pc:spChg>
        <pc:spChg chg="mod">
          <ac:chgData name="Loos, M.A. (Manuela)" userId="85de514f-d8a4-4ff0-baf0-d5cad55bf1cc" providerId="ADAL" clId="{7BE26BD8-EB5B-4ADB-8726-754947C4A96E}" dt="2022-01-07T10:46:55.802" v="1072" actId="1076"/>
          <ac:spMkLst>
            <pc:docMk/>
            <pc:sldMk cId="355468751" sldId="408"/>
            <ac:spMk id="23" creationId="{E2FBD1B4-457E-4105-9778-012371DFF213}"/>
          </ac:spMkLst>
        </pc:spChg>
        <pc:spChg chg="mod">
          <ac:chgData name="Loos, M.A. (Manuela)" userId="85de514f-d8a4-4ff0-baf0-d5cad55bf1cc" providerId="ADAL" clId="{7BE26BD8-EB5B-4ADB-8726-754947C4A96E}" dt="2022-01-07T10:45:56.862" v="1061" actId="14100"/>
          <ac:spMkLst>
            <pc:docMk/>
            <pc:sldMk cId="355468751" sldId="408"/>
            <ac:spMk id="29" creationId="{C6F26555-D649-475C-B200-3AD6F57D05C2}"/>
          </ac:spMkLst>
        </pc:spChg>
        <pc:spChg chg="mod">
          <ac:chgData name="Loos, M.A. (Manuela)" userId="85de514f-d8a4-4ff0-baf0-d5cad55bf1cc" providerId="ADAL" clId="{7BE26BD8-EB5B-4ADB-8726-754947C4A96E}" dt="2022-01-07T10:45:56.862" v="1061" actId="14100"/>
          <ac:spMkLst>
            <pc:docMk/>
            <pc:sldMk cId="355468751" sldId="408"/>
            <ac:spMk id="31" creationId="{E8A82880-C4B1-4672-8D8E-66283EAF0957}"/>
          </ac:spMkLst>
        </pc:spChg>
        <pc:spChg chg="mod">
          <ac:chgData name="Loos, M.A. (Manuela)" userId="85de514f-d8a4-4ff0-baf0-d5cad55bf1cc" providerId="ADAL" clId="{7BE26BD8-EB5B-4ADB-8726-754947C4A96E}" dt="2022-01-07T10:45:56.862" v="1061" actId="14100"/>
          <ac:spMkLst>
            <pc:docMk/>
            <pc:sldMk cId="355468751" sldId="408"/>
            <ac:spMk id="33" creationId="{9CA20D47-DA6F-4125-B70D-3767FCBFE1CE}"/>
          </ac:spMkLst>
        </pc:spChg>
        <pc:spChg chg="mod">
          <ac:chgData name="Loos, M.A. (Manuela)" userId="85de514f-d8a4-4ff0-baf0-d5cad55bf1cc" providerId="ADAL" clId="{7BE26BD8-EB5B-4ADB-8726-754947C4A96E}" dt="2022-01-07T10:44:32.658" v="1052" actId="1076"/>
          <ac:spMkLst>
            <pc:docMk/>
            <pc:sldMk cId="355468751" sldId="408"/>
            <ac:spMk id="35" creationId="{B83F8BF7-A356-4137-B876-F04F924A698B}"/>
          </ac:spMkLst>
        </pc:spChg>
        <pc:spChg chg="mod">
          <ac:chgData name="Loos, M.A. (Manuela)" userId="85de514f-d8a4-4ff0-baf0-d5cad55bf1cc" providerId="ADAL" clId="{7BE26BD8-EB5B-4ADB-8726-754947C4A96E}" dt="2022-01-07T10:44:32.658" v="1052" actId="1076"/>
          <ac:spMkLst>
            <pc:docMk/>
            <pc:sldMk cId="355468751" sldId="408"/>
            <ac:spMk id="36" creationId="{57AA0BB6-7B56-400A-9C07-F84777ADB5A4}"/>
          </ac:spMkLst>
        </pc:spChg>
        <pc:spChg chg="mod">
          <ac:chgData name="Loos, M.A. (Manuela)" userId="85de514f-d8a4-4ff0-baf0-d5cad55bf1cc" providerId="ADAL" clId="{7BE26BD8-EB5B-4ADB-8726-754947C4A96E}" dt="2022-01-07T10:44:32.658" v="1052" actId="1076"/>
          <ac:spMkLst>
            <pc:docMk/>
            <pc:sldMk cId="355468751" sldId="408"/>
            <ac:spMk id="37" creationId="{56018313-F6CE-4B9B-8A94-9B6B7C0444F0}"/>
          </ac:spMkLst>
        </pc:spChg>
        <pc:spChg chg="mod">
          <ac:chgData name="Loos, M.A. (Manuela)" userId="85de514f-d8a4-4ff0-baf0-d5cad55bf1cc" providerId="ADAL" clId="{7BE26BD8-EB5B-4ADB-8726-754947C4A96E}" dt="2022-01-07T10:44:32.658" v="1052" actId="1076"/>
          <ac:spMkLst>
            <pc:docMk/>
            <pc:sldMk cId="355468751" sldId="408"/>
            <ac:spMk id="38" creationId="{2FB6D39C-BDA9-4BB7-A638-09BFABF94802}"/>
          </ac:spMkLst>
        </pc:spChg>
        <pc:cxnChg chg="mod">
          <ac:chgData name="Loos, M.A. (Manuela)" userId="85de514f-d8a4-4ff0-baf0-d5cad55bf1cc" providerId="ADAL" clId="{7BE26BD8-EB5B-4ADB-8726-754947C4A96E}" dt="2022-01-07T10:44:32.658" v="1052" actId="1076"/>
          <ac:cxnSpMkLst>
            <pc:docMk/>
            <pc:sldMk cId="355468751" sldId="408"/>
            <ac:cxnSpMk id="24" creationId="{FFAACE17-FE00-4220-A233-FA92759EC862}"/>
          </ac:cxnSpMkLst>
        </pc:cxnChg>
        <pc:cxnChg chg="mod">
          <ac:chgData name="Loos, M.A. (Manuela)" userId="85de514f-d8a4-4ff0-baf0-d5cad55bf1cc" providerId="ADAL" clId="{7BE26BD8-EB5B-4ADB-8726-754947C4A96E}" dt="2022-01-07T10:44:32.658" v="1052" actId="1076"/>
          <ac:cxnSpMkLst>
            <pc:docMk/>
            <pc:sldMk cId="355468751" sldId="408"/>
            <ac:cxnSpMk id="25" creationId="{E1CCC490-D471-4D2C-A725-CBFD46DDFA51}"/>
          </ac:cxnSpMkLst>
        </pc:cxnChg>
      </pc:sldChg>
      <pc:sldChg chg="modSp mod modNotesTx">
        <pc:chgData name="Loos, M.A. (Manuela)" userId="85de514f-d8a4-4ff0-baf0-d5cad55bf1cc" providerId="ADAL" clId="{7BE26BD8-EB5B-4ADB-8726-754947C4A96E}" dt="2022-01-14T10:34:45.461" v="1310" actId="20577"/>
        <pc:sldMkLst>
          <pc:docMk/>
          <pc:sldMk cId="3616049655" sldId="410"/>
        </pc:sldMkLst>
        <pc:spChg chg="mod">
          <ac:chgData name="Loos, M.A. (Manuela)" userId="85de514f-d8a4-4ff0-baf0-d5cad55bf1cc" providerId="ADAL" clId="{7BE26BD8-EB5B-4ADB-8726-754947C4A96E}" dt="2022-01-07T09:49:26.967" v="564" actId="20577"/>
          <ac:spMkLst>
            <pc:docMk/>
            <pc:sldMk cId="3616049655" sldId="410"/>
            <ac:spMk id="2" creationId="{75F848BD-5DFD-4024-9F40-11E9805B29F9}"/>
          </ac:spMkLst>
        </pc:spChg>
      </pc:sldChg>
      <pc:sldChg chg="modSp mod modNotesTx">
        <pc:chgData name="Loos, M.A. (Manuela)" userId="85de514f-d8a4-4ff0-baf0-d5cad55bf1cc" providerId="ADAL" clId="{7BE26BD8-EB5B-4ADB-8726-754947C4A96E}" dt="2022-01-14T11:03:44.098" v="1891" actId="6549"/>
        <pc:sldMkLst>
          <pc:docMk/>
          <pc:sldMk cId="1280665324" sldId="411"/>
        </pc:sldMkLst>
        <pc:spChg chg="mod">
          <ac:chgData name="Loos, M.A. (Manuela)" userId="85de514f-d8a4-4ff0-baf0-d5cad55bf1cc" providerId="ADAL" clId="{7BE26BD8-EB5B-4ADB-8726-754947C4A96E}" dt="2022-01-07T10:52:36.346" v="1110" actId="1076"/>
          <ac:spMkLst>
            <pc:docMk/>
            <pc:sldMk cId="1280665324" sldId="411"/>
            <ac:spMk id="2" creationId="{5B183465-BF68-48AC-B7B2-0B0CF4B72524}"/>
          </ac:spMkLst>
        </pc:spChg>
        <pc:spChg chg="mod">
          <ac:chgData name="Loos, M.A. (Manuela)" userId="85de514f-d8a4-4ff0-baf0-d5cad55bf1cc" providerId="ADAL" clId="{7BE26BD8-EB5B-4ADB-8726-754947C4A96E}" dt="2022-01-07T10:52:49.577" v="1112" actId="14100"/>
          <ac:spMkLst>
            <pc:docMk/>
            <pc:sldMk cId="1280665324" sldId="411"/>
            <ac:spMk id="8" creationId="{B68C0C31-29AA-4892-A56E-607C20E2A4F6}"/>
          </ac:spMkLst>
        </pc:spChg>
        <pc:spChg chg="mod">
          <ac:chgData name="Loos, M.A. (Manuela)" userId="85de514f-d8a4-4ff0-baf0-d5cad55bf1cc" providerId="ADAL" clId="{7BE26BD8-EB5B-4ADB-8726-754947C4A96E}" dt="2022-01-07T10:52:58.354" v="1113" actId="1076"/>
          <ac:spMkLst>
            <pc:docMk/>
            <pc:sldMk cId="1280665324" sldId="411"/>
            <ac:spMk id="11" creationId="{649DC350-8108-45FB-B3C0-AEC8583D2BF6}"/>
          </ac:spMkLst>
        </pc:spChg>
        <pc:graphicFrameChg chg="mod">
          <ac:chgData name="Loos, M.A. (Manuela)" userId="85de514f-d8a4-4ff0-baf0-d5cad55bf1cc" providerId="ADAL" clId="{7BE26BD8-EB5B-4ADB-8726-754947C4A96E}" dt="2022-01-07T10:52:41.215" v="1111" actId="1076"/>
          <ac:graphicFrameMkLst>
            <pc:docMk/>
            <pc:sldMk cId="1280665324" sldId="411"/>
            <ac:graphicFrameMk id="6" creationId="{ED5472BE-588B-4E88-98F1-450F602588A3}"/>
          </ac:graphicFrameMkLst>
        </pc:graphicFrameChg>
      </pc:sldChg>
      <pc:sldChg chg="modSp mod modNotesTx">
        <pc:chgData name="Loos, M.A. (Manuela)" userId="85de514f-d8a4-4ff0-baf0-d5cad55bf1cc" providerId="ADAL" clId="{7BE26BD8-EB5B-4ADB-8726-754947C4A96E}" dt="2022-01-14T11:01:20.987" v="1856" actId="6549"/>
        <pc:sldMkLst>
          <pc:docMk/>
          <pc:sldMk cId="2211372981" sldId="412"/>
        </pc:sldMkLst>
        <pc:spChg chg="mod">
          <ac:chgData name="Loos, M.A. (Manuela)" userId="85de514f-d8a4-4ff0-baf0-d5cad55bf1cc" providerId="ADAL" clId="{7BE26BD8-EB5B-4ADB-8726-754947C4A96E}" dt="2022-01-07T10:49:45.471" v="1091" actId="20577"/>
          <ac:spMkLst>
            <pc:docMk/>
            <pc:sldMk cId="2211372981" sldId="412"/>
            <ac:spMk id="8" creationId="{B68C0C31-29AA-4892-A56E-607C20E2A4F6}"/>
          </ac:spMkLst>
        </pc:spChg>
      </pc:sldChg>
      <pc:sldChg chg="modSp mod modNotesTx">
        <pc:chgData name="Loos, M.A. (Manuela)" userId="85de514f-d8a4-4ff0-baf0-d5cad55bf1cc" providerId="ADAL" clId="{7BE26BD8-EB5B-4ADB-8726-754947C4A96E}" dt="2022-01-14T10:38:49.500" v="1380" actId="108"/>
        <pc:sldMkLst>
          <pc:docMk/>
          <pc:sldMk cId="3521907862" sldId="413"/>
        </pc:sldMkLst>
        <pc:spChg chg="mod">
          <ac:chgData name="Loos, M.A. (Manuela)" userId="85de514f-d8a4-4ff0-baf0-d5cad55bf1cc" providerId="ADAL" clId="{7BE26BD8-EB5B-4ADB-8726-754947C4A96E}" dt="2022-01-07T09:56:43.968" v="666" actId="179"/>
          <ac:spMkLst>
            <pc:docMk/>
            <pc:sldMk cId="3521907862" sldId="413"/>
            <ac:spMk id="8" creationId="{B68C0C31-29AA-4892-A56E-607C20E2A4F6}"/>
          </ac:spMkLst>
        </pc:spChg>
        <pc:spChg chg="mod">
          <ac:chgData name="Loos, M.A. (Manuela)" userId="85de514f-d8a4-4ff0-baf0-d5cad55bf1cc" providerId="ADAL" clId="{7BE26BD8-EB5B-4ADB-8726-754947C4A96E}" dt="2022-01-07T09:57:07.001" v="667" actId="1076"/>
          <ac:spMkLst>
            <pc:docMk/>
            <pc:sldMk cId="3521907862" sldId="413"/>
            <ac:spMk id="9" creationId="{844F8A4B-A14A-4EA3-B5A1-48C23073C617}"/>
          </ac:spMkLst>
        </pc:spChg>
      </pc:sldChg>
      <pc:sldChg chg="modSp mod modNotesTx">
        <pc:chgData name="Loos, M.A. (Manuela)" userId="85de514f-d8a4-4ff0-baf0-d5cad55bf1cc" providerId="ADAL" clId="{7BE26BD8-EB5B-4ADB-8726-754947C4A96E}" dt="2022-01-14T10:54:38.540" v="1768" actId="20577"/>
        <pc:sldMkLst>
          <pc:docMk/>
          <pc:sldMk cId="878541460" sldId="414"/>
        </pc:sldMkLst>
        <pc:spChg chg="mod">
          <ac:chgData name="Loos, M.A. (Manuela)" userId="85de514f-d8a4-4ff0-baf0-d5cad55bf1cc" providerId="ADAL" clId="{7BE26BD8-EB5B-4ADB-8726-754947C4A96E}" dt="2022-01-07T10:37:31.885" v="996" actId="20577"/>
          <ac:spMkLst>
            <pc:docMk/>
            <pc:sldMk cId="878541460" sldId="414"/>
            <ac:spMk id="15" creationId="{284339A3-856B-46B2-8EF1-028DFEA6D19B}"/>
          </ac:spMkLst>
        </pc:spChg>
        <pc:spChg chg="mod">
          <ac:chgData name="Loos, M.A. (Manuela)" userId="85de514f-d8a4-4ff0-baf0-d5cad55bf1cc" providerId="ADAL" clId="{7BE26BD8-EB5B-4ADB-8726-754947C4A96E}" dt="2022-01-07T10:37:47.001" v="997" actId="1076"/>
          <ac:spMkLst>
            <pc:docMk/>
            <pc:sldMk cId="878541460" sldId="414"/>
            <ac:spMk id="17" creationId="{B8C952C2-2BAE-4E91-BA6C-517EDC5868D1}"/>
          </ac:spMkLst>
        </pc:spChg>
        <pc:picChg chg="mod">
          <ac:chgData name="Loos, M.A. (Manuela)" userId="85de514f-d8a4-4ff0-baf0-d5cad55bf1cc" providerId="ADAL" clId="{7BE26BD8-EB5B-4ADB-8726-754947C4A96E}" dt="2022-01-07T10:37:47.001" v="997" actId="1076"/>
          <ac:picMkLst>
            <pc:docMk/>
            <pc:sldMk cId="878541460" sldId="414"/>
            <ac:picMk id="12" creationId="{921D8311-B15D-4C5D-B0EE-D3892A2E8F3B}"/>
          </ac:picMkLst>
        </pc:picChg>
      </pc:sldChg>
      <pc:sldChg chg="modSp mod modNotesTx">
        <pc:chgData name="Loos, M.A. (Manuela)" userId="85de514f-d8a4-4ff0-baf0-d5cad55bf1cc" providerId="ADAL" clId="{7BE26BD8-EB5B-4ADB-8726-754947C4A96E}" dt="2022-01-14T10:55:40.989" v="1791" actId="6549"/>
        <pc:sldMkLst>
          <pc:docMk/>
          <pc:sldMk cId="4242355530" sldId="415"/>
        </pc:sldMkLst>
        <pc:spChg chg="mod">
          <ac:chgData name="Loos, M.A. (Manuela)" userId="85de514f-d8a4-4ff0-baf0-d5cad55bf1cc" providerId="ADAL" clId="{7BE26BD8-EB5B-4ADB-8726-754947C4A96E}" dt="2022-01-07T10:38:50.247" v="1017" actId="113"/>
          <ac:spMkLst>
            <pc:docMk/>
            <pc:sldMk cId="4242355530" sldId="415"/>
            <ac:spMk id="15" creationId="{284339A3-856B-46B2-8EF1-028DFEA6D19B}"/>
          </ac:spMkLst>
        </pc:spChg>
        <pc:spChg chg="mod">
          <ac:chgData name="Loos, M.A. (Manuela)" userId="85de514f-d8a4-4ff0-baf0-d5cad55bf1cc" providerId="ADAL" clId="{7BE26BD8-EB5B-4ADB-8726-754947C4A96E}" dt="2022-01-07T10:39:25.046" v="1019" actId="1076"/>
          <ac:spMkLst>
            <pc:docMk/>
            <pc:sldMk cId="4242355530" sldId="415"/>
            <ac:spMk id="17" creationId="{B8C952C2-2BAE-4E91-BA6C-517EDC5868D1}"/>
          </ac:spMkLst>
        </pc:spChg>
        <pc:picChg chg="mod">
          <ac:chgData name="Loos, M.A. (Manuela)" userId="85de514f-d8a4-4ff0-baf0-d5cad55bf1cc" providerId="ADAL" clId="{7BE26BD8-EB5B-4ADB-8726-754947C4A96E}" dt="2022-01-07T10:39:09.615" v="1018" actId="14100"/>
          <ac:picMkLst>
            <pc:docMk/>
            <pc:sldMk cId="4242355530" sldId="415"/>
            <ac:picMk id="6" creationId="{754B54A2-F719-44FE-8896-C67A050D8F9C}"/>
          </ac:picMkLst>
        </pc:picChg>
      </pc:sldChg>
      <pc:sldChg chg="modSp mod modNotesTx">
        <pc:chgData name="Loos, M.A. (Manuela)" userId="85de514f-d8a4-4ff0-baf0-d5cad55bf1cc" providerId="ADAL" clId="{7BE26BD8-EB5B-4ADB-8726-754947C4A96E}" dt="2022-01-14T10:37:44.615" v="1351" actId="6549"/>
        <pc:sldMkLst>
          <pc:docMk/>
          <pc:sldMk cId="3020372594" sldId="416"/>
        </pc:sldMkLst>
        <pc:spChg chg="mod">
          <ac:chgData name="Loos, M.A. (Manuela)" userId="85de514f-d8a4-4ff0-baf0-d5cad55bf1cc" providerId="ADAL" clId="{7BE26BD8-EB5B-4ADB-8726-754947C4A96E}" dt="2022-01-07T09:55:13.521" v="648" actId="14100"/>
          <ac:spMkLst>
            <pc:docMk/>
            <pc:sldMk cId="3020372594" sldId="416"/>
            <ac:spMk id="15" creationId="{284339A3-856B-46B2-8EF1-028DFEA6D19B}"/>
          </ac:spMkLst>
        </pc:spChg>
        <pc:spChg chg="mod">
          <ac:chgData name="Loos, M.A. (Manuela)" userId="85de514f-d8a4-4ff0-baf0-d5cad55bf1cc" providerId="ADAL" clId="{7BE26BD8-EB5B-4ADB-8726-754947C4A96E}" dt="2022-01-07T09:55:26.429" v="651" actId="1076"/>
          <ac:spMkLst>
            <pc:docMk/>
            <pc:sldMk cId="3020372594" sldId="416"/>
            <ac:spMk id="17" creationId="{B8C952C2-2BAE-4E91-BA6C-517EDC5868D1}"/>
          </ac:spMkLst>
        </pc:spChg>
      </pc:sldChg>
      <pc:sldChg chg="modSp mod modNotesTx">
        <pc:chgData name="Loos, M.A. (Manuela)" userId="85de514f-d8a4-4ff0-baf0-d5cad55bf1cc" providerId="ADAL" clId="{7BE26BD8-EB5B-4ADB-8726-754947C4A96E}" dt="2022-01-14T11:02:22.005" v="1865" actId="20577"/>
        <pc:sldMkLst>
          <pc:docMk/>
          <pc:sldMk cId="4149539305" sldId="417"/>
        </pc:sldMkLst>
        <pc:spChg chg="mod">
          <ac:chgData name="Loos, M.A. (Manuela)" userId="85de514f-d8a4-4ff0-baf0-d5cad55bf1cc" providerId="ADAL" clId="{7BE26BD8-EB5B-4ADB-8726-754947C4A96E}" dt="2022-01-07T10:50:15.260" v="1093" actId="947"/>
          <ac:spMkLst>
            <pc:docMk/>
            <pc:sldMk cId="4149539305" sldId="417"/>
            <ac:spMk id="8" creationId="{B68C0C31-29AA-4892-A56E-607C20E2A4F6}"/>
          </ac:spMkLst>
        </pc:spChg>
        <pc:spChg chg="mod">
          <ac:chgData name="Loos, M.A. (Manuela)" userId="85de514f-d8a4-4ff0-baf0-d5cad55bf1cc" providerId="ADAL" clId="{7BE26BD8-EB5B-4ADB-8726-754947C4A96E}" dt="2022-01-07T10:53:12.101" v="1115" actId="1076"/>
          <ac:spMkLst>
            <pc:docMk/>
            <pc:sldMk cId="4149539305" sldId="417"/>
            <ac:spMk id="9" creationId="{844F8A4B-A14A-4EA3-B5A1-48C23073C617}"/>
          </ac:spMkLst>
        </pc:spChg>
        <pc:graphicFrameChg chg="mod">
          <ac:chgData name="Loos, M.A. (Manuela)" userId="85de514f-d8a4-4ff0-baf0-d5cad55bf1cc" providerId="ADAL" clId="{7BE26BD8-EB5B-4ADB-8726-754947C4A96E}" dt="2022-01-07T10:50:01.899" v="1092" actId="1076"/>
          <ac:graphicFrameMkLst>
            <pc:docMk/>
            <pc:sldMk cId="4149539305" sldId="417"/>
            <ac:graphicFrameMk id="6" creationId="{ED5472BE-588B-4E88-98F1-450F602588A3}"/>
          </ac:graphicFrameMkLst>
        </pc:graphicFrameChg>
      </pc:sldChg>
      <pc:sldChg chg="modSp mod modNotesTx">
        <pc:chgData name="Loos, M.A. (Manuela)" userId="85de514f-d8a4-4ff0-baf0-d5cad55bf1cc" providerId="ADAL" clId="{7BE26BD8-EB5B-4ADB-8726-754947C4A96E}" dt="2022-01-14T11:03:13.372" v="1877" actId="6549"/>
        <pc:sldMkLst>
          <pc:docMk/>
          <pc:sldMk cId="882994168" sldId="419"/>
        </pc:sldMkLst>
        <pc:spChg chg="mod">
          <ac:chgData name="Loos, M.A. (Manuela)" userId="85de514f-d8a4-4ff0-baf0-d5cad55bf1cc" providerId="ADAL" clId="{7BE26BD8-EB5B-4ADB-8726-754947C4A96E}" dt="2022-01-07T10:51:30.429" v="1100" actId="14100"/>
          <ac:spMkLst>
            <pc:docMk/>
            <pc:sldMk cId="882994168" sldId="419"/>
            <ac:spMk id="8" creationId="{B68C0C31-29AA-4892-A56E-607C20E2A4F6}"/>
          </ac:spMkLst>
        </pc:spChg>
        <pc:spChg chg="mod">
          <ac:chgData name="Loos, M.A. (Manuela)" userId="85de514f-d8a4-4ff0-baf0-d5cad55bf1cc" providerId="ADAL" clId="{7BE26BD8-EB5B-4ADB-8726-754947C4A96E}" dt="2022-01-07T10:53:03.885" v="1114" actId="14100"/>
          <ac:spMkLst>
            <pc:docMk/>
            <pc:sldMk cId="882994168" sldId="419"/>
            <ac:spMk id="9" creationId="{844F8A4B-A14A-4EA3-B5A1-48C23073C617}"/>
          </ac:spMkLst>
        </pc:spChg>
        <pc:spChg chg="mod">
          <ac:chgData name="Loos, M.A. (Manuela)" userId="85de514f-d8a4-4ff0-baf0-d5cad55bf1cc" providerId="ADAL" clId="{7BE26BD8-EB5B-4ADB-8726-754947C4A96E}" dt="2022-01-07T10:50:33.482" v="1094" actId="20577"/>
          <ac:spMkLst>
            <pc:docMk/>
            <pc:sldMk cId="882994168" sldId="419"/>
            <ac:spMk id="10" creationId="{757E4A29-81F7-4E47-B405-930F29E39E93}"/>
          </ac:spMkLst>
        </pc:spChg>
        <pc:graphicFrameChg chg="mod modGraphic">
          <ac:chgData name="Loos, M.A. (Manuela)" userId="85de514f-d8a4-4ff0-baf0-d5cad55bf1cc" providerId="ADAL" clId="{7BE26BD8-EB5B-4ADB-8726-754947C4A96E}" dt="2022-01-07T10:52:26.610" v="1109" actId="14734"/>
          <ac:graphicFrameMkLst>
            <pc:docMk/>
            <pc:sldMk cId="882994168" sldId="419"/>
            <ac:graphicFrameMk id="6" creationId="{ED5472BE-588B-4E88-98F1-450F602588A3}"/>
          </ac:graphicFrameMkLst>
        </pc:graphicFrameChg>
      </pc:sldChg>
      <pc:sldChg chg="modNotesTx">
        <pc:chgData name="Loos, M.A. (Manuela)" userId="85de514f-d8a4-4ff0-baf0-d5cad55bf1cc" providerId="ADAL" clId="{7BE26BD8-EB5B-4ADB-8726-754947C4A96E}" dt="2022-01-14T10:36:10.749" v="1328" actId="20577"/>
        <pc:sldMkLst>
          <pc:docMk/>
          <pc:sldMk cId="3197720641" sldId="421"/>
        </pc:sldMkLst>
      </pc:sldChg>
      <pc:sldChg chg="modSp mod modNotesTx">
        <pc:chgData name="Loos, M.A. (Manuela)" userId="85de514f-d8a4-4ff0-baf0-d5cad55bf1cc" providerId="ADAL" clId="{7BE26BD8-EB5B-4ADB-8726-754947C4A96E}" dt="2022-01-14T10:57:45.488" v="1809" actId="6549"/>
        <pc:sldMkLst>
          <pc:docMk/>
          <pc:sldMk cId="3123926816" sldId="422"/>
        </pc:sldMkLst>
        <pc:spChg chg="mod">
          <ac:chgData name="Loos, M.A. (Manuela)" userId="85de514f-d8a4-4ff0-baf0-d5cad55bf1cc" providerId="ADAL" clId="{7BE26BD8-EB5B-4ADB-8726-754947C4A96E}" dt="2022-01-07T10:40:25.628" v="1024" actId="6549"/>
          <ac:spMkLst>
            <pc:docMk/>
            <pc:sldMk cId="3123926816" sldId="422"/>
            <ac:spMk id="3" creationId="{2F56BABC-F191-41CA-9C88-76F2043255D2}"/>
          </ac:spMkLst>
        </pc:spChg>
      </pc:sldChg>
      <pc:sldChg chg="modSp mod modNotesTx">
        <pc:chgData name="Loos, M.A. (Manuela)" userId="85de514f-d8a4-4ff0-baf0-d5cad55bf1cc" providerId="ADAL" clId="{7BE26BD8-EB5B-4ADB-8726-754947C4A96E}" dt="2022-01-14T10:59:28.957" v="1826" actId="6549"/>
        <pc:sldMkLst>
          <pc:docMk/>
          <pc:sldMk cId="1336082181" sldId="423"/>
        </pc:sldMkLst>
        <pc:spChg chg="mod">
          <ac:chgData name="Loos, M.A. (Manuela)" userId="85de514f-d8a4-4ff0-baf0-d5cad55bf1cc" providerId="ADAL" clId="{7BE26BD8-EB5B-4ADB-8726-754947C4A96E}" dt="2022-01-07T10:41:12.791" v="1026" actId="11"/>
          <ac:spMkLst>
            <pc:docMk/>
            <pc:sldMk cId="1336082181" sldId="423"/>
            <ac:spMk id="3" creationId="{2F56BABC-F191-41CA-9C88-76F2043255D2}"/>
          </ac:spMkLst>
        </pc:spChg>
        <pc:spChg chg="mod">
          <ac:chgData name="Loos, M.A. (Manuela)" userId="85de514f-d8a4-4ff0-baf0-d5cad55bf1cc" providerId="ADAL" clId="{7BE26BD8-EB5B-4ADB-8726-754947C4A96E}" dt="2022-01-07T10:41:28.218" v="1027" actId="1076"/>
          <ac:spMkLst>
            <pc:docMk/>
            <pc:sldMk cId="1336082181" sldId="423"/>
            <ac:spMk id="6" creationId="{9E584153-141F-48D5-93FE-BC98CAB2735B}"/>
          </ac:spMkLst>
        </pc:spChg>
        <pc:spChg chg="mod">
          <ac:chgData name="Loos, M.A. (Manuela)" userId="85de514f-d8a4-4ff0-baf0-d5cad55bf1cc" providerId="ADAL" clId="{7BE26BD8-EB5B-4ADB-8726-754947C4A96E}" dt="2022-01-07T10:41:40.196" v="1030" actId="1076"/>
          <ac:spMkLst>
            <pc:docMk/>
            <pc:sldMk cId="1336082181" sldId="423"/>
            <ac:spMk id="7" creationId="{53BC6F26-3172-479F-8225-6CF54AE981F2}"/>
          </ac:spMkLst>
        </pc:spChg>
      </pc:sldChg>
      <pc:sldChg chg="modNotesTx">
        <pc:chgData name="Loos, M.A. (Manuela)" userId="85de514f-d8a4-4ff0-baf0-d5cad55bf1cc" providerId="ADAL" clId="{7BE26BD8-EB5B-4ADB-8726-754947C4A96E}" dt="2022-01-14T10:56:33.792" v="1798" actId="6549"/>
        <pc:sldMkLst>
          <pc:docMk/>
          <pc:sldMk cId="1563400775" sldId="424"/>
        </pc:sldMkLst>
      </pc:sldChg>
      <pc:sldChg chg="modNotesTx">
        <pc:chgData name="Loos, M.A. (Manuela)" userId="85de514f-d8a4-4ff0-baf0-d5cad55bf1cc" providerId="ADAL" clId="{7BE26BD8-EB5B-4ADB-8726-754947C4A96E}" dt="2022-01-14T10:58:15.600" v="1814" actId="6549"/>
        <pc:sldMkLst>
          <pc:docMk/>
          <pc:sldMk cId="2385301029" sldId="425"/>
        </pc:sldMkLst>
      </pc:sldChg>
      <pc:sldChg chg="modSp mod modNotesTx">
        <pc:chgData name="Loos, M.A. (Manuela)" userId="85de514f-d8a4-4ff0-baf0-d5cad55bf1cc" providerId="ADAL" clId="{7BE26BD8-EB5B-4ADB-8726-754947C4A96E}" dt="2022-01-14T10:58:25.327" v="1815" actId="20577"/>
        <pc:sldMkLst>
          <pc:docMk/>
          <pc:sldMk cId="3000266914" sldId="426"/>
        </pc:sldMkLst>
        <pc:spChg chg="mod">
          <ac:chgData name="Loos, M.A. (Manuela)" userId="85de514f-d8a4-4ff0-baf0-d5cad55bf1cc" providerId="ADAL" clId="{7BE26BD8-EB5B-4ADB-8726-754947C4A96E}" dt="2022-01-07T10:40:53.230" v="1025" actId="1076"/>
          <ac:spMkLst>
            <pc:docMk/>
            <pc:sldMk cId="3000266914" sldId="426"/>
            <ac:spMk id="2" creationId="{6065F0C1-6DA5-4F11-BADD-07DADFB98816}"/>
          </ac:spMkLst>
        </pc:spChg>
      </pc:sldChg>
      <pc:sldChg chg="modSp mod modNotesTx">
        <pc:chgData name="Loos, M.A. (Manuela)" userId="85de514f-d8a4-4ff0-baf0-d5cad55bf1cc" providerId="ADAL" clId="{7BE26BD8-EB5B-4ADB-8726-754947C4A96E}" dt="2022-01-14T10:58:00.194" v="1813" actId="20577"/>
        <pc:sldMkLst>
          <pc:docMk/>
          <pc:sldMk cId="3250207550" sldId="427"/>
        </pc:sldMkLst>
        <pc:spChg chg="mod">
          <ac:chgData name="Loos, M.A. (Manuela)" userId="85de514f-d8a4-4ff0-baf0-d5cad55bf1cc" providerId="ADAL" clId="{7BE26BD8-EB5B-4ADB-8726-754947C4A96E}" dt="2022-01-07T10:40:18.751" v="1023" actId="20577"/>
          <ac:spMkLst>
            <pc:docMk/>
            <pc:sldMk cId="3250207550" sldId="427"/>
            <ac:spMk id="2" creationId="{5757EA6F-EC25-46E7-97BC-78DB2090CB50}"/>
          </ac:spMkLst>
        </pc:spChg>
      </pc:sldChg>
      <pc:sldChg chg="modSp mod">
        <pc:chgData name="Loos, M.A. (Manuela)" userId="85de514f-d8a4-4ff0-baf0-d5cad55bf1cc" providerId="ADAL" clId="{7BE26BD8-EB5B-4ADB-8726-754947C4A96E}" dt="2022-01-07T10:42:00.964" v="1031" actId="1076"/>
        <pc:sldMkLst>
          <pc:docMk/>
          <pc:sldMk cId="4260251040" sldId="428"/>
        </pc:sldMkLst>
        <pc:spChg chg="mod">
          <ac:chgData name="Loos, M.A. (Manuela)" userId="85de514f-d8a4-4ff0-baf0-d5cad55bf1cc" providerId="ADAL" clId="{7BE26BD8-EB5B-4ADB-8726-754947C4A96E}" dt="2022-01-07T10:42:00.964" v="1031" actId="1076"/>
          <ac:spMkLst>
            <pc:docMk/>
            <pc:sldMk cId="4260251040" sldId="428"/>
            <ac:spMk id="2" creationId="{AEA117AD-F936-4622-9178-EA25A26564EF}"/>
          </ac:spMkLst>
        </pc:spChg>
        <pc:graphicFrameChg chg="mod">
          <ac:chgData name="Loos, M.A. (Manuela)" userId="85de514f-d8a4-4ff0-baf0-d5cad55bf1cc" providerId="ADAL" clId="{7BE26BD8-EB5B-4ADB-8726-754947C4A96E}" dt="2022-01-07T10:42:00.964" v="1031" actId="1076"/>
          <ac:graphicFrameMkLst>
            <pc:docMk/>
            <pc:sldMk cId="4260251040" sldId="428"/>
            <ac:graphicFrameMk id="7" creationId="{2E1BFA5A-6541-4500-8079-DE24278A5821}"/>
          </ac:graphicFrameMkLst>
        </pc:graphicFrameChg>
        <pc:picChg chg="mod">
          <ac:chgData name="Loos, M.A. (Manuela)" userId="85de514f-d8a4-4ff0-baf0-d5cad55bf1cc" providerId="ADAL" clId="{7BE26BD8-EB5B-4ADB-8726-754947C4A96E}" dt="2022-01-07T10:42:00.964" v="1031" actId="1076"/>
          <ac:picMkLst>
            <pc:docMk/>
            <pc:sldMk cId="4260251040" sldId="428"/>
            <ac:picMk id="9" creationId="{4243A195-71A3-4B66-AB10-36368E72604F}"/>
          </ac:picMkLst>
        </pc:picChg>
      </pc:sldChg>
      <pc:sldChg chg="modSp mod">
        <pc:chgData name="Loos, M.A. (Manuela)" userId="85de514f-d8a4-4ff0-baf0-d5cad55bf1cc" providerId="ADAL" clId="{7BE26BD8-EB5B-4ADB-8726-754947C4A96E}" dt="2022-01-07T10:49:12.240" v="1089" actId="14100"/>
        <pc:sldMkLst>
          <pc:docMk/>
          <pc:sldMk cId="2460503488" sldId="429"/>
        </pc:sldMkLst>
        <pc:spChg chg="mod">
          <ac:chgData name="Loos, M.A. (Manuela)" userId="85de514f-d8a4-4ff0-baf0-d5cad55bf1cc" providerId="ADAL" clId="{7BE26BD8-EB5B-4ADB-8726-754947C4A96E}" dt="2022-01-07T10:47:51.933" v="1079" actId="1076"/>
          <ac:spMkLst>
            <pc:docMk/>
            <pc:sldMk cId="2460503488" sldId="429"/>
            <ac:spMk id="2" creationId="{FABE8736-3786-4002-AF6E-4C8C0F91DFCA}"/>
          </ac:spMkLst>
        </pc:spChg>
        <pc:spChg chg="mod">
          <ac:chgData name="Loos, M.A. (Manuela)" userId="85de514f-d8a4-4ff0-baf0-d5cad55bf1cc" providerId="ADAL" clId="{7BE26BD8-EB5B-4ADB-8726-754947C4A96E}" dt="2022-01-07T10:49:12.240" v="1089" actId="14100"/>
          <ac:spMkLst>
            <pc:docMk/>
            <pc:sldMk cId="2460503488" sldId="429"/>
            <ac:spMk id="10" creationId="{035B0C8F-2016-4A60-9FDD-8DC280AA7A67}"/>
          </ac:spMkLst>
        </pc:spChg>
        <pc:spChg chg="mod">
          <ac:chgData name="Loos, M.A. (Manuela)" userId="85de514f-d8a4-4ff0-baf0-d5cad55bf1cc" providerId="ADAL" clId="{7BE26BD8-EB5B-4ADB-8726-754947C4A96E}" dt="2022-01-07T10:47:44.922" v="1077" actId="1076"/>
          <ac:spMkLst>
            <pc:docMk/>
            <pc:sldMk cId="2460503488" sldId="429"/>
            <ac:spMk id="11" creationId="{850E9248-B7D4-4A9A-8D4B-2B55581E3DE0}"/>
          </ac:spMkLst>
        </pc:spChg>
        <pc:picChg chg="mod modCrop">
          <ac:chgData name="Loos, M.A. (Manuela)" userId="85de514f-d8a4-4ff0-baf0-d5cad55bf1cc" providerId="ADAL" clId="{7BE26BD8-EB5B-4ADB-8726-754947C4A96E}" dt="2022-01-07T10:49:03.735" v="1088" actId="732"/>
          <ac:picMkLst>
            <pc:docMk/>
            <pc:sldMk cId="2460503488" sldId="429"/>
            <ac:picMk id="8" creationId="{1825D346-4E8C-4133-B347-C647088610EC}"/>
          </ac:picMkLst>
        </pc:picChg>
      </pc:sldChg>
      <pc:sldChg chg="modSp mod">
        <pc:chgData name="Loos, M.A. (Manuela)" userId="85de514f-d8a4-4ff0-baf0-d5cad55bf1cc" providerId="ADAL" clId="{7BE26BD8-EB5B-4ADB-8726-754947C4A96E}" dt="2022-01-07T10:48:47.958" v="1087" actId="1076"/>
        <pc:sldMkLst>
          <pc:docMk/>
          <pc:sldMk cId="1593035178" sldId="430"/>
        </pc:sldMkLst>
        <pc:spChg chg="mod">
          <ac:chgData name="Loos, M.A. (Manuela)" userId="85de514f-d8a4-4ff0-baf0-d5cad55bf1cc" providerId="ADAL" clId="{7BE26BD8-EB5B-4ADB-8726-754947C4A96E}" dt="2022-01-07T10:48:04.647" v="1080" actId="1076"/>
          <ac:spMkLst>
            <pc:docMk/>
            <pc:sldMk cId="1593035178" sldId="430"/>
            <ac:spMk id="2" creationId="{FABE8736-3786-4002-AF6E-4C8C0F91DFCA}"/>
          </ac:spMkLst>
        </pc:spChg>
        <pc:spChg chg="mod">
          <ac:chgData name="Loos, M.A. (Manuela)" userId="85de514f-d8a4-4ff0-baf0-d5cad55bf1cc" providerId="ADAL" clId="{7BE26BD8-EB5B-4ADB-8726-754947C4A96E}" dt="2022-01-07T10:48:42.782" v="1086" actId="14100"/>
          <ac:spMkLst>
            <pc:docMk/>
            <pc:sldMk cId="1593035178" sldId="430"/>
            <ac:spMk id="10" creationId="{035B0C8F-2016-4A60-9FDD-8DC280AA7A67}"/>
          </ac:spMkLst>
        </pc:spChg>
        <pc:spChg chg="mod">
          <ac:chgData name="Loos, M.A. (Manuela)" userId="85de514f-d8a4-4ff0-baf0-d5cad55bf1cc" providerId="ADAL" clId="{7BE26BD8-EB5B-4ADB-8726-754947C4A96E}" dt="2022-01-07T10:48:47.958" v="1087" actId="1076"/>
          <ac:spMkLst>
            <pc:docMk/>
            <pc:sldMk cId="1593035178" sldId="430"/>
            <ac:spMk id="11" creationId="{850E9248-B7D4-4A9A-8D4B-2B55581E3DE0}"/>
          </ac:spMkLst>
        </pc:spChg>
        <pc:picChg chg="mod modCrop">
          <ac:chgData name="Loos, M.A. (Manuela)" userId="85de514f-d8a4-4ff0-baf0-d5cad55bf1cc" providerId="ADAL" clId="{7BE26BD8-EB5B-4ADB-8726-754947C4A96E}" dt="2022-01-07T10:48:29.699" v="1084" actId="1076"/>
          <ac:picMkLst>
            <pc:docMk/>
            <pc:sldMk cId="1593035178" sldId="430"/>
            <ac:picMk id="8" creationId="{1825D346-4E8C-4133-B347-C647088610EC}"/>
          </ac:picMkLst>
        </pc:picChg>
      </pc:sldChg>
      <pc:sldChg chg="modNotesTx">
        <pc:chgData name="Loos, M.A. (Manuela)" userId="85de514f-d8a4-4ff0-baf0-d5cad55bf1cc" providerId="ADAL" clId="{7BE26BD8-EB5B-4ADB-8726-754947C4A96E}" dt="2022-01-14T10:35:43.450" v="1316" actId="20577"/>
        <pc:sldMkLst>
          <pc:docMk/>
          <pc:sldMk cId="122975294" sldId="431"/>
        </pc:sldMkLst>
      </pc:sldChg>
      <pc:sldChg chg="modSp mod modNotesTx">
        <pc:chgData name="Loos, M.A. (Manuela)" userId="85de514f-d8a4-4ff0-baf0-d5cad55bf1cc" providerId="ADAL" clId="{7BE26BD8-EB5B-4ADB-8726-754947C4A96E}" dt="2022-01-14T10:44:33.169" v="1557" actId="20577"/>
        <pc:sldMkLst>
          <pc:docMk/>
          <pc:sldMk cId="1971226965" sldId="435"/>
        </pc:sldMkLst>
        <pc:spChg chg="mod">
          <ac:chgData name="Loos, M.A. (Manuela)" userId="85de514f-d8a4-4ff0-baf0-d5cad55bf1cc" providerId="ADAL" clId="{7BE26BD8-EB5B-4ADB-8726-754947C4A96E}" dt="2022-01-07T10:10:39.384" v="817" actId="20577"/>
          <ac:spMkLst>
            <pc:docMk/>
            <pc:sldMk cId="1971226965" sldId="435"/>
            <ac:spMk id="3" creationId="{D54D94A7-08D9-4A94-81C9-52B959B3D4D1}"/>
          </ac:spMkLst>
        </pc:spChg>
      </pc:sldChg>
      <pc:sldChg chg="modNotesTx">
        <pc:chgData name="Loos, M.A. (Manuela)" userId="85de514f-d8a4-4ff0-baf0-d5cad55bf1cc" providerId="ADAL" clId="{7BE26BD8-EB5B-4ADB-8726-754947C4A96E}" dt="2022-01-14T10:45:29.522" v="1603" actId="20577"/>
        <pc:sldMkLst>
          <pc:docMk/>
          <pc:sldMk cId="3717788337" sldId="439"/>
        </pc:sldMkLst>
      </pc:sldChg>
      <pc:sldChg chg="modSp mod">
        <pc:chgData name="Loos, M.A. (Manuela)" userId="85de514f-d8a4-4ff0-baf0-d5cad55bf1cc" providerId="ADAL" clId="{7BE26BD8-EB5B-4ADB-8726-754947C4A96E}" dt="2022-01-07T10:11:52.114" v="822" actId="14100"/>
        <pc:sldMkLst>
          <pc:docMk/>
          <pc:sldMk cId="1479223770" sldId="441"/>
        </pc:sldMkLst>
        <pc:spChg chg="mod">
          <ac:chgData name="Loos, M.A. (Manuela)" userId="85de514f-d8a4-4ff0-baf0-d5cad55bf1cc" providerId="ADAL" clId="{7BE26BD8-EB5B-4ADB-8726-754947C4A96E}" dt="2022-01-07T10:11:47.738" v="821" actId="1076"/>
          <ac:spMkLst>
            <pc:docMk/>
            <pc:sldMk cId="1479223770" sldId="441"/>
            <ac:spMk id="2" creationId="{7A38A9FE-0502-4765-9BD4-C4BC8F6E9F75}"/>
          </ac:spMkLst>
        </pc:spChg>
        <pc:spChg chg="mod">
          <ac:chgData name="Loos, M.A. (Manuela)" userId="85de514f-d8a4-4ff0-baf0-d5cad55bf1cc" providerId="ADAL" clId="{7BE26BD8-EB5B-4ADB-8726-754947C4A96E}" dt="2022-01-07T10:11:52.114" v="822" actId="14100"/>
          <ac:spMkLst>
            <pc:docMk/>
            <pc:sldMk cId="1479223770" sldId="441"/>
            <ac:spMk id="3" creationId="{ACD201BD-9C7F-42E2-8FA2-B21088D531AF}"/>
          </ac:spMkLst>
        </pc:spChg>
      </pc:sldChg>
      <pc:sldChg chg="modSp mod modNotesTx">
        <pc:chgData name="Loos, M.A. (Manuela)" userId="85de514f-d8a4-4ff0-baf0-d5cad55bf1cc" providerId="ADAL" clId="{7BE26BD8-EB5B-4ADB-8726-754947C4A96E}" dt="2022-01-14T10:46:16.810" v="1612" actId="20577"/>
        <pc:sldMkLst>
          <pc:docMk/>
          <pc:sldMk cId="540826956" sldId="442"/>
        </pc:sldMkLst>
        <pc:spChg chg="mod">
          <ac:chgData name="Loos, M.A. (Manuela)" userId="85de514f-d8a4-4ff0-baf0-d5cad55bf1cc" providerId="ADAL" clId="{7BE26BD8-EB5B-4ADB-8726-754947C4A96E}" dt="2022-01-07T10:12:01.597" v="823" actId="1076"/>
          <ac:spMkLst>
            <pc:docMk/>
            <pc:sldMk cId="540826956" sldId="442"/>
            <ac:spMk id="2" creationId="{7A38A9FE-0502-4765-9BD4-C4BC8F6E9F75}"/>
          </ac:spMkLst>
        </pc:spChg>
        <pc:spChg chg="mod">
          <ac:chgData name="Loos, M.A. (Manuela)" userId="85de514f-d8a4-4ff0-baf0-d5cad55bf1cc" providerId="ADAL" clId="{7BE26BD8-EB5B-4ADB-8726-754947C4A96E}" dt="2022-01-07T10:12:06.773" v="824" actId="20577"/>
          <ac:spMkLst>
            <pc:docMk/>
            <pc:sldMk cId="540826956" sldId="442"/>
            <ac:spMk id="9" creationId="{676A114D-7EC9-4868-8684-49A3915067C4}"/>
          </ac:spMkLst>
        </pc:spChg>
      </pc:sldChg>
      <pc:sldChg chg="modSp mod modNotesTx">
        <pc:chgData name="Loos, M.A. (Manuela)" userId="85de514f-d8a4-4ff0-baf0-d5cad55bf1cc" providerId="ADAL" clId="{7BE26BD8-EB5B-4ADB-8726-754947C4A96E}" dt="2022-01-14T10:47:27.527" v="1624" actId="20577"/>
        <pc:sldMkLst>
          <pc:docMk/>
          <pc:sldMk cId="2151414840" sldId="443"/>
        </pc:sldMkLst>
        <pc:spChg chg="mod">
          <ac:chgData name="Loos, M.A. (Manuela)" userId="85de514f-d8a4-4ff0-baf0-d5cad55bf1cc" providerId="ADAL" clId="{7BE26BD8-EB5B-4ADB-8726-754947C4A96E}" dt="2022-01-07T10:12:23.863" v="825" actId="20577"/>
          <ac:spMkLst>
            <pc:docMk/>
            <pc:sldMk cId="2151414840" sldId="443"/>
            <ac:spMk id="9" creationId="{676A114D-7EC9-4868-8684-49A3915067C4}"/>
          </ac:spMkLst>
        </pc:spChg>
      </pc:sldChg>
      <pc:sldChg chg="modSp mod modNotesTx">
        <pc:chgData name="Loos, M.A. (Manuela)" userId="85de514f-d8a4-4ff0-baf0-d5cad55bf1cc" providerId="ADAL" clId="{7BE26BD8-EB5B-4ADB-8726-754947C4A96E}" dt="2022-01-14T10:48:40.685" v="1648" actId="20577"/>
        <pc:sldMkLst>
          <pc:docMk/>
          <pc:sldMk cId="1170344352" sldId="446"/>
        </pc:sldMkLst>
        <pc:spChg chg="mod">
          <ac:chgData name="Loos, M.A. (Manuela)" userId="85de514f-d8a4-4ff0-baf0-d5cad55bf1cc" providerId="ADAL" clId="{7BE26BD8-EB5B-4ADB-8726-754947C4A96E}" dt="2022-01-07T10:18:13.926" v="859" actId="1076"/>
          <ac:spMkLst>
            <pc:docMk/>
            <pc:sldMk cId="1170344352" sldId="446"/>
            <ac:spMk id="9" creationId="{676A114D-7EC9-4868-8684-49A3915067C4}"/>
          </ac:spMkLst>
        </pc:spChg>
      </pc:sldChg>
      <pc:sldChg chg="modSp mod modNotesTx">
        <pc:chgData name="Loos, M.A. (Manuela)" userId="85de514f-d8a4-4ff0-baf0-d5cad55bf1cc" providerId="ADAL" clId="{7BE26BD8-EB5B-4ADB-8726-754947C4A96E}" dt="2022-01-14T10:49:05.923" v="1659" actId="20577"/>
        <pc:sldMkLst>
          <pc:docMk/>
          <pc:sldMk cId="2068399006" sldId="447"/>
        </pc:sldMkLst>
        <pc:spChg chg="mod">
          <ac:chgData name="Loos, M.A. (Manuela)" userId="85de514f-d8a4-4ff0-baf0-d5cad55bf1cc" providerId="ADAL" clId="{7BE26BD8-EB5B-4ADB-8726-754947C4A96E}" dt="2022-01-07T10:19:12.800" v="861" actId="255"/>
          <ac:spMkLst>
            <pc:docMk/>
            <pc:sldMk cId="2068399006" sldId="447"/>
            <ac:spMk id="10" creationId="{FE8DE5CD-68B4-479D-9EE5-6A55000B9085}"/>
          </ac:spMkLst>
        </pc:spChg>
        <pc:picChg chg="mod modCrop">
          <ac:chgData name="Loos, M.A. (Manuela)" userId="85de514f-d8a4-4ff0-baf0-d5cad55bf1cc" providerId="ADAL" clId="{7BE26BD8-EB5B-4ADB-8726-754947C4A96E}" dt="2022-01-07T10:18:52.275" v="860" actId="732"/>
          <ac:picMkLst>
            <pc:docMk/>
            <pc:sldMk cId="2068399006" sldId="447"/>
            <ac:picMk id="7" creationId="{7754F2DC-33F8-4A85-BC86-1AA14513BD4C}"/>
          </ac:picMkLst>
        </pc:picChg>
      </pc:sldChg>
      <pc:sldChg chg="modSp mod modNotesTx">
        <pc:chgData name="Loos, M.A. (Manuela)" userId="85de514f-d8a4-4ff0-baf0-d5cad55bf1cc" providerId="ADAL" clId="{7BE26BD8-EB5B-4ADB-8726-754947C4A96E}" dt="2022-01-14T10:50:11.266" v="1674" actId="6549"/>
        <pc:sldMkLst>
          <pc:docMk/>
          <pc:sldMk cId="3710334200" sldId="449"/>
        </pc:sldMkLst>
        <pc:spChg chg="mod">
          <ac:chgData name="Loos, M.A. (Manuela)" userId="85de514f-d8a4-4ff0-baf0-d5cad55bf1cc" providerId="ADAL" clId="{7BE26BD8-EB5B-4ADB-8726-754947C4A96E}" dt="2022-01-07T10:20:32.419" v="872" actId="255"/>
          <ac:spMkLst>
            <pc:docMk/>
            <pc:sldMk cId="3710334200" sldId="449"/>
            <ac:spMk id="12" creationId="{B0B93B14-153F-4F7F-91CD-1C58E719C5BE}"/>
          </ac:spMkLst>
        </pc:spChg>
      </pc:sldChg>
      <pc:sldChg chg="modSp mod modNotesTx">
        <pc:chgData name="Loos, M.A. (Manuela)" userId="85de514f-d8a4-4ff0-baf0-d5cad55bf1cc" providerId="ADAL" clId="{7BE26BD8-EB5B-4ADB-8726-754947C4A96E}" dt="2022-01-14T10:50:50.639" v="1679" actId="6549"/>
        <pc:sldMkLst>
          <pc:docMk/>
          <pc:sldMk cId="494342038" sldId="450"/>
        </pc:sldMkLst>
        <pc:spChg chg="mod">
          <ac:chgData name="Loos, M.A. (Manuela)" userId="85de514f-d8a4-4ff0-baf0-d5cad55bf1cc" providerId="ADAL" clId="{7BE26BD8-EB5B-4ADB-8726-754947C4A96E}" dt="2022-01-07T10:21:35.735" v="878" actId="1076"/>
          <ac:spMkLst>
            <pc:docMk/>
            <pc:sldMk cId="494342038" sldId="450"/>
            <ac:spMk id="19" creationId="{B070391D-3260-4782-AEFF-4500CA434FF5}"/>
          </ac:spMkLst>
        </pc:spChg>
        <pc:spChg chg="mod">
          <ac:chgData name="Loos, M.A. (Manuela)" userId="85de514f-d8a4-4ff0-baf0-d5cad55bf1cc" providerId="ADAL" clId="{7BE26BD8-EB5B-4ADB-8726-754947C4A96E}" dt="2022-01-07T10:21:00.117" v="874" actId="1076"/>
          <ac:spMkLst>
            <pc:docMk/>
            <pc:sldMk cId="494342038" sldId="450"/>
            <ac:spMk id="20" creationId="{338FAE29-A93C-4059-9747-F1323A543BD7}"/>
          </ac:spMkLst>
        </pc:spChg>
        <pc:spChg chg="mod">
          <ac:chgData name="Loos, M.A. (Manuela)" userId="85de514f-d8a4-4ff0-baf0-d5cad55bf1cc" providerId="ADAL" clId="{7BE26BD8-EB5B-4ADB-8726-754947C4A96E}" dt="2022-01-07T10:21:08.258" v="875" actId="1076"/>
          <ac:spMkLst>
            <pc:docMk/>
            <pc:sldMk cId="494342038" sldId="450"/>
            <ac:spMk id="21" creationId="{1F1D3149-B9B5-4E2F-81F8-138A4DF6D8BF}"/>
          </ac:spMkLst>
        </pc:spChg>
        <pc:spChg chg="mod">
          <ac:chgData name="Loos, M.A. (Manuela)" userId="85de514f-d8a4-4ff0-baf0-d5cad55bf1cc" providerId="ADAL" clId="{7BE26BD8-EB5B-4ADB-8726-754947C4A96E}" dt="2022-01-07T10:21:17.372" v="876" actId="1076"/>
          <ac:spMkLst>
            <pc:docMk/>
            <pc:sldMk cId="494342038" sldId="450"/>
            <ac:spMk id="22" creationId="{1AD833D7-22C6-4A3E-9B92-7A70DE84F808}"/>
          </ac:spMkLst>
        </pc:spChg>
        <pc:picChg chg="mod">
          <ac:chgData name="Loos, M.A. (Manuela)" userId="85de514f-d8a4-4ff0-baf0-d5cad55bf1cc" providerId="ADAL" clId="{7BE26BD8-EB5B-4ADB-8726-754947C4A96E}" dt="2022-01-07T10:21:22.016" v="877" actId="1076"/>
          <ac:picMkLst>
            <pc:docMk/>
            <pc:sldMk cId="494342038" sldId="450"/>
            <ac:picMk id="23" creationId="{34CC27F4-ED53-43AC-894B-2299B1D6C9B6}"/>
          </ac:picMkLst>
        </pc:picChg>
      </pc:sldChg>
      <pc:sldChg chg="modSp mod modNotesTx">
        <pc:chgData name="Loos, M.A. (Manuela)" userId="85de514f-d8a4-4ff0-baf0-d5cad55bf1cc" providerId="ADAL" clId="{7BE26BD8-EB5B-4ADB-8726-754947C4A96E}" dt="2022-01-14T10:51:46.784" v="1725" actId="20577"/>
        <pc:sldMkLst>
          <pc:docMk/>
          <pc:sldMk cId="2307492653" sldId="452"/>
        </pc:sldMkLst>
        <pc:spChg chg="mod">
          <ac:chgData name="Loos, M.A. (Manuela)" userId="85de514f-d8a4-4ff0-baf0-d5cad55bf1cc" providerId="ADAL" clId="{7BE26BD8-EB5B-4ADB-8726-754947C4A96E}" dt="2022-01-07T10:22:00.085" v="882" actId="14100"/>
          <ac:spMkLst>
            <pc:docMk/>
            <pc:sldMk cId="2307492653" sldId="452"/>
            <ac:spMk id="24" creationId="{BF3D15B0-2643-49CF-8246-1FED7AFAE113}"/>
          </ac:spMkLst>
        </pc:spChg>
      </pc:sldChg>
      <pc:sldChg chg="modSp mod modNotesTx">
        <pc:chgData name="Loos, M.A. (Manuela)" userId="85de514f-d8a4-4ff0-baf0-d5cad55bf1cc" providerId="ADAL" clId="{7BE26BD8-EB5B-4ADB-8726-754947C4A96E}" dt="2022-01-14T10:52:09.228" v="1728" actId="6549"/>
        <pc:sldMkLst>
          <pc:docMk/>
          <pc:sldMk cId="3837489831" sldId="453"/>
        </pc:sldMkLst>
        <pc:spChg chg="mod">
          <ac:chgData name="Loos, M.A. (Manuela)" userId="85de514f-d8a4-4ff0-baf0-d5cad55bf1cc" providerId="ADAL" clId="{7BE26BD8-EB5B-4ADB-8726-754947C4A96E}" dt="2022-01-07T10:24:01.839" v="901" actId="255"/>
          <ac:spMkLst>
            <pc:docMk/>
            <pc:sldMk cId="3837489831" sldId="453"/>
            <ac:spMk id="24" creationId="{BF3D15B0-2643-49CF-8246-1FED7AFAE113}"/>
          </ac:spMkLst>
        </pc:spChg>
      </pc:sldChg>
      <pc:sldChg chg="modSp mod modNotesTx">
        <pc:chgData name="Loos, M.A. (Manuela)" userId="85de514f-d8a4-4ff0-baf0-d5cad55bf1cc" providerId="ADAL" clId="{7BE26BD8-EB5B-4ADB-8726-754947C4A96E}" dt="2022-01-14T10:49:36.108" v="1667" actId="6549"/>
        <pc:sldMkLst>
          <pc:docMk/>
          <pc:sldMk cId="1845051602" sldId="455"/>
        </pc:sldMkLst>
        <pc:spChg chg="mod">
          <ac:chgData name="Loos, M.A. (Manuela)" userId="85de514f-d8a4-4ff0-baf0-d5cad55bf1cc" providerId="ADAL" clId="{7BE26BD8-EB5B-4ADB-8726-754947C4A96E}" dt="2022-01-07T10:19:54.402" v="866" actId="20577"/>
          <ac:spMkLst>
            <pc:docMk/>
            <pc:sldMk cId="1845051602" sldId="455"/>
            <ac:spMk id="9" creationId="{676A114D-7EC9-4868-8684-49A3915067C4}"/>
          </ac:spMkLst>
        </pc:spChg>
      </pc:sldChg>
      <pc:sldChg chg="modSp mod">
        <pc:chgData name="Loos, M.A. (Manuela)" userId="85de514f-d8a4-4ff0-baf0-d5cad55bf1cc" providerId="ADAL" clId="{7BE26BD8-EB5B-4ADB-8726-754947C4A96E}" dt="2022-01-07T10:25:45.426" v="909" actId="1076"/>
        <pc:sldMkLst>
          <pc:docMk/>
          <pc:sldMk cId="1444978228" sldId="456"/>
        </pc:sldMkLst>
        <pc:spChg chg="mod">
          <ac:chgData name="Loos, M.A. (Manuela)" userId="85de514f-d8a4-4ff0-baf0-d5cad55bf1cc" providerId="ADAL" clId="{7BE26BD8-EB5B-4ADB-8726-754947C4A96E}" dt="2022-01-07T10:25:38.107" v="908" actId="14100"/>
          <ac:spMkLst>
            <pc:docMk/>
            <pc:sldMk cId="1444978228" sldId="456"/>
            <ac:spMk id="11" creationId="{5A401310-D9F7-46E4-88D7-6DFFF9EDAC87}"/>
          </ac:spMkLst>
        </pc:spChg>
        <pc:spChg chg="mod">
          <ac:chgData name="Loos, M.A. (Manuela)" userId="85de514f-d8a4-4ff0-baf0-d5cad55bf1cc" providerId="ADAL" clId="{7BE26BD8-EB5B-4ADB-8726-754947C4A96E}" dt="2022-01-07T10:25:45.426" v="909" actId="1076"/>
          <ac:spMkLst>
            <pc:docMk/>
            <pc:sldMk cId="1444978228" sldId="456"/>
            <ac:spMk id="12" creationId="{5ED5245E-16AA-4674-881B-5CD258F0BEBB}"/>
          </ac:spMkLst>
        </pc:spChg>
        <pc:spChg chg="mod">
          <ac:chgData name="Loos, M.A. (Manuela)" userId="85de514f-d8a4-4ff0-baf0-d5cad55bf1cc" providerId="ADAL" clId="{7BE26BD8-EB5B-4ADB-8726-754947C4A96E}" dt="2022-01-07T10:24:54.488" v="902" actId="255"/>
          <ac:spMkLst>
            <pc:docMk/>
            <pc:sldMk cId="1444978228" sldId="456"/>
            <ac:spMk id="24" creationId="{BF3D15B0-2643-49CF-8246-1FED7AFAE113}"/>
          </ac:spMkLst>
        </pc:spChg>
      </pc:sldChg>
      <pc:sldChg chg="modSp mod modNotesTx">
        <pc:chgData name="Loos, M.A. (Manuela)" userId="85de514f-d8a4-4ff0-baf0-d5cad55bf1cc" providerId="ADAL" clId="{7BE26BD8-EB5B-4ADB-8726-754947C4A96E}" dt="2022-01-14T10:53:20.675" v="1739" actId="6549"/>
        <pc:sldMkLst>
          <pc:docMk/>
          <pc:sldMk cId="721566680" sldId="458"/>
        </pc:sldMkLst>
        <pc:spChg chg="mod">
          <ac:chgData name="Loos, M.A. (Manuela)" userId="85de514f-d8a4-4ff0-baf0-d5cad55bf1cc" providerId="ADAL" clId="{7BE26BD8-EB5B-4ADB-8726-754947C4A96E}" dt="2022-01-07T10:34:25.042" v="971" actId="1037"/>
          <ac:spMkLst>
            <pc:docMk/>
            <pc:sldMk cId="721566680" sldId="458"/>
            <ac:spMk id="2" creationId="{55305EB6-07E9-472C-A85C-8E2994A7E0AB}"/>
          </ac:spMkLst>
        </pc:spChg>
        <pc:spChg chg="mod">
          <ac:chgData name="Loos, M.A. (Manuela)" userId="85de514f-d8a4-4ff0-baf0-d5cad55bf1cc" providerId="ADAL" clId="{7BE26BD8-EB5B-4ADB-8726-754947C4A96E}" dt="2022-01-07T10:33:52.361" v="962" actId="1076"/>
          <ac:spMkLst>
            <pc:docMk/>
            <pc:sldMk cId="721566680" sldId="458"/>
            <ac:spMk id="19" creationId="{555CC478-AAD1-494B-B898-E741CED46625}"/>
          </ac:spMkLst>
        </pc:spChg>
        <pc:spChg chg="mod">
          <ac:chgData name="Loos, M.A. (Manuela)" userId="85de514f-d8a4-4ff0-baf0-d5cad55bf1cc" providerId="ADAL" clId="{7BE26BD8-EB5B-4ADB-8726-754947C4A96E}" dt="2022-01-07T10:33:44.868" v="961" actId="1076"/>
          <ac:spMkLst>
            <pc:docMk/>
            <pc:sldMk cId="721566680" sldId="458"/>
            <ac:spMk id="24" creationId="{D96F48AE-6E03-4964-A21B-5D4E607DA99F}"/>
          </ac:spMkLst>
        </pc:spChg>
        <pc:spChg chg="mod">
          <ac:chgData name="Loos, M.A. (Manuela)" userId="85de514f-d8a4-4ff0-baf0-d5cad55bf1cc" providerId="ADAL" clId="{7BE26BD8-EB5B-4ADB-8726-754947C4A96E}" dt="2022-01-07T10:33:40.086" v="960" actId="1076"/>
          <ac:spMkLst>
            <pc:docMk/>
            <pc:sldMk cId="721566680" sldId="458"/>
            <ac:spMk id="25" creationId="{C4ADC3AA-CEF5-46B4-88FE-E257D236D2D3}"/>
          </ac:spMkLst>
        </pc:spChg>
        <pc:spChg chg="mod">
          <ac:chgData name="Loos, M.A. (Manuela)" userId="85de514f-d8a4-4ff0-baf0-d5cad55bf1cc" providerId="ADAL" clId="{7BE26BD8-EB5B-4ADB-8726-754947C4A96E}" dt="2022-01-07T10:29:18.096" v="920" actId="1076"/>
          <ac:spMkLst>
            <pc:docMk/>
            <pc:sldMk cId="721566680" sldId="458"/>
            <ac:spMk id="28" creationId="{CF973065-975E-4083-9821-A26FC0104163}"/>
          </ac:spMkLst>
        </pc:spChg>
        <pc:spChg chg="mod">
          <ac:chgData name="Loos, M.A. (Manuela)" userId="85de514f-d8a4-4ff0-baf0-d5cad55bf1cc" providerId="ADAL" clId="{7BE26BD8-EB5B-4ADB-8726-754947C4A96E}" dt="2022-01-07T10:32:15.906" v="945" actId="1076"/>
          <ac:spMkLst>
            <pc:docMk/>
            <pc:sldMk cId="721566680" sldId="458"/>
            <ac:spMk id="34" creationId="{86F826B6-0D33-4C6A-B52C-D5D0FB5C4DCD}"/>
          </ac:spMkLst>
        </pc:spChg>
        <pc:spChg chg="mod">
          <ac:chgData name="Loos, M.A. (Manuela)" userId="85de514f-d8a4-4ff0-baf0-d5cad55bf1cc" providerId="ADAL" clId="{7BE26BD8-EB5B-4ADB-8726-754947C4A96E}" dt="2022-01-07T10:32:30.997" v="950" actId="1035"/>
          <ac:spMkLst>
            <pc:docMk/>
            <pc:sldMk cId="721566680" sldId="458"/>
            <ac:spMk id="36" creationId="{274F0711-07B6-4C3C-89CA-13F180FA9D1F}"/>
          </ac:spMkLst>
        </pc:spChg>
        <pc:grpChg chg="mod">
          <ac:chgData name="Loos, M.A. (Manuela)" userId="85de514f-d8a4-4ff0-baf0-d5cad55bf1cc" providerId="ADAL" clId="{7BE26BD8-EB5B-4ADB-8726-754947C4A96E}" dt="2022-01-07T10:34:33.142" v="972" actId="1076"/>
          <ac:grpSpMkLst>
            <pc:docMk/>
            <pc:sldMk cId="721566680" sldId="458"/>
            <ac:grpSpMk id="32" creationId="{C9EBB36D-894F-4306-B5A8-D0404C9A6556}"/>
          </ac:grpSpMkLst>
        </pc:grpChg>
      </pc:sldChg>
      <pc:sldChg chg="modSp mod">
        <pc:chgData name="Loos, M.A. (Manuela)" userId="85de514f-d8a4-4ff0-baf0-d5cad55bf1cc" providerId="ADAL" clId="{7BE26BD8-EB5B-4ADB-8726-754947C4A96E}" dt="2022-01-07T10:22:52.570" v="893" actId="20577"/>
        <pc:sldMkLst>
          <pc:docMk/>
          <pc:sldMk cId="1180834454" sldId="459"/>
        </pc:sldMkLst>
        <pc:spChg chg="mod">
          <ac:chgData name="Loos, M.A. (Manuela)" userId="85de514f-d8a4-4ff0-baf0-d5cad55bf1cc" providerId="ADAL" clId="{7BE26BD8-EB5B-4ADB-8726-754947C4A96E}" dt="2022-01-07T10:22:13.592" v="883" actId="20577"/>
          <ac:spMkLst>
            <pc:docMk/>
            <pc:sldMk cId="1180834454" sldId="459"/>
            <ac:spMk id="2" creationId="{7A38A9FE-0502-4765-9BD4-C4BC8F6E9F75}"/>
          </ac:spMkLst>
        </pc:spChg>
        <pc:spChg chg="mod">
          <ac:chgData name="Loos, M.A. (Manuela)" userId="85de514f-d8a4-4ff0-baf0-d5cad55bf1cc" providerId="ADAL" clId="{7BE26BD8-EB5B-4ADB-8726-754947C4A96E}" dt="2022-01-07T10:22:52.570" v="893" actId="20577"/>
          <ac:spMkLst>
            <pc:docMk/>
            <pc:sldMk cId="1180834454" sldId="459"/>
            <ac:spMk id="3" creationId="{D7A6F355-934C-43B9-9DC2-EB13A9CF1D32}"/>
          </ac:spMkLst>
        </pc:spChg>
        <pc:spChg chg="mod">
          <ac:chgData name="Loos, M.A. (Manuela)" userId="85de514f-d8a4-4ff0-baf0-d5cad55bf1cc" providerId="ADAL" clId="{7BE26BD8-EB5B-4ADB-8726-754947C4A96E}" dt="2022-01-07T10:22:20.752" v="884" actId="1076"/>
          <ac:spMkLst>
            <pc:docMk/>
            <pc:sldMk cId="1180834454" sldId="459"/>
            <ac:spMk id="12" creationId="{5ED5245E-16AA-4674-881B-5CD258F0BEBB}"/>
          </ac:spMkLst>
        </pc:spChg>
      </pc:sldChg>
      <pc:sldChg chg="modSp mod modNotesTx">
        <pc:chgData name="Loos, M.A. (Manuela)" userId="85de514f-d8a4-4ff0-baf0-d5cad55bf1cc" providerId="ADAL" clId="{7BE26BD8-EB5B-4ADB-8726-754947C4A96E}" dt="2022-01-14T10:52:50.818" v="1733" actId="20577"/>
        <pc:sldMkLst>
          <pc:docMk/>
          <pc:sldMk cId="1601418720" sldId="460"/>
        </pc:sldMkLst>
        <pc:spChg chg="mod">
          <ac:chgData name="Loos, M.A. (Manuela)" userId="85de514f-d8a4-4ff0-baf0-d5cad55bf1cc" providerId="ADAL" clId="{7BE26BD8-EB5B-4ADB-8726-754947C4A96E}" dt="2022-01-07T10:26:28.992" v="917" actId="14100"/>
          <ac:spMkLst>
            <pc:docMk/>
            <pc:sldMk cId="1601418720" sldId="460"/>
            <ac:spMk id="11" creationId="{5A401310-D9F7-46E4-88D7-6DFFF9EDAC87}"/>
          </ac:spMkLst>
        </pc:spChg>
        <pc:spChg chg="mod">
          <ac:chgData name="Loos, M.A. (Manuela)" userId="85de514f-d8a4-4ff0-baf0-d5cad55bf1cc" providerId="ADAL" clId="{7BE26BD8-EB5B-4ADB-8726-754947C4A96E}" dt="2022-01-07T10:26:43.342" v="919" actId="1076"/>
          <ac:spMkLst>
            <pc:docMk/>
            <pc:sldMk cId="1601418720" sldId="460"/>
            <ac:spMk id="12" creationId="{5ED5245E-16AA-4674-881B-5CD258F0BEBB}"/>
          </ac:spMkLst>
        </pc:spChg>
        <pc:spChg chg="mod">
          <ac:chgData name="Loos, M.A. (Manuela)" userId="85de514f-d8a4-4ff0-baf0-d5cad55bf1cc" providerId="ADAL" clId="{7BE26BD8-EB5B-4ADB-8726-754947C4A96E}" dt="2022-01-07T10:25:59.962" v="910" actId="255"/>
          <ac:spMkLst>
            <pc:docMk/>
            <pc:sldMk cId="1601418720" sldId="460"/>
            <ac:spMk id="24" creationId="{BF3D15B0-2643-49CF-8246-1FED7AFAE113}"/>
          </ac:spMkLst>
        </pc:spChg>
        <pc:grpChg chg="mod">
          <ac:chgData name="Loos, M.A. (Manuela)" userId="85de514f-d8a4-4ff0-baf0-d5cad55bf1cc" providerId="ADAL" clId="{7BE26BD8-EB5B-4ADB-8726-754947C4A96E}" dt="2022-01-07T10:26:35.947" v="918" actId="1076"/>
          <ac:grpSpMkLst>
            <pc:docMk/>
            <pc:sldMk cId="1601418720" sldId="460"/>
            <ac:grpSpMk id="20" creationId="{EF544A35-EE7E-49A0-B4CF-75680181FD91}"/>
          </ac:grpSpMkLst>
        </pc:grpChg>
      </pc:sldChg>
      <pc:sldChg chg="modSp mod modNotesTx">
        <pc:chgData name="Loos, M.A. (Manuela)" userId="85de514f-d8a4-4ff0-baf0-d5cad55bf1cc" providerId="ADAL" clId="{7BE26BD8-EB5B-4ADB-8726-754947C4A96E}" dt="2022-01-14T10:53:35.748" v="1746" actId="20577"/>
        <pc:sldMkLst>
          <pc:docMk/>
          <pc:sldMk cId="729453828" sldId="461"/>
        </pc:sldMkLst>
        <pc:spChg chg="mod">
          <ac:chgData name="Loos, M.A. (Manuela)" userId="85de514f-d8a4-4ff0-baf0-d5cad55bf1cc" providerId="ADAL" clId="{7BE26BD8-EB5B-4ADB-8726-754947C4A96E}" dt="2022-01-07T10:34:42.129" v="973" actId="1076"/>
          <ac:spMkLst>
            <pc:docMk/>
            <pc:sldMk cId="729453828" sldId="461"/>
            <ac:spMk id="13" creationId="{018536F9-63F1-4A7A-8310-9140F4D7AC46}"/>
          </ac:spMkLst>
        </pc:spChg>
      </pc:sldChg>
      <pc:sldChg chg="modNotesTx">
        <pc:chgData name="Loos, M.A. (Manuela)" userId="85de514f-d8a4-4ff0-baf0-d5cad55bf1cc" providerId="ADAL" clId="{7BE26BD8-EB5B-4ADB-8726-754947C4A96E}" dt="2022-01-14T11:00:57.737" v="1842" actId="20577"/>
        <pc:sldMkLst>
          <pc:docMk/>
          <pc:sldMk cId="2543326637" sldId="463"/>
        </pc:sldMkLst>
      </pc:sldChg>
      <pc:sldChg chg="modSp mod modNotesTx">
        <pc:chgData name="Loos, M.A. (Manuela)" userId="85de514f-d8a4-4ff0-baf0-d5cad55bf1cc" providerId="ADAL" clId="{7BE26BD8-EB5B-4ADB-8726-754947C4A96E}" dt="2022-01-14T10:42:51.545" v="1527" actId="20577"/>
        <pc:sldMkLst>
          <pc:docMk/>
          <pc:sldMk cId="3174991681" sldId="464"/>
        </pc:sldMkLst>
        <pc:spChg chg="mod">
          <ac:chgData name="Loos, M.A. (Manuela)" userId="85de514f-d8a4-4ff0-baf0-d5cad55bf1cc" providerId="ADAL" clId="{7BE26BD8-EB5B-4ADB-8726-754947C4A96E}" dt="2022-01-07T10:06:05.883" v="743" actId="1076"/>
          <ac:spMkLst>
            <pc:docMk/>
            <pc:sldMk cId="3174991681" sldId="464"/>
            <ac:spMk id="2" creationId="{7BD7E823-96D3-47B5-AE87-5129A8C5120C}"/>
          </ac:spMkLst>
        </pc:spChg>
        <pc:spChg chg="mod">
          <ac:chgData name="Loos, M.A. (Manuela)" userId="85de514f-d8a4-4ff0-baf0-d5cad55bf1cc" providerId="ADAL" clId="{7BE26BD8-EB5B-4ADB-8726-754947C4A96E}" dt="2022-01-07T10:06:58.098" v="757" actId="20577"/>
          <ac:spMkLst>
            <pc:docMk/>
            <pc:sldMk cId="3174991681" sldId="464"/>
            <ac:spMk id="6" creationId="{1A5467CE-AF20-49BE-81FD-0426C3E5EB6D}"/>
          </ac:spMkLst>
        </pc:spChg>
        <pc:spChg chg="mod">
          <ac:chgData name="Loos, M.A. (Manuela)" userId="85de514f-d8a4-4ff0-baf0-d5cad55bf1cc" providerId="ADAL" clId="{7BE26BD8-EB5B-4ADB-8726-754947C4A96E}" dt="2022-01-07T10:06:12.264" v="744" actId="1076"/>
          <ac:spMkLst>
            <pc:docMk/>
            <pc:sldMk cId="3174991681" sldId="464"/>
            <ac:spMk id="7" creationId="{D5701B72-DF7F-4A87-86DC-849314139D5C}"/>
          </ac:spMkLst>
        </pc:spChg>
      </pc:sldChg>
      <pc:sldChg chg="modSp mod modNotesTx">
        <pc:chgData name="Loos, M.A. (Manuela)" userId="85de514f-d8a4-4ff0-baf0-d5cad55bf1cc" providerId="ADAL" clId="{7BE26BD8-EB5B-4ADB-8726-754947C4A96E}" dt="2022-01-14T10:43:10.289" v="1530" actId="20577"/>
        <pc:sldMkLst>
          <pc:docMk/>
          <pc:sldMk cId="1346715425" sldId="466"/>
        </pc:sldMkLst>
        <pc:spChg chg="mod">
          <ac:chgData name="Loos, M.A. (Manuela)" userId="85de514f-d8a4-4ff0-baf0-d5cad55bf1cc" providerId="ADAL" clId="{7BE26BD8-EB5B-4ADB-8726-754947C4A96E}" dt="2022-01-07T10:07:39.187" v="762" actId="1076"/>
          <ac:spMkLst>
            <pc:docMk/>
            <pc:sldMk cId="1346715425" sldId="466"/>
            <ac:spMk id="2" creationId="{87A305E8-F196-4D56-9317-87434BD65B4B}"/>
          </ac:spMkLst>
        </pc:spChg>
        <pc:spChg chg="mod">
          <ac:chgData name="Loos, M.A. (Manuela)" userId="85de514f-d8a4-4ff0-baf0-d5cad55bf1cc" providerId="ADAL" clId="{7BE26BD8-EB5B-4ADB-8726-754947C4A96E}" dt="2022-01-07T10:08:40.467" v="778" actId="20577"/>
          <ac:spMkLst>
            <pc:docMk/>
            <pc:sldMk cId="1346715425" sldId="466"/>
            <ac:spMk id="3" creationId="{F717E5E5-0A8A-4B29-A4F0-4BE3B05B1B0D}"/>
          </ac:spMkLst>
        </pc:spChg>
      </pc:sldChg>
      <pc:sldChg chg="modSp mod">
        <pc:chgData name="Loos, M.A. (Manuela)" userId="85de514f-d8a4-4ff0-baf0-d5cad55bf1cc" providerId="ADAL" clId="{7BE26BD8-EB5B-4ADB-8726-754947C4A96E}" dt="2022-01-07T10:09:01.805" v="780" actId="20577"/>
        <pc:sldMkLst>
          <pc:docMk/>
          <pc:sldMk cId="822876460" sldId="468"/>
        </pc:sldMkLst>
        <pc:spChg chg="mod">
          <ac:chgData name="Loos, M.A. (Manuela)" userId="85de514f-d8a4-4ff0-baf0-d5cad55bf1cc" providerId="ADAL" clId="{7BE26BD8-EB5B-4ADB-8726-754947C4A96E}" dt="2022-01-07T10:09:01.805" v="780" actId="20577"/>
          <ac:spMkLst>
            <pc:docMk/>
            <pc:sldMk cId="822876460" sldId="468"/>
            <ac:spMk id="2" creationId="{9D902489-4D49-4B61-8C9F-7248E15F438B}"/>
          </ac:spMkLst>
        </pc:spChg>
      </pc:sldChg>
      <pc:sldChg chg="modNotesTx">
        <pc:chgData name="Loos, M.A. (Manuela)" userId="85de514f-d8a4-4ff0-baf0-d5cad55bf1cc" providerId="ADAL" clId="{7BE26BD8-EB5B-4ADB-8726-754947C4A96E}" dt="2022-01-14T10:45:00.852" v="1583" actId="20577"/>
        <pc:sldMkLst>
          <pc:docMk/>
          <pc:sldMk cId="171912690" sldId="469"/>
        </pc:sldMkLst>
      </pc:sldChg>
      <pc:sldChg chg="modSp mod modNotesTx">
        <pc:chgData name="Loos, M.A. (Manuela)" userId="85de514f-d8a4-4ff0-baf0-d5cad55bf1cc" providerId="ADAL" clId="{7BE26BD8-EB5B-4ADB-8726-754947C4A96E}" dt="2022-01-14T11:05:28.923" v="1943" actId="20577"/>
        <pc:sldMkLst>
          <pc:docMk/>
          <pc:sldMk cId="603891929" sldId="470"/>
        </pc:sldMkLst>
        <pc:spChg chg="mod">
          <ac:chgData name="Loos, M.A. (Manuela)" userId="85de514f-d8a4-4ff0-baf0-d5cad55bf1cc" providerId="ADAL" clId="{7BE26BD8-EB5B-4ADB-8726-754947C4A96E}" dt="2022-01-07T10:53:52.825" v="1125" actId="1036"/>
          <ac:spMkLst>
            <pc:docMk/>
            <pc:sldMk cId="603891929" sldId="470"/>
            <ac:spMk id="2" creationId="{2C14B5D5-4E9C-41A5-AF8D-2BF1A5B956DA}"/>
          </ac:spMkLst>
        </pc:spChg>
        <pc:spChg chg="mod">
          <ac:chgData name="Loos, M.A. (Manuela)" userId="85de514f-d8a4-4ff0-baf0-d5cad55bf1cc" providerId="ADAL" clId="{7BE26BD8-EB5B-4ADB-8726-754947C4A96E}" dt="2022-01-07T10:53:52.825" v="1125" actId="1036"/>
          <ac:spMkLst>
            <pc:docMk/>
            <pc:sldMk cId="603891929" sldId="470"/>
            <ac:spMk id="5" creationId="{92A2DC76-15EC-4FA3-8D1A-BBCC455C51D3}"/>
          </ac:spMkLst>
        </pc:spChg>
      </pc:sldChg>
      <pc:sldChg chg="modNotesTx">
        <pc:chgData name="Loos, M.A. (Manuela)" userId="85de514f-d8a4-4ff0-baf0-d5cad55bf1cc" providerId="ADAL" clId="{7BE26BD8-EB5B-4ADB-8726-754947C4A96E}" dt="2022-01-14T10:39:18.765" v="1388" actId="313"/>
        <pc:sldMkLst>
          <pc:docMk/>
          <pc:sldMk cId="2190368948" sldId="474"/>
        </pc:sldMkLst>
      </pc:sldChg>
      <pc:sldChg chg="modNotesTx">
        <pc:chgData name="Loos, M.A. (Manuela)" userId="85de514f-d8a4-4ff0-baf0-d5cad55bf1cc" providerId="ADAL" clId="{7BE26BD8-EB5B-4ADB-8726-754947C4A96E}" dt="2022-01-14T11:05:58.113" v="1944" actId="115"/>
        <pc:sldMkLst>
          <pc:docMk/>
          <pc:sldMk cId="3148657999" sldId="475"/>
        </pc:sldMkLst>
      </pc:sldChg>
      <pc:sldChg chg="modSp mod">
        <pc:chgData name="Loos, M.A. (Manuela)" userId="85de514f-d8a4-4ff0-baf0-d5cad55bf1cc" providerId="ADAL" clId="{7BE26BD8-EB5B-4ADB-8726-754947C4A96E}" dt="2022-01-07T09:24:35.430" v="41" actId="20577"/>
        <pc:sldMkLst>
          <pc:docMk/>
          <pc:sldMk cId="1849534833" sldId="476"/>
        </pc:sldMkLst>
        <pc:spChg chg="mod">
          <ac:chgData name="Loos, M.A. (Manuela)" userId="85de514f-d8a4-4ff0-baf0-d5cad55bf1cc" providerId="ADAL" clId="{7BE26BD8-EB5B-4ADB-8726-754947C4A96E}" dt="2022-01-07T09:24:35.430" v="41" actId="20577"/>
          <ac:spMkLst>
            <pc:docMk/>
            <pc:sldMk cId="1849534833" sldId="476"/>
            <ac:spMk id="3" creationId="{8ED154D6-DB74-429A-A83B-596451ABF978}"/>
          </ac:spMkLst>
        </pc:spChg>
      </pc:sldChg>
      <pc:sldChg chg="modSp mod modNotesTx">
        <pc:chgData name="Loos, M.A. (Manuela)" userId="85de514f-d8a4-4ff0-baf0-d5cad55bf1cc" providerId="ADAL" clId="{7BE26BD8-EB5B-4ADB-8726-754947C4A96E}" dt="2022-01-14T10:44:04.930" v="1545" actId="20577"/>
        <pc:sldMkLst>
          <pc:docMk/>
          <pc:sldMk cId="841437816" sldId="477"/>
        </pc:sldMkLst>
        <pc:spChg chg="mod">
          <ac:chgData name="Loos, M.A. (Manuela)" userId="85de514f-d8a4-4ff0-baf0-d5cad55bf1cc" providerId="ADAL" clId="{7BE26BD8-EB5B-4ADB-8726-754947C4A96E}" dt="2022-01-07T10:09:24.484" v="784" actId="20577"/>
          <ac:spMkLst>
            <pc:docMk/>
            <pc:sldMk cId="841437816" sldId="477"/>
            <ac:spMk id="3" creationId="{89BD80AE-BFF6-472A-B0F9-BC51BB6EB613}"/>
          </ac:spMkLst>
        </pc:spChg>
      </pc:sldChg>
      <pc:sldChg chg="modSp mod">
        <pc:chgData name="Loos, M.A. (Manuela)" userId="85de514f-d8a4-4ff0-baf0-d5cad55bf1cc" providerId="ADAL" clId="{7BE26BD8-EB5B-4ADB-8726-754947C4A96E}" dt="2022-01-07T09:27:27.458" v="84" actId="948"/>
        <pc:sldMkLst>
          <pc:docMk/>
          <pc:sldMk cId="2033230581" sldId="478"/>
        </pc:sldMkLst>
        <pc:spChg chg="mod">
          <ac:chgData name="Loos, M.A. (Manuela)" userId="85de514f-d8a4-4ff0-baf0-d5cad55bf1cc" providerId="ADAL" clId="{7BE26BD8-EB5B-4ADB-8726-754947C4A96E}" dt="2022-01-07T09:27:27.458" v="84" actId="948"/>
          <ac:spMkLst>
            <pc:docMk/>
            <pc:sldMk cId="2033230581" sldId="478"/>
            <ac:spMk id="3" creationId="{0A428B1C-7CB8-427D-B6D9-4C8A53B2A689}"/>
          </ac:spMkLst>
        </pc:spChg>
      </pc:sldChg>
      <pc:sldChg chg="modSp mod">
        <pc:chgData name="Loos, M.A. (Manuela)" userId="85de514f-d8a4-4ff0-baf0-d5cad55bf1cc" providerId="ADAL" clId="{7BE26BD8-EB5B-4ADB-8726-754947C4A96E}" dt="2022-01-07T10:05:28.232" v="741" actId="14100"/>
        <pc:sldMkLst>
          <pc:docMk/>
          <pc:sldMk cId="1352747419" sldId="479"/>
        </pc:sldMkLst>
        <pc:spChg chg="mod">
          <ac:chgData name="Loos, M.A. (Manuela)" userId="85de514f-d8a4-4ff0-baf0-d5cad55bf1cc" providerId="ADAL" clId="{7BE26BD8-EB5B-4ADB-8726-754947C4A96E}" dt="2022-01-07T10:05:25.536" v="740" actId="1076"/>
          <ac:spMkLst>
            <pc:docMk/>
            <pc:sldMk cId="1352747419" sldId="479"/>
            <ac:spMk id="2" creationId="{D9F9DBBB-77F9-4FE2-96CF-1F32A31E0BE8}"/>
          </ac:spMkLst>
        </pc:spChg>
        <pc:spChg chg="mod">
          <ac:chgData name="Loos, M.A. (Manuela)" userId="85de514f-d8a4-4ff0-baf0-d5cad55bf1cc" providerId="ADAL" clId="{7BE26BD8-EB5B-4ADB-8726-754947C4A96E}" dt="2022-01-07T10:05:28.232" v="741" actId="14100"/>
          <ac:spMkLst>
            <pc:docMk/>
            <pc:sldMk cId="1352747419" sldId="479"/>
            <ac:spMk id="3" creationId="{0A428B1C-7CB8-427D-B6D9-4C8A53B2A689}"/>
          </ac:spMkLst>
        </pc:spChg>
      </pc:sldChg>
      <pc:sldChg chg="modSp mod">
        <pc:chgData name="Loos, M.A. (Manuela)" userId="85de514f-d8a4-4ff0-baf0-d5cad55bf1cc" providerId="ADAL" clId="{7BE26BD8-EB5B-4ADB-8726-754947C4A96E}" dt="2022-01-07T09:32:22.501" v="179" actId="1076"/>
        <pc:sldMkLst>
          <pc:docMk/>
          <pc:sldMk cId="391281719" sldId="482"/>
        </pc:sldMkLst>
        <pc:spChg chg="mod">
          <ac:chgData name="Loos, M.A. (Manuela)" userId="85de514f-d8a4-4ff0-baf0-d5cad55bf1cc" providerId="ADAL" clId="{7BE26BD8-EB5B-4ADB-8726-754947C4A96E}" dt="2022-01-07T09:30:09.900" v="154" actId="1035"/>
          <ac:spMkLst>
            <pc:docMk/>
            <pc:sldMk cId="391281719" sldId="482"/>
            <ac:spMk id="2" creationId="{9B1D7269-4D2F-4DAF-B9E2-C36BA791D364}"/>
          </ac:spMkLst>
        </pc:spChg>
        <pc:spChg chg="mod">
          <ac:chgData name="Loos, M.A. (Manuela)" userId="85de514f-d8a4-4ff0-baf0-d5cad55bf1cc" providerId="ADAL" clId="{7BE26BD8-EB5B-4ADB-8726-754947C4A96E}" dt="2022-01-07T09:32:13.774" v="178" actId="1076"/>
          <ac:spMkLst>
            <pc:docMk/>
            <pc:sldMk cId="391281719" sldId="482"/>
            <ac:spMk id="32" creationId="{476FDF5C-7092-4E84-8D0E-BB759338E34F}"/>
          </ac:spMkLst>
        </pc:spChg>
        <pc:graphicFrameChg chg="mod">
          <ac:chgData name="Loos, M.A. (Manuela)" userId="85de514f-d8a4-4ff0-baf0-d5cad55bf1cc" providerId="ADAL" clId="{7BE26BD8-EB5B-4ADB-8726-754947C4A96E}" dt="2022-01-07T09:32:04.554" v="177" actId="14100"/>
          <ac:graphicFrameMkLst>
            <pc:docMk/>
            <pc:sldMk cId="391281719" sldId="482"/>
            <ac:graphicFrameMk id="31" creationId="{1217AB71-B511-4E16-B03B-69B73820AD58}"/>
          </ac:graphicFrameMkLst>
        </pc:graphicFrameChg>
        <pc:picChg chg="mod">
          <ac:chgData name="Loos, M.A. (Manuela)" userId="85de514f-d8a4-4ff0-baf0-d5cad55bf1cc" providerId="ADAL" clId="{7BE26BD8-EB5B-4ADB-8726-754947C4A96E}" dt="2022-01-07T09:32:22.501" v="179" actId="1076"/>
          <ac:picMkLst>
            <pc:docMk/>
            <pc:sldMk cId="391281719" sldId="482"/>
            <ac:picMk id="33" creationId="{F78B55EE-DCCA-4214-8A0E-33B3F318FB5B}"/>
          </ac:picMkLst>
        </pc:picChg>
        <pc:picChg chg="mod">
          <ac:chgData name="Loos, M.A. (Manuela)" userId="85de514f-d8a4-4ff0-baf0-d5cad55bf1cc" providerId="ADAL" clId="{7BE26BD8-EB5B-4ADB-8726-754947C4A96E}" dt="2022-01-07T09:32:22.501" v="179" actId="1076"/>
          <ac:picMkLst>
            <pc:docMk/>
            <pc:sldMk cId="391281719" sldId="482"/>
            <ac:picMk id="34" creationId="{20202149-7651-4862-B4BB-F9DE77A3DDE8}"/>
          </ac:picMkLst>
        </pc:picChg>
        <pc:picChg chg="mod">
          <ac:chgData name="Loos, M.A. (Manuela)" userId="85de514f-d8a4-4ff0-baf0-d5cad55bf1cc" providerId="ADAL" clId="{7BE26BD8-EB5B-4ADB-8726-754947C4A96E}" dt="2022-01-07T09:32:22.501" v="179" actId="1076"/>
          <ac:picMkLst>
            <pc:docMk/>
            <pc:sldMk cId="391281719" sldId="482"/>
            <ac:picMk id="35" creationId="{747E101E-3F0B-4631-A9E3-0FF93455E025}"/>
          </ac:picMkLst>
        </pc:picChg>
      </pc:sldChg>
      <pc:sldChg chg="modSp mod">
        <pc:chgData name="Loos, M.A. (Manuela)" userId="85de514f-d8a4-4ff0-baf0-d5cad55bf1cc" providerId="ADAL" clId="{7BE26BD8-EB5B-4ADB-8726-754947C4A96E}" dt="2022-01-07T09:32:50.785" v="181" actId="1076"/>
        <pc:sldMkLst>
          <pc:docMk/>
          <pc:sldMk cId="3873818741" sldId="483"/>
        </pc:sldMkLst>
        <pc:spChg chg="mod">
          <ac:chgData name="Loos, M.A. (Manuela)" userId="85de514f-d8a4-4ff0-baf0-d5cad55bf1cc" providerId="ADAL" clId="{7BE26BD8-EB5B-4ADB-8726-754947C4A96E}" dt="2022-01-07T09:32:42.657" v="180" actId="1076"/>
          <ac:spMkLst>
            <pc:docMk/>
            <pc:sldMk cId="3873818741" sldId="483"/>
            <ac:spMk id="22" creationId="{6B0D228A-D657-4D07-B408-18F085095999}"/>
          </ac:spMkLst>
        </pc:spChg>
        <pc:picChg chg="mod">
          <ac:chgData name="Loos, M.A. (Manuela)" userId="85de514f-d8a4-4ff0-baf0-d5cad55bf1cc" providerId="ADAL" clId="{7BE26BD8-EB5B-4ADB-8726-754947C4A96E}" dt="2022-01-07T09:32:50.785" v="181" actId="1076"/>
          <ac:picMkLst>
            <pc:docMk/>
            <pc:sldMk cId="3873818741" sldId="483"/>
            <ac:picMk id="51" creationId="{583A2B61-9285-45FC-B31F-86D2D1643F25}"/>
          </ac:picMkLst>
        </pc:picChg>
      </pc:sldChg>
      <pc:sldChg chg="modSp mod modNotesTx">
        <pc:chgData name="Loos, M.A. (Manuela)" userId="85de514f-d8a4-4ff0-baf0-d5cad55bf1cc" providerId="ADAL" clId="{7BE26BD8-EB5B-4ADB-8726-754947C4A96E}" dt="2022-01-14T10:22:49.018" v="1166" actId="20577"/>
        <pc:sldMkLst>
          <pc:docMk/>
          <pc:sldMk cId="2803525673" sldId="485"/>
        </pc:sldMkLst>
        <pc:spChg chg="mod">
          <ac:chgData name="Loos, M.A. (Manuela)" userId="85de514f-d8a4-4ff0-baf0-d5cad55bf1cc" providerId="ADAL" clId="{7BE26BD8-EB5B-4ADB-8726-754947C4A96E}" dt="2022-01-07T09:30:22.238" v="160" actId="1035"/>
          <ac:spMkLst>
            <pc:docMk/>
            <pc:sldMk cId="2803525673" sldId="485"/>
            <ac:spMk id="2" creationId="{9B1D7269-4D2F-4DAF-B9E2-C36BA791D364}"/>
          </ac:spMkLst>
        </pc:spChg>
        <pc:spChg chg="mod">
          <ac:chgData name="Loos, M.A. (Manuela)" userId="85de514f-d8a4-4ff0-baf0-d5cad55bf1cc" providerId="ADAL" clId="{7BE26BD8-EB5B-4ADB-8726-754947C4A96E}" dt="2022-01-07T09:29:44.723" v="136" actId="1035"/>
          <ac:spMkLst>
            <pc:docMk/>
            <pc:sldMk cId="2803525673" sldId="485"/>
            <ac:spMk id="32" creationId="{476FDF5C-7092-4E84-8D0E-BB759338E34F}"/>
          </ac:spMkLst>
        </pc:spChg>
        <pc:graphicFrameChg chg="mod">
          <ac:chgData name="Loos, M.A. (Manuela)" userId="85de514f-d8a4-4ff0-baf0-d5cad55bf1cc" providerId="ADAL" clId="{7BE26BD8-EB5B-4ADB-8726-754947C4A96E}" dt="2022-01-07T09:29:44.723" v="136" actId="1035"/>
          <ac:graphicFrameMkLst>
            <pc:docMk/>
            <pc:sldMk cId="2803525673" sldId="485"/>
            <ac:graphicFrameMk id="31" creationId="{1217AB71-B511-4E16-B03B-69B73820AD58}"/>
          </ac:graphicFrameMkLst>
        </pc:graphicFrameChg>
        <pc:picChg chg="mod">
          <ac:chgData name="Loos, M.A. (Manuela)" userId="85de514f-d8a4-4ff0-baf0-d5cad55bf1cc" providerId="ADAL" clId="{7BE26BD8-EB5B-4ADB-8726-754947C4A96E}" dt="2022-01-07T09:29:44.723" v="136" actId="1035"/>
          <ac:picMkLst>
            <pc:docMk/>
            <pc:sldMk cId="2803525673" sldId="485"/>
            <ac:picMk id="14" creationId="{06D1B7A2-A9F7-47E5-815B-69E9D8F4625A}"/>
          </ac:picMkLst>
        </pc:picChg>
      </pc:sldChg>
      <pc:sldChg chg="modSp mod modNotesTx">
        <pc:chgData name="Loos, M.A. (Manuela)" userId="85de514f-d8a4-4ff0-baf0-d5cad55bf1cc" providerId="ADAL" clId="{7BE26BD8-EB5B-4ADB-8726-754947C4A96E}" dt="2022-01-14T10:21:56.516" v="1161" actId="20577"/>
        <pc:sldMkLst>
          <pc:docMk/>
          <pc:sldMk cId="3897909405" sldId="486"/>
        </pc:sldMkLst>
        <pc:spChg chg="mod">
          <ac:chgData name="Loos, M.A. (Manuela)" userId="85de514f-d8a4-4ff0-baf0-d5cad55bf1cc" providerId="ADAL" clId="{7BE26BD8-EB5B-4ADB-8726-754947C4A96E}" dt="2022-01-07T09:28:34.819" v="112" actId="1038"/>
          <ac:spMkLst>
            <pc:docMk/>
            <pc:sldMk cId="3897909405" sldId="486"/>
            <ac:spMk id="2" creationId="{6F1C279F-83EE-48AF-AEB0-13D2E32CA0D2}"/>
          </ac:spMkLst>
        </pc:spChg>
        <pc:spChg chg="mod">
          <ac:chgData name="Loos, M.A. (Manuela)" userId="85de514f-d8a4-4ff0-baf0-d5cad55bf1cc" providerId="ADAL" clId="{7BE26BD8-EB5B-4ADB-8726-754947C4A96E}" dt="2022-01-07T09:28:11.635" v="97" actId="6549"/>
          <ac:spMkLst>
            <pc:docMk/>
            <pc:sldMk cId="3897909405" sldId="486"/>
            <ac:spMk id="10" creationId="{167CF081-AD15-4518-9B3B-A2540012A333}"/>
          </ac:spMkLst>
        </pc:spChg>
        <pc:spChg chg="mod">
          <ac:chgData name="Loos, M.A. (Manuela)" userId="85de514f-d8a4-4ff0-baf0-d5cad55bf1cc" providerId="ADAL" clId="{7BE26BD8-EB5B-4ADB-8726-754947C4A96E}" dt="2022-01-07T09:29:12.863" v="118" actId="14100"/>
          <ac:spMkLst>
            <pc:docMk/>
            <pc:sldMk cId="3897909405" sldId="486"/>
            <ac:spMk id="12" creationId="{F24BCBF5-8114-4DB9-B35E-E4D8547BB38D}"/>
          </ac:spMkLst>
        </pc:spChg>
        <pc:grpChg chg="mod">
          <ac:chgData name="Loos, M.A. (Manuela)" userId="85de514f-d8a4-4ff0-baf0-d5cad55bf1cc" providerId="ADAL" clId="{7BE26BD8-EB5B-4ADB-8726-754947C4A96E}" dt="2022-01-07T09:28:03.620" v="96" actId="1035"/>
          <ac:grpSpMkLst>
            <pc:docMk/>
            <pc:sldMk cId="3897909405" sldId="486"/>
            <ac:grpSpMk id="7" creationId="{2809F3F0-49AD-4EA9-87FE-01DEEB5096AD}"/>
          </ac:grpSpMkLst>
        </pc:grpChg>
      </pc:sldChg>
      <pc:sldChg chg="modSp mod modNotesTx">
        <pc:chgData name="Loos, M.A. (Manuela)" userId="85de514f-d8a4-4ff0-baf0-d5cad55bf1cc" providerId="ADAL" clId="{7BE26BD8-EB5B-4ADB-8726-754947C4A96E}" dt="2022-01-14T10:40:24.699" v="1436" actId="20577"/>
        <pc:sldMkLst>
          <pc:docMk/>
          <pc:sldMk cId="291353632" sldId="487"/>
        </pc:sldMkLst>
        <pc:spChg chg="mod">
          <ac:chgData name="Loos, M.A. (Manuela)" userId="85de514f-d8a4-4ff0-baf0-d5cad55bf1cc" providerId="ADAL" clId="{7BE26BD8-EB5B-4ADB-8726-754947C4A96E}" dt="2022-01-07T10:01:02.903" v="704" actId="1076"/>
          <ac:spMkLst>
            <pc:docMk/>
            <pc:sldMk cId="291353632" sldId="487"/>
            <ac:spMk id="2" creationId="{9992C207-7459-47A6-9086-7A50CDB3C007}"/>
          </ac:spMkLst>
        </pc:spChg>
        <pc:spChg chg="mod">
          <ac:chgData name="Loos, M.A. (Manuela)" userId="85de514f-d8a4-4ff0-baf0-d5cad55bf1cc" providerId="ADAL" clId="{7BE26BD8-EB5B-4ADB-8726-754947C4A96E}" dt="2022-01-07T10:02:56.210" v="724" actId="14100"/>
          <ac:spMkLst>
            <pc:docMk/>
            <pc:sldMk cId="291353632" sldId="487"/>
            <ac:spMk id="3" creationId="{DA70AB37-0934-4720-A68B-773D0E72DD44}"/>
          </ac:spMkLst>
        </pc:spChg>
      </pc:sldChg>
      <pc:sldChg chg="modSp mod modNotesTx">
        <pc:chgData name="Loos, M.A. (Manuela)" userId="85de514f-d8a4-4ff0-baf0-d5cad55bf1cc" providerId="ADAL" clId="{7BE26BD8-EB5B-4ADB-8726-754947C4A96E}" dt="2022-01-14T10:41:06.265" v="1456" actId="20577"/>
        <pc:sldMkLst>
          <pc:docMk/>
          <pc:sldMk cId="865086075" sldId="488"/>
        </pc:sldMkLst>
        <pc:spChg chg="mod">
          <ac:chgData name="Loos, M.A. (Manuela)" userId="85de514f-d8a4-4ff0-baf0-d5cad55bf1cc" providerId="ADAL" clId="{7BE26BD8-EB5B-4ADB-8726-754947C4A96E}" dt="2022-01-07T10:03:28.219" v="726" actId="1076"/>
          <ac:spMkLst>
            <pc:docMk/>
            <pc:sldMk cId="865086075" sldId="488"/>
            <ac:spMk id="2" creationId="{9992C207-7459-47A6-9086-7A50CDB3C007}"/>
          </ac:spMkLst>
        </pc:spChg>
        <pc:spChg chg="mod">
          <ac:chgData name="Loos, M.A. (Manuela)" userId="85de514f-d8a4-4ff0-baf0-d5cad55bf1cc" providerId="ADAL" clId="{7BE26BD8-EB5B-4ADB-8726-754947C4A96E}" dt="2022-01-07T10:03:13.263" v="725" actId="14100"/>
          <ac:spMkLst>
            <pc:docMk/>
            <pc:sldMk cId="865086075" sldId="488"/>
            <ac:spMk id="3" creationId="{DA70AB37-0934-4720-A68B-773D0E72DD44}"/>
          </ac:spMkLst>
        </pc:spChg>
        <pc:picChg chg="mod">
          <ac:chgData name="Loos, M.A. (Manuela)" userId="85de514f-d8a4-4ff0-baf0-d5cad55bf1cc" providerId="ADAL" clId="{7BE26BD8-EB5B-4ADB-8726-754947C4A96E}" dt="2022-01-07T10:03:36.896" v="727" actId="1076"/>
          <ac:picMkLst>
            <pc:docMk/>
            <pc:sldMk cId="865086075" sldId="488"/>
            <ac:picMk id="8" creationId="{D6521200-08C7-4D7F-B208-525865168022}"/>
          </ac:picMkLst>
        </pc:picChg>
      </pc:sldChg>
      <pc:sldMasterChg chg="modSp mod">
        <pc:chgData name="Loos, M.A. (Manuela)" userId="85de514f-d8a4-4ff0-baf0-d5cad55bf1cc" providerId="ADAL" clId="{7BE26BD8-EB5B-4ADB-8726-754947C4A96E}" dt="2022-01-07T09:38:49.059" v="316" actId="1036"/>
        <pc:sldMasterMkLst>
          <pc:docMk/>
          <pc:sldMasterMk cId="2529071352" sldId="2147483672"/>
        </pc:sldMasterMkLst>
        <pc:picChg chg="mod">
          <ac:chgData name="Loos, M.A. (Manuela)" userId="85de514f-d8a4-4ff0-baf0-d5cad55bf1cc" providerId="ADAL" clId="{7BE26BD8-EB5B-4ADB-8726-754947C4A96E}" dt="2022-01-07T09:38:49.059" v="316" actId="1036"/>
          <ac:picMkLst>
            <pc:docMk/>
            <pc:sldMasterMk cId="2529071352" sldId="2147483672"/>
            <ac:picMk id="9" creationId="{00000000-0000-0000-0000-000000000000}"/>
          </ac:picMkLst>
        </pc:picChg>
      </pc:sldMasterChg>
    </pc:docChg>
  </pc:docChgLst>
  <pc:docChgLst>
    <pc:chgData name="Cox, E.P. (Evie)" userId="f6b3c370-290a-4e88-b8db-367b8bdc2915" providerId="ADAL" clId="{BECCCC5E-EAE2-48D3-9A58-F6F1F59D399E}"/>
    <pc:docChg chg="modSld">
      <pc:chgData name="Cox, E.P. (Evie)" userId="f6b3c370-290a-4e88-b8db-367b8bdc2915" providerId="ADAL" clId="{BECCCC5E-EAE2-48D3-9A58-F6F1F59D399E}" dt="2022-05-24T15:00:24.147" v="35"/>
      <pc:docMkLst>
        <pc:docMk/>
      </pc:docMkLst>
      <pc:sldChg chg="addSp modSp">
        <pc:chgData name="Cox, E.P. (Evie)" userId="f6b3c370-290a-4e88-b8db-367b8bdc2915" providerId="ADAL" clId="{BECCCC5E-EAE2-48D3-9A58-F6F1F59D399E}" dt="2022-05-24T15:00:03.529" v="13"/>
        <pc:sldMkLst>
          <pc:docMk/>
          <pc:sldMk cId="1165918777" sldId="300"/>
        </pc:sldMkLst>
        <pc:spChg chg="add mod">
          <ac:chgData name="Cox, E.P. (Evie)" userId="f6b3c370-290a-4e88-b8db-367b8bdc2915" providerId="ADAL" clId="{BECCCC5E-EAE2-48D3-9A58-F6F1F59D399E}" dt="2022-05-24T15:00:03.529" v="13"/>
          <ac:spMkLst>
            <pc:docMk/>
            <pc:sldMk cId="1165918777" sldId="300"/>
            <ac:spMk id="15" creationId="{C29253B2-7F84-49ED-BF8E-D24A1C12AA83}"/>
          </ac:spMkLst>
        </pc:spChg>
      </pc:sldChg>
      <pc:sldChg chg="addSp modSp">
        <pc:chgData name="Cox, E.P. (Evie)" userId="f6b3c370-290a-4e88-b8db-367b8bdc2915" providerId="ADAL" clId="{BECCCC5E-EAE2-48D3-9A58-F6F1F59D399E}" dt="2022-05-24T15:00:08.242" v="18"/>
        <pc:sldMkLst>
          <pc:docMk/>
          <pc:sldMk cId="3996416161" sldId="303"/>
        </pc:sldMkLst>
        <pc:spChg chg="add mod">
          <ac:chgData name="Cox, E.P. (Evie)" userId="f6b3c370-290a-4e88-b8db-367b8bdc2915" providerId="ADAL" clId="{BECCCC5E-EAE2-48D3-9A58-F6F1F59D399E}" dt="2022-05-24T15:00:08.242" v="18"/>
          <ac:spMkLst>
            <pc:docMk/>
            <pc:sldMk cId="3996416161" sldId="303"/>
            <ac:spMk id="12" creationId="{65530ADD-B818-4F3D-9DD7-399C9C3406AD}"/>
          </ac:spMkLst>
        </pc:spChg>
      </pc:sldChg>
      <pc:sldChg chg="addSp modSp">
        <pc:chgData name="Cox, E.P. (Evie)" userId="f6b3c370-290a-4e88-b8db-367b8bdc2915" providerId="ADAL" clId="{BECCCC5E-EAE2-48D3-9A58-F6F1F59D399E}" dt="2022-05-24T15:00:11.312" v="21"/>
        <pc:sldMkLst>
          <pc:docMk/>
          <pc:sldMk cId="3703687305" sldId="307"/>
        </pc:sldMkLst>
        <pc:spChg chg="add mod">
          <ac:chgData name="Cox, E.P. (Evie)" userId="f6b3c370-290a-4e88-b8db-367b8bdc2915" providerId="ADAL" clId="{BECCCC5E-EAE2-48D3-9A58-F6F1F59D399E}" dt="2022-05-24T15:00:11.312" v="21"/>
          <ac:spMkLst>
            <pc:docMk/>
            <pc:sldMk cId="3703687305" sldId="307"/>
            <ac:spMk id="11" creationId="{5B6266C9-03F1-47EF-B097-AD0BCE301EB4}"/>
          </ac:spMkLst>
        </pc:spChg>
      </pc:sldChg>
      <pc:sldChg chg="addSp modSp">
        <pc:chgData name="Cox, E.P. (Evie)" userId="f6b3c370-290a-4e88-b8db-367b8bdc2915" providerId="ADAL" clId="{BECCCC5E-EAE2-48D3-9A58-F6F1F59D399E}" dt="2022-05-24T15:00:12.430" v="23"/>
        <pc:sldMkLst>
          <pc:docMk/>
          <pc:sldMk cId="510103739" sldId="308"/>
        </pc:sldMkLst>
        <pc:spChg chg="add mod">
          <ac:chgData name="Cox, E.P. (Evie)" userId="f6b3c370-290a-4e88-b8db-367b8bdc2915" providerId="ADAL" clId="{BECCCC5E-EAE2-48D3-9A58-F6F1F59D399E}" dt="2022-05-24T15:00:12.430" v="23"/>
          <ac:spMkLst>
            <pc:docMk/>
            <pc:sldMk cId="510103739" sldId="308"/>
            <ac:spMk id="10" creationId="{DF25B27D-C4C1-445C-AC8C-022F67F5204B}"/>
          </ac:spMkLst>
        </pc:spChg>
      </pc:sldChg>
      <pc:sldChg chg="addSp modSp">
        <pc:chgData name="Cox, E.P. (Evie)" userId="f6b3c370-290a-4e88-b8db-367b8bdc2915" providerId="ADAL" clId="{BECCCC5E-EAE2-48D3-9A58-F6F1F59D399E}" dt="2022-05-24T14:59:53.154" v="4"/>
        <pc:sldMkLst>
          <pc:docMk/>
          <pc:sldMk cId="4192052" sldId="326"/>
        </pc:sldMkLst>
        <pc:spChg chg="add mod">
          <ac:chgData name="Cox, E.P. (Evie)" userId="f6b3c370-290a-4e88-b8db-367b8bdc2915" providerId="ADAL" clId="{BECCCC5E-EAE2-48D3-9A58-F6F1F59D399E}" dt="2022-05-24T14:59:53.154" v="4"/>
          <ac:spMkLst>
            <pc:docMk/>
            <pc:sldMk cId="4192052" sldId="326"/>
            <ac:spMk id="10" creationId="{3982DDC3-0EC8-44B7-9D72-8EA4060ECA9B}"/>
          </ac:spMkLst>
        </pc:spChg>
      </pc:sldChg>
      <pc:sldChg chg="addSp modSp">
        <pc:chgData name="Cox, E.P. (Evie)" userId="f6b3c370-290a-4e88-b8db-367b8bdc2915" providerId="ADAL" clId="{BECCCC5E-EAE2-48D3-9A58-F6F1F59D399E}" dt="2022-05-24T15:00:04.910" v="14"/>
        <pc:sldMkLst>
          <pc:docMk/>
          <pc:sldMk cId="3705452108" sldId="337"/>
        </pc:sldMkLst>
        <pc:spChg chg="add mod">
          <ac:chgData name="Cox, E.P. (Evie)" userId="f6b3c370-290a-4e88-b8db-367b8bdc2915" providerId="ADAL" clId="{BECCCC5E-EAE2-48D3-9A58-F6F1F59D399E}" dt="2022-05-24T15:00:04.910" v="14"/>
          <ac:spMkLst>
            <pc:docMk/>
            <pc:sldMk cId="3705452108" sldId="337"/>
            <ac:spMk id="9" creationId="{31B0B915-3E4F-40F5-BAA5-CB93F253D0FE}"/>
          </ac:spMkLst>
        </pc:spChg>
      </pc:sldChg>
      <pc:sldChg chg="addSp modSp">
        <pc:chgData name="Cox, E.P. (Evie)" userId="f6b3c370-290a-4e88-b8db-367b8bdc2915" providerId="ADAL" clId="{BECCCC5E-EAE2-48D3-9A58-F6F1F59D399E}" dt="2022-05-24T15:00:14.330" v="25"/>
        <pc:sldMkLst>
          <pc:docMk/>
          <pc:sldMk cId="3586471695" sldId="338"/>
        </pc:sldMkLst>
        <pc:spChg chg="add mod">
          <ac:chgData name="Cox, E.P. (Evie)" userId="f6b3c370-290a-4e88-b8db-367b8bdc2915" providerId="ADAL" clId="{BECCCC5E-EAE2-48D3-9A58-F6F1F59D399E}" dt="2022-05-24T15:00:14.330" v="25"/>
          <ac:spMkLst>
            <pc:docMk/>
            <pc:sldMk cId="3586471695" sldId="338"/>
            <ac:spMk id="11" creationId="{4EB424F1-25A9-4219-BDDD-01A433C89CA1}"/>
          </ac:spMkLst>
        </pc:spChg>
      </pc:sldChg>
      <pc:sldChg chg="addSp modSp">
        <pc:chgData name="Cox, E.P. (Evie)" userId="f6b3c370-290a-4e88-b8db-367b8bdc2915" providerId="ADAL" clId="{BECCCC5E-EAE2-48D3-9A58-F6F1F59D399E}" dt="2022-05-24T15:00:06.318" v="16"/>
        <pc:sldMkLst>
          <pc:docMk/>
          <pc:sldMk cId="3652792366" sldId="349"/>
        </pc:sldMkLst>
        <pc:spChg chg="add mod">
          <ac:chgData name="Cox, E.P. (Evie)" userId="f6b3c370-290a-4e88-b8db-367b8bdc2915" providerId="ADAL" clId="{BECCCC5E-EAE2-48D3-9A58-F6F1F59D399E}" dt="2022-05-24T15:00:06.318" v="16"/>
          <ac:spMkLst>
            <pc:docMk/>
            <pc:sldMk cId="3652792366" sldId="349"/>
            <ac:spMk id="9" creationId="{EE1AA650-91BC-483A-8691-D174388B4644}"/>
          </ac:spMkLst>
        </pc:spChg>
      </pc:sldChg>
      <pc:sldChg chg="addSp modSp">
        <pc:chgData name="Cox, E.P. (Evie)" userId="f6b3c370-290a-4e88-b8db-367b8bdc2915" providerId="ADAL" clId="{BECCCC5E-EAE2-48D3-9A58-F6F1F59D399E}" dt="2022-05-24T15:00:11.946" v="22"/>
        <pc:sldMkLst>
          <pc:docMk/>
          <pc:sldMk cId="3408794946" sldId="350"/>
        </pc:sldMkLst>
        <pc:spChg chg="add mod">
          <ac:chgData name="Cox, E.P. (Evie)" userId="f6b3c370-290a-4e88-b8db-367b8bdc2915" providerId="ADAL" clId="{BECCCC5E-EAE2-48D3-9A58-F6F1F59D399E}" dt="2022-05-24T15:00:11.946" v="22"/>
          <ac:spMkLst>
            <pc:docMk/>
            <pc:sldMk cId="3408794946" sldId="350"/>
            <ac:spMk id="18" creationId="{C2772F69-6FB1-4D9E-ABDC-0B0383D8FAE4}"/>
          </ac:spMkLst>
        </pc:spChg>
      </pc:sldChg>
      <pc:sldChg chg="addSp modSp">
        <pc:chgData name="Cox, E.P. (Evie)" userId="f6b3c370-290a-4e88-b8db-367b8bdc2915" providerId="ADAL" clId="{BECCCC5E-EAE2-48D3-9A58-F6F1F59D399E}" dt="2022-05-24T14:59:57.444" v="7"/>
        <pc:sldMkLst>
          <pc:docMk/>
          <pc:sldMk cId="2687272963" sldId="355"/>
        </pc:sldMkLst>
        <pc:spChg chg="add mod">
          <ac:chgData name="Cox, E.P. (Evie)" userId="f6b3c370-290a-4e88-b8db-367b8bdc2915" providerId="ADAL" clId="{BECCCC5E-EAE2-48D3-9A58-F6F1F59D399E}" dt="2022-05-24T14:59:57.444" v="7"/>
          <ac:spMkLst>
            <pc:docMk/>
            <pc:sldMk cId="2687272963" sldId="355"/>
            <ac:spMk id="8" creationId="{47AD2C6F-0A5B-4A57-8E6A-A3560C92B3EB}"/>
          </ac:spMkLst>
        </pc:spChg>
      </pc:sldChg>
      <pc:sldChg chg="addSp modSp">
        <pc:chgData name="Cox, E.P. (Evie)" userId="f6b3c370-290a-4e88-b8db-367b8bdc2915" providerId="ADAL" clId="{BECCCC5E-EAE2-48D3-9A58-F6F1F59D399E}" dt="2022-05-24T14:59:54.448" v="5"/>
        <pc:sldMkLst>
          <pc:docMk/>
          <pc:sldMk cId="3298036392" sldId="356"/>
        </pc:sldMkLst>
        <pc:spChg chg="add mod">
          <ac:chgData name="Cox, E.P. (Evie)" userId="f6b3c370-290a-4e88-b8db-367b8bdc2915" providerId="ADAL" clId="{BECCCC5E-EAE2-48D3-9A58-F6F1F59D399E}" dt="2022-05-24T14:59:54.448" v="5"/>
          <ac:spMkLst>
            <pc:docMk/>
            <pc:sldMk cId="3298036392" sldId="356"/>
            <ac:spMk id="7" creationId="{05AF38E2-7335-4240-995C-F621CF499146}"/>
          </ac:spMkLst>
        </pc:spChg>
      </pc:sldChg>
      <pc:sldChg chg="addSp modSp">
        <pc:chgData name="Cox, E.P. (Evie)" userId="f6b3c370-290a-4e88-b8db-367b8bdc2915" providerId="ADAL" clId="{BECCCC5E-EAE2-48D3-9A58-F6F1F59D399E}" dt="2022-05-24T15:00:06.744" v="17"/>
        <pc:sldMkLst>
          <pc:docMk/>
          <pc:sldMk cId="4183916000" sldId="360"/>
        </pc:sldMkLst>
        <pc:spChg chg="add mod">
          <ac:chgData name="Cox, E.P. (Evie)" userId="f6b3c370-290a-4e88-b8db-367b8bdc2915" providerId="ADAL" clId="{BECCCC5E-EAE2-48D3-9A58-F6F1F59D399E}" dt="2022-05-24T15:00:06.744" v="17"/>
          <ac:spMkLst>
            <pc:docMk/>
            <pc:sldMk cId="4183916000" sldId="360"/>
            <ac:spMk id="20" creationId="{53581FBF-CCC1-4D74-8C61-CDBA2D5C44AB}"/>
          </ac:spMkLst>
        </pc:spChg>
      </pc:sldChg>
      <pc:sldChg chg="addSp modSp">
        <pc:chgData name="Cox, E.P. (Evie)" userId="f6b3c370-290a-4e88-b8db-367b8bdc2915" providerId="ADAL" clId="{BECCCC5E-EAE2-48D3-9A58-F6F1F59D399E}" dt="2022-05-24T15:00:20.189" v="30"/>
        <pc:sldMkLst>
          <pc:docMk/>
          <pc:sldMk cId="2663969831" sldId="363"/>
        </pc:sldMkLst>
        <pc:spChg chg="add mod">
          <ac:chgData name="Cox, E.P. (Evie)" userId="f6b3c370-290a-4e88-b8db-367b8bdc2915" providerId="ADAL" clId="{BECCCC5E-EAE2-48D3-9A58-F6F1F59D399E}" dt="2022-05-24T15:00:20.189" v="30"/>
          <ac:spMkLst>
            <pc:docMk/>
            <pc:sldMk cId="2663969831" sldId="363"/>
            <ac:spMk id="6" creationId="{993BD839-2DE8-43F0-A7EE-1369CA7FCA1C}"/>
          </ac:spMkLst>
        </pc:spChg>
      </pc:sldChg>
      <pc:sldChg chg="addSp modSp">
        <pc:chgData name="Cox, E.P. (Evie)" userId="f6b3c370-290a-4e88-b8db-367b8bdc2915" providerId="ADAL" clId="{BECCCC5E-EAE2-48D3-9A58-F6F1F59D399E}" dt="2022-05-24T15:00:21.667" v="31"/>
        <pc:sldMkLst>
          <pc:docMk/>
          <pc:sldMk cId="3481467773" sldId="366"/>
        </pc:sldMkLst>
        <pc:spChg chg="add mod">
          <ac:chgData name="Cox, E.P. (Evie)" userId="f6b3c370-290a-4e88-b8db-367b8bdc2915" providerId="ADAL" clId="{BECCCC5E-EAE2-48D3-9A58-F6F1F59D399E}" dt="2022-05-24T15:00:21.667" v="31"/>
          <ac:spMkLst>
            <pc:docMk/>
            <pc:sldMk cId="3481467773" sldId="366"/>
            <ac:spMk id="7" creationId="{409A0887-A9AF-469D-80AD-FD06E62837E8}"/>
          </ac:spMkLst>
        </pc:spChg>
      </pc:sldChg>
      <pc:sldChg chg="addSp modSp">
        <pc:chgData name="Cox, E.P. (Evie)" userId="f6b3c370-290a-4e88-b8db-367b8bdc2915" providerId="ADAL" clId="{BECCCC5E-EAE2-48D3-9A58-F6F1F59D399E}" dt="2022-05-24T15:00:22.504" v="33"/>
        <pc:sldMkLst>
          <pc:docMk/>
          <pc:sldMk cId="1166672828" sldId="369"/>
        </pc:sldMkLst>
        <pc:spChg chg="add mod">
          <ac:chgData name="Cox, E.P. (Evie)" userId="f6b3c370-290a-4e88-b8db-367b8bdc2915" providerId="ADAL" clId="{BECCCC5E-EAE2-48D3-9A58-F6F1F59D399E}" dt="2022-05-24T15:00:22.504" v="33"/>
          <ac:spMkLst>
            <pc:docMk/>
            <pc:sldMk cId="1166672828" sldId="369"/>
            <ac:spMk id="16" creationId="{E721F586-03D7-4F01-9325-99D74CCC1217}"/>
          </ac:spMkLst>
        </pc:spChg>
      </pc:sldChg>
      <pc:sldChg chg="addSp modSp">
        <pc:chgData name="Cox, E.P. (Evie)" userId="f6b3c370-290a-4e88-b8db-367b8bdc2915" providerId="ADAL" clId="{BECCCC5E-EAE2-48D3-9A58-F6F1F59D399E}" dt="2022-05-24T15:00:05.824" v="15"/>
        <pc:sldMkLst>
          <pc:docMk/>
          <pc:sldMk cId="1514297591" sldId="391"/>
        </pc:sldMkLst>
        <pc:spChg chg="add mod">
          <ac:chgData name="Cox, E.P. (Evie)" userId="f6b3c370-290a-4e88-b8db-367b8bdc2915" providerId="ADAL" clId="{BECCCC5E-EAE2-48D3-9A58-F6F1F59D399E}" dt="2022-05-24T15:00:05.824" v="15"/>
          <ac:spMkLst>
            <pc:docMk/>
            <pc:sldMk cId="1514297591" sldId="391"/>
            <ac:spMk id="6" creationId="{BC84B723-4789-4F18-9219-050BA03A5BE2}"/>
          </ac:spMkLst>
        </pc:spChg>
      </pc:sldChg>
      <pc:sldChg chg="addSp modSp">
        <pc:chgData name="Cox, E.P. (Evie)" userId="f6b3c370-290a-4e88-b8db-367b8bdc2915" providerId="ADAL" clId="{BECCCC5E-EAE2-48D3-9A58-F6F1F59D399E}" dt="2022-05-24T15:00:00.276" v="12"/>
        <pc:sldMkLst>
          <pc:docMk/>
          <pc:sldMk cId="2232411527" sldId="404"/>
        </pc:sldMkLst>
        <pc:spChg chg="add mod">
          <ac:chgData name="Cox, E.P. (Evie)" userId="f6b3c370-290a-4e88-b8db-367b8bdc2915" providerId="ADAL" clId="{BECCCC5E-EAE2-48D3-9A58-F6F1F59D399E}" dt="2022-05-24T15:00:00.276" v="12"/>
          <ac:spMkLst>
            <pc:docMk/>
            <pc:sldMk cId="2232411527" sldId="404"/>
            <ac:spMk id="8" creationId="{7C991887-EC01-43E7-9746-8EBFC6389737}"/>
          </ac:spMkLst>
        </pc:spChg>
      </pc:sldChg>
      <pc:sldChg chg="addSp modSp">
        <pc:chgData name="Cox, E.P. (Evie)" userId="f6b3c370-290a-4e88-b8db-367b8bdc2915" providerId="ADAL" clId="{BECCCC5E-EAE2-48D3-9A58-F6F1F59D399E}" dt="2022-05-24T15:00:08.666" v="19"/>
        <pc:sldMkLst>
          <pc:docMk/>
          <pc:sldMk cId="1402274049" sldId="406"/>
        </pc:sldMkLst>
        <pc:spChg chg="add mod">
          <ac:chgData name="Cox, E.P. (Evie)" userId="f6b3c370-290a-4e88-b8db-367b8bdc2915" providerId="ADAL" clId="{BECCCC5E-EAE2-48D3-9A58-F6F1F59D399E}" dt="2022-05-24T15:00:08.666" v="19"/>
          <ac:spMkLst>
            <pc:docMk/>
            <pc:sldMk cId="1402274049" sldId="406"/>
            <ac:spMk id="19" creationId="{18164A77-7F00-4F8D-B6CC-BCD790C92EB1}"/>
          </ac:spMkLst>
        </pc:spChg>
      </pc:sldChg>
      <pc:sldChg chg="addSp modSp">
        <pc:chgData name="Cox, E.P. (Evie)" userId="f6b3c370-290a-4e88-b8db-367b8bdc2915" providerId="ADAL" clId="{BECCCC5E-EAE2-48D3-9A58-F6F1F59D399E}" dt="2022-05-24T15:00:09.751" v="20"/>
        <pc:sldMkLst>
          <pc:docMk/>
          <pc:sldMk cId="264064670" sldId="407"/>
        </pc:sldMkLst>
        <pc:spChg chg="add mod">
          <ac:chgData name="Cox, E.P. (Evie)" userId="f6b3c370-290a-4e88-b8db-367b8bdc2915" providerId="ADAL" clId="{BECCCC5E-EAE2-48D3-9A58-F6F1F59D399E}" dt="2022-05-24T15:00:09.751" v="20"/>
          <ac:spMkLst>
            <pc:docMk/>
            <pc:sldMk cId="264064670" sldId="407"/>
            <ac:spMk id="12" creationId="{EE0FF6D3-3CEC-4423-BBB4-483A7C0AA43E}"/>
          </ac:spMkLst>
        </pc:spChg>
      </pc:sldChg>
      <pc:sldChg chg="addSp modSp">
        <pc:chgData name="Cox, E.P. (Evie)" userId="f6b3c370-290a-4e88-b8db-367b8bdc2915" providerId="ADAL" clId="{BECCCC5E-EAE2-48D3-9A58-F6F1F59D399E}" dt="2022-05-24T15:00:12.856" v="24"/>
        <pc:sldMkLst>
          <pc:docMk/>
          <pc:sldMk cId="3616049655" sldId="410"/>
        </pc:sldMkLst>
        <pc:spChg chg="add mod">
          <ac:chgData name="Cox, E.P. (Evie)" userId="f6b3c370-290a-4e88-b8db-367b8bdc2915" providerId="ADAL" clId="{BECCCC5E-EAE2-48D3-9A58-F6F1F59D399E}" dt="2022-05-24T15:00:12.856" v="24"/>
          <ac:spMkLst>
            <pc:docMk/>
            <pc:sldMk cId="3616049655" sldId="410"/>
            <ac:spMk id="11" creationId="{B7707B20-E7A9-4C10-A2EE-9413201C8F96}"/>
          </ac:spMkLst>
        </pc:spChg>
      </pc:sldChg>
      <pc:sldChg chg="addSp modSp">
        <pc:chgData name="Cox, E.P. (Evie)" userId="f6b3c370-290a-4e88-b8db-367b8bdc2915" providerId="ADAL" clId="{BECCCC5E-EAE2-48D3-9A58-F6F1F59D399E}" dt="2022-05-24T15:00:19.752" v="29"/>
        <pc:sldMkLst>
          <pc:docMk/>
          <pc:sldMk cId="3521907862" sldId="413"/>
        </pc:sldMkLst>
        <pc:spChg chg="add mod">
          <ac:chgData name="Cox, E.P. (Evie)" userId="f6b3c370-290a-4e88-b8db-367b8bdc2915" providerId="ADAL" clId="{BECCCC5E-EAE2-48D3-9A58-F6F1F59D399E}" dt="2022-05-24T15:00:19.752" v="29"/>
          <ac:spMkLst>
            <pc:docMk/>
            <pc:sldMk cId="3521907862" sldId="413"/>
            <ac:spMk id="10" creationId="{ACCB20A0-1F49-4AFB-AC7D-07E73DB69EE4}"/>
          </ac:spMkLst>
        </pc:spChg>
      </pc:sldChg>
      <pc:sldChg chg="addSp modSp">
        <pc:chgData name="Cox, E.P. (Evie)" userId="f6b3c370-290a-4e88-b8db-367b8bdc2915" providerId="ADAL" clId="{BECCCC5E-EAE2-48D3-9A58-F6F1F59D399E}" dt="2022-05-24T15:00:19.343" v="28"/>
        <pc:sldMkLst>
          <pc:docMk/>
          <pc:sldMk cId="3020372594" sldId="416"/>
        </pc:sldMkLst>
        <pc:spChg chg="add mod">
          <ac:chgData name="Cox, E.P. (Evie)" userId="f6b3c370-290a-4e88-b8db-367b8bdc2915" providerId="ADAL" clId="{BECCCC5E-EAE2-48D3-9A58-F6F1F59D399E}" dt="2022-05-24T15:00:19.343" v="28"/>
          <ac:spMkLst>
            <pc:docMk/>
            <pc:sldMk cId="3020372594" sldId="416"/>
            <ac:spMk id="8" creationId="{3DD34FA6-AF4F-4C0E-AA78-308125DA26D8}"/>
          </ac:spMkLst>
        </pc:spChg>
      </pc:sldChg>
      <pc:sldChg chg="addSp modSp">
        <pc:chgData name="Cox, E.P. (Evie)" userId="f6b3c370-290a-4e88-b8db-367b8bdc2915" providerId="ADAL" clId="{BECCCC5E-EAE2-48D3-9A58-F6F1F59D399E}" dt="2022-05-24T15:00:18.110" v="27"/>
        <pc:sldMkLst>
          <pc:docMk/>
          <pc:sldMk cId="3197720641" sldId="421"/>
        </pc:sldMkLst>
        <pc:spChg chg="add mod">
          <ac:chgData name="Cox, E.P. (Evie)" userId="f6b3c370-290a-4e88-b8db-367b8bdc2915" providerId="ADAL" clId="{BECCCC5E-EAE2-48D3-9A58-F6F1F59D399E}" dt="2022-05-24T15:00:18.110" v="27"/>
          <ac:spMkLst>
            <pc:docMk/>
            <pc:sldMk cId="3197720641" sldId="421"/>
            <ac:spMk id="6" creationId="{FF91B31F-1B4B-4298-AEF8-D4325620EDE9}"/>
          </ac:spMkLst>
        </pc:spChg>
      </pc:sldChg>
      <pc:sldChg chg="addSp modSp">
        <pc:chgData name="Cox, E.P. (Evie)" userId="f6b3c370-290a-4e88-b8db-367b8bdc2915" providerId="ADAL" clId="{BECCCC5E-EAE2-48D3-9A58-F6F1F59D399E}" dt="2022-05-24T15:00:17.511" v="26"/>
        <pc:sldMkLst>
          <pc:docMk/>
          <pc:sldMk cId="122975294" sldId="431"/>
        </pc:sldMkLst>
        <pc:spChg chg="add mod">
          <ac:chgData name="Cox, E.P. (Evie)" userId="f6b3c370-290a-4e88-b8db-367b8bdc2915" providerId="ADAL" clId="{BECCCC5E-EAE2-48D3-9A58-F6F1F59D399E}" dt="2022-05-24T15:00:17.511" v="26"/>
          <ac:spMkLst>
            <pc:docMk/>
            <pc:sldMk cId="122975294" sldId="431"/>
            <ac:spMk id="21" creationId="{FBAD3D7D-C74A-49AC-BA44-1847194E1355}"/>
          </ac:spMkLst>
        </pc:spChg>
      </pc:sldChg>
      <pc:sldChg chg="addSp modSp">
        <pc:chgData name="Cox, E.P. (Evie)" userId="f6b3c370-290a-4e88-b8db-367b8bdc2915" providerId="ADAL" clId="{BECCCC5E-EAE2-48D3-9A58-F6F1F59D399E}" dt="2022-05-24T15:00:22.134" v="32"/>
        <pc:sldMkLst>
          <pc:docMk/>
          <pc:sldMk cId="2190368948" sldId="474"/>
        </pc:sldMkLst>
        <pc:spChg chg="add mod">
          <ac:chgData name="Cox, E.P. (Evie)" userId="f6b3c370-290a-4e88-b8db-367b8bdc2915" providerId="ADAL" clId="{BECCCC5E-EAE2-48D3-9A58-F6F1F59D399E}" dt="2022-05-24T15:00:22.134" v="32"/>
          <ac:spMkLst>
            <pc:docMk/>
            <pc:sldMk cId="2190368948" sldId="474"/>
            <ac:spMk id="6" creationId="{F6B126AA-3E83-4B89-87F3-2CC362ADB9A4}"/>
          </ac:spMkLst>
        </pc:spChg>
      </pc:sldChg>
      <pc:sldChg chg="addSp modSp">
        <pc:chgData name="Cox, E.P. (Evie)" userId="f6b3c370-290a-4e88-b8db-367b8bdc2915" providerId="ADAL" clId="{BECCCC5E-EAE2-48D3-9A58-F6F1F59D399E}" dt="2022-05-24T14:59:48.451" v="2"/>
        <pc:sldMkLst>
          <pc:docMk/>
          <pc:sldMk cId="1849534833" sldId="476"/>
        </pc:sldMkLst>
        <pc:spChg chg="add mod">
          <ac:chgData name="Cox, E.P. (Evie)" userId="f6b3c370-290a-4e88-b8db-367b8bdc2915" providerId="ADAL" clId="{BECCCC5E-EAE2-48D3-9A58-F6F1F59D399E}" dt="2022-05-24T14:59:48.451" v="2"/>
          <ac:spMkLst>
            <pc:docMk/>
            <pc:sldMk cId="1849534833" sldId="476"/>
            <ac:spMk id="6" creationId="{32AF80EB-285D-445C-B3AF-F31227E5DBE7}"/>
          </ac:spMkLst>
        </pc:spChg>
      </pc:sldChg>
      <pc:sldChg chg="addSp modSp">
        <pc:chgData name="Cox, E.P. (Evie)" userId="f6b3c370-290a-4e88-b8db-367b8bdc2915" providerId="ADAL" clId="{BECCCC5E-EAE2-48D3-9A58-F6F1F59D399E}" dt="2022-05-24T14:59:56.944" v="6"/>
        <pc:sldMkLst>
          <pc:docMk/>
          <pc:sldMk cId="2033230581" sldId="478"/>
        </pc:sldMkLst>
        <pc:spChg chg="add mod">
          <ac:chgData name="Cox, E.P. (Evie)" userId="f6b3c370-290a-4e88-b8db-367b8bdc2915" providerId="ADAL" clId="{BECCCC5E-EAE2-48D3-9A58-F6F1F59D399E}" dt="2022-05-24T14:59:56.944" v="6"/>
          <ac:spMkLst>
            <pc:docMk/>
            <pc:sldMk cId="2033230581" sldId="478"/>
            <ac:spMk id="6" creationId="{1922800F-C24A-4DFF-A4D0-D23E6C77B6D5}"/>
          </ac:spMkLst>
        </pc:spChg>
      </pc:sldChg>
      <pc:sldChg chg="addSp modSp">
        <pc:chgData name="Cox, E.P. (Evie)" userId="f6b3c370-290a-4e88-b8db-367b8bdc2915" providerId="ADAL" clId="{BECCCC5E-EAE2-48D3-9A58-F6F1F59D399E}" dt="2022-05-24T14:59:59.254" v="10"/>
        <pc:sldMkLst>
          <pc:docMk/>
          <pc:sldMk cId="391281719" sldId="482"/>
        </pc:sldMkLst>
        <pc:spChg chg="add mod">
          <ac:chgData name="Cox, E.P. (Evie)" userId="f6b3c370-290a-4e88-b8db-367b8bdc2915" providerId="ADAL" clId="{BECCCC5E-EAE2-48D3-9A58-F6F1F59D399E}" dt="2022-05-24T14:59:59.254" v="10"/>
          <ac:spMkLst>
            <pc:docMk/>
            <pc:sldMk cId="391281719" sldId="482"/>
            <ac:spMk id="17" creationId="{8291C61A-5EFC-44A8-8792-70198242C1F8}"/>
          </ac:spMkLst>
        </pc:spChg>
      </pc:sldChg>
      <pc:sldChg chg="addSp modSp">
        <pc:chgData name="Cox, E.P. (Evie)" userId="f6b3c370-290a-4e88-b8db-367b8bdc2915" providerId="ADAL" clId="{BECCCC5E-EAE2-48D3-9A58-F6F1F59D399E}" dt="2022-05-24T14:59:59.741" v="11"/>
        <pc:sldMkLst>
          <pc:docMk/>
          <pc:sldMk cId="3873818741" sldId="483"/>
        </pc:sldMkLst>
        <pc:spChg chg="add mod">
          <ac:chgData name="Cox, E.P. (Evie)" userId="f6b3c370-290a-4e88-b8db-367b8bdc2915" providerId="ADAL" clId="{BECCCC5E-EAE2-48D3-9A58-F6F1F59D399E}" dt="2022-05-24T14:59:59.741" v="11"/>
          <ac:spMkLst>
            <pc:docMk/>
            <pc:sldMk cId="3873818741" sldId="483"/>
            <ac:spMk id="27" creationId="{C0C9AEF0-399D-4386-9C09-222FEADC4F24}"/>
          </ac:spMkLst>
        </pc:spChg>
      </pc:sldChg>
      <pc:sldChg chg="addSp modSp">
        <pc:chgData name="Cox, E.P. (Evie)" userId="f6b3c370-290a-4e88-b8db-367b8bdc2915" providerId="ADAL" clId="{BECCCC5E-EAE2-48D3-9A58-F6F1F59D399E}" dt="2022-05-24T14:59:58.813" v="9"/>
        <pc:sldMkLst>
          <pc:docMk/>
          <pc:sldMk cId="2803525673" sldId="485"/>
        </pc:sldMkLst>
        <pc:spChg chg="add mod">
          <ac:chgData name="Cox, E.P. (Evie)" userId="f6b3c370-290a-4e88-b8db-367b8bdc2915" providerId="ADAL" clId="{BECCCC5E-EAE2-48D3-9A58-F6F1F59D399E}" dt="2022-05-24T14:59:58.813" v="9"/>
          <ac:spMkLst>
            <pc:docMk/>
            <pc:sldMk cId="2803525673" sldId="485"/>
            <ac:spMk id="15" creationId="{BA2E1ADC-107B-4231-806F-B7282CA88BA1}"/>
          </ac:spMkLst>
        </pc:spChg>
      </pc:sldChg>
      <pc:sldChg chg="addSp modSp">
        <pc:chgData name="Cox, E.P. (Evie)" userId="f6b3c370-290a-4e88-b8db-367b8bdc2915" providerId="ADAL" clId="{BECCCC5E-EAE2-48D3-9A58-F6F1F59D399E}" dt="2022-05-24T14:59:58.420" v="8"/>
        <pc:sldMkLst>
          <pc:docMk/>
          <pc:sldMk cId="3897909405" sldId="486"/>
        </pc:sldMkLst>
        <pc:spChg chg="add mod">
          <ac:chgData name="Cox, E.P. (Evie)" userId="f6b3c370-290a-4e88-b8db-367b8bdc2915" providerId="ADAL" clId="{BECCCC5E-EAE2-48D3-9A58-F6F1F59D399E}" dt="2022-05-24T14:59:58.420" v="8"/>
          <ac:spMkLst>
            <pc:docMk/>
            <pc:sldMk cId="3897909405" sldId="486"/>
            <ac:spMk id="13" creationId="{1AB1B7DF-C068-4923-ABA0-0455067F0044}"/>
          </ac:spMkLst>
        </pc:spChg>
      </pc:sldChg>
      <pc:sldChg chg="addSp modSp">
        <pc:chgData name="Cox, E.P. (Evie)" userId="f6b3c370-290a-4e88-b8db-367b8bdc2915" providerId="ADAL" clId="{BECCCC5E-EAE2-48D3-9A58-F6F1F59D399E}" dt="2022-05-24T15:00:23.640" v="34"/>
        <pc:sldMkLst>
          <pc:docMk/>
          <pc:sldMk cId="291353632" sldId="487"/>
        </pc:sldMkLst>
        <pc:spChg chg="add mod">
          <ac:chgData name="Cox, E.P. (Evie)" userId="f6b3c370-290a-4e88-b8db-367b8bdc2915" providerId="ADAL" clId="{BECCCC5E-EAE2-48D3-9A58-F6F1F59D399E}" dt="2022-05-24T15:00:23.640" v="34"/>
          <ac:spMkLst>
            <pc:docMk/>
            <pc:sldMk cId="291353632" sldId="487"/>
            <ac:spMk id="8" creationId="{E86D72BE-1DA5-4F75-97BB-99953818C576}"/>
          </ac:spMkLst>
        </pc:spChg>
      </pc:sldChg>
      <pc:sldChg chg="addSp modSp">
        <pc:chgData name="Cox, E.P. (Evie)" userId="f6b3c370-290a-4e88-b8db-367b8bdc2915" providerId="ADAL" clId="{BECCCC5E-EAE2-48D3-9A58-F6F1F59D399E}" dt="2022-05-24T15:00:24.147" v="35"/>
        <pc:sldMkLst>
          <pc:docMk/>
          <pc:sldMk cId="865086075" sldId="488"/>
        </pc:sldMkLst>
        <pc:spChg chg="add mod">
          <ac:chgData name="Cox, E.P. (Evie)" userId="f6b3c370-290a-4e88-b8db-367b8bdc2915" providerId="ADAL" clId="{BECCCC5E-EAE2-48D3-9A58-F6F1F59D399E}" dt="2022-05-24T15:00:24.147" v="35"/>
          <ac:spMkLst>
            <pc:docMk/>
            <pc:sldMk cId="865086075" sldId="488"/>
            <ac:spMk id="7" creationId="{2D7DB29E-949A-4339-8DC7-E6AD5897EE77}"/>
          </ac:spMkLst>
        </pc:spChg>
      </pc:sldChg>
      <pc:sldChg chg="addSp modSp mod">
        <pc:chgData name="Cox, E.P. (Evie)" userId="f6b3c370-290a-4e88-b8db-367b8bdc2915" providerId="ADAL" clId="{BECCCC5E-EAE2-48D3-9A58-F6F1F59D399E}" dt="2022-05-24T14:59:35.571" v="1" actId="1076"/>
        <pc:sldMkLst>
          <pc:docMk/>
          <pc:sldMk cId="2789946875" sldId="489"/>
        </pc:sldMkLst>
        <pc:spChg chg="add mod">
          <ac:chgData name="Cox, E.P. (Evie)" userId="f6b3c370-290a-4e88-b8db-367b8bdc2915" providerId="ADAL" clId="{BECCCC5E-EAE2-48D3-9A58-F6F1F59D399E}" dt="2022-05-24T14:59:35.571" v="1" actId="1076"/>
          <ac:spMkLst>
            <pc:docMk/>
            <pc:sldMk cId="2789946875" sldId="489"/>
            <ac:spMk id="9" creationId="{92D508FF-DF96-4544-B267-407BF6D2AA8F}"/>
          </ac:spMkLst>
        </pc:spChg>
      </pc:sldChg>
      <pc:sldChg chg="addSp modSp">
        <pc:chgData name="Cox, E.P. (Evie)" userId="f6b3c370-290a-4e88-b8db-367b8bdc2915" providerId="ADAL" clId="{BECCCC5E-EAE2-48D3-9A58-F6F1F59D399E}" dt="2022-05-24T14:59:50.028" v="3"/>
        <pc:sldMkLst>
          <pc:docMk/>
          <pc:sldMk cId="2952764645" sldId="490"/>
        </pc:sldMkLst>
        <pc:spChg chg="add mod">
          <ac:chgData name="Cox, E.P. (Evie)" userId="f6b3c370-290a-4e88-b8db-367b8bdc2915" providerId="ADAL" clId="{BECCCC5E-EAE2-48D3-9A58-F6F1F59D399E}" dt="2022-05-24T14:59:50.028" v="3"/>
          <ac:spMkLst>
            <pc:docMk/>
            <pc:sldMk cId="2952764645" sldId="490"/>
            <ac:spMk id="6" creationId="{44BD7A73-A390-4DE8-BCB4-2E5C9765B8A1}"/>
          </ac:spMkLst>
        </pc:spChg>
      </pc:sldChg>
    </pc:docChg>
  </pc:docChgLst>
  <pc:docChgLst>
    <pc:chgData name="Loos, M.A. (Manuela)" userId="85de514f-d8a4-4ff0-baf0-d5cad55bf1cc" providerId="ADAL" clId="{F71D5B1E-D377-4BDC-A124-91CE2093AA99}"/>
    <pc:docChg chg="modSld">
      <pc:chgData name="Loos, M.A. (Manuela)" userId="85de514f-d8a4-4ff0-baf0-d5cad55bf1cc" providerId="ADAL" clId="{F71D5B1E-D377-4BDC-A124-91CE2093AA99}" dt="2022-01-28T13:48:30.054" v="46" actId="6549"/>
      <pc:docMkLst>
        <pc:docMk/>
      </pc:docMkLst>
      <pc:sldChg chg="modNotes">
        <pc:chgData name="Loos, M.A. (Manuela)" userId="85de514f-d8a4-4ff0-baf0-d5cad55bf1cc" providerId="ADAL" clId="{F71D5B1E-D377-4BDC-A124-91CE2093AA99}" dt="2022-01-28T13:43:28.101" v="2" actId="255"/>
        <pc:sldMkLst>
          <pc:docMk/>
          <pc:sldMk cId="3705452108" sldId="337"/>
        </pc:sldMkLst>
      </pc:sldChg>
      <pc:sldChg chg="modNotes">
        <pc:chgData name="Loos, M.A. (Manuela)" userId="85de514f-d8a4-4ff0-baf0-d5cad55bf1cc" providerId="ADAL" clId="{F71D5B1E-D377-4BDC-A124-91CE2093AA99}" dt="2022-01-28T13:46:07.325" v="22" actId="2711"/>
        <pc:sldMkLst>
          <pc:docMk/>
          <pc:sldMk cId="3586471695" sldId="338"/>
        </pc:sldMkLst>
      </pc:sldChg>
      <pc:sldChg chg="modNotes">
        <pc:chgData name="Loos, M.A. (Manuela)" userId="85de514f-d8a4-4ff0-baf0-d5cad55bf1cc" providerId="ADAL" clId="{F71D5B1E-D377-4BDC-A124-91CE2093AA99}" dt="2022-01-28T13:43:47.380" v="4" actId="20577"/>
        <pc:sldMkLst>
          <pc:docMk/>
          <pc:sldMk cId="3652792366" sldId="349"/>
        </pc:sldMkLst>
      </pc:sldChg>
      <pc:sldChg chg="modNotes">
        <pc:chgData name="Loos, M.A. (Manuela)" userId="85de514f-d8a4-4ff0-baf0-d5cad55bf1cc" providerId="ADAL" clId="{F71D5B1E-D377-4BDC-A124-91CE2093AA99}" dt="2022-01-28T13:45:10.655" v="10" actId="113"/>
        <pc:sldMkLst>
          <pc:docMk/>
          <pc:sldMk cId="3408794946" sldId="350"/>
        </pc:sldMkLst>
      </pc:sldChg>
      <pc:sldChg chg="modNotes">
        <pc:chgData name="Loos, M.A. (Manuela)" userId="85de514f-d8a4-4ff0-baf0-d5cad55bf1cc" providerId="ADAL" clId="{F71D5B1E-D377-4BDC-A124-91CE2093AA99}" dt="2022-01-28T13:42:40.117" v="0" actId="20577"/>
        <pc:sldMkLst>
          <pc:docMk/>
          <pc:sldMk cId="2687272963" sldId="355"/>
        </pc:sldMkLst>
      </pc:sldChg>
      <pc:sldChg chg="modNotes">
        <pc:chgData name="Loos, M.A. (Manuela)" userId="85de514f-d8a4-4ff0-baf0-d5cad55bf1cc" providerId="ADAL" clId="{F71D5B1E-D377-4BDC-A124-91CE2093AA99}" dt="2022-01-28T13:44:08.798" v="7" actId="947"/>
        <pc:sldMkLst>
          <pc:docMk/>
          <pc:sldMk cId="4183916000" sldId="360"/>
        </pc:sldMkLst>
      </pc:sldChg>
      <pc:sldChg chg="modNotes">
        <pc:chgData name="Loos, M.A. (Manuela)" userId="85de514f-d8a4-4ff0-baf0-d5cad55bf1cc" providerId="ADAL" clId="{F71D5B1E-D377-4BDC-A124-91CE2093AA99}" dt="2022-01-28T13:43:41.113" v="3" actId="2711"/>
        <pc:sldMkLst>
          <pc:docMk/>
          <pc:sldMk cId="1514297591" sldId="391"/>
        </pc:sldMkLst>
      </pc:sldChg>
      <pc:sldChg chg="modNotes">
        <pc:chgData name="Loos, M.A. (Manuela)" userId="85de514f-d8a4-4ff0-baf0-d5cad55bf1cc" providerId="ADAL" clId="{F71D5B1E-D377-4BDC-A124-91CE2093AA99}" dt="2022-01-28T13:44:28.484" v="8" actId="6549"/>
        <pc:sldMkLst>
          <pc:docMk/>
          <pc:sldMk cId="1402274049" sldId="406"/>
        </pc:sldMkLst>
      </pc:sldChg>
      <pc:sldChg chg="modNotes">
        <pc:chgData name="Loos, M.A. (Manuela)" userId="85de514f-d8a4-4ff0-baf0-d5cad55bf1cc" providerId="ADAL" clId="{F71D5B1E-D377-4BDC-A124-91CE2093AA99}" dt="2022-01-28T13:45:48.754" v="18" actId="20577"/>
        <pc:sldMkLst>
          <pc:docMk/>
          <pc:sldMk cId="3616049655" sldId="410"/>
        </pc:sldMkLst>
      </pc:sldChg>
      <pc:sldChg chg="modNotes">
        <pc:chgData name="Loos, M.A. (Manuela)" userId="85de514f-d8a4-4ff0-baf0-d5cad55bf1cc" providerId="ADAL" clId="{F71D5B1E-D377-4BDC-A124-91CE2093AA99}" dt="2022-01-28T13:48:30.054" v="46" actId="6549"/>
        <pc:sldMkLst>
          <pc:docMk/>
          <pc:sldMk cId="3521907862" sldId="413"/>
        </pc:sldMkLst>
      </pc:sldChg>
      <pc:sldChg chg="modNotes">
        <pc:chgData name="Loos, M.A. (Manuela)" userId="85de514f-d8a4-4ff0-baf0-d5cad55bf1cc" providerId="ADAL" clId="{F71D5B1E-D377-4BDC-A124-91CE2093AA99}" dt="2022-01-28T13:48:02.912" v="38" actId="6549"/>
        <pc:sldMkLst>
          <pc:docMk/>
          <pc:sldMk cId="3020372594" sldId="416"/>
        </pc:sldMkLst>
      </pc:sldChg>
      <pc:sldChg chg="modNotes">
        <pc:chgData name="Loos, M.A. (Manuela)" userId="85de514f-d8a4-4ff0-baf0-d5cad55bf1cc" providerId="ADAL" clId="{F71D5B1E-D377-4BDC-A124-91CE2093AA99}" dt="2022-01-28T13:47:16.453" v="29" actId="790"/>
        <pc:sldMkLst>
          <pc:docMk/>
          <pc:sldMk cId="122975294" sldId="431"/>
        </pc:sldMkLst>
      </pc:sldChg>
      <pc:sldChg chg="modNotes">
        <pc:chgData name="Loos, M.A. (Manuela)" userId="85de514f-d8a4-4ff0-baf0-d5cad55bf1cc" providerId="ADAL" clId="{F71D5B1E-D377-4BDC-A124-91CE2093AA99}" dt="2022-01-28T13:42:48.409" v="1" actId="2711"/>
        <pc:sldMkLst>
          <pc:docMk/>
          <pc:sldMk cId="3897909405" sldId="486"/>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barChart>
        <c:barDir val="col"/>
        <c:grouping val="clustered"/>
        <c:varyColors val="0"/>
        <c:ser>
          <c:idx val="0"/>
          <c:order val="0"/>
          <c:tx>
            <c:strRef>
              <c:f>Tabelle1!$B$1</c:f>
              <c:strCache>
                <c:ptCount val="1"/>
                <c:pt idx="0">
                  <c:v>Datenreihe 1</c:v>
                </c:pt>
              </c:strCache>
            </c:strRef>
          </c:tx>
          <c:spPr>
            <a:solidFill>
              <a:schemeClr val="accent1"/>
            </a:solidFill>
            <a:ln>
              <a:noFill/>
            </a:ln>
            <a:effectLst/>
          </c:spPr>
          <c:invertIfNegative val="0"/>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67B-4106-846E-444AA095560F}"/>
            </c:ext>
          </c:extLst>
        </c:ser>
        <c:ser>
          <c:idx val="1"/>
          <c:order val="1"/>
          <c:tx>
            <c:strRef>
              <c:f>Tabelle1!$C$1</c:f>
              <c:strCache>
                <c:ptCount val="1"/>
                <c:pt idx="0">
                  <c:v>Datenreihe 2</c:v>
                </c:pt>
              </c:strCache>
            </c:strRef>
          </c:tx>
          <c:spPr>
            <a:solidFill>
              <a:schemeClr val="accent2"/>
            </a:solidFill>
            <a:ln>
              <a:noFill/>
            </a:ln>
            <a:effectLst/>
          </c:spPr>
          <c:invertIfNegative val="0"/>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67B-4106-846E-444AA095560F}"/>
            </c:ext>
          </c:extLst>
        </c:ser>
        <c:dLbls>
          <c:showLegendKey val="0"/>
          <c:showVal val="0"/>
          <c:showCatName val="0"/>
          <c:showSerName val="0"/>
          <c:showPercent val="0"/>
          <c:showBubbleSize val="0"/>
        </c:dLbls>
        <c:gapWidth val="219"/>
        <c:overlap val="-27"/>
        <c:axId val="359613648"/>
        <c:axId val="359612864"/>
      </c:barChart>
      <c:lineChart>
        <c:grouping val="standard"/>
        <c:varyColors val="0"/>
        <c:ser>
          <c:idx val="2"/>
          <c:order val="2"/>
          <c:tx>
            <c:strRef>
              <c:f>Tabelle1!$D$1</c:f>
              <c:strCache>
                <c:ptCount val="1"/>
                <c:pt idx="0">
                  <c:v>Datenreihe 3</c:v>
                </c:pt>
              </c:strCache>
            </c:strRef>
          </c:tx>
          <c:spPr>
            <a:ln w="28575" cap="rnd">
              <a:solidFill>
                <a:schemeClr val="accent3"/>
              </a:solidFill>
              <a:round/>
            </a:ln>
            <a:effectLst/>
          </c:spPr>
          <c:marker>
            <c:symbol val="none"/>
          </c:marker>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F67B-4106-846E-444AA095560F}"/>
            </c:ext>
          </c:extLst>
        </c:ser>
        <c:dLbls>
          <c:showLegendKey val="0"/>
          <c:showVal val="0"/>
          <c:showCatName val="0"/>
          <c:showSerName val="0"/>
          <c:showPercent val="0"/>
          <c:showBubbleSize val="0"/>
        </c:dLbls>
        <c:marker val="1"/>
        <c:smooth val="0"/>
        <c:axId val="359613648"/>
        <c:axId val="359612864"/>
      </c:lineChart>
      <c:catAx>
        <c:axId val="3596136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crossAx val="359612864"/>
        <c:crosses val="autoZero"/>
        <c:auto val="1"/>
        <c:lblAlgn val="ctr"/>
        <c:lblOffset val="100"/>
        <c:noMultiLvlLbl val="0"/>
      </c:catAx>
      <c:valAx>
        <c:axId val="3596128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crossAx val="3596136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pieChart>
        <c:varyColors val="1"/>
        <c:ser>
          <c:idx val="0"/>
          <c:order val="0"/>
          <c:tx>
            <c:strRef>
              <c:f>Tabelle1!$B$1</c:f>
              <c:strCache>
                <c:ptCount val="1"/>
                <c:pt idx="0">
                  <c:v>Verkauf</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F0C7-472B-BC09-7549A017EA53}"/>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F0C7-472B-BC09-7549A017EA5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F0C7-472B-BC09-7549A017EA5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F0C7-472B-BC09-7549A017EA53}"/>
              </c:ext>
            </c:extLst>
          </c:dPt>
          <c:cat>
            <c:strRef>
              <c:f>Tabelle1!$A$2:$A$5</c:f>
              <c:strCache>
                <c:ptCount val="4"/>
                <c:pt idx="0">
                  <c:v>1. Quartal</c:v>
                </c:pt>
                <c:pt idx="1">
                  <c:v>2. Quartal</c:v>
                </c:pt>
                <c:pt idx="2">
                  <c:v>3. Quartal</c:v>
                </c:pt>
                <c:pt idx="3">
                  <c:v>4. Quartal</c:v>
                </c:pt>
              </c:strCache>
            </c:strRef>
          </c:cat>
          <c:val>
            <c:numRef>
              <c:f>Tabelle1!$B$2:$B$5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F0C7-472B-BC09-7549A017EA53}"/>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lineChart>
        <c:grouping val="standard"/>
        <c:varyColors val="0"/>
        <c:ser>
          <c:idx val="0"/>
          <c:order val="0"/>
          <c:tx>
            <c:strRef>
              <c:f>Tabelle1!$B$1</c:f>
              <c:strCache>
                <c:ptCount val="1"/>
                <c:pt idx="0">
                  <c:v>Datenreihe 1</c:v>
                </c:pt>
              </c:strCache>
            </c:strRef>
          </c:tx>
          <c:spPr>
            <a:ln w="28575" cap="rnd">
              <a:solidFill>
                <a:schemeClr val="accent1"/>
              </a:solidFill>
              <a:round/>
            </a:ln>
            <a:effectLst/>
          </c:spPr>
          <c:marker>
            <c:symbol val="none"/>
          </c:marker>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3E9E-45A0-8EA2-CEC46ADC5236}"/>
            </c:ext>
          </c:extLst>
        </c:ser>
        <c:ser>
          <c:idx val="1"/>
          <c:order val="1"/>
          <c:tx>
            <c:strRef>
              <c:f>Tabelle1!$C$1</c:f>
              <c:strCache>
                <c:ptCount val="1"/>
                <c:pt idx="0">
                  <c:v>Datenreihe 2</c:v>
                </c:pt>
              </c:strCache>
            </c:strRef>
          </c:tx>
          <c:spPr>
            <a:ln w="28575" cap="rnd">
              <a:solidFill>
                <a:schemeClr val="accent2"/>
              </a:solidFill>
              <a:round/>
            </a:ln>
            <a:effectLst/>
          </c:spPr>
          <c:marker>
            <c:symbol val="none"/>
          </c:marker>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3E9E-45A0-8EA2-CEC46ADC5236}"/>
            </c:ext>
          </c:extLst>
        </c:ser>
        <c:ser>
          <c:idx val="2"/>
          <c:order val="2"/>
          <c:tx>
            <c:strRef>
              <c:f>Tabelle1!$D$1</c:f>
              <c:strCache>
                <c:ptCount val="1"/>
                <c:pt idx="0">
                  <c:v>Datenreihe 3</c:v>
                </c:pt>
              </c:strCache>
            </c:strRef>
          </c:tx>
          <c:spPr>
            <a:ln w="28575" cap="rnd">
              <a:solidFill>
                <a:schemeClr val="accent3"/>
              </a:solidFill>
              <a:round/>
            </a:ln>
            <a:effectLst/>
          </c:spPr>
          <c:marker>
            <c:symbol val="none"/>
          </c:marker>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3E9E-45A0-8EA2-CEC46ADC5236}"/>
            </c:ext>
          </c:extLst>
        </c:ser>
        <c:dLbls>
          <c:showLegendKey val="0"/>
          <c:showVal val="0"/>
          <c:showCatName val="0"/>
          <c:showSerName val="0"/>
          <c:showPercent val="0"/>
          <c:showBubbleSize val="0"/>
        </c:dLbls>
        <c:smooth val="0"/>
        <c:axId val="418495224"/>
        <c:axId val="418492872"/>
      </c:lineChart>
      <c:catAx>
        <c:axId val="4184952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crossAx val="418492872"/>
        <c:crosses val="autoZero"/>
        <c:auto val="1"/>
        <c:lblAlgn val="ctr"/>
        <c:lblOffset val="100"/>
        <c:noMultiLvlLbl val="0"/>
      </c:catAx>
      <c:valAx>
        <c:axId val="4184928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crossAx val="4184952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Tabelle1!$B$1</c:f>
              <c:strCache>
                <c:ptCount val="1"/>
                <c:pt idx="0">
                  <c:v>Do you consider non-energy benefits in you investments in energy efficiency?</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659-4CF2-9B69-620FE5CBF939}"/>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B659-4CF2-9B69-620FE5CBF939}"/>
              </c:ext>
            </c:extLst>
          </c:dPt>
          <c:dPt>
            <c:idx val="2"/>
            <c:bubble3D val="0"/>
            <c:spPr>
              <a:solidFill>
                <a:schemeClr val="accent2">
                  <a:lumMod val="60000"/>
                  <a:lumOff val="40000"/>
                </a:schemeClr>
              </a:solidFill>
              <a:ln w="19050">
                <a:solidFill>
                  <a:schemeClr val="lt1"/>
                </a:solidFill>
              </a:ln>
              <a:effectLst/>
            </c:spPr>
            <c:extLst>
              <c:ext xmlns:c16="http://schemas.microsoft.com/office/drawing/2014/chart" uri="{C3380CC4-5D6E-409C-BE32-E72D297353CC}">
                <c16:uniqueId val="{00000005-B659-4CF2-9B69-620FE5CBF939}"/>
              </c:ext>
            </c:extLst>
          </c:dPt>
          <c:dPt>
            <c:idx val="3"/>
            <c:bubble3D val="0"/>
            <c:spPr>
              <a:solidFill>
                <a:srgbClr val="FFF200"/>
              </a:solidFill>
              <a:ln w="19050">
                <a:solidFill>
                  <a:schemeClr val="lt1"/>
                </a:solidFill>
              </a:ln>
              <a:effectLst/>
            </c:spPr>
            <c:extLst>
              <c:ext xmlns:c16="http://schemas.microsoft.com/office/drawing/2014/chart" uri="{C3380CC4-5D6E-409C-BE32-E72D297353CC}">
                <c16:uniqueId val="{00000007-B659-4CF2-9B69-620FE5CBF939}"/>
              </c:ext>
            </c:extLst>
          </c:dPt>
          <c:dLbls>
            <c:dLbl>
              <c:idx val="2"/>
              <c:layout>
                <c:manualLayout>
                  <c:x val="0.13978780327449752"/>
                  <c:y val="-6.1150866747857704E-2"/>
                </c:manualLayout>
              </c:layout>
              <c:spPr>
                <a:xfrm>
                  <a:off x="5422362" y="3895206"/>
                  <a:ext cx="767406" cy="445716"/>
                </a:xfrm>
                <a:solidFill>
                  <a:srgbClr val="FFFFFF"/>
                </a:solidFill>
                <a:ln w="9525" cap="flat" cmpd="sng" algn="ctr">
                  <a:solidFill>
                    <a:srgbClr val="000000">
                      <a:lumMod val="25000"/>
                      <a:lumOff val="75000"/>
                    </a:srgbClr>
                  </a:solidFill>
                  <a:prstDash val="solid"/>
                  <a:round/>
                  <a:headEnd type="none" w="med" len="med"/>
                  <a:tailEnd type="none" w="med" len="med"/>
                  <a:extLst>
                    <a:ext uri="{C807C97D-BFC1-408E-A445-0C87EB9F89A2}">
                      <ask:lineSketchStyleProps xmlns:ask="http://schemas.microsoft.com/office/drawing/2018/sketchyshapes" sd="0">
                        <a:custGeom>
                          <a:avLst/>
                          <a:gdLst/>
                          <a:ahLst/>
                          <a:cxnLst/>
                          <a:rect l="0" t="0" r="0" b="0"/>
                          <a:pathLst/>
                        </a:custGeom>
                        <ask:type/>
                      </ask:lineSketchStyleProps>
                    </a:ext>
                  </a:extLst>
                </a:ln>
                <a:effectLst/>
              </c:spPr>
              <c:txPr>
                <a:bodyPr rot="0" spcFirstLastPara="1" vertOverflow="clip" horzOverflow="clip"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nl-NL"/>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gd name="adj1" fmla="val -122842"/>
                        <a:gd name="adj2" fmla="val -14974"/>
                      </a:avLst>
                    </a:prstGeom>
                    <a:noFill/>
                    <a:ln>
                      <a:noFill/>
                    </a:ln>
                  </c15:spPr>
                  <c15:layout>
                    <c:manualLayout>
                      <c:w val="9.082550077018807E-2"/>
                      <c:h val="9.6398950131233577E-2"/>
                    </c:manualLayout>
                  </c15:layout>
                </c:ext>
                <c:ext xmlns:c16="http://schemas.microsoft.com/office/drawing/2014/chart" uri="{C3380CC4-5D6E-409C-BE32-E72D297353CC}">
                  <c16:uniqueId val="{00000005-B659-4CF2-9B69-620FE5CBF939}"/>
                </c:ext>
              </c:extLst>
            </c:dLbl>
            <c:spPr>
              <a:solidFill>
                <a:srgbClr val="FFFFFF"/>
              </a:solidFill>
              <a:ln>
                <a:solidFill>
                  <a:srgbClr val="000000">
                    <a:lumMod val="25000"/>
                    <a:lumOff val="75000"/>
                  </a:srgbClr>
                </a:solidFill>
              </a:ln>
              <a:effectLst/>
            </c:spPr>
            <c:txPr>
              <a:bodyPr rot="0" spcFirstLastPara="1" vertOverflow="clip" horzOverflow="clip"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nl-NL"/>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Tabelle1!$A$2:$A$5</c:f>
              <c:strCache>
                <c:ptCount val="4"/>
                <c:pt idx="0">
                  <c:v>no or only very rarely</c:v>
                </c:pt>
                <c:pt idx="1">
                  <c:v>nearly every time</c:v>
                </c:pt>
                <c:pt idx="2">
                  <c:v>very often</c:v>
                </c:pt>
                <c:pt idx="3">
                  <c:v>sometimes</c:v>
                </c:pt>
              </c:strCache>
            </c:strRef>
          </c:cat>
          <c:val>
            <c:numRef>
              <c:f>Tabelle1!$B$2:$B$5</c:f>
              <c:numCache>
                <c:formatCode>General</c:formatCode>
                <c:ptCount val="4"/>
                <c:pt idx="0">
                  <c:v>18</c:v>
                </c:pt>
                <c:pt idx="1">
                  <c:v>15</c:v>
                </c:pt>
                <c:pt idx="2">
                  <c:v>29</c:v>
                </c:pt>
                <c:pt idx="3">
                  <c:v>37</c:v>
                </c:pt>
              </c:numCache>
            </c:numRef>
          </c:val>
          <c:extLst>
            <c:ext xmlns:c16="http://schemas.microsoft.com/office/drawing/2014/chart" uri="{C3380CC4-5D6E-409C-BE32-E72D297353CC}">
              <c16:uniqueId val="{00000000-E3D8-4836-9911-01A3429D1702}"/>
            </c:ext>
          </c:extLst>
        </c:ser>
        <c:dLbls>
          <c:showLegendKey val="0"/>
          <c:showVal val="0"/>
          <c:showCatName val="0"/>
          <c:showSerName val="0"/>
          <c:showPercent val="0"/>
          <c:showBubbleSize val="0"/>
          <c:showLeaderLines val="0"/>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NL"/>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Tabelle1!$B$1</c:f>
              <c:strCache>
                <c:ptCount val="1"/>
                <c:pt idx="0">
                  <c:v>Datenreihe 1</c:v>
                </c:pt>
              </c:strCache>
            </c:strRef>
          </c:tx>
          <c:spPr>
            <a:solidFill>
              <a:schemeClr val="accent1"/>
            </a:solidFill>
            <a:ln>
              <a:noFill/>
            </a:ln>
            <a:effectLst/>
          </c:spPr>
          <c:invertIfNegative val="0"/>
          <c:cat>
            <c:strRef>
              <c:f>Tabelle1!$A$2:$A$12</c:f>
              <c:strCache>
                <c:ptCount val="11"/>
                <c:pt idx="0">
                  <c:v>Higher equipment security</c:v>
                </c:pt>
                <c:pt idx="1">
                  <c:v>Enhancement of product quality</c:v>
                </c:pt>
                <c:pt idx="2">
                  <c:v>Enhanced reliability of the production process</c:v>
                </c:pt>
                <c:pt idx="3">
                  <c:v>Productivity increase</c:v>
                </c:pt>
                <c:pt idx="4">
                  <c:v>Reduction of water consumption</c:v>
                </c:pt>
                <c:pt idx="5">
                  <c:v>Better performance of equipment</c:v>
                </c:pt>
                <c:pt idx="6">
                  <c:v>Lower CO, CO2, NOx, SOx emissions</c:v>
                </c:pt>
                <c:pt idx="7">
                  <c:v>Lower CO2 tax or tax exemption</c:v>
                </c:pt>
                <c:pt idx="8">
                  <c:v>Enhanced security and better working conditions for the staff</c:v>
                </c:pt>
                <c:pt idx="9">
                  <c:v>Better corporate image</c:v>
                </c:pt>
                <c:pt idx="10">
                  <c:v>Reduction of maintenance cost and technical control of equipment</c:v>
                </c:pt>
              </c:strCache>
            </c:strRef>
          </c:cat>
          <c:val>
            <c:numRef>
              <c:f>Tabelle1!$B$2:$B$12</c:f>
              <c:numCache>
                <c:formatCode>General</c:formatCode>
                <c:ptCount val="11"/>
                <c:pt idx="0">
                  <c:v>101</c:v>
                </c:pt>
                <c:pt idx="1">
                  <c:v>102</c:v>
                </c:pt>
                <c:pt idx="2">
                  <c:v>103</c:v>
                </c:pt>
                <c:pt idx="3">
                  <c:v>105</c:v>
                </c:pt>
                <c:pt idx="4">
                  <c:v>106</c:v>
                </c:pt>
                <c:pt idx="5">
                  <c:v>106</c:v>
                </c:pt>
                <c:pt idx="6">
                  <c:v>107</c:v>
                </c:pt>
                <c:pt idx="7">
                  <c:v>110</c:v>
                </c:pt>
                <c:pt idx="8">
                  <c:v>113</c:v>
                </c:pt>
                <c:pt idx="9">
                  <c:v>115</c:v>
                </c:pt>
                <c:pt idx="10">
                  <c:v>133</c:v>
                </c:pt>
              </c:numCache>
            </c:numRef>
          </c:val>
          <c:extLst>
            <c:ext xmlns:c16="http://schemas.microsoft.com/office/drawing/2014/chart" uri="{C3380CC4-5D6E-409C-BE32-E72D297353CC}">
              <c16:uniqueId val="{00000000-A71C-4EC2-8BB0-74CCDD42DEEC}"/>
            </c:ext>
          </c:extLst>
        </c:ser>
        <c:dLbls>
          <c:showLegendKey val="0"/>
          <c:showVal val="0"/>
          <c:showCatName val="0"/>
          <c:showSerName val="0"/>
          <c:showPercent val="0"/>
          <c:showBubbleSize val="0"/>
        </c:dLbls>
        <c:gapWidth val="182"/>
        <c:axId val="644975064"/>
        <c:axId val="644973752"/>
      </c:barChart>
      <c:catAx>
        <c:axId val="64497506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crossAx val="644973752"/>
        <c:crosses val="autoZero"/>
        <c:auto val="1"/>
        <c:lblAlgn val="ctr"/>
        <c:lblOffset val="100"/>
        <c:noMultiLvlLbl val="0"/>
      </c:catAx>
      <c:valAx>
        <c:axId val="6449737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crossAx val="64497506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N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0E36C5-8241-47F5-8E29-EB4E24B6AA7C}"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de-DE"/>
        </a:p>
      </dgm:t>
    </dgm:pt>
    <dgm:pt modelId="{59E9DC17-7E7F-453E-8560-B01BE61B1259}">
      <dgm:prSet phldrT="[Text]"/>
      <dgm:spPr/>
      <dgm:t>
        <a:bodyPr/>
        <a:lstStyle/>
        <a:p>
          <a:r>
            <a:rPr lang="de-DE" dirty="0"/>
            <a:t>Unit I</a:t>
          </a:r>
        </a:p>
      </dgm:t>
    </dgm:pt>
    <dgm:pt modelId="{AFA556B3-2DB9-4DBA-B005-0E55CAE9E646}" type="parTrans" cxnId="{BB0F54AA-F193-4C58-BDA5-A03C19A3F469}">
      <dgm:prSet/>
      <dgm:spPr/>
      <dgm:t>
        <a:bodyPr/>
        <a:lstStyle/>
        <a:p>
          <a:endParaRPr lang="de-DE"/>
        </a:p>
      </dgm:t>
    </dgm:pt>
    <dgm:pt modelId="{86607A87-3F0E-407A-802A-44031C523B00}" type="sibTrans" cxnId="{BB0F54AA-F193-4C58-BDA5-A03C19A3F469}">
      <dgm:prSet/>
      <dgm:spPr/>
      <dgm:t>
        <a:bodyPr/>
        <a:lstStyle/>
        <a:p>
          <a:endParaRPr lang="de-DE"/>
        </a:p>
      </dgm:t>
    </dgm:pt>
    <dgm:pt modelId="{3D22F5BC-028B-40E1-A174-4D581347F68A}">
      <dgm:prSet phldrT="[Text]"/>
      <dgm:spPr/>
      <dgm:t>
        <a:bodyPr/>
        <a:lstStyle/>
        <a:p>
          <a:r>
            <a:rPr lang="de-DE" dirty="0" err="1"/>
            <a:t>Introduction</a:t>
          </a:r>
          <a:r>
            <a:rPr lang="de-DE" dirty="0"/>
            <a:t> </a:t>
          </a:r>
          <a:r>
            <a:rPr lang="de-DE" dirty="0" err="1"/>
            <a:t>to</a:t>
          </a:r>
          <a:r>
            <a:rPr lang="de-DE" dirty="0"/>
            <a:t> Multiple Benefits (MB)</a:t>
          </a:r>
        </a:p>
      </dgm:t>
    </dgm:pt>
    <dgm:pt modelId="{47AFBBB2-53EF-4B83-9488-653EB1EDC341}" type="parTrans" cxnId="{6B688CA8-0CCD-4A99-98F4-44F049C9C30E}">
      <dgm:prSet/>
      <dgm:spPr/>
      <dgm:t>
        <a:bodyPr/>
        <a:lstStyle/>
        <a:p>
          <a:endParaRPr lang="de-DE"/>
        </a:p>
      </dgm:t>
    </dgm:pt>
    <dgm:pt modelId="{2A9BCE52-F087-43BC-B47B-4D9A7BE063ED}" type="sibTrans" cxnId="{6B688CA8-0CCD-4A99-98F4-44F049C9C30E}">
      <dgm:prSet/>
      <dgm:spPr/>
      <dgm:t>
        <a:bodyPr/>
        <a:lstStyle/>
        <a:p>
          <a:endParaRPr lang="de-DE"/>
        </a:p>
      </dgm:t>
    </dgm:pt>
    <dgm:pt modelId="{D983C09B-55D0-458D-8BD9-4F7ACC5C9C7B}">
      <dgm:prSet phldrT="[Text]"/>
      <dgm:spPr/>
      <dgm:t>
        <a:bodyPr/>
        <a:lstStyle/>
        <a:p>
          <a:r>
            <a:rPr lang="de-DE" dirty="0"/>
            <a:t>Unit II</a:t>
          </a:r>
        </a:p>
      </dgm:t>
    </dgm:pt>
    <dgm:pt modelId="{E582F3EE-B152-41EF-98A4-F817B946B196}" type="parTrans" cxnId="{327F1E6A-9378-42FA-A640-549B76E1B9E2}">
      <dgm:prSet/>
      <dgm:spPr/>
      <dgm:t>
        <a:bodyPr/>
        <a:lstStyle/>
        <a:p>
          <a:endParaRPr lang="de-DE"/>
        </a:p>
      </dgm:t>
    </dgm:pt>
    <dgm:pt modelId="{09710F1F-A175-4669-AE53-42725652981C}" type="sibTrans" cxnId="{327F1E6A-9378-42FA-A640-549B76E1B9E2}">
      <dgm:prSet/>
      <dgm:spPr/>
      <dgm:t>
        <a:bodyPr/>
        <a:lstStyle/>
        <a:p>
          <a:endParaRPr lang="de-DE"/>
        </a:p>
      </dgm:t>
    </dgm:pt>
    <dgm:pt modelId="{1C0BFAD6-F586-4F79-8A78-161FA6FCF126}">
      <dgm:prSet phldrT="[Text]"/>
      <dgm:spPr/>
      <dgm:t>
        <a:bodyPr/>
        <a:lstStyle/>
        <a:p>
          <a:r>
            <a:rPr lang="de-DE" dirty="0" err="1"/>
            <a:t>How</a:t>
          </a:r>
          <a:r>
            <a:rPr lang="de-DE" dirty="0"/>
            <a:t> </a:t>
          </a:r>
          <a:r>
            <a:rPr lang="de-DE" dirty="0" err="1"/>
            <a:t>to</a:t>
          </a:r>
          <a:r>
            <a:rPr lang="de-DE" dirty="0"/>
            <a:t> </a:t>
          </a:r>
          <a:r>
            <a:rPr lang="de-DE" dirty="0" err="1"/>
            <a:t>integrate</a:t>
          </a:r>
          <a:r>
            <a:rPr lang="de-DE" dirty="0"/>
            <a:t> MB in </a:t>
          </a:r>
          <a:r>
            <a:rPr lang="de-DE" dirty="0" err="1"/>
            <a:t>the</a:t>
          </a:r>
          <a:r>
            <a:rPr lang="de-DE" dirty="0"/>
            <a:t> </a:t>
          </a:r>
          <a:r>
            <a:rPr lang="de-DE" dirty="0" err="1"/>
            <a:t>company‘s</a:t>
          </a:r>
          <a:r>
            <a:rPr lang="de-DE" dirty="0"/>
            <a:t> </a:t>
          </a:r>
          <a:r>
            <a:rPr lang="de-DE" dirty="0" err="1"/>
            <a:t>strategy</a:t>
          </a:r>
          <a:endParaRPr lang="de-DE" dirty="0"/>
        </a:p>
      </dgm:t>
    </dgm:pt>
    <dgm:pt modelId="{1F0E0CEE-F4F8-4876-BF73-863C37DBC259}" type="parTrans" cxnId="{9C9612F7-F814-46DF-BAFF-0A0E337F0722}">
      <dgm:prSet/>
      <dgm:spPr/>
      <dgm:t>
        <a:bodyPr/>
        <a:lstStyle/>
        <a:p>
          <a:endParaRPr lang="de-DE"/>
        </a:p>
      </dgm:t>
    </dgm:pt>
    <dgm:pt modelId="{FCB11137-BAEF-480E-86EC-98D1945E16FE}" type="sibTrans" cxnId="{9C9612F7-F814-46DF-BAFF-0A0E337F0722}">
      <dgm:prSet/>
      <dgm:spPr/>
      <dgm:t>
        <a:bodyPr/>
        <a:lstStyle/>
        <a:p>
          <a:endParaRPr lang="de-DE"/>
        </a:p>
      </dgm:t>
    </dgm:pt>
    <dgm:pt modelId="{11D54B6F-D310-4ABD-BC9F-74CB5431C472}" type="pres">
      <dgm:prSet presAssocID="{F00E36C5-8241-47F5-8E29-EB4E24B6AA7C}" presName="Name0" presStyleCnt="0">
        <dgm:presLayoutVars>
          <dgm:dir/>
          <dgm:animLvl val="lvl"/>
          <dgm:resizeHandles val="exact"/>
        </dgm:presLayoutVars>
      </dgm:prSet>
      <dgm:spPr/>
    </dgm:pt>
    <dgm:pt modelId="{E4F2ED92-AA0D-4E26-B0C5-BA28ABEBA3B5}" type="pres">
      <dgm:prSet presAssocID="{D983C09B-55D0-458D-8BD9-4F7ACC5C9C7B}" presName="boxAndChildren" presStyleCnt="0"/>
      <dgm:spPr/>
    </dgm:pt>
    <dgm:pt modelId="{2F51AD9E-1E8A-4476-9C42-9300E8EA2BE8}" type="pres">
      <dgm:prSet presAssocID="{D983C09B-55D0-458D-8BD9-4F7ACC5C9C7B}" presName="parentTextBox" presStyleLbl="node1" presStyleIdx="0" presStyleCnt="2"/>
      <dgm:spPr/>
    </dgm:pt>
    <dgm:pt modelId="{209DA24E-9D92-4709-97CA-12A596903D84}" type="pres">
      <dgm:prSet presAssocID="{D983C09B-55D0-458D-8BD9-4F7ACC5C9C7B}" presName="entireBox" presStyleLbl="node1" presStyleIdx="0" presStyleCnt="2"/>
      <dgm:spPr/>
    </dgm:pt>
    <dgm:pt modelId="{12D31ED0-1C92-4696-91CC-B4FD45134DB6}" type="pres">
      <dgm:prSet presAssocID="{D983C09B-55D0-458D-8BD9-4F7ACC5C9C7B}" presName="descendantBox" presStyleCnt="0"/>
      <dgm:spPr/>
    </dgm:pt>
    <dgm:pt modelId="{B164AE6C-E2DC-4DA2-A224-B9B4D25F3045}" type="pres">
      <dgm:prSet presAssocID="{1C0BFAD6-F586-4F79-8A78-161FA6FCF126}" presName="childTextBox" presStyleLbl="fgAccFollowNode1" presStyleIdx="0" presStyleCnt="2">
        <dgm:presLayoutVars>
          <dgm:bulletEnabled val="1"/>
        </dgm:presLayoutVars>
      </dgm:prSet>
      <dgm:spPr/>
    </dgm:pt>
    <dgm:pt modelId="{D025C94D-FBAE-4A3B-A957-195CC9021BD8}" type="pres">
      <dgm:prSet presAssocID="{86607A87-3F0E-407A-802A-44031C523B00}" presName="sp" presStyleCnt="0"/>
      <dgm:spPr/>
    </dgm:pt>
    <dgm:pt modelId="{2EEBD17E-11D1-4B43-98FE-839EEDB2971F}" type="pres">
      <dgm:prSet presAssocID="{59E9DC17-7E7F-453E-8560-B01BE61B1259}" presName="arrowAndChildren" presStyleCnt="0"/>
      <dgm:spPr/>
    </dgm:pt>
    <dgm:pt modelId="{85301661-BA83-4944-8169-79CD146AA1B1}" type="pres">
      <dgm:prSet presAssocID="{59E9DC17-7E7F-453E-8560-B01BE61B1259}" presName="parentTextArrow" presStyleLbl="node1" presStyleIdx="0" presStyleCnt="2"/>
      <dgm:spPr/>
    </dgm:pt>
    <dgm:pt modelId="{67BAA1D2-C731-4325-AD29-A173F2AC5A3C}" type="pres">
      <dgm:prSet presAssocID="{59E9DC17-7E7F-453E-8560-B01BE61B1259}" presName="arrow" presStyleLbl="node1" presStyleIdx="1" presStyleCnt="2"/>
      <dgm:spPr/>
    </dgm:pt>
    <dgm:pt modelId="{6C619964-4B5A-46B8-AF2E-DD90F4F79DAB}" type="pres">
      <dgm:prSet presAssocID="{59E9DC17-7E7F-453E-8560-B01BE61B1259}" presName="descendantArrow" presStyleCnt="0"/>
      <dgm:spPr/>
    </dgm:pt>
    <dgm:pt modelId="{CCFA59E9-2FBE-47C2-B948-ED082FB4CFB6}" type="pres">
      <dgm:prSet presAssocID="{3D22F5BC-028B-40E1-A174-4D581347F68A}" presName="childTextArrow" presStyleLbl="fgAccFollowNode1" presStyleIdx="1" presStyleCnt="2">
        <dgm:presLayoutVars>
          <dgm:bulletEnabled val="1"/>
        </dgm:presLayoutVars>
      </dgm:prSet>
      <dgm:spPr/>
    </dgm:pt>
  </dgm:ptLst>
  <dgm:cxnLst>
    <dgm:cxn modelId="{97E1AA0C-8F7E-49AC-9A51-AC5D6D6D354D}" type="presOf" srcId="{D983C09B-55D0-458D-8BD9-4F7ACC5C9C7B}" destId="{209DA24E-9D92-4709-97CA-12A596903D84}" srcOrd="1" destOrd="0" presId="urn:microsoft.com/office/officeart/2005/8/layout/process4"/>
    <dgm:cxn modelId="{6305021A-1184-4DB9-ACBF-C26EACB5C66D}" type="presOf" srcId="{D983C09B-55D0-458D-8BD9-4F7ACC5C9C7B}" destId="{2F51AD9E-1E8A-4476-9C42-9300E8EA2BE8}" srcOrd="0" destOrd="0" presId="urn:microsoft.com/office/officeart/2005/8/layout/process4"/>
    <dgm:cxn modelId="{6EA65242-2D75-41F6-9D80-5C6CC1C24E49}" type="presOf" srcId="{3D22F5BC-028B-40E1-A174-4D581347F68A}" destId="{CCFA59E9-2FBE-47C2-B948-ED082FB4CFB6}" srcOrd="0" destOrd="0" presId="urn:microsoft.com/office/officeart/2005/8/layout/process4"/>
    <dgm:cxn modelId="{96E8CC67-806E-444E-A0A7-8C2FFE658401}" type="presOf" srcId="{59E9DC17-7E7F-453E-8560-B01BE61B1259}" destId="{67BAA1D2-C731-4325-AD29-A173F2AC5A3C}" srcOrd="1" destOrd="0" presId="urn:microsoft.com/office/officeart/2005/8/layout/process4"/>
    <dgm:cxn modelId="{327F1E6A-9378-42FA-A640-549B76E1B9E2}" srcId="{F00E36C5-8241-47F5-8E29-EB4E24B6AA7C}" destId="{D983C09B-55D0-458D-8BD9-4F7ACC5C9C7B}" srcOrd="1" destOrd="0" parTransId="{E582F3EE-B152-41EF-98A4-F817B946B196}" sibTransId="{09710F1F-A175-4669-AE53-42725652981C}"/>
    <dgm:cxn modelId="{5354E28A-DBEF-4C76-8944-79520992CEA1}" type="presOf" srcId="{F00E36C5-8241-47F5-8E29-EB4E24B6AA7C}" destId="{11D54B6F-D310-4ABD-BC9F-74CB5431C472}" srcOrd="0" destOrd="0" presId="urn:microsoft.com/office/officeart/2005/8/layout/process4"/>
    <dgm:cxn modelId="{6B688CA8-0CCD-4A99-98F4-44F049C9C30E}" srcId="{59E9DC17-7E7F-453E-8560-B01BE61B1259}" destId="{3D22F5BC-028B-40E1-A174-4D581347F68A}" srcOrd="0" destOrd="0" parTransId="{47AFBBB2-53EF-4B83-9488-653EB1EDC341}" sibTransId="{2A9BCE52-F087-43BC-B47B-4D9A7BE063ED}"/>
    <dgm:cxn modelId="{BB0F54AA-F193-4C58-BDA5-A03C19A3F469}" srcId="{F00E36C5-8241-47F5-8E29-EB4E24B6AA7C}" destId="{59E9DC17-7E7F-453E-8560-B01BE61B1259}" srcOrd="0" destOrd="0" parTransId="{AFA556B3-2DB9-4DBA-B005-0E55CAE9E646}" sibTransId="{86607A87-3F0E-407A-802A-44031C523B00}"/>
    <dgm:cxn modelId="{AB47FFAA-72E0-486A-AAB1-226A1B147E90}" type="presOf" srcId="{1C0BFAD6-F586-4F79-8A78-161FA6FCF126}" destId="{B164AE6C-E2DC-4DA2-A224-B9B4D25F3045}" srcOrd="0" destOrd="0" presId="urn:microsoft.com/office/officeart/2005/8/layout/process4"/>
    <dgm:cxn modelId="{9372ACE1-732B-4FB3-9968-60AABF5FFFED}" type="presOf" srcId="{59E9DC17-7E7F-453E-8560-B01BE61B1259}" destId="{85301661-BA83-4944-8169-79CD146AA1B1}" srcOrd="0" destOrd="0" presId="urn:microsoft.com/office/officeart/2005/8/layout/process4"/>
    <dgm:cxn modelId="{9C9612F7-F814-46DF-BAFF-0A0E337F0722}" srcId="{D983C09B-55D0-458D-8BD9-4F7ACC5C9C7B}" destId="{1C0BFAD6-F586-4F79-8A78-161FA6FCF126}" srcOrd="0" destOrd="0" parTransId="{1F0E0CEE-F4F8-4876-BF73-863C37DBC259}" sibTransId="{FCB11137-BAEF-480E-86EC-98D1945E16FE}"/>
    <dgm:cxn modelId="{0CAE0339-C5B8-424A-A588-0700BA4A3F00}" type="presParOf" srcId="{11D54B6F-D310-4ABD-BC9F-74CB5431C472}" destId="{E4F2ED92-AA0D-4E26-B0C5-BA28ABEBA3B5}" srcOrd="0" destOrd="0" presId="urn:microsoft.com/office/officeart/2005/8/layout/process4"/>
    <dgm:cxn modelId="{6EB159D0-A013-457D-BE02-96CAFE96EFCF}" type="presParOf" srcId="{E4F2ED92-AA0D-4E26-B0C5-BA28ABEBA3B5}" destId="{2F51AD9E-1E8A-4476-9C42-9300E8EA2BE8}" srcOrd="0" destOrd="0" presId="urn:microsoft.com/office/officeart/2005/8/layout/process4"/>
    <dgm:cxn modelId="{776B36C8-C0DD-4F04-BF95-EFCEAC94DD8F}" type="presParOf" srcId="{E4F2ED92-AA0D-4E26-B0C5-BA28ABEBA3B5}" destId="{209DA24E-9D92-4709-97CA-12A596903D84}" srcOrd="1" destOrd="0" presId="urn:microsoft.com/office/officeart/2005/8/layout/process4"/>
    <dgm:cxn modelId="{8CA8778C-4974-4036-83B0-8141FBDBDB84}" type="presParOf" srcId="{E4F2ED92-AA0D-4E26-B0C5-BA28ABEBA3B5}" destId="{12D31ED0-1C92-4696-91CC-B4FD45134DB6}" srcOrd="2" destOrd="0" presId="urn:microsoft.com/office/officeart/2005/8/layout/process4"/>
    <dgm:cxn modelId="{CBA72E35-C04E-4453-BB9D-B0A47116B0DE}" type="presParOf" srcId="{12D31ED0-1C92-4696-91CC-B4FD45134DB6}" destId="{B164AE6C-E2DC-4DA2-A224-B9B4D25F3045}" srcOrd="0" destOrd="0" presId="urn:microsoft.com/office/officeart/2005/8/layout/process4"/>
    <dgm:cxn modelId="{25BA1C56-3FA0-4C2E-8450-EE665318202C}" type="presParOf" srcId="{11D54B6F-D310-4ABD-BC9F-74CB5431C472}" destId="{D025C94D-FBAE-4A3B-A957-195CC9021BD8}" srcOrd="1" destOrd="0" presId="urn:microsoft.com/office/officeart/2005/8/layout/process4"/>
    <dgm:cxn modelId="{EF420A8E-8734-47E5-8CFC-95E8696C10A8}" type="presParOf" srcId="{11D54B6F-D310-4ABD-BC9F-74CB5431C472}" destId="{2EEBD17E-11D1-4B43-98FE-839EEDB2971F}" srcOrd="2" destOrd="0" presId="urn:microsoft.com/office/officeart/2005/8/layout/process4"/>
    <dgm:cxn modelId="{3582A526-2368-499A-9C0A-82837B86F45A}" type="presParOf" srcId="{2EEBD17E-11D1-4B43-98FE-839EEDB2971F}" destId="{85301661-BA83-4944-8169-79CD146AA1B1}" srcOrd="0" destOrd="0" presId="urn:microsoft.com/office/officeart/2005/8/layout/process4"/>
    <dgm:cxn modelId="{26B3F202-B047-4D4E-B4E2-54E7DD6D747D}" type="presParOf" srcId="{2EEBD17E-11D1-4B43-98FE-839EEDB2971F}" destId="{67BAA1D2-C731-4325-AD29-A173F2AC5A3C}" srcOrd="1" destOrd="0" presId="urn:microsoft.com/office/officeart/2005/8/layout/process4"/>
    <dgm:cxn modelId="{058E9A59-9ED3-4F24-90CF-B99EE37BC97B}" type="presParOf" srcId="{2EEBD17E-11D1-4B43-98FE-839EEDB2971F}" destId="{6C619964-4B5A-46B8-AF2E-DD90F4F79DAB}" srcOrd="2" destOrd="0" presId="urn:microsoft.com/office/officeart/2005/8/layout/process4"/>
    <dgm:cxn modelId="{8A534665-3981-425A-807E-24D86D1A314A}" type="presParOf" srcId="{6C619964-4B5A-46B8-AF2E-DD90F4F79DAB}" destId="{CCFA59E9-2FBE-47C2-B948-ED082FB4CFB6}"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103BBC9-DFA7-4494-A7E7-D87C1F32AE96}"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n-GB"/>
        </a:p>
      </dgm:t>
    </dgm:pt>
    <dgm:pt modelId="{5694A8FE-881D-49B4-A9AE-684982F2B5A0}">
      <dgm:prSet phldrT="[Text]"/>
      <dgm:spPr/>
      <dgm:t>
        <a:bodyPr/>
        <a:lstStyle/>
        <a:p>
          <a:r>
            <a:rPr lang="en-US" dirty="0">
              <a:solidFill>
                <a:schemeClr val="tx1"/>
              </a:solidFill>
              <a:effectLst/>
            </a:rPr>
            <a:t>Increase the productivity and efficiency of your business</a:t>
          </a:r>
          <a:endParaRPr lang="en-GB"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gm:t>
    </dgm:pt>
    <dgm:pt modelId="{6DC7B2B5-BAC2-44F1-AC84-E7C6EA75816E}" type="parTrans" cxnId="{AF40C294-3620-430A-A869-DE5A7938A1C0}">
      <dgm:prSet/>
      <dgm:spPr/>
      <dgm:t>
        <a:bodyPr/>
        <a:lstStyle/>
        <a:p>
          <a:endParaRPr lang="en-GB">
            <a:latin typeface="Noto Sans" panose="020B0502040504020204" pitchFamily="34" charset="0"/>
            <a:ea typeface="Noto Sans" panose="020B0502040504020204" pitchFamily="34" charset="0"/>
            <a:cs typeface="Noto Sans" panose="020B0502040504020204" pitchFamily="34" charset="0"/>
          </a:endParaRPr>
        </a:p>
      </dgm:t>
    </dgm:pt>
    <dgm:pt modelId="{330FE95A-361A-4C9D-9261-46DF7357C726}" type="sibTrans" cxnId="{AF40C294-3620-430A-A869-DE5A7938A1C0}">
      <dgm:prSet/>
      <dgm:spPr/>
      <dgm:t>
        <a:bodyPr/>
        <a:lstStyle/>
        <a:p>
          <a:endParaRPr lang="en-GB">
            <a:latin typeface="Noto Sans" panose="020B0502040504020204" pitchFamily="34" charset="0"/>
            <a:ea typeface="Noto Sans" panose="020B0502040504020204" pitchFamily="34" charset="0"/>
            <a:cs typeface="Noto Sans" panose="020B0502040504020204" pitchFamily="34" charset="0"/>
          </a:endParaRPr>
        </a:p>
      </dgm:t>
    </dgm:pt>
    <dgm:pt modelId="{4D78A35B-F962-4F56-AF86-BE074D74CEE9}">
      <dgm:prSet phldrT="[Text]"/>
      <dgm:spPr/>
      <dgm:t>
        <a:bodyPr/>
        <a:lstStyle/>
        <a:p>
          <a:r>
            <a:rPr lang="en-US" dirty="0">
              <a:solidFill>
                <a:schemeClr val="tx1"/>
              </a:solidFill>
              <a:effectLst/>
            </a:rPr>
            <a:t>Increase corporate social responsibility and reduce environmental /carbon impact</a:t>
          </a:r>
          <a:endParaRPr lang="en-GB"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gm:t>
    </dgm:pt>
    <dgm:pt modelId="{AD7D9066-3314-40CA-9BA1-A10A04274EE5}" type="parTrans" cxnId="{DABA6095-C2E4-4513-88DE-B72CFDD7D047}">
      <dgm:prSet/>
      <dgm:spPr/>
      <dgm:t>
        <a:bodyPr/>
        <a:lstStyle/>
        <a:p>
          <a:endParaRPr lang="en-GB">
            <a:latin typeface="Noto Sans" panose="020B0502040504020204" pitchFamily="34" charset="0"/>
            <a:ea typeface="Noto Sans" panose="020B0502040504020204" pitchFamily="34" charset="0"/>
            <a:cs typeface="Noto Sans" panose="020B0502040504020204" pitchFamily="34" charset="0"/>
          </a:endParaRPr>
        </a:p>
      </dgm:t>
    </dgm:pt>
    <dgm:pt modelId="{2F52D36C-0522-4A2D-B36C-2F79DD45E46B}" type="sibTrans" cxnId="{DABA6095-C2E4-4513-88DE-B72CFDD7D047}">
      <dgm:prSet/>
      <dgm:spPr/>
      <dgm:t>
        <a:bodyPr/>
        <a:lstStyle/>
        <a:p>
          <a:endParaRPr lang="en-GB">
            <a:latin typeface="Noto Sans" panose="020B0502040504020204" pitchFamily="34" charset="0"/>
            <a:ea typeface="Noto Sans" panose="020B0502040504020204" pitchFamily="34" charset="0"/>
            <a:cs typeface="Noto Sans" panose="020B0502040504020204" pitchFamily="34" charset="0"/>
          </a:endParaRPr>
        </a:p>
      </dgm:t>
    </dgm:pt>
    <dgm:pt modelId="{501516B5-31CB-4544-9BB8-87E8D210A9E6}">
      <dgm:prSet phldrT="[Text]"/>
      <dgm:spPr/>
      <dgm:t>
        <a:bodyPr/>
        <a:lstStyle/>
        <a:p>
          <a:r>
            <a:rPr lang="en-US" dirty="0">
              <a:solidFill>
                <a:prstClr val="black"/>
              </a:solidFill>
            </a:rPr>
            <a:t>Reduce your company's energy costs and boost your competitiveness</a:t>
          </a:r>
          <a:endParaRPr lang="en-GB"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gm:t>
    </dgm:pt>
    <dgm:pt modelId="{9FDF60FD-39F2-4269-8CC4-C6F084400605}" type="parTrans" cxnId="{EF2FB02E-3BD0-40A9-A131-0FA8FF07701B}">
      <dgm:prSet/>
      <dgm:spPr/>
      <dgm:t>
        <a:bodyPr/>
        <a:lstStyle/>
        <a:p>
          <a:endParaRPr lang="en-GB">
            <a:latin typeface="Noto Sans" panose="020B0502040504020204" pitchFamily="34" charset="0"/>
            <a:ea typeface="Noto Sans" panose="020B0502040504020204" pitchFamily="34" charset="0"/>
            <a:cs typeface="Noto Sans" panose="020B0502040504020204" pitchFamily="34" charset="0"/>
          </a:endParaRPr>
        </a:p>
      </dgm:t>
    </dgm:pt>
    <dgm:pt modelId="{56F77431-547C-41D6-B999-24FD1FE1B011}" type="sibTrans" cxnId="{EF2FB02E-3BD0-40A9-A131-0FA8FF07701B}">
      <dgm:prSet/>
      <dgm:spPr/>
      <dgm:t>
        <a:bodyPr/>
        <a:lstStyle/>
        <a:p>
          <a:endParaRPr lang="en-GB">
            <a:latin typeface="Noto Sans" panose="020B0502040504020204" pitchFamily="34" charset="0"/>
            <a:ea typeface="Noto Sans" panose="020B0502040504020204" pitchFamily="34" charset="0"/>
            <a:cs typeface="Noto Sans" panose="020B0502040504020204" pitchFamily="34" charset="0"/>
          </a:endParaRPr>
        </a:p>
      </dgm:t>
    </dgm:pt>
    <dgm:pt modelId="{906B3617-1898-4927-AEA0-ABB3B39BC98B}">
      <dgm:prSet phldrT="[Text]"/>
      <dgm:spPr/>
      <dgm:t>
        <a:bodyPr/>
        <a:lstStyle/>
        <a:p>
          <a:r>
            <a:rPr lang="en-US" dirty="0">
              <a:solidFill>
                <a:schemeClr val="tx1"/>
              </a:solidFill>
            </a:rPr>
            <a:t>Strengthen your company brand and improve your image – </a:t>
          </a:r>
        </a:p>
        <a:p>
          <a:r>
            <a:rPr lang="en-US" dirty="0">
              <a:solidFill>
                <a:schemeClr val="tx1"/>
              </a:solidFill>
            </a:rPr>
            <a:t>Meet customer and regulatory requirements</a:t>
          </a:r>
          <a:endParaRPr lang="en-GB"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gm:t>
    </dgm:pt>
    <dgm:pt modelId="{59C790C6-0CDC-4854-9D14-B8A20FF0079B}" type="parTrans" cxnId="{0CBC341C-7B8B-4A30-93E4-2F04133AAAEF}">
      <dgm:prSet/>
      <dgm:spPr/>
      <dgm:t>
        <a:bodyPr/>
        <a:lstStyle/>
        <a:p>
          <a:endParaRPr lang="en-GB">
            <a:latin typeface="Noto Sans" panose="020B0502040504020204" pitchFamily="34" charset="0"/>
            <a:ea typeface="Noto Sans" panose="020B0502040504020204" pitchFamily="34" charset="0"/>
            <a:cs typeface="Noto Sans" panose="020B0502040504020204" pitchFamily="34" charset="0"/>
          </a:endParaRPr>
        </a:p>
      </dgm:t>
    </dgm:pt>
    <dgm:pt modelId="{6DFFBD7B-9E93-453D-8BA4-798F8CBD8652}" type="sibTrans" cxnId="{0CBC341C-7B8B-4A30-93E4-2F04133AAAEF}">
      <dgm:prSet/>
      <dgm:spPr/>
      <dgm:t>
        <a:bodyPr/>
        <a:lstStyle/>
        <a:p>
          <a:endParaRPr lang="en-GB">
            <a:latin typeface="Noto Sans" panose="020B0502040504020204" pitchFamily="34" charset="0"/>
            <a:ea typeface="Noto Sans" panose="020B0502040504020204" pitchFamily="34" charset="0"/>
            <a:cs typeface="Noto Sans" panose="020B0502040504020204" pitchFamily="34" charset="0"/>
          </a:endParaRPr>
        </a:p>
      </dgm:t>
    </dgm:pt>
    <dgm:pt modelId="{3708E1AD-F8DA-4D97-980C-BE3967217804}" type="pres">
      <dgm:prSet presAssocID="{D103BBC9-DFA7-4494-A7E7-D87C1F32AE96}" presName="Name0" presStyleCnt="0">
        <dgm:presLayoutVars>
          <dgm:chMax val="7"/>
          <dgm:chPref val="7"/>
          <dgm:dir/>
        </dgm:presLayoutVars>
      </dgm:prSet>
      <dgm:spPr/>
    </dgm:pt>
    <dgm:pt modelId="{41821FAD-1CF2-455E-8895-05302780746C}" type="pres">
      <dgm:prSet presAssocID="{D103BBC9-DFA7-4494-A7E7-D87C1F32AE96}" presName="Name1" presStyleCnt="0"/>
      <dgm:spPr/>
    </dgm:pt>
    <dgm:pt modelId="{CCE05026-1E72-424D-8B43-90FA27D4F5B3}" type="pres">
      <dgm:prSet presAssocID="{D103BBC9-DFA7-4494-A7E7-D87C1F32AE96}" presName="cycle" presStyleCnt="0"/>
      <dgm:spPr/>
    </dgm:pt>
    <dgm:pt modelId="{3D2B27FA-2BB4-4EB1-BD0F-04D8CF2D7A2A}" type="pres">
      <dgm:prSet presAssocID="{D103BBC9-DFA7-4494-A7E7-D87C1F32AE96}" presName="srcNode" presStyleLbl="node1" presStyleIdx="0" presStyleCnt="4"/>
      <dgm:spPr/>
    </dgm:pt>
    <dgm:pt modelId="{6051F1EC-42E1-4896-9889-18C7359BBE05}" type="pres">
      <dgm:prSet presAssocID="{D103BBC9-DFA7-4494-A7E7-D87C1F32AE96}" presName="conn" presStyleLbl="parChTrans1D2" presStyleIdx="0" presStyleCnt="1"/>
      <dgm:spPr/>
    </dgm:pt>
    <dgm:pt modelId="{B2A2FD9A-63C2-4EB8-997B-3ED6DBADDB86}" type="pres">
      <dgm:prSet presAssocID="{D103BBC9-DFA7-4494-A7E7-D87C1F32AE96}" presName="extraNode" presStyleLbl="node1" presStyleIdx="0" presStyleCnt="4"/>
      <dgm:spPr/>
    </dgm:pt>
    <dgm:pt modelId="{74B9A75E-6B0A-4D17-874E-68A3569E8C46}" type="pres">
      <dgm:prSet presAssocID="{D103BBC9-DFA7-4494-A7E7-D87C1F32AE96}" presName="dstNode" presStyleLbl="node1" presStyleIdx="0" presStyleCnt="4"/>
      <dgm:spPr/>
    </dgm:pt>
    <dgm:pt modelId="{0F7FAED7-D48B-4692-B39B-57ADCC9E4055}" type="pres">
      <dgm:prSet presAssocID="{501516B5-31CB-4544-9BB8-87E8D210A9E6}" presName="text_1" presStyleLbl="node1" presStyleIdx="0" presStyleCnt="4">
        <dgm:presLayoutVars>
          <dgm:bulletEnabled val="1"/>
        </dgm:presLayoutVars>
      </dgm:prSet>
      <dgm:spPr/>
    </dgm:pt>
    <dgm:pt modelId="{080995FA-EE77-4387-A975-2BC4D56927BA}" type="pres">
      <dgm:prSet presAssocID="{501516B5-31CB-4544-9BB8-87E8D210A9E6}" presName="accent_1" presStyleCnt="0"/>
      <dgm:spPr/>
    </dgm:pt>
    <dgm:pt modelId="{6F35E291-1C51-4554-8D20-DE5FA662ABD0}" type="pres">
      <dgm:prSet presAssocID="{501516B5-31CB-4544-9BB8-87E8D210A9E6}" presName="accentRepeatNode" presStyleLbl="solidFgAcc1" presStyleIdx="0" presStyleCnt="4"/>
      <dgm:spPr/>
    </dgm:pt>
    <dgm:pt modelId="{42A56AAA-8437-45C0-BE0C-FCB5F9687AFF}" type="pres">
      <dgm:prSet presAssocID="{5694A8FE-881D-49B4-A9AE-684982F2B5A0}" presName="text_2" presStyleLbl="node1" presStyleIdx="1" presStyleCnt="4">
        <dgm:presLayoutVars>
          <dgm:bulletEnabled val="1"/>
        </dgm:presLayoutVars>
      </dgm:prSet>
      <dgm:spPr/>
    </dgm:pt>
    <dgm:pt modelId="{366BD2D4-8F95-4D22-9D39-A5B59FF9ABF3}" type="pres">
      <dgm:prSet presAssocID="{5694A8FE-881D-49B4-A9AE-684982F2B5A0}" presName="accent_2" presStyleCnt="0"/>
      <dgm:spPr/>
    </dgm:pt>
    <dgm:pt modelId="{09B06490-6923-4212-B2AB-EA6AEC4A419F}" type="pres">
      <dgm:prSet presAssocID="{5694A8FE-881D-49B4-A9AE-684982F2B5A0}" presName="accentRepeatNode" presStyleLbl="solidFgAcc1" presStyleIdx="1" presStyleCnt="4"/>
      <dgm:spPr/>
    </dgm:pt>
    <dgm:pt modelId="{2A9CD40C-0752-496F-98EC-CFDCA2FCF562}" type="pres">
      <dgm:prSet presAssocID="{4D78A35B-F962-4F56-AF86-BE074D74CEE9}" presName="text_3" presStyleLbl="node1" presStyleIdx="2" presStyleCnt="4">
        <dgm:presLayoutVars>
          <dgm:bulletEnabled val="1"/>
        </dgm:presLayoutVars>
      </dgm:prSet>
      <dgm:spPr/>
    </dgm:pt>
    <dgm:pt modelId="{387D3D57-BE21-4030-915E-E87A268F5E8E}" type="pres">
      <dgm:prSet presAssocID="{4D78A35B-F962-4F56-AF86-BE074D74CEE9}" presName="accent_3" presStyleCnt="0"/>
      <dgm:spPr/>
    </dgm:pt>
    <dgm:pt modelId="{44C36351-2F1F-4210-9B43-63A8FD8ABD21}" type="pres">
      <dgm:prSet presAssocID="{4D78A35B-F962-4F56-AF86-BE074D74CEE9}" presName="accentRepeatNode" presStyleLbl="solidFgAcc1" presStyleIdx="2" presStyleCnt="4"/>
      <dgm:spPr/>
    </dgm:pt>
    <dgm:pt modelId="{ADA98ACE-AC16-46E8-9EBA-F5566B026376}" type="pres">
      <dgm:prSet presAssocID="{906B3617-1898-4927-AEA0-ABB3B39BC98B}" presName="text_4" presStyleLbl="node1" presStyleIdx="3" presStyleCnt="4">
        <dgm:presLayoutVars>
          <dgm:bulletEnabled val="1"/>
        </dgm:presLayoutVars>
      </dgm:prSet>
      <dgm:spPr/>
    </dgm:pt>
    <dgm:pt modelId="{DF064500-B0ED-468B-9440-81026A95C85E}" type="pres">
      <dgm:prSet presAssocID="{906B3617-1898-4927-AEA0-ABB3B39BC98B}" presName="accent_4" presStyleCnt="0"/>
      <dgm:spPr/>
    </dgm:pt>
    <dgm:pt modelId="{F5666E99-1546-4A92-83AC-F0701F8C6A4D}" type="pres">
      <dgm:prSet presAssocID="{906B3617-1898-4927-AEA0-ABB3B39BC98B}" presName="accentRepeatNode" presStyleLbl="solidFgAcc1" presStyleIdx="3" presStyleCnt="4"/>
      <dgm:spPr/>
    </dgm:pt>
  </dgm:ptLst>
  <dgm:cxnLst>
    <dgm:cxn modelId="{D8443F0E-4184-426F-90F9-3EE7A4F2D545}" type="presOf" srcId="{4D78A35B-F962-4F56-AF86-BE074D74CEE9}" destId="{2A9CD40C-0752-496F-98EC-CFDCA2FCF562}" srcOrd="0" destOrd="0" presId="urn:microsoft.com/office/officeart/2008/layout/VerticalCurvedList"/>
    <dgm:cxn modelId="{0CBC341C-7B8B-4A30-93E4-2F04133AAAEF}" srcId="{D103BBC9-DFA7-4494-A7E7-D87C1F32AE96}" destId="{906B3617-1898-4927-AEA0-ABB3B39BC98B}" srcOrd="3" destOrd="0" parTransId="{59C790C6-0CDC-4854-9D14-B8A20FF0079B}" sibTransId="{6DFFBD7B-9E93-453D-8BA4-798F8CBD8652}"/>
    <dgm:cxn modelId="{EF2FB02E-3BD0-40A9-A131-0FA8FF07701B}" srcId="{D103BBC9-DFA7-4494-A7E7-D87C1F32AE96}" destId="{501516B5-31CB-4544-9BB8-87E8D210A9E6}" srcOrd="0" destOrd="0" parTransId="{9FDF60FD-39F2-4269-8CC4-C6F084400605}" sibTransId="{56F77431-547C-41D6-B999-24FD1FE1B011}"/>
    <dgm:cxn modelId="{D062C52F-9053-464D-8665-B3989E9B95CA}" type="presOf" srcId="{56F77431-547C-41D6-B999-24FD1FE1B011}" destId="{6051F1EC-42E1-4896-9889-18C7359BBE05}" srcOrd="0" destOrd="0" presId="urn:microsoft.com/office/officeart/2008/layout/VerticalCurvedList"/>
    <dgm:cxn modelId="{0A0AEE5F-7AC8-4C3E-9298-CF603F7ED5E9}" type="presOf" srcId="{501516B5-31CB-4544-9BB8-87E8D210A9E6}" destId="{0F7FAED7-D48B-4692-B39B-57ADCC9E4055}" srcOrd="0" destOrd="0" presId="urn:microsoft.com/office/officeart/2008/layout/VerticalCurvedList"/>
    <dgm:cxn modelId="{4F310C56-6420-4447-AE38-CD4F3D38ED38}" type="presOf" srcId="{D103BBC9-DFA7-4494-A7E7-D87C1F32AE96}" destId="{3708E1AD-F8DA-4D97-980C-BE3967217804}" srcOrd="0" destOrd="0" presId="urn:microsoft.com/office/officeart/2008/layout/VerticalCurvedList"/>
    <dgm:cxn modelId="{AF40C294-3620-430A-A869-DE5A7938A1C0}" srcId="{D103BBC9-DFA7-4494-A7E7-D87C1F32AE96}" destId="{5694A8FE-881D-49B4-A9AE-684982F2B5A0}" srcOrd="1" destOrd="0" parTransId="{6DC7B2B5-BAC2-44F1-AC84-E7C6EA75816E}" sibTransId="{330FE95A-361A-4C9D-9261-46DF7357C726}"/>
    <dgm:cxn modelId="{DABA6095-C2E4-4513-88DE-B72CFDD7D047}" srcId="{D103BBC9-DFA7-4494-A7E7-D87C1F32AE96}" destId="{4D78A35B-F962-4F56-AF86-BE074D74CEE9}" srcOrd="2" destOrd="0" parTransId="{AD7D9066-3314-40CA-9BA1-A10A04274EE5}" sibTransId="{2F52D36C-0522-4A2D-B36C-2F79DD45E46B}"/>
    <dgm:cxn modelId="{D2E78CDE-82A2-46A7-9AE0-44449F7EA742}" type="presOf" srcId="{906B3617-1898-4927-AEA0-ABB3B39BC98B}" destId="{ADA98ACE-AC16-46E8-9EBA-F5566B026376}" srcOrd="0" destOrd="0" presId="urn:microsoft.com/office/officeart/2008/layout/VerticalCurvedList"/>
    <dgm:cxn modelId="{6B13FEFB-BE54-4CF1-87A5-D5E615454FD9}" type="presOf" srcId="{5694A8FE-881D-49B4-A9AE-684982F2B5A0}" destId="{42A56AAA-8437-45C0-BE0C-FCB5F9687AFF}" srcOrd="0" destOrd="0" presId="urn:microsoft.com/office/officeart/2008/layout/VerticalCurvedList"/>
    <dgm:cxn modelId="{21E150D2-9317-456E-A01B-0D5497D5D75C}" type="presParOf" srcId="{3708E1AD-F8DA-4D97-980C-BE3967217804}" destId="{41821FAD-1CF2-455E-8895-05302780746C}" srcOrd="0" destOrd="0" presId="urn:microsoft.com/office/officeart/2008/layout/VerticalCurvedList"/>
    <dgm:cxn modelId="{51473B2E-0868-4AD5-B58D-18D132A11E25}" type="presParOf" srcId="{41821FAD-1CF2-455E-8895-05302780746C}" destId="{CCE05026-1E72-424D-8B43-90FA27D4F5B3}" srcOrd="0" destOrd="0" presId="urn:microsoft.com/office/officeart/2008/layout/VerticalCurvedList"/>
    <dgm:cxn modelId="{0F5E834B-4BB9-4F4D-992B-07F0E685C39F}" type="presParOf" srcId="{CCE05026-1E72-424D-8B43-90FA27D4F5B3}" destId="{3D2B27FA-2BB4-4EB1-BD0F-04D8CF2D7A2A}" srcOrd="0" destOrd="0" presId="urn:microsoft.com/office/officeart/2008/layout/VerticalCurvedList"/>
    <dgm:cxn modelId="{CC659F62-FCEE-4FEF-AB71-84B25F4B1375}" type="presParOf" srcId="{CCE05026-1E72-424D-8B43-90FA27D4F5B3}" destId="{6051F1EC-42E1-4896-9889-18C7359BBE05}" srcOrd="1" destOrd="0" presId="urn:microsoft.com/office/officeart/2008/layout/VerticalCurvedList"/>
    <dgm:cxn modelId="{6D33C27E-73A5-4188-A0CE-3981F03F6451}" type="presParOf" srcId="{CCE05026-1E72-424D-8B43-90FA27D4F5B3}" destId="{B2A2FD9A-63C2-4EB8-997B-3ED6DBADDB86}" srcOrd="2" destOrd="0" presId="urn:microsoft.com/office/officeart/2008/layout/VerticalCurvedList"/>
    <dgm:cxn modelId="{699AC208-23BE-48DF-ABE5-644742B319D6}" type="presParOf" srcId="{CCE05026-1E72-424D-8B43-90FA27D4F5B3}" destId="{74B9A75E-6B0A-4D17-874E-68A3569E8C46}" srcOrd="3" destOrd="0" presId="urn:microsoft.com/office/officeart/2008/layout/VerticalCurvedList"/>
    <dgm:cxn modelId="{9236673C-D9A2-42A2-BB44-4DB91707D4D0}" type="presParOf" srcId="{41821FAD-1CF2-455E-8895-05302780746C}" destId="{0F7FAED7-D48B-4692-B39B-57ADCC9E4055}" srcOrd="1" destOrd="0" presId="urn:microsoft.com/office/officeart/2008/layout/VerticalCurvedList"/>
    <dgm:cxn modelId="{8A16C0C0-612A-40E9-A584-EA00D67D7C29}" type="presParOf" srcId="{41821FAD-1CF2-455E-8895-05302780746C}" destId="{080995FA-EE77-4387-A975-2BC4D56927BA}" srcOrd="2" destOrd="0" presId="urn:microsoft.com/office/officeart/2008/layout/VerticalCurvedList"/>
    <dgm:cxn modelId="{269DC4DD-AD57-47B5-B3AC-047CDC1A33D1}" type="presParOf" srcId="{080995FA-EE77-4387-A975-2BC4D56927BA}" destId="{6F35E291-1C51-4554-8D20-DE5FA662ABD0}" srcOrd="0" destOrd="0" presId="urn:microsoft.com/office/officeart/2008/layout/VerticalCurvedList"/>
    <dgm:cxn modelId="{55573401-34E2-4587-B4A2-82ECA904F9C9}" type="presParOf" srcId="{41821FAD-1CF2-455E-8895-05302780746C}" destId="{42A56AAA-8437-45C0-BE0C-FCB5F9687AFF}" srcOrd="3" destOrd="0" presId="urn:microsoft.com/office/officeart/2008/layout/VerticalCurvedList"/>
    <dgm:cxn modelId="{D97FCBF7-EF5D-489A-9CAF-9377196DD397}" type="presParOf" srcId="{41821FAD-1CF2-455E-8895-05302780746C}" destId="{366BD2D4-8F95-4D22-9D39-A5B59FF9ABF3}" srcOrd="4" destOrd="0" presId="urn:microsoft.com/office/officeart/2008/layout/VerticalCurvedList"/>
    <dgm:cxn modelId="{35C1B2FD-43A9-48FB-929D-CE4DC4534A0A}" type="presParOf" srcId="{366BD2D4-8F95-4D22-9D39-A5B59FF9ABF3}" destId="{09B06490-6923-4212-B2AB-EA6AEC4A419F}" srcOrd="0" destOrd="0" presId="urn:microsoft.com/office/officeart/2008/layout/VerticalCurvedList"/>
    <dgm:cxn modelId="{2E35C850-865B-43DB-BAD8-9852BDD6C87D}" type="presParOf" srcId="{41821FAD-1CF2-455E-8895-05302780746C}" destId="{2A9CD40C-0752-496F-98EC-CFDCA2FCF562}" srcOrd="5" destOrd="0" presId="urn:microsoft.com/office/officeart/2008/layout/VerticalCurvedList"/>
    <dgm:cxn modelId="{C45BE170-00B7-44E9-BB57-4592DCFC1F3A}" type="presParOf" srcId="{41821FAD-1CF2-455E-8895-05302780746C}" destId="{387D3D57-BE21-4030-915E-E87A268F5E8E}" srcOrd="6" destOrd="0" presId="urn:microsoft.com/office/officeart/2008/layout/VerticalCurvedList"/>
    <dgm:cxn modelId="{5A8FF099-FD06-4F3C-B1E1-382E372D73C6}" type="presParOf" srcId="{387D3D57-BE21-4030-915E-E87A268F5E8E}" destId="{44C36351-2F1F-4210-9B43-63A8FD8ABD21}" srcOrd="0" destOrd="0" presId="urn:microsoft.com/office/officeart/2008/layout/VerticalCurvedList"/>
    <dgm:cxn modelId="{E21129D8-C58D-4FAF-8A3C-4C1CBB2B76C8}" type="presParOf" srcId="{41821FAD-1CF2-455E-8895-05302780746C}" destId="{ADA98ACE-AC16-46E8-9EBA-F5566B026376}" srcOrd="7" destOrd="0" presId="urn:microsoft.com/office/officeart/2008/layout/VerticalCurvedList"/>
    <dgm:cxn modelId="{5A9B1BE5-DF77-499E-AE59-031C0370936E}" type="presParOf" srcId="{41821FAD-1CF2-455E-8895-05302780746C}" destId="{DF064500-B0ED-468B-9440-81026A95C85E}" srcOrd="8" destOrd="0" presId="urn:microsoft.com/office/officeart/2008/layout/VerticalCurvedList"/>
    <dgm:cxn modelId="{1DBC49EE-3647-4512-8EA3-007984680455}" type="presParOf" srcId="{DF064500-B0ED-468B-9440-81026A95C85E}" destId="{F5666E99-1546-4A92-83AC-F0701F8C6A4D}"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103BBC9-DFA7-4494-A7E7-D87C1F32AE96}"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n-GB"/>
        </a:p>
      </dgm:t>
    </dgm:pt>
    <dgm:pt modelId="{5694A8FE-881D-49B4-A9AE-684982F2B5A0}">
      <dgm:prSet phldrT="[Text]" custT="1"/>
      <dgm:spPr/>
      <dgm:t>
        <a:bodyPr/>
        <a:lstStyle/>
        <a:p>
          <a:r>
            <a:rPr lang="sv-SE" sz="1400" dirty="0">
              <a:solidFill>
                <a:schemeClr val="tx1"/>
              </a:solidFill>
              <a:latin typeface="Noto Sans" panose="020B0502040504020204" pitchFamily="34" charset="0"/>
              <a:ea typeface="Noto Sans" panose="020B0502040504020204" pitchFamily="34" charset="0"/>
              <a:cs typeface="Noto Sans" panose="020B0502040504020204" pitchFamily="34" charset="0"/>
            </a:rPr>
            <a:t>Green/sustainability image for business park</a:t>
          </a:r>
          <a:endParaRPr lang="en-GB" sz="14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gm:t>
    </dgm:pt>
    <dgm:pt modelId="{6DC7B2B5-BAC2-44F1-AC84-E7C6EA75816E}" type="parTrans" cxnId="{AF40C294-3620-430A-A869-DE5A7938A1C0}">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330FE95A-361A-4C9D-9261-46DF7357C726}" type="sibTrans" cxnId="{AF40C294-3620-430A-A869-DE5A7938A1C0}">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4D78A35B-F962-4F56-AF86-BE074D74CEE9}">
      <dgm:prSet phldrT="[Text]" custT="1"/>
      <dgm:spPr/>
      <dgm:t>
        <a:bodyPr/>
        <a:lstStyle/>
        <a:p>
          <a:r>
            <a:rPr lang="sv-SE" sz="14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Improved</a:t>
          </a:r>
          <a:r>
            <a:rPr lang="sv-SE" sz="1400" dirty="0">
              <a:solidFill>
                <a:schemeClr val="tx1"/>
              </a:solidFill>
              <a:latin typeface="Noto Sans" panose="020B0502040504020204" pitchFamily="34" charset="0"/>
              <a:ea typeface="Noto Sans" panose="020B0502040504020204" pitchFamily="34" charset="0"/>
              <a:cs typeface="Noto Sans" panose="020B0502040504020204" pitchFamily="34" charset="0"/>
            </a:rPr>
            <a:t> public </a:t>
          </a:r>
          <a:r>
            <a:rPr lang="sv-SE" sz="14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health</a:t>
          </a:r>
          <a:r>
            <a:rPr lang="sv-SE" sz="1400" dirty="0">
              <a:solidFill>
                <a:schemeClr val="tx1"/>
              </a:solidFill>
              <a:latin typeface="Noto Sans" panose="020B0502040504020204" pitchFamily="34" charset="0"/>
              <a:ea typeface="Noto Sans" panose="020B0502040504020204" pitchFamily="34" charset="0"/>
              <a:cs typeface="Noto Sans" panose="020B0502040504020204" pitchFamily="34" charset="0"/>
            </a:rPr>
            <a:t> and </a:t>
          </a:r>
          <a:r>
            <a:rPr lang="sv-SE" sz="14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well-being</a:t>
          </a:r>
          <a:r>
            <a:rPr lang="sv-SE" sz="14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sv-SE" sz="14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e.g</a:t>
          </a:r>
          <a:r>
            <a:rPr lang="sv-SE" sz="1400" dirty="0">
              <a:solidFill>
                <a:schemeClr val="tx1"/>
              </a:solidFill>
              <a:latin typeface="Noto Sans" panose="020B0502040504020204" pitchFamily="34" charset="0"/>
              <a:ea typeface="Noto Sans" panose="020B0502040504020204" pitchFamily="34" charset="0"/>
              <a:cs typeface="Noto Sans" panose="020B0502040504020204" pitchFamily="34" charset="0"/>
            </a:rPr>
            <a:t>. from less pollution, </a:t>
          </a:r>
          <a:r>
            <a:rPr lang="sv-SE" sz="14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better</a:t>
          </a:r>
          <a:r>
            <a:rPr lang="sv-SE" sz="14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sv-SE" sz="14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safety</a:t>
          </a:r>
          <a:r>
            <a:rPr lang="sv-SE" sz="1400" dirty="0">
              <a:solidFill>
                <a:schemeClr val="tx1"/>
              </a:solidFill>
              <a:latin typeface="Noto Sans" panose="020B0502040504020204" pitchFamily="34" charset="0"/>
              <a:ea typeface="Noto Sans" panose="020B0502040504020204" pitchFamily="34" charset="0"/>
              <a:cs typeface="Noto Sans" panose="020B0502040504020204" pitchFamily="34" charset="0"/>
            </a:rPr>
            <a:t> and </a:t>
          </a:r>
          <a:r>
            <a:rPr lang="sv-SE" sz="14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security</a:t>
          </a:r>
          <a:endParaRPr lang="en-GB" sz="14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gm:t>
    </dgm:pt>
    <dgm:pt modelId="{AD7D9066-3314-40CA-9BA1-A10A04274EE5}" type="parTrans" cxnId="{DABA6095-C2E4-4513-88DE-B72CFDD7D047}">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2F52D36C-0522-4A2D-B36C-2F79DD45E46B}" type="sibTrans" cxnId="{DABA6095-C2E4-4513-88DE-B72CFDD7D047}">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FA0AFC4A-4BFF-4CAA-A609-3EB22B714F9F}">
      <dgm:prSet phldrT="[Text]" custT="1"/>
      <dgm:spPr/>
      <dgm:t>
        <a:bodyPr/>
        <a:lstStyle/>
        <a:p>
          <a:r>
            <a:rPr lang="en-GB" sz="1400" dirty="0">
              <a:latin typeface="Noto Sans" panose="020B0502040504020204" pitchFamily="34" charset="0"/>
              <a:ea typeface="Noto Sans" panose="020B0502040504020204" pitchFamily="34" charset="0"/>
              <a:cs typeface="Noto Sans" panose="020B0502040504020204" pitchFamily="34" charset="0"/>
            </a:rPr>
            <a:t>Future proof companies and business park</a:t>
          </a:r>
        </a:p>
      </dgm:t>
    </dgm:pt>
    <dgm:pt modelId="{75601E56-A6C0-4D97-BD20-6B5BA0E5A591}" type="parTrans" cxnId="{06A59AC6-59F1-4C84-84AB-8E3933EAE49D}">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969B4DF3-0E06-4CCD-9610-DF36A543AAF9}" type="sibTrans" cxnId="{06A59AC6-59F1-4C84-84AB-8E3933EAE49D}">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501516B5-31CB-4544-9BB8-87E8D210A9E6}">
      <dgm:prSet phldrT="[Text]" custT="1"/>
      <dgm:spPr/>
      <dgm:t>
        <a:bodyPr/>
        <a:lstStyle/>
        <a:p>
          <a:r>
            <a:rPr lang="sv-SE" sz="14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Contributes</a:t>
          </a:r>
          <a:r>
            <a:rPr lang="sv-SE" sz="1400" dirty="0">
              <a:solidFill>
                <a:schemeClr val="tx1"/>
              </a:solidFill>
              <a:latin typeface="Noto Sans" panose="020B0502040504020204" pitchFamily="34" charset="0"/>
              <a:ea typeface="Noto Sans" panose="020B0502040504020204" pitchFamily="34" charset="0"/>
              <a:cs typeface="Noto Sans" panose="020B0502040504020204" pitchFamily="34" charset="0"/>
            </a:rPr>
            <a:t> to regional </a:t>
          </a:r>
          <a:r>
            <a:rPr lang="sv-SE" sz="14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climate</a:t>
          </a:r>
          <a:r>
            <a:rPr lang="sv-SE" sz="14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sv-SE" sz="14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targets</a:t>
          </a:r>
          <a:endParaRPr lang="en-GB" sz="14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gm:t>
    </dgm:pt>
    <dgm:pt modelId="{9FDF60FD-39F2-4269-8CC4-C6F084400605}" type="parTrans" cxnId="{EF2FB02E-3BD0-40A9-A131-0FA8FF07701B}">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56F77431-547C-41D6-B999-24FD1FE1B011}" type="sibTrans" cxnId="{EF2FB02E-3BD0-40A9-A131-0FA8FF07701B}">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5956A87A-CC63-4BF3-BDA7-84CBBA78A06F}">
      <dgm:prSet phldrT="[Text]" custT="1"/>
      <dgm:spPr/>
      <dgm:t>
        <a:bodyPr/>
        <a:lstStyle/>
        <a:p>
          <a:r>
            <a:rPr lang="sv-SE" sz="14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Local</a:t>
          </a:r>
          <a:r>
            <a:rPr lang="sv-SE" sz="14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sv-SE" sz="14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job</a:t>
          </a:r>
          <a:r>
            <a:rPr lang="sv-SE" sz="14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sv-SE" sz="14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opportunities</a:t>
          </a:r>
          <a:r>
            <a:rPr lang="sv-SE" sz="14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sv-SE" sz="14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e.g</a:t>
          </a:r>
          <a:r>
            <a:rPr lang="sv-SE" sz="14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sv-SE" sz="14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energy</a:t>
          </a:r>
          <a:r>
            <a:rPr lang="sv-SE" sz="1400" dirty="0">
              <a:solidFill>
                <a:schemeClr val="bg1"/>
              </a:solidFill>
              <a:latin typeface="Noto Sans" panose="020B0502040504020204" pitchFamily="34" charset="0"/>
              <a:ea typeface="Noto Sans" panose="020B0502040504020204" pitchFamily="34" charset="0"/>
              <a:cs typeface="Noto Sans" panose="020B0502040504020204" pitchFamily="34" charset="0"/>
            </a:rPr>
            <a:t> services)</a:t>
          </a:r>
          <a:endParaRPr lang="en-GB" sz="1400" dirty="0">
            <a:solidFill>
              <a:schemeClr val="bg1"/>
            </a:solidFill>
            <a:latin typeface="Noto Sans" panose="020B0502040504020204" pitchFamily="34" charset="0"/>
            <a:ea typeface="Noto Sans" panose="020B0502040504020204" pitchFamily="34" charset="0"/>
            <a:cs typeface="Noto Sans" panose="020B0502040504020204" pitchFamily="34" charset="0"/>
          </a:endParaRPr>
        </a:p>
      </dgm:t>
    </dgm:pt>
    <dgm:pt modelId="{1BAF524E-E1D9-4B79-80AD-E7B461B13347}" type="parTrans" cxnId="{15804DBD-3D52-4552-8D79-BA84A50CF240}">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852675FE-0119-42F8-9CD0-73233C79CC83}" type="sibTrans" cxnId="{15804DBD-3D52-4552-8D79-BA84A50CF240}">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906B3617-1898-4927-AEA0-ABB3B39BC98B}">
      <dgm:prSet phldrT="[Text]" custT="1"/>
      <dgm:spPr/>
      <dgm:t>
        <a:bodyPr/>
        <a:lstStyle/>
        <a:p>
          <a:r>
            <a:rPr lang="sv-SE" sz="1400">
              <a:solidFill>
                <a:schemeClr val="tx1"/>
              </a:solidFill>
              <a:latin typeface="Noto Sans" panose="020B0502040504020204" pitchFamily="34" charset="0"/>
              <a:ea typeface="Noto Sans" panose="020B0502040504020204" pitchFamily="34" charset="0"/>
              <a:cs typeface="Noto Sans" panose="020B0502040504020204" pitchFamily="34" charset="0"/>
            </a:rPr>
            <a:t>Attract new companies to the area or business park</a:t>
          </a:r>
          <a:endParaRPr lang="en-GB" sz="14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gm:t>
    </dgm:pt>
    <dgm:pt modelId="{59C790C6-0CDC-4854-9D14-B8A20FF0079B}" type="parTrans" cxnId="{0CBC341C-7B8B-4A30-93E4-2F04133AAAEF}">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6DFFBD7B-9E93-453D-8BA4-798F8CBD8652}" type="sibTrans" cxnId="{0CBC341C-7B8B-4A30-93E4-2F04133AAAEF}">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3708E1AD-F8DA-4D97-980C-BE3967217804}" type="pres">
      <dgm:prSet presAssocID="{D103BBC9-DFA7-4494-A7E7-D87C1F32AE96}" presName="Name0" presStyleCnt="0">
        <dgm:presLayoutVars>
          <dgm:chMax val="7"/>
          <dgm:chPref val="7"/>
          <dgm:dir/>
        </dgm:presLayoutVars>
      </dgm:prSet>
      <dgm:spPr/>
    </dgm:pt>
    <dgm:pt modelId="{41821FAD-1CF2-455E-8895-05302780746C}" type="pres">
      <dgm:prSet presAssocID="{D103BBC9-DFA7-4494-A7E7-D87C1F32AE96}" presName="Name1" presStyleCnt="0"/>
      <dgm:spPr/>
    </dgm:pt>
    <dgm:pt modelId="{CCE05026-1E72-424D-8B43-90FA27D4F5B3}" type="pres">
      <dgm:prSet presAssocID="{D103BBC9-DFA7-4494-A7E7-D87C1F32AE96}" presName="cycle" presStyleCnt="0"/>
      <dgm:spPr/>
    </dgm:pt>
    <dgm:pt modelId="{3D2B27FA-2BB4-4EB1-BD0F-04D8CF2D7A2A}" type="pres">
      <dgm:prSet presAssocID="{D103BBC9-DFA7-4494-A7E7-D87C1F32AE96}" presName="srcNode" presStyleLbl="node1" presStyleIdx="0" presStyleCnt="6"/>
      <dgm:spPr/>
    </dgm:pt>
    <dgm:pt modelId="{6051F1EC-42E1-4896-9889-18C7359BBE05}" type="pres">
      <dgm:prSet presAssocID="{D103BBC9-DFA7-4494-A7E7-D87C1F32AE96}" presName="conn" presStyleLbl="parChTrans1D2" presStyleIdx="0" presStyleCnt="1"/>
      <dgm:spPr/>
    </dgm:pt>
    <dgm:pt modelId="{B2A2FD9A-63C2-4EB8-997B-3ED6DBADDB86}" type="pres">
      <dgm:prSet presAssocID="{D103BBC9-DFA7-4494-A7E7-D87C1F32AE96}" presName="extraNode" presStyleLbl="node1" presStyleIdx="0" presStyleCnt="6"/>
      <dgm:spPr/>
    </dgm:pt>
    <dgm:pt modelId="{74B9A75E-6B0A-4D17-874E-68A3569E8C46}" type="pres">
      <dgm:prSet presAssocID="{D103BBC9-DFA7-4494-A7E7-D87C1F32AE96}" presName="dstNode" presStyleLbl="node1" presStyleIdx="0" presStyleCnt="6"/>
      <dgm:spPr/>
    </dgm:pt>
    <dgm:pt modelId="{0F7FAED7-D48B-4692-B39B-57ADCC9E4055}" type="pres">
      <dgm:prSet presAssocID="{501516B5-31CB-4544-9BB8-87E8D210A9E6}" presName="text_1" presStyleLbl="node1" presStyleIdx="0" presStyleCnt="6">
        <dgm:presLayoutVars>
          <dgm:bulletEnabled val="1"/>
        </dgm:presLayoutVars>
      </dgm:prSet>
      <dgm:spPr/>
    </dgm:pt>
    <dgm:pt modelId="{080995FA-EE77-4387-A975-2BC4D56927BA}" type="pres">
      <dgm:prSet presAssocID="{501516B5-31CB-4544-9BB8-87E8D210A9E6}" presName="accent_1" presStyleCnt="0"/>
      <dgm:spPr/>
    </dgm:pt>
    <dgm:pt modelId="{6F35E291-1C51-4554-8D20-DE5FA662ABD0}" type="pres">
      <dgm:prSet presAssocID="{501516B5-31CB-4544-9BB8-87E8D210A9E6}" presName="accentRepeatNode" presStyleLbl="solidFgAcc1" presStyleIdx="0" presStyleCnt="6"/>
      <dgm:spPr/>
    </dgm:pt>
    <dgm:pt modelId="{42A56AAA-8437-45C0-BE0C-FCB5F9687AFF}" type="pres">
      <dgm:prSet presAssocID="{5694A8FE-881D-49B4-A9AE-684982F2B5A0}" presName="text_2" presStyleLbl="node1" presStyleIdx="1" presStyleCnt="6">
        <dgm:presLayoutVars>
          <dgm:bulletEnabled val="1"/>
        </dgm:presLayoutVars>
      </dgm:prSet>
      <dgm:spPr/>
    </dgm:pt>
    <dgm:pt modelId="{366BD2D4-8F95-4D22-9D39-A5B59FF9ABF3}" type="pres">
      <dgm:prSet presAssocID="{5694A8FE-881D-49B4-A9AE-684982F2B5A0}" presName="accent_2" presStyleCnt="0"/>
      <dgm:spPr/>
    </dgm:pt>
    <dgm:pt modelId="{09B06490-6923-4212-B2AB-EA6AEC4A419F}" type="pres">
      <dgm:prSet presAssocID="{5694A8FE-881D-49B4-A9AE-684982F2B5A0}" presName="accentRepeatNode" presStyleLbl="solidFgAcc1" presStyleIdx="1" presStyleCnt="6"/>
      <dgm:spPr/>
    </dgm:pt>
    <dgm:pt modelId="{2A9CD40C-0752-496F-98EC-CFDCA2FCF562}" type="pres">
      <dgm:prSet presAssocID="{4D78A35B-F962-4F56-AF86-BE074D74CEE9}" presName="text_3" presStyleLbl="node1" presStyleIdx="2" presStyleCnt="6">
        <dgm:presLayoutVars>
          <dgm:bulletEnabled val="1"/>
        </dgm:presLayoutVars>
      </dgm:prSet>
      <dgm:spPr/>
    </dgm:pt>
    <dgm:pt modelId="{387D3D57-BE21-4030-915E-E87A268F5E8E}" type="pres">
      <dgm:prSet presAssocID="{4D78A35B-F962-4F56-AF86-BE074D74CEE9}" presName="accent_3" presStyleCnt="0"/>
      <dgm:spPr/>
    </dgm:pt>
    <dgm:pt modelId="{44C36351-2F1F-4210-9B43-63A8FD8ABD21}" type="pres">
      <dgm:prSet presAssocID="{4D78A35B-F962-4F56-AF86-BE074D74CEE9}" presName="accentRepeatNode" presStyleLbl="solidFgAcc1" presStyleIdx="2" presStyleCnt="6"/>
      <dgm:spPr/>
    </dgm:pt>
    <dgm:pt modelId="{ADA98ACE-AC16-46E8-9EBA-F5566B026376}" type="pres">
      <dgm:prSet presAssocID="{906B3617-1898-4927-AEA0-ABB3B39BC98B}" presName="text_4" presStyleLbl="node1" presStyleIdx="3" presStyleCnt="6">
        <dgm:presLayoutVars>
          <dgm:bulletEnabled val="1"/>
        </dgm:presLayoutVars>
      </dgm:prSet>
      <dgm:spPr/>
    </dgm:pt>
    <dgm:pt modelId="{DF064500-B0ED-468B-9440-81026A95C85E}" type="pres">
      <dgm:prSet presAssocID="{906B3617-1898-4927-AEA0-ABB3B39BC98B}" presName="accent_4" presStyleCnt="0"/>
      <dgm:spPr/>
    </dgm:pt>
    <dgm:pt modelId="{F5666E99-1546-4A92-83AC-F0701F8C6A4D}" type="pres">
      <dgm:prSet presAssocID="{906B3617-1898-4927-AEA0-ABB3B39BC98B}" presName="accentRepeatNode" presStyleLbl="solidFgAcc1" presStyleIdx="3" presStyleCnt="6"/>
      <dgm:spPr/>
    </dgm:pt>
    <dgm:pt modelId="{B79AA20C-EAD9-4132-9874-EEA7CE6915BA}" type="pres">
      <dgm:prSet presAssocID="{5956A87A-CC63-4BF3-BDA7-84CBBA78A06F}" presName="text_5" presStyleLbl="node1" presStyleIdx="4" presStyleCnt="6">
        <dgm:presLayoutVars>
          <dgm:bulletEnabled val="1"/>
        </dgm:presLayoutVars>
      </dgm:prSet>
      <dgm:spPr/>
    </dgm:pt>
    <dgm:pt modelId="{467A69D6-62FA-4984-9946-C51AC2D9F0B4}" type="pres">
      <dgm:prSet presAssocID="{5956A87A-CC63-4BF3-BDA7-84CBBA78A06F}" presName="accent_5" presStyleCnt="0"/>
      <dgm:spPr/>
    </dgm:pt>
    <dgm:pt modelId="{BDC62327-E04D-4AFC-9173-226BAF6CA963}" type="pres">
      <dgm:prSet presAssocID="{5956A87A-CC63-4BF3-BDA7-84CBBA78A06F}" presName="accentRepeatNode" presStyleLbl="solidFgAcc1" presStyleIdx="4" presStyleCnt="6"/>
      <dgm:spPr/>
    </dgm:pt>
    <dgm:pt modelId="{04CA6DA0-6EC5-4A7D-B4B8-4BC60E153175}" type="pres">
      <dgm:prSet presAssocID="{FA0AFC4A-4BFF-4CAA-A609-3EB22B714F9F}" presName="text_6" presStyleLbl="node1" presStyleIdx="5" presStyleCnt="6">
        <dgm:presLayoutVars>
          <dgm:bulletEnabled val="1"/>
        </dgm:presLayoutVars>
      </dgm:prSet>
      <dgm:spPr/>
    </dgm:pt>
    <dgm:pt modelId="{0FD3B85C-BF06-41AF-9CCC-26CAAB1AF676}" type="pres">
      <dgm:prSet presAssocID="{FA0AFC4A-4BFF-4CAA-A609-3EB22B714F9F}" presName="accent_6" presStyleCnt="0"/>
      <dgm:spPr/>
    </dgm:pt>
    <dgm:pt modelId="{E6031B9B-DCD0-4CA7-8B05-E00FC0197251}" type="pres">
      <dgm:prSet presAssocID="{FA0AFC4A-4BFF-4CAA-A609-3EB22B714F9F}" presName="accentRepeatNode" presStyleLbl="solidFgAcc1" presStyleIdx="5" presStyleCnt="6"/>
      <dgm:spPr/>
    </dgm:pt>
  </dgm:ptLst>
  <dgm:cxnLst>
    <dgm:cxn modelId="{D8443F0E-4184-426F-90F9-3EE7A4F2D545}" type="presOf" srcId="{4D78A35B-F962-4F56-AF86-BE074D74CEE9}" destId="{2A9CD40C-0752-496F-98EC-CFDCA2FCF562}" srcOrd="0" destOrd="0" presId="urn:microsoft.com/office/officeart/2008/layout/VerticalCurvedList"/>
    <dgm:cxn modelId="{0CBC341C-7B8B-4A30-93E4-2F04133AAAEF}" srcId="{D103BBC9-DFA7-4494-A7E7-D87C1F32AE96}" destId="{906B3617-1898-4927-AEA0-ABB3B39BC98B}" srcOrd="3" destOrd="0" parTransId="{59C790C6-0CDC-4854-9D14-B8A20FF0079B}" sibTransId="{6DFFBD7B-9E93-453D-8BA4-798F8CBD8652}"/>
    <dgm:cxn modelId="{EF2FB02E-3BD0-40A9-A131-0FA8FF07701B}" srcId="{D103BBC9-DFA7-4494-A7E7-D87C1F32AE96}" destId="{501516B5-31CB-4544-9BB8-87E8D210A9E6}" srcOrd="0" destOrd="0" parTransId="{9FDF60FD-39F2-4269-8CC4-C6F084400605}" sibTransId="{56F77431-547C-41D6-B999-24FD1FE1B011}"/>
    <dgm:cxn modelId="{D062C52F-9053-464D-8665-B3989E9B95CA}" type="presOf" srcId="{56F77431-547C-41D6-B999-24FD1FE1B011}" destId="{6051F1EC-42E1-4896-9889-18C7359BBE05}" srcOrd="0" destOrd="0" presId="urn:microsoft.com/office/officeart/2008/layout/VerticalCurvedList"/>
    <dgm:cxn modelId="{225B5639-B4D5-4F29-9FB5-6BF3E2495D79}" type="presOf" srcId="{5956A87A-CC63-4BF3-BDA7-84CBBA78A06F}" destId="{B79AA20C-EAD9-4132-9874-EEA7CE6915BA}" srcOrd="0" destOrd="0" presId="urn:microsoft.com/office/officeart/2008/layout/VerticalCurvedList"/>
    <dgm:cxn modelId="{0A0AEE5F-7AC8-4C3E-9298-CF603F7ED5E9}" type="presOf" srcId="{501516B5-31CB-4544-9BB8-87E8D210A9E6}" destId="{0F7FAED7-D48B-4692-B39B-57ADCC9E4055}" srcOrd="0" destOrd="0" presId="urn:microsoft.com/office/officeart/2008/layout/VerticalCurvedList"/>
    <dgm:cxn modelId="{4F310C56-6420-4447-AE38-CD4F3D38ED38}" type="presOf" srcId="{D103BBC9-DFA7-4494-A7E7-D87C1F32AE96}" destId="{3708E1AD-F8DA-4D97-980C-BE3967217804}" srcOrd="0" destOrd="0" presId="urn:microsoft.com/office/officeart/2008/layout/VerticalCurvedList"/>
    <dgm:cxn modelId="{AF40C294-3620-430A-A869-DE5A7938A1C0}" srcId="{D103BBC9-DFA7-4494-A7E7-D87C1F32AE96}" destId="{5694A8FE-881D-49B4-A9AE-684982F2B5A0}" srcOrd="1" destOrd="0" parTransId="{6DC7B2B5-BAC2-44F1-AC84-E7C6EA75816E}" sibTransId="{330FE95A-361A-4C9D-9261-46DF7357C726}"/>
    <dgm:cxn modelId="{DABA6095-C2E4-4513-88DE-B72CFDD7D047}" srcId="{D103BBC9-DFA7-4494-A7E7-D87C1F32AE96}" destId="{4D78A35B-F962-4F56-AF86-BE074D74CEE9}" srcOrd="2" destOrd="0" parTransId="{AD7D9066-3314-40CA-9BA1-A10A04274EE5}" sibTransId="{2F52D36C-0522-4A2D-B36C-2F79DD45E46B}"/>
    <dgm:cxn modelId="{EBBCC1BA-7BA5-427B-BF65-F46584647FFE}" type="presOf" srcId="{FA0AFC4A-4BFF-4CAA-A609-3EB22B714F9F}" destId="{04CA6DA0-6EC5-4A7D-B4B8-4BC60E153175}" srcOrd="0" destOrd="0" presId="urn:microsoft.com/office/officeart/2008/layout/VerticalCurvedList"/>
    <dgm:cxn modelId="{15804DBD-3D52-4552-8D79-BA84A50CF240}" srcId="{D103BBC9-DFA7-4494-A7E7-D87C1F32AE96}" destId="{5956A87A-CC63-4BF3-BDA7-84CBBA78A06F}" srcOrd="4" destOrd="0" parTransId="{1BAF524E-E1D9-4B79-80AD-E7B461B13347}" sibTransId="{852675FE-0119-42F8-9CD0-73233C79CC83}"/>
    <dgm:cxn modelId="{06A59AC6-59F1-4C84-84AB-8E3933EAE49D}" srcId="{D103BBC9-DFA7-4494-A7E7-D87C1F32AE96}" destId="{FA0AFC4A-4BFF-4CAA-A609-3EB22B714F9F}" srcOrd="5" destOrd="0" parTransId="{75601E56-A6C0-4D97-BD20-6B5BA0E5A591}" sibTransId="{969B4DF3-0E06-4CCD-9610-DF36A543AAF9}"/>
    <dgm:cxn modelId="{D2E78CDE-82A2-46A7-9AE0-44449F7EA742}" type="presOf" srcId="{906B3617-1898-4927-AEA0-ABB3B39BC98B}" destId="{ADA98ACE-AC16-46E8-9EBA-F5566B026376}" srcOrd="0" destOrd="0" presId="urn:microsoft.com/office/officeart/2008/layout/VerticalCurvedList"/>
    <dgm:cxn modelId="{6B13FEFB-BE54-4CF1-87A5-D5E615454FD9}" type="presOf" srcId="{5694A8FE-881D-49B4-A9AE-684982F2B5A0}" destId="{42A56AAA-8437-45C0-BE0C-FCB5F9687AFF}" srcOrd="0" destOrd="0" presId="urn:microsoft.com/office/officeart/2008/layout/VerticalCurvedList"/>
    <dgm:cxn modelId="{21E150D2-9317-456E-A01B-0D5497D5D75C}" type="presParOf" srcId="{3708E1AD-F8DA-4D97-980C-BE3967217804}" destId="{41821FAD-1CF2-455E-8895-05302780746C}" srcOrd="0" destOrd="0" presId="urn:microsoft.com/office/officeart/2008/layout/VerticalCurvedList"/>
    <dgm:cxn modelId="{51473B2E-0868-4AD5-B58D-18D132A11E25}" type="presParOf" srcId="{41821FAD-1CF2-455E-8895-05302780746C}" destId="{CCE05026-1E72-424D-8B43-90FA27D4F5B3}" srcOrd="0" destOrd="0" presId="urn:microsoft.com/office/officeart/2008/layout/VerticalCurvedList"/>
    <dgm:cxn modelId="{0F5E834B-4BB9-4F4D-992B-07F0E685C39F}" type="presParOf" srcId="{CCE05026-1E72-424D-8B43-90FA27D4F5B3}" destId="{3D2B27FA-2BB4-4EB1-BD0F-04D8CF2D7A2A}" srcOrd="0" destOrd="0" presId="urn:microsoft.com/office/officeart/2008/layout/VerticalCurvedList"/>
    <dgm:cxn modelId="{CC659F62-FCEE-4FEF-AB71-84B25F4B1375}" type="presParOf" srcId="{CCE05026-1E72-424D-8B43-90FA27D4F5B3}" destId="{6051F1EC-42E1-4896-9889-18C7359BBE05}" srcOrd="1" destOrd="0" presId="urn:microsoft.com/office/officeart/2008/layout/VerticalCurvedList"/>
    <dgm:cxn modelId="{6D33C27E-73A5-4188-A0CE-3981F03F6451}" type="presParOf" srcId="{CCE05026-1E72-424D-8B43-90FA27D4F5B3}" destId="{B2A2FD9A-63C2-4EB8-997B-3ED6DBADDB86}" srcOrd="2" destOrd="0" presId="urn:microsoft.com/office/officeart/2008/layout/VerticalCurvedList"/>
    <dgm:cxn modelId="{699AC208-23BE-48DF-ABE5-644742B319D6}" type="presParOf" srcId="{CCE05026-1E72-424D-8B43-90FA27D4F5B3}" destId="{74B9A75E-6B0A-4D17-874E-68A3569E8C46}" srcOrd="3" destOrd="0" presId="urn:microsoft.com/office/officeart/2008/layout/VerticalCurvedList"/>
    <dgm:cxn modelId="{9236673C-D9A2-42A2-BB44-4DB91707D4D0}" type="presParOf" srcId="{41821FAD-1CF2-455E-8895-05302780746C}" destId="{0F7FAED7-D48B-4692-B39B-57ADCC9E4055}" srcOrd="1" destOrd="0" presId="urn:microsoft.com/office/officeart/2008/layout/VerticalCurvedList"/>
    <dgm:cxn modelId="{8A16C0C0-612A-40E9-A584-EA00D67D7C29}" type="presParOf" srcId="{41821FAD-1CF2-455E-8895-05302780746C}" destId="{080995FA-EE77-4387-A975-2BC4D56927BA}" srcOrd="2" destOrd="0" presId="urn:microsoft.com/office/officeart/2008/layout/VerticalCurvedList"/>
    <dgm:cxn modelId="{269DC4DD-AD57-47B5-B3AC-047CDC1A33D1}" type="presParOf" srcId="{080995FA-EE77-4387-A975-2BC4D56927BA}" destId="{6F35E291-1C51-4554-8D20-DE5FA662ABD0}" srcOrd="0" destOrd="0" presId="urn:microsoft.com/office/officeart/2008/layout/VerticalCurvedList"/>
    <dgm:cxn modelId="{55573401-34E2-4587-B4A2-82ECA904F9C9}" type="presParOf" srcId="{41821FAD-1CF2-455E-8895-05302780746C}" destId="{42A56AAA-8437-45C0-BE0C-FCB5F9687AFF}" srcOrd="3" destOrd="0" presId="urn:microsoft.com/office/officeart/2008/layout/VerticalCurvedList"/>
    <dgm:cxn modelId="{D97FCBF7-EF5D-489A-9CAF-9377196DD397}" type="presParOf" srcId="{41821FAD-1CF2-455E-8895-05302780746C}" destId="{366BD2D4-8F95-4D22-9D39-A5B59FF9ABF3}" srcOrd="4" destOrd="0" presId="urn:microsoft.com/office/officeart/2008/layout/VerticalCurvedList"/>
    <dgm:cxn modelId="{35C1B2FD-43A9-48FB-929D-CE4DC4534A0A}" type="presParOf" srcId="{366BD2D4-8F95-4D22-9D39-A5B59FF9ABF3}" destId="{09B06490-6923-4212-B2AB-EA6AEC4A419F}" srcOrd="0" destOrd="0" presId="urn:microsoft.com/office/officeart/2008/layout/VerticalCurvedList"/>
    <dgm:cxn modelId="{2E35C850-865B-43DB-BAD8-9852BDD6C87D}" type="presParOf" srcId="{41821FAD-1CF2-455E-8895-05302780746C}" destId="{2A9CD40C-0752-496F-98EC-CFDCA2FCF562}" srcOrd="5" destOrd="0" presId="urn:microsoft.com/office/officeart/2008/layout/VerticalCurvedList"/>
    <dgm:cxn modelId="{C45BE170-00B7-44E9-BB57-4592DCFC1F3A}" type="presParOf" srcId="{41821FAD-1CF2-455E-8895-05302780746C}" destId="{387D3D57-BE21-4030-915E-E87A268F5E8E}" srcOrd="6" destOrd="0" presId="urn:microsoft.com/office/officeart/2008/layout/VerticalCurvedList"/>
    <dgm:cxn modelId="{5A8FF099-FD06-4F3C-B1E1-382E372D73C6}" type="presParOf" srcId="{387D3D57-BE21-4030-915E-E87A268F5E8E}" destId="{44C36351-2F1F-4210-9B43-63A8FD8ABD21}" srcOrd="0" destOrd="0" presId="urn:microsoft.com/office/officeart/2008/layout/VerticalCurvedList"/>
    <dgm:cxn modelId="{E21129D8-C58D-4FAF-8A3C-4C1CBB2B76C8}" type="presParOf" srcId="{41821FAD-1CF2-455E-8895-05302780746C}" destId="{ADA98ACE-AC16-46E8-9EBA-F5566B026376}" srcOrd="7" destOrd="0" presId="urn:microsoft.com/office/officeart/2008/layout/VerticalCurvedList"/>
    <dgm:cxn modelId="{5A9B1BE5-DF77-499E-AE59-031C0370936E}" type="presParOf" srcId="{41821FAD-1CF2-455E-8895-05302780746C}" destId="{DF064500-B0ED-468B-9440-81026A95C85E}" srcOrd="8" destOrd="0" presId="urn:microsoft.com/office/officeart/2008/layout/VerticalCurvedList"/>
    <dgm:cxn modelId="{1DBC49EE-3647-4512-8EA3-007984680455}" type="presParOf" srcId="{DF064500-B0ED-468B-9440-81026A95C85E}" destId="{F5666E99-1546-4A92-83AC-F0701F8C6A4D}" srcOrd="0" destOrd="0" presId="urn:microsoft.com/office/officeart/2008/layout/VerticalCurvedList"/>
    <dgm:cxn modelId="{B886E4D0-BB4C-4132-B51C-A51B2A43A691}" type="presParOf" srcId="{41821FAD-1CF2-455E-8895-05302780746C}" destId="{B79AA20C-EAD9-4132-9874-EEA7CE6915BA}" srcOrd="9" destOrd="0" presId="urn:microsoft.com/office/officeart/2008/layout/VerticalCurvedList"/>
    <dgm:cxn modelId="{30535C6B-217F-4F75-A7DE-FA0C429864C9}" type="presParOf" srcId="{41821FAD-1CF2-455E-8895-05302780746C}" destId="{467A69D6-62FA-4984-9946-C51AC2D9F0B4}" srcOrd="10" destOrd="0" presId="urn:microsoft.com/office/officeart/2008/layout/VerticalCurvedList"/>
    <dgm:cxn modelId="{DD607D66-0558-42AE-A30A-3D1730DC0D0D}" type="presParOf" srcId="{467A69D6-62FA-4984-9946-C51AC2D9F0B4}" destId="{BDC62327-E04D-4AFC-9173-226BAF6CA963}" srcOrd="0" destOrd="0" presId="urn:microsoft.com/office/officeart/2008/layout/VerticalCurvedList"/>
    <dgm:cxn modelId="{534B86FD-CFFD-49A9-A0AE-012EF113BB5F}" type="presParOf" srcId="{41821FAD-1CF2-455E-8895-05302780746C}" destId="{04CA6DA0-6EC5-4A7D-B4B8-4BC60E153175}" srcOrd="11" destOrd="0" presId="urn:microsoft.com/office/officeart/2008/layout/VerticalCurvedList"/>
    <dgm:cxn modelId="{8A48122B-9336-4CAB-8241-E9D5AD64BAB0}" type="presParOf" srcId="{41821FAD-1CF2-455E-8895-05302780746C}" destId="{0FD3B85C-BF06-41AF-9CCC-26CAAB1AF676}" srcOrd="12" destOrd="0" presId="urn:microsoft.com/office/officeart/2008/layout/VerticalCurvedList"/>
    <dgm:cxn modelId="{7DAE8A21-608D-4C7F-B875-3D55DC7223CB}" type="presParOf" srcId="{0FD3B85C-BF06-41AF-9CCC-26CAAB1AF676}" destId="{E6031B9B-DCD0-4CA7-8B05-E00FC0197251}"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00E36C5-8241-47F5-8E29-EB4E24B6AA7C}"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de-DE"/>
        </a:p>
      </dgm:t>
    </dgm:pt>
    <dgm:pt modelId="{D983C09B-55D0-458D-8BD9-4F7ACC5C9C7B}">
      <dgm:prSet phldrT="[Text]"/>
      <dgm:spPr/>
      <dgm:t>
        <a:bodyPr/>
        <a:lstStyle/>
        <a:p>
          <a:r>
            <a:rPr lang="de-DE" dirty="0"/>
            <a:t>Unit II</a:t>
          </a:r>
        </a:p>
      </dgm:t>
    </dgm:pt>
    <dgm:pt modelId="{E582F3EE-B152-41EF-98A4-F817B946B196}" type="parTrans" cxnId="{327F1E6A-9378-42FA-A640-549B76E1B9E2}">
      <dgm:prSet/>
      <dgm:spPr/>
      <dgm:t>
        <a:bodyPr/>
        <a:lstStyle/>
        <a:p>
          <a:endParaRPr lang="de-DE"/>
        </a:p>
      </dgm:t>
    </dgm:pt>
    <dgm:pt modelId="{09710F1F-A175-4669-AE53-42725652981C}" type="sibTrans" cxnId="{327F1E6A-9378-42FA-A640-549B76E1B9E2}">
      <dgm:prSet/>
      <dgm:spPr/>
      <dgm:t>
        <a:bodyPr/>
        <a:lstStyle/>
        <a:p>
          <a:endParaRPr lang="de-DE"/>
        </a:p>
      </dgm:t>
    </dgm:pt>
    <dgm:pt modelId="{1C0BFAD6-F586-4F79-8A78-161FA6FCF126}">
      <dgm:prSet phldrT="[Text]"/>
      <dgm:spPr/>
      <dgm:t>
        <a:bodyPr/>
        <a:lstStyle/>
        <a:p>
          <a:r>
            <a:rPr lang="de-DE" dirty="0" err="1"/>
            <a:t>How</a:t>
          </a:r>
          <a:r>
            <a:rPr lang="de-DE" dirty="0"/>
            <a:t> </a:t>
          </a:r>
          <a:r>
            <a:rPr lang="de-DE" dirty="0" err="1"/>
            <a:t>to</a:t>
          </a:r>
          <a:r>
            <a:rPr lang="de-DE" dirty="0"/>
            <a:t> </a:t>
          </a:r>
          <a:r>
            <a:rPr lang="de-DE" dirty="0" err="1"/>
            <a:t>introduce</a:t>
          </a:r>
          <a:r>
            <a:rPr lang="de-DE" dirty="0"/>
            <a:t> MB in </a:t>
          </a:r>
          <a:r>
            <a:rPr lang="de-DE" dirty="0" err="1"/>
            <a:t>the</a:t>
          </a:r>
          <a:r>
            <a:rPr lang="de-DE" dirty="0"/>
            <a:t> </a:t>
          </a:r>
          <a:r>
            <a:rPr lang="de-DE" dirty="0" err="1"/>
            <a:t>company‘s</a:t>
          </a:r>
          <a:r>
            <a:rPr lang="de-DE" dirty="0"/>
            <a:t> </a:t>
          </a:r>
          <a:r>
            <a:rPr lang="de-DE" dirty="0" err="1"/>
            <a:t>strategy</a:t>
          </a:r>
          <a:endParaRPr lang="de-DE" dirty="0"/>
        </a:p>
      </dgm:t>
    </dgm:pt>
    <dgm:pt modelId="{1F0E0CEE-F4F8-4876-BF73-863C37DBC259}" type="parTrans" cxnId="{9C9612F7-F814-46DF-BAFF-0A0E337F0722}">
      <dgm:prSet/>
      <dgm:spPr/>
      <dgm:t>
        <a:bodyPr/>
        <a:lstStyle/>
        <a:p>
          <a:endParaRPr lang="de-DE"/>
        </a:p>
      </dgm:t>
    </dgm:pt>
    <dgm:pt modelId="{FCB11137-BAEF-480E-86EC-98D1945E16FE}" type="sibTrans" cxnId="{9C9612F7-F814-46DF-BAFF-0A0E337F0722}">
      <dgm:prSet/>
      <dgm:spPr/>
      <dgm:t>
        <a:bodyPr/>
        <a:lstStyle/>
        <a:p>
          <a:endParaRPr lang="de-DE"/>
        </a:p>
      </dgm:t>
    </dgm:pt>
    <dgm:pt modelId="{11D54B6F-D310-4ABD-BC9F-74CB5431C472}" type="pres">
      <dgm:prSet presAssocID="{F00E36C5-8241-47F5-8E29-EB4E24B6AA7C}" presName="Name0" presStyleCnt="0">
        <dgm:presLayoutVars>
          <dgm:dir/>
          <dgm:animLvl val="lvl"/>
          <dgm:resizeHandles val="exact"/>
        </dgm:presLayoutVars>
      </dgm:prSet>
      <dgm:spPr/>
    </dgm:pt>
    <dgm:pt modelId="{E4F2ED92-AA0D-4E26-B0C5-BA28ABEBA3B5}" type="pres">
      <dgm:prSet presAssocID="{D983C09B-55D0-458D-8BD9-4F7ACC5C9C7B}" presName="boxAndChildren" presStyleCnt="0"/>
      <dgm:spPr/>
    </dgm:pt>
    <dgm:pt modelId="{2F51AD9E-1E8A-4476-9C42-9300E8EA2BE8}" type="pres">
      <dgm:prSet presAssocID="{D983C09B-55D0-458D-8BD9-4F7ACC5C9C7B}" presName="parentTextBox" presStyleLbl="node1" presStyleIdx="0" presStyleCnt="1"/>
      <dgm:spPr/>
    </dgm:pt>
    <dgm:pt modelId="{209DA24E-9D92-4709-97CA-12A596903D84}" type="pres">
      <dgm:prSet presAssocID="{D983C09B-55D0-458D-8BD9-4F7ACC5C9C7B}" presName="entireBox" presStyleLbl="node1" presStyleIdx="0" presStyleCnt="1"/>
      <dgm:spPr/>
    </dgm:pt>
    <dgm:pt modelId="{12D31ED0-1C92-4696-91CC-B4FD45134DB6}" type="pres">
      <dgm:prSet presAssocID="{D983C09B-55D0-458D-8BD9-4F7ACC5C9C7B}" presName="descendantBox" presStyleCnt="0"/>
      <dgm:spPr/>
    </dgm:pt>
    <dgm:pt modelId="{B164AE6C-E2DC-4DA2-A224-B9B4D25F3045}" type="pres">
      <dgm:prSet presAssocID="{1C0BFAD6-F586-4F79-8A78-161FA6FCF126}" presName="childTextBox" presStyleLbl="fgAccFollowNode1" presStyleIdx="0" presStyleCnt="1">
        <dgm:presLayoutVars>
          <dgm:bulletEnabled val="1"/>
        </dgm:presLayoutVars>
      </dgm:prSet>
      <dgm:spPr/>
    </dgm:pt>
  </dgm:ptLst>
  <dgm:cxnLst>
    <dgm:cxn modelId="{97E1AA0C-8F7E-49AC-9A51-AC5D6D6D354D}" type="presOf" srcId="{D983C09B-55D0-458D-8BD9-4F7ACC5C9C7B}" destId="{209DA24E-9D92-4709-97CA-12A596903D84}" srcOrd="1" destOrd="0" presId="urn:microsoft.com/office/officeart/2005/8/layout/process4"/>
    <dgm:cxn modelId="{6305021A-1184-4DB9-ACBF-C26EACB5C66D}" type="presOf" srcId="{D983C09B-55D0-458D-8BD9-4F7ACC5C9C7B}" destId="{2F51AD9E-1E8A-4476-9C42-9300E8EA2BE8}" srcOrd="0" destOrd="0" presId="urn:microsoft.com/office/officeart/2005/8/layout/process4"/>
    <dgm:cxn modelId="{327F1E6A-9378-42FA-A640-549B76E1B9E2}" srcId="{F00E36C5-8241-47F5-8E29-EB4E24B6AA7C}" destId="{D983C09B-55D0-458D-8BD9-4F7ACC5C9C7B}" srcOrd="0" destOrd="0" parTransId="{E582F3EE-B152-41EF-98A4-F817B946B196}" sibTransId="{09710F1F-A175-4669-AE53-42725652981C}"/>
    <dgm:cxn modelId="{5354E28A-DBEF-4C76-8944-79520992CEA1}" type="presOf" srcId="{F00E36C5-8241-47F5-8E29-EB4E24B6AA7C}" destId="{11D54B6F-D310-4ABD-BC9F-74CB5431C472}" srcOrd="0" destOrd="0" presId="urn:microsoft.com/office/officeart/2005/8/layout/process4"/>
    <dgm:cxn modelId="{AB47FFAA-72E0-486A-AAB1-226A1B147E90}" type="presOf" srcId="{1C0BFAD6-F586-4F79-8A78-161FA6FCF126}" destId="{B164AE6C-E2DC-4DA2-A224-B9B4D25F3045}" srcOrd="0" destOrd="0" presId="urn:microsoft.com/office/officeart/2005/8/layout/process4"/>
    <dgm:cxn modelId="{9C9612F7-F814-46DF-BAFF-0A0E337F0722}" srcId="{D983C09B-55D0-458D-8BD9-4F7ACC5C9C7B}" destId="{1C0BFAD6-F586-4F79-8A78-161FA6FCF126}" srcOrd="0" destOrd="0" parTransId="{1F0E0CEE-F4F8-4876-BF73-863C37DBC259}" sibTransId="{FCB11137-BAEF-480E-86EC-98D1945E16FE}"/>
    <dgm:cxn modelId="{0CAE0339-C5B8-424A-A588-0700BA4A3F00}" type="presParOf" srcId="{11D54B6F-D310-4ABD-BC9F-74CB5431C472}" destId="{E4F2ED92-AA0D-4E26-B0C5-BA28ABEBA3B5}" srcOrd="0" destOrd="0" presId="urn:microsoft.com/office/officeart/2005/8/layout/process4"/>
    <dgm:cxn modelId="{6EB159D0-A013-457D-BE02-96CAFE96EFCF}" type="presParOf" srcId="{E4F2ED92-AA0D-4E26-B0C5-BA28ABEBA3B5}" destId="{2F51AD9E-1E8A-4476-9C42-9300E8EA2BE8}" srcOrd="0" destOrd="0" presId="urn:microsoft.com/office/officeart/2005/8/layout/process4"/>
    <dgm:cxn modelId="{776B36C8-C0DD-4F04-BF95-EFCEAC94DD8F}" type="presParOf" srcId="{E4F2ED92-AA0D-4E26-B0C5-BA28ABEBA3B5}" destId="{209DA24E-9D92-4709-97CA-12A596903D84}" srcOrd="1" destOrd="0" presId="urn:microsoft.com/office/officeart/2005/8/layout/process4"/>
    <dgm:cxn modelId="{8CA8778C-4974-4036-83B0-8141FBDBDB84}" type="presParOf" srcId="{E4F2ED92-AA0D-4E26-B0C5-BA28ABEBA3B5}" destId="{12D31ED0-1C92-4696-91CC-B4FD45134DB6}" srcOrd="2" destOrd="0" presId="urn:microsoft.com/office/officeart/2005/8/layout/process4"/>
    <dgm:cxn modelId="{CBA72E35-C04E-4453-BB9D-B0A47116B0DE}" type="presParOf" srcId="{12D31ED0-1C92-4696-91CC-B4FD45134DB6}" destId="{B164AE6C-E2DC-4DA2-A224-B9B4D25F3045}"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DA24E-9D92-4709-97CA-12A596903D84}">
      <dsp:nvSpPr>
        <dsp:cNvPr id="0" name=""/>
        <dsp:cNvSpPr/>
      </dsp:nvSpPr>
      <dsp:spPr>
        <a:xfrm>
          <a:off x="0" y="2238906"/>
          <a:ext cx="7584162" cy="146896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de-DE" sz="2800" kern="1200" dirty="0"/>
            <a:t>Unit II</a:t>
          </a:r>
        </a:p>
      </dsp:txBody>
      <dsp:txXfrm>
        <a:off x="0" y="2238906"/>
        <a:ext cx="7584162" cy="793241"/>
      </dsp:txXfrm>
    </dsp:sp>
    <dsp:sp modelId="{B164AE6C-E2DC-4DA2-A224-B9B4D25F3045}">
      <dsp:nvSpPr>
        <dsp:cNvPr id="0" name=""/>
        <dsp:cNvSpPr/>
      </dsp:nvSpPr>
      <dsp:spPr>
        <a:xfrm>
          <a:off x="0" y="3002768"/>
          <a:ext cx="7584162" cy="67572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6248" tIns="36830" rIns="206248" bIns="36830" numCol="1" spcCol="1270" anchor="ctr" anchorCtr="0">
          <a:noAutofit/>
        </a:bodyPr>
        <a:lstStyle/>
        <a:p>
          <a:pPr marL="0" lvl="0" indent="0" algn="ctr" defTabSz="1289050">
            <a:lnSpc>
              <a:spcPct val="90000"/>
            </a:lnSpc>
            <a:spcBef>
              <a:spcPct val="0"/>
            </a:spcBef>
            <a:spcAft>
              <a:spcPct val="35000"/>
            </a:spcAft>
            <a:buNone/>
          </a:pPr>
          <a:r>
            <a:rPr lang="de-DE" sz="2900" kern="1200" dirty="0" err="1"/>
            <a:t>How</a:t>
          </a:r>
          <a:r>
            <a:rPr lang="de-DE" sz="2900" kern="1200" dirty="0"/>
            <a:t> </a:t>
          </a:r>
          <a:r>
            <a:rPr lang="de-DE" sz="2900" kern="1200" dirty="0" err="1"/>
            <a:t>to</a:t>
          </a:r>
          <a:r>
            <a:rPr lang="de-DE" sz="2900" kern="1200" dirty="0"/>
            <a:t> </a:t>
          </a:r>
          <a:r>
            <a:rPr lang="de-DE" sz="2900" kern="1200" dirty="0" err="1"/>
            <a:t>integrate</a:t>
          </a:r>
          <a:r>
            <a:rPr lang="de-DE" sz="2900" kern="1200" dirty="0"/>
            <a:t> MB in </a:t>
          </a:r>
          <a:r>
            <a:rPr lang="de-DE" sz="2900" kern="1200" dirty="0" err="1"/>
            <a:t>the</a:t>
          </a:r>
          <a:r>
            <a:rPr lang="de-DE" sz="2900" kern="1200" dirty="0"/>
            <a:t> </a:t>
          </a:r>
          <a:r>
            <a:rPr lang="de-DE" sz="2900" kern="1200" dirty="0" err="1"/>
            <a:t>company‘s</a:t>
          </a:r>
          <a:r>
            <a:rPr lang="de-DE" sz="2900" kern="1200" dirty="0"/>
            <a:t> </a:t>
          </a:r>
          <a:r>
            <a:rPr lang="de-DE" sz="2900" kern="1200" dirty="0" err="1"/>
            <a:t>strategy</a:t>
          </a:r>
          <a:endParaRPr lang="de-DE" sz="2900" kern="1200" dirty="0"/>
        </a:p>
      </dsp:txBody>
      <dsp:txXfrm>
        <a:off x="0" y="3002768"/>
        <a:ext cx="7584162" cy="675724"/>
      </dsp:txXfrm>
    </dsp:sp>
    <dsp:sp modelId="{67BAA1D2-C731-4325-AD29-A173F2AC5A3C}">
      <dsp:nvSpPr>
        <dsp:cNvPr id="0" name=""/>
        <dsp:cNvSpPr/>
      </dsp:nvSpPr>
      <dsp:spPr>
        <a:xfrm rot="10800000">
          <a:off x="0" y="1672"/>
          <a:ext cx="7584162" cy="2259268"/>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de-DE" sz="2800" kern="1200" dirty="0"/>
            <a:t>Unit I</a:t>
          </a:r>
        </a:p>
      </dsp:txBody>
      <dsp:txXfrm rot="-10800000">
        <a:off x="0" y="1672"/>
        <a:ext cx="7584162" cy="793003"/>
      </dsp:txXfrm>
    </dsp:sp>
    <dsp:sp modelId="{CCFA59E9-2FBE-47C2-B948-ED082FB4CFB6}">
      <dsp:nvSpPr>
        <dsp:cNvPr id="0" name=""/>
        <dsp:cNvSpPr/>
      </dsp:nvSpPr>
      <dsp:spPr>
        <a:xfrm>
          <a:off x="0" y="794676"/>
          <a:ext cx="7584162" cy="67552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6248" tIns="36830" rIns="206248" bIns="36830" numCol="1" spcCol="1270" anchor="ctr" anchorCtr="0">
          <a:noAutofit/>
        </a:bodyPr>
        <a:lstStyle/>
        <a:p>
          <a:pPr marL="0" lvl="0" indent="0" algn="ctr" defTabSz="1289050">
            <a:lnSpc>
              <a:spcPct val="90000"/>
            </a:lnSpc>
            <a:spcBef>
              <a:spcPct val="0"/>
            </a:spcBef>
            <a:spcAft>
              <a:spcPct val="35000"/>
            </a:spcAft>
            <a:buNone/>
          </a:pPr>
          <a:r>
            <a:rPr lang="de-DE" sz="2900" kern="1200" dirty="0" err="1"/>
            <a:t>Introduction</a:t>
          </a:r>
          <a:r>
            <a:rPr lang="de-DE" sz="2900" kern="1200" dirty="0"/>
            <a:t> </a:t>
          </a:r>
          <a:r>
            <a:rPr lang="de-DE" sz="2900" kern="1200" dirty="0" err="1"/>
            <a:t>to</a:t>
          </a:r>
          <a:r>
            <a:rPr lang="de-DE" sz="2900" kern="1200" dirty="0"/>
            <a:t> Multiple Benefits (MB)</a:t>
          </a:r>
        </a:p>
      </dsp:txBody>
      <dsp:txXfrm>
        <a:off x="0" y="794676"/>
        <a:ext cx="7584162" cy="6755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1F1EC-42E1-4896-9889-18C7359BBE05}">
      <dsp:nvSpPr>
        <dsp:cNvPr id="0" name=""/>
        <dsp:cNvSpPr/>
      </dsp:nvSpPr>
      <dsp:spPr>
        <a:xfrm>
          <a:off x="-4845785" y="-742634"/>
          <a:ext cx="5771520" cy="5771520"/>
        </a:xfrm>
        <a:prstGeom prst="blockArc">
          <a:avLst>
            <a:gd name="adj1" fmla="val 18900000"/>
            <a:gd name="adj2" fmla="val 2700000"/>
            <a:gd name="adj3" fmla="val 374"/>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F7FAED7-D48B-4692-B39B-57ADCC9E4055}">
      <dsp:nvSpPr>
        <dsp:cNvPr id="0" name=""/>
        <dsp:cNvSpPr/>
      </dsp:nvSpPr>
      <dsp:spPr>
        <a:xfrm>
          <a:off x="484799" y="329526"/>
          <a:ext cx="7941373" cy="659396"/>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3396" tIns="40640" rIns="40640" bIns="40640" numCol="1" spcCol="1270" anchor="ctr" anchorCtr="0">
          <a:noAutofit/>
        </a:bodyPr>
        <a:lstStyle/>
        <a:p>
          <a:pPr marL="0" lvl="0" indent="0" algn="l" defTabSz="711200">
            <a:lnSpc>
              <a:spcPct val="90000"/>
            </a:lnSpc>
            <a:spcBef>
              <a:spcPct val="0"/>
            </a:spcBef>
            <a:spcAft>
              <a:spcPct val="35000"/>
            </a:spcAft>
            <a:buNone/>
          </a:pPr>
          <a:r>
            <a:rPr lang="en-US" sz="1600" kern="1200" dirty="0">
              <a:solidFill>
                <a:prstClr val="black"/>
              </a:solidFill>
            </a:rPr>
            <a:t>Reduce your company's energy costs and boost your competitiveness</a:t>
          </a:r>
          <a:endParaRPr lang="en-GB" sz="1600" kern="12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sp:txBody>
      <dsp:txXfrm>
        <a:off x="484799" y="329526"/>
        <a:ext cx="7941373" cy="659396"/>
      </dsp:txXfrm>
    </dsp:sp>
    <dsp:sp modelId="{6F35E291-1C51-4554-8D20-DE5FA662ABD0}">
      <dsp:nvSpPr>
        <dsp:cNvPr id="0" name=""/>
        <dsp:cNvSpPr/>
      </dsp:nvSpPr>
      <dsp:spPr>
        <a:xfrm>
          <a:off x="72676" y="247102"/>
          <a:ext cx="824245" cy="824245"/>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A56AAA-8437-45C0-BE0C-FCB5F9687AFF}">
      <dsp:nvSpPr>
        <dsp:cNvPr id="0" name=""/>
        <dsp:cNvSpPr/>
      </dsp:nvSpPr>
      <dsp:spPr>
        <a:xfrm>
          <a:off x="862846" y="1318793"/>
          <a:ext cx="7563326" cy="659396"/>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3396" tIns="40640" rIns="40640" bIns="40640" numCol="1" spcCol="1270" anchor="ctr" anchorCtr="0">
          <a:noAutofit/>
        </a:bodyPr>
        <a:lstStyle/>
        <a:p>
          <a:pPr marL="0" lvl="0" indent="0" algn="l" defTabSz="711200">
            <a:lnSpc>
              <a:spcPct val="90000"/>
            </a:lnSpc>
            <a:spcBef>
              <a:spcPct val="0"/>
            </a:spcBef>
            <a:spcAft>
              <a:spcPct val="35000"/>
            </a:spcAft>
            <a:buNone/>
          </a:pPr>
          <a:r>
            <a:rPr lang="en-US" sz="1600" kern="1200" dirty="0">
              <a:solidFill>
                <a:schemeClr val="tx1"/>
              </a:solidFill>
              <a:effectLst/>
            </a:rPr>
            <a:t>Increase the productivity and efficiency of your business</a:t>
          </a:r>
          <a:endParaRPr lang="en-GB" sz="1600" kern="12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sp:txBody>
      <dsp:txXfrm>
        <a:off x="862846" y="1318793"/>
        <a:ext cx="7563326" cy="659396"/>
      </dsp:txXfrm>
    </dsp:sp>
    <dsp:sp modelId="{09B06490-6923-4212-B2AB-EA6AEC4A419F}">
      <dsp:nvSpPr>
        <dsp:cNvPr id="0" name=""/>
        <dsp:cNvSpPr/>
      </dsp:nvSpPr>
      <dsp:spPr>
        <a:xfrm>
          <a:off x="450724" y="1236368"/>
          <a:ext cx="824245" cy="824245"/>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A9CD40C-0752-496F-98EC-CFDCA2FCF562}">
      <dsp:nvSpPr>
        <dsp:cNvPr id="0" name=""/>
        <dsp:cNvSpPr/>
      </dsp:nvSpPr>
      <dsp:spPr>
        <a:xfrm>
          <a:off x="862846" y="2308059"/>
          <a:ext cx="7563326" cy="659396"/>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3396" tIns="40640" rIns="40640" bIns="40640" numCol="1" spcCol="1270" anchor="ctr" anchorCtr="0">
          <a:noAutofit/>
        </a:bodyPr>
        <a:lstStyle/>
        <a:p>
          <a:pPr marL="0" lvl="0" indent="0" algn="l" defTabSz="711200">
            <a:lnSpc>
              <a:spcPct val="90000"/>
            </a:lnSpc>
            <a:spcBef>
              <a:spcPct val="0"/>
            </a:spcBef>
            <a:spcAft>
              <a:spcPct val="35000"/>
            </a:spcAft>
            <a:buNone/>
          </a:pPr>
          <a:r>
            <a:rPr lang="en-US" sz="1600" kern="1200" dirty="0">
              <a:solidFill>
                <a:schemeClr val="tx1"/>
              </a:solidFill>
              <a:effectLst/>
            </a:rPr>
            <a:t>Increase corporate social responsibility and reduce environmental /carbon impact</a:t>
          </a:r>
          <a:endParaRPr lang="en-GB" sz="1600" kern="12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sp:txBody>
      <dsp:txXfrm>
        <a:off x="862846" y="2308059"/>
        <a:ext cx="7563326" cy="659396"/>
      </dsp:txXfrm>
    </dsp:sp>
    <dsp:sp modelId="{44C36351-2F1F-4210-9B43-63A8FD8ABD21}">
      <dsp:nvSpPr>
        <dsp:cNvPr id="0" name=""/>
        <dsp:cNvSpPr/>
      </dsp:nvSpPr>
      <dsp:spPr>
        <a:xfrm>
          <a:off x="450724" y="2225635"/>
          <a:ext cx="824245" cy="824245"/>
        </a:xfrm>
        <a:prstGeom prst="ellipse">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DA98ACE-AC16-46E8-9EBA-F5566B026376}">
      <dsp:nvSpPr>
        <dsp:cNvPr id="0" name=""/>
        <dsp:cNvSpPr/>
      </dsp:nvSpPr>
      <dsp:spPr>
        <a:xfrm>
          <a:off x="484799" y="3297326"/>
          <a:ext cx="7941373" cy="659396"/>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3396" tIns="40640" rIns="40640" bIns="40640" numCol="1" spcCol="1270" anchor="ctr" anchorCtr="0">
          <a:noAutofit/>
        </a:bodyPr>
        <a:lstStyle/>
        <a:p>
          <a:pPr marL="0" lvl="0" indent="0" algn="l" defTabSz="711200">
            <a:lnSpc>
              <a:spcPct val="90000"/>
            </a:lnSpc>
            <a:spcBef>
              <a:spcPct val="0"/>
            </a:spcBef>
            <a:spcAft>
              <a:spcPct val="35000"/>
            </a:spcAft>
            <a:buNone/>
          </a:pPr>
          <a:r>
            <a:rPr lang="en-US" sz="1600" kern="1200" dirty="0">
              <a:solidFill>
                <a:schemeClr val="tx1"/>
              </a:solidFill>
            </a:rPr>
            <a:t>Strengthen your company brand and improve your image – </a:t>
          </a:r>
        </a:p>
        <a:p>
          <a:pPr marL="0" lvl="0" indent="0" algn="l" defTabSz="711200">
            <a:lnSpc>
              <a:spcPct val="90000"/>
            </a:lnSpc>
            <a:spcBef>
              <a:spcPct val="0"/>
            </a:spcBef>
            <a:spcAft>
              <a:spcPct val="35000"/>
            </a:spcAft>
            <a:buNone/>
          </a:pPr>
          <a:r>
            <a:rPr lang="en-US" sz="1600" kern="1200" dirty="0">
              <a:solidFill>
                <a:schemeClr val="tx1"/>
              </a:solidFill>
            </a:rPr>
            <a:t>Meet customer and regulatory requirements</a:t>
          </a:r>
          <a:endParaRPr lang="en-GB" sz="1600" kern="12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sp:txBody>
      <dsp:txXfrm>
        <a:off x="484799" y="3297326"/>
        <a:ext cx="7941373" cy="659396"/>
      </dsp:txXfrm>
    </dsp:sp>
    <dsp:sp modelId="{F5666E99-1546-4A92-83AC-F0701F8C6A4D}">
      <dsp:nvSpPr>
        <dsp:cNvPr id="0" name=""/>
        <dsp:cNvSpPr/>
      </dsp:nvSpPr>
      <dsp:spPr>
        <a:xfrm>
          <a:off x="72676" y="3214901"/>
          <a:ext cx="824245" cy="824245"/>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1F1EC-42E1-4896-9889-18C7359BBE05}">
      <dsp:nvSpPr>
        <dsp:cNvPr id="0" name=""/>
        <dsp:cNvSpPr/>
      </dsp:nvSpPr>
      <dsp:spPr>
        <a:xfrm>
          <a:off x="-4845785" y="-742634"/>
          <a:ext cx="5771520" cy="5771520"/>
        </a:xfrm>
        <a:prstGeom prst="blockArc">
          <a:avLst>
            <a:gd name="adj1" fmla="val 18900000"/>
            <a:gd name="adj2" fmla="val 2700000"/>
            <a:gd name="adj3" fmla="val 374"/>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F7FAED7-D48B-4692-B39B-57ADCC9E4055}">
      <dsp:nvSpPr>
        <dsp:cNvPr id="0" name=""/>
        <dsp:cNvSpPr/>
      </dsp:nvSpPr>
      <dsp:spPr>
        <a:xfrm>
          <a:off x="345496" y="225713"/>
          <a:ext cx="8438387" cy="451256"/>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8185" tIns="35560" rIns="35560" bIns="35560" numCol="1" spcCol="1270" anchor="ctr" anchorCtr="0">
          <a:noAutofit/>
        </a:bodyPr>
        <a:lstStyle/>
        <a:p>
          <a:pPr marL="0" lvl="0" indent="0" algn="l" defTabSz="622300">
            <a:lnSpc>
              <a:spcPct val="90000"/>
            </a:lnSpc>
            <a:spcBef>
              <a:spcPct val="0"/>
            </a:spcBef>
            <a:spcAft>
              <a:spcPct val="35000"/>
            </a:spcAft>
            <a:buNone/>
          </a:pPr>
          <a:r>
            <a:rPr lang="sv-SE" sz="1400" kern="12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Contributes</a:t>
          </a:r>
          <a:r>
            <a:rPr lang="sv-SE"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rPr>
            <a:t> to regional </a:t>
          </a:r>
          <a:r>
            <a:rPr lang="sv-SE" sz="1400" kern="12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climate</a:t>
          </a:r>
          <a:r>
            <a:rPr lang="sv-SE"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sv-SE" sz="1400" kern="12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targets</a:t>
          </a:r>
          <a:endParaRPr lang="en-GB"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sp:txBody>
      <dsp:txXfrm>
        <a:off x="345496" y="225713"/>
        <a:ext cx="8438387" cy="451256"/>
      </dsp:txXfrm>
    </dsp:sp>
    <dsp:sp modelId="{6F35E291-1C51-4554-8D20-DE5FA662ABD0}">
      <dsp:nvSpPr>
        <dsp:cNvPr id="0" name=""/>
        <dsp:cNvSpPr/>
      </dsp:nvSpPr>
      <dsp:spPr>
        <a:xfrm>
          <a:off x="63461" y="169306"/>
          <a:ext cx="564070" cy="564070"/>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A56AAA-8437-45C0-BE0C-FCB5F9687AFF}">
      <dsp:nvSpPr>
        <dsp:cNvPr id="0" name=""/>
        <dsp:cNvSpPr/>
      </dsp:nvSpPr>
      <dsp:spPr>
        <a:xfrm>
          <a:off x="716685" y="902512"/>
          <a:ext cx="8067198" cy="451256"/>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8185" tIns="35560" rIns="35560" bIns="35560" numCol="1" spcCol="1270" anchor="ctr" anchorCtr="0">
          <a:noAutofit/>
        </a:bodyPr>
        <a:lstStyle/>
        <a:p>
          <a:pPr marL="0" lvl="0" indent="0" algn="l" defTabSz="622300">
            <a:lnSpc>
              <a:spcPct val="90000"/>
            </a:lnSpc>
            <a:spcBef>
              <a:spcPct val="0"/>
            </a:spcBef>
            <a:spcAft>
              <a:spcPct val="35000"/>
            </a:spcAft>
            <a:buNone/>
          </a:pPr>
          <a:r>
            <a:rPr lang="sv-SE"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rPr>
            <a:t>Green/sustainability image for business park</a:t>
          </a:r>
          <a:endParaRPr lang="en-GB"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sp:txBody>
      <dsp:txXfrm>
        <a:off x="716685" y="902512"/>
        <a:ext cx="8067198" cy="451256"/>
      </dsp:txXfrm>
    </dsp:sp>
    <dsp:sp modelId="{09B06490-6923-4212-B2AB-EA6AEC4A419F}">
      <dsp:nvSpPr>
        <dsp:cNvPr id="0" name=""/>
        <dsp:cNvSpPr/>
      </dsp:nvSpPr>
      <dsp:spPr>
        <a:xfrm>
          <a:off x="434650" y="846105"/>
          <a:ext cx="564070" cy="564070"/>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A9CD40C-0752-496F-98EC-CFDCA2FCF562}">
      <dsp:nvSpPr>
        <dsp:cNvPr id="0" name=""/>
        <dsp:cNvSpPr/>
      </dsp:nvSpPr>
      <dsp:spPr>
        <a:xfrm>
          <a:off x="886421" y="1579311"/>
          <a:ext cx="7897462" cy="451256"/>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8185" tIns="35560" rIns="35560" bIns="35560" numCol="1" spcCol="1270" anchor="ctr" anchorCtr="0">
          <a:noAutofit/>
        </a:bodyPr>
        <a:lstStyle/>
        <a:p>
          <a:pPr marL="0" lvl="0" indent="0" algn="l" defTabSz="622300">
            <a:lnSpc>
              <a:spcPct val="90000"/>
            </a:lnSpc>
            <a:spcBef>
              <a:spcPct val="0"/>
            </a:spcBef>
            <a:spcAft>
              <a:spcPct val="35000"/>
            </a:spcAft>
            <a:buNone/>
          </a:pPr>
          <a:r>
            <a:rPr lang="sv-SE" sz="1400" kern="12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Improved</a:t>
          </a:r>
          <a:r>
            <a:rPr lang="sv-SE"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rPr>
            <a:t> public </a:t>
          </a:r>
          <a:r>
            <a:rPr lang="sv-SE" sz="1400" kern="12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health</a:t>
          </a:r>
          <a:r>
            <a:rPr lang="sv-SE"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rPr>
            <a:t> and </a:t>
          </a:r>
          <a:r>
            <a:rPr lang="sv-SE" sz="1400" kern="12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well-being</a:t>
          </a:r>
          <a:r>
            <a:rPr lang="sv-SE"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sv-SE" sz="1400" kern="12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e.g</a:t>
          </a:r>
          <a:r>
            <a:rPr lang="sv-SE"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rPr>
            <a:t>. from less pollution, </a:t>
          </a:r>
          <a:r>
            <a:rPr lang="sv-SE" sz="1400" kern="12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better</a:t>
          </a:r>
          <a:r>
            <a:rPr lang="sv-SE"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sv-SE" sz="1400" kern="12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safety</a:t>
          </a:r>
          <a:r>
            <a:rPr lang="sv-SE"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rPr>
            <a:t> and </a:t>
          </a:r>
          <a:r>
            <a:rPr lang="sv-SE" sz="1400" kern="12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security</a:t>
          </a:r>
          <a:endParaRPr lang="en-GB"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sp:txBody>
      <dsp:txXfrm>
        <a:off x="886421" y="1579311"/>
        <a:ext cx="7897462" cy="451256"/>
      </dsp:txXfrm>
    </dsp:sp>
    <dsp:sp modelId="{44C36351-2F1F-4210-9B43-63A8FD8ABD21}">
      <dsp:nvSpPr>
        <dsp:cNvPr id="0" name=""/>
        <dsp:cNvSpPr/>
      </dsp:nvSpPr>
      <dsp:spPr>
        <a:xfrm>
          <a:off x="604386" y="1522904"/>
          <a:ext cx="564070" cy="564070"/>
        </a:xfrm>
        <a:prstGeom prst="ellipse">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DA98ACE-AC16-46E8-9EBA-F5566B026376}">
      <dsp:nvSpPr>
        <dsp:cNvPr id="0" name=""/>
        <dsp:cNvSpPr/>
      </dsp:nvSpPr>
      <dsp:spPr>
        <a:xfrm>
          <a:off x="886421" y="2255681"/>
          <a:ext cx="7897462" cy="451256"/>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8185" tIns="35560" rIns="35560" bIns="35560" numCol="1" spcCol="1270" anchor="ctr" anchorCtr="0">
          <a:noAutofit/>
        </a:bodyPr>
        <a:lstStyle/>
        <a:p>
          <a:pPr marL="0" lvl="0" indent="0" algn="l" defTabSz="622300">
            <a:lnSpc>
              <a:spcPct val="90000"/>
            </a:lnSpc>
            <a:spcBef>
              <a:spcPct val="0"/>
            </a:spcBef>
            <a:spcAft>
              <a:spcPct val="35000"/>
            </a:spcAft>
            <a:buNone/>
          </a:pPr>
          <a:r>
            <a:rPr lang="sv-SE" sz="1400" kern="1200">
              <a:solidFill>
                <a:schemeClr val="tx1"/>
              </a:solidFill>
              <a:latin typeface="Noto Sans" panose="020B0502040504020204" pitchFamily="34" charset="0"/>
              <a:ea typeface="Noto Sans" panose="020B0502040504020204" pitchFamily="34" charset="0"/>
              <a:cs typeface="Noto Sans" panose="020B0502040504020204" pitchFamily="34" charset="0"/>
            </a:rPr>
            <a:t>Attract new companies to the area or business park</a:t>
          </a:r>
          <a:endParaRPr lang="en-GB"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sp:txBody>
      <dsp:txXfrm>
        <a:off x="886421" y="2255681"/>
        <a:ext cx="7897462" cy="451256"/>
      </dsp:txXfrm>
    </dsp:sp>
    <dsp:sp modelId="{F5666E99-1546-4A92-83AC-F0701F8C6A4D}">
      <dsp:nvSpPr>
        <dsp:cNvPr id="0" name=""/>
        <dsp:cNvSpPr/>
      </dsp:nvSpPr>
      <dsp:spPr>
        <a:xfrm>
          <a:off x="604386" y="2199274"/>
          <a:ext cx="564070" cy="564070"/>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79AA20C-EAD9-4132-9874-EEA7CE6915BA}">
      <dsp:nvSpPr>
        <dsp:cNvPr id="0" name=""/>
        <dsp:cNvSpPr/>
      </dsp:nvSpPr>
      <dsp:spPr>
        <a:xfrm>
          <a:off x="716685" y="2932480"/>
          <a:ext cx="8067198" cy="451256"/>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8185" tIns="35560" rIns="35560" bIns="35560" numCol="1" spcCol="1270" anchor="ctr" anchorCtr="0">
          <a:noAutofit/>
        </a:bodyPr>
        <a:lstStyle/>
        <a:p>
          <a:pPr marL="0" lvl="0" indent="0" algn="l" defTabSz="622300">
            <a:lnSpc>
              <a:spcPct val="90000"/>
            </a:lnSpc>
            <a:spcBef>
              <a:spcPct val="0"/>
            </a:spcBef>
            <a:spcAft>
              <a:spcPct val="35000"/>
            </a:spcAft>
            <a:buNone/>
          </a:pPr>
          <a:r>
            <a:rPr lang="sv-SE" sz="1400" kern="12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Local</a:t>
          </a:r>
          <a:r>
            <a:rPr lang="sv-SE" sz="1400" kern="12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sv-SE" sz="1400" kern="12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job</a:t>
          </a:r>
          <a:r>
            <a:rPr lang="sv-SE" sz="1400" kern="12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sv-SE" sz="1400" kern="12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opportunities</a:t>
          </a:r>
          <a:r>
            <a:rPr lang="sv-SE" sz="1400" kern="12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sv-SE" sz="1400" kern="12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e.g</a:t>
          </a:r>
          <a:r>
            <a:rPr lang="sv-SE" sz="1400" kern="1200" dirty="0">
              <a:solidFill>
                <a:schemeClr val="bg1"/>
              </a:solidFill>
              <a:latin typeface="Noto Sans" panose="020B0502040504020204" pitchFamily="34" charset="0"/>
              <a:ea typeface="Noto Sans" panose="020B0502040504020204" pitchFamily="34" charset="0"/>
              <a:cs typeface="Noto Sans" panose="020B0502040504020204" pitchFamily="34" charset="0"/>
            </a:rPr>
            <a:t>. </a:t>
          </a:r>
          <a:r>
            <a:rPr lang="sv-SE" sz="1400" kern="12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energy</a:t>
          </a:r>
          <a:r>
            <a:rPr lang="sv-SE" sz="1400" kern="1200" dirty="0">
              <a:solidFill>
                <a:schemeClr val="bg1"/>
              </a:solidFill>
              <a:latin typeface="Noto Sans" panose="020B0502040504020204" pitchFamily="34" charset="0"/>
              <a:ea typeface="Noto Sans" panose="020B0502040504020204" pitchFamily="34" charset="0"/>
              <a:cs typeface="Noto Sans" panose="020B0502040504020204" pitchFamily="34" charset="0"/>
            </a:rPr>
            <a:t> services)</a:t>
          </a:r>
          <a:endParaRPr lang="en-GB" sz="1400" kern="1200" dirty="0">
            <a:solidFill>
              <a:schemeClr val="bg1"/>
            </a:solidFill>
            <a:latin typeface="Noto Sans" panose="020B0502040504020204" pitchFamily="34" charset="0"/>
            <a:ea typeface="Noto Sans" panose="020B0502040504020204" pitchFamily="34" charset="0"/>
            <a:cs typeface="Noto Sans" panose="020B0502040504020204" pitchFamily="34" charset="0"/>
          </a:endParaRPr>
        </a:p>
      </dsp:txBody>
      <dsp:txXfrm>
        <a:off x="716685" y="2932480"/>
        <a:ext cx="8067198" cy="451256"/>
      </dsp:txXfrm>
    </dsp:sp>
    <dsp:sp modelId="{BDC62327-E04D-4AFC-9173-226BAF6CA963}">
      <dsp:nvSpPr>
        <dsp:cNvPr id="0" name=""/>
        <dsp:cNvSpPr/>
      </dsp:nvSpPr>
      <dsp:spPr>
        <a:xfrm>
          <a:off x="434650" y="2876073"/>
          <a:ext cx="564070" cy="564070"/>
        </a:xfrm>
        <a:prstGeom prst="ellipse">
          <a:avLst/>
        </a:prstGeom>
        <a:solidFill>
          <a:schemeClr val="lt1">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4CA6DA0-6EC5-4A7D-B4B8-4BC60E153175}">
      <dsp:nvSpPr>
        <dsp:cNvPr id="0" name=""/>
        <dsp:cNvSpPr/>
      </dsp:nvSpPr>
      <dsp:spPr>
        <a:xfrm>
          <a:off x="345496" y="3609279"/>
          <a:ext cx="8438387" cy="451256"/>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8185" tIns="35560" rIns="35560" bIns="35560" numCol="1" spcCol="1270" anchor="ctr" anchorCtr="0">
          <a:noAutofit/>
        </a:bodyPr>
        <a:lstStyle/>
        <a:p>
          <a:pPr marL="0" lvl="0" indent="0" algn="l" defTabSz="622300">
            <a:lnSpc>
              <a:spcPct val="90000"/>
            </a:lnSpc>
            <a:spcBef>
              <a:spcPct val="0"/>
            </a:spcBef>
            <a:spcAft>
              <a:spcPct val="35000"/>
            </a:spcAft>
            <a:buNone/>
          </a:pPr>
          <a:r>
            <a:rPr lang="en-GB" sz="1400" kern="1200" dirty="0">
              <a:latin typeface="Noto Sans" panose="020B0502040504020204" pitchFamily="34" charset="0"/>
              <a:ea typeface="Noto Sans" panose="020B0502040504020204" pitchFamily="34" charset="0"/>
              <a:cs typeface="Noto Sans" panose="020B0502040504020204" pitchFamily="34" charset="0"/>
            </a:rPr>
            <a:t>Future proof companies and business park</a:t>
          </a:r>
        </a:p>
      </dsp:txBody>
      <dsp:txXfrm>
        <a:off x="345496" y="3609279"/>
        <a:ext cx="8438387" cy="451256"/>
      </dsp:txXfrm>
    </dsp:sp>
    <dsp:sp modelId="{E6031B9B-DCD0-4CA7-8B05-E00FC0197251}">
      <dsp:nvSpPr>
        <dsp:cNvPr id="0" name=""/>
        <dsp:cNvSpPr/>
      </dsp:nvSpPr>
      <dsp:spPr>
        <a:xfrm>
          <a:off x="63461" y="3552872"/>
          <a:ext cx="564070" cy="564070"/>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DA24E-9D92-4709-97CA-12A596903D84}">
      <dsp:nvSpPr>
        <dsp:cNvPr id="0" name=""/>
        <dsp:cNvSpPr/>
      </dsp:nvSpPr>
      <dsp:spPr>
        <a:xfrm>
          <a:off x="0" y="0"/>
          <a:ext cx="7608993" cy="197383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3144" tIns="263144" rIns="263144" bIns="263144" numCol="1" spcCol="1270" anchor="ctr" anchorCtr="0">
          <a:noAutofit/>
        </a:bodyPr>
        <a:lstStyle/>
        <a:p>
          <a:pPr marL="0" lvl="0" indent="0" algn="ctr" defTabSz="1644650">
            <a:lnSpc>
              <a:spcPct val="90000"/>
            </a:lnSpc>
            <a:spcBef>
              <a:spcPct val="0"/>
            </a:spcBef>
            <a:spcAft>
              <a:spcPct val="35000"/>
            </a:spcAft>
            <a:buNone/>
          </a:pPr>
          <a:r>
            <a:rPr lang="de-DE" sz="3700" kern="1200" dirty="0"/>
            <a:t>Unit II</a:t>
          </a:r>
        </a:p>
      </dsp:txBody>
      <dsp:txXfrm>
        <a:off x="0" y="0"/>
        <a:ext cx="7608993" cy="1065872"/>
      </dsp:txXfrm>
    </dsp:sp>
    <dsp:sp modelId="{B164AE6C-E2DC-4DA2-A224-B9B4D25F3045}">
      <dsp:nvSpPr>
        <dsp:cNvPr id="0" name=""/>
        <dsp:cNvSpPr/>
      </dsp:nvSpPr>
      <dsp:spPr>
        <a:xfrm>
          <a:off x="0" y="1026395"/>
          <a:ext cx="7608993" cy="907965"/>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06248" tIns="36830" rIns="206248" bIns="36830" numCol="1" spcCol="1270" anchor="ctr" anchorCtr="0">
          <a:noAutofit/>
        </a:bodyPr>
        <a:lstStyle/>
        <a:p>
          <a:pPr marL="0" lvl="0" indent="0" algn="ctr" defTabSz="1289050">
            <a:lnSpc>
              <a:spcPct val="90000"/>
            </a:lnSpc>
            <a:spcBef>
              <a:spcPct val="0"/>
            </a:spcBef>
            <a:spcAft>
              <a:spcPct val="35000"/>
            </a:spcAft>
            <a:buNone/>
          </a:pPr>
          <a:r>
            <a:rPr lang="de-DE" sz="2900" kern="1200" dirty="0" err="1"/>
            <a:t>How</a:t>
          </a:r>
          <a:r>
            <a:rPr lang="de-DE" sz="2900" kern="1200" dirty="0"/>
            <a:t> </a:t>
          </a:r>
          <a:r>
            <a:rPr lang="de-DE" sz="2900" kern="1200" dirty="0" err="1"/>
            <a:t>to</a:t>
          </a:r>
          <a:r>
            <a:rPr lang="de-DE" sz="2900" kern="1200" dirty="0"/>
            <a:t> </a:t>
          </a:r>
          <a:r>
            <a:rPr lang="de-DE" sz="2900" kern="1200" dirty="0" err="1"/>
            <a:t>introduce</a:t>
          </a:r>
          <a:r>
            <a:rPr lang="de-DE" sz="2900" kern="1200" dirty="0"/>
            <a:t> MB in </a:t>
          </a:r>
          <a:r>
            <a:rPr lang="de-DE" sz="2900" kern="1200" dirty="0" err="1"/>
            <a:t>the</a:t>
          </a:r>
          <a:r>
            <a:rPr lang="de-DE" sz="2900" kern="1200" dirty="0"/>
            <a:t> </a:t>
          </a:r>
          <a:r>
            <a:rPr lang="de-DE" sz="2900" kern="1200" dirty="0" err="1"/>
            <a:t>company‘s</a:t>
          </a:r>
          <a:r>
            <a:rPr lang="de-DE" sz="2900" kern="1200" dirty="0"/>
            <a:t> </a:t>
          </a:r>
          <a:r>
            <a:rPr lang="de-DE" sz="2900" kern="1200" dirty="0" err="1"/>
            <a:t>strategy</a:t>
          </a:r>
          <a:endParaRPr lang="de-DE" sz="2900" kern="1200" dirty="0"/>
        </a:p>
      </dsp:txBody>
      <dsp:txXfrm>
        <a:off x="0" y="1026395"/>
        <a:ext cx="7608993" cy="907965"/>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FF2FAC-34F4-4DB9-88F6-CC51173D210F}" type="datetimeFigureOut">
              <a:rPr lang="de-DE" smtClean="0"/>
              <a:t>24.05.2022</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42A464-CEEB-46BE-BA78-99FAC69E9C00}" type="slidenum">
              <a:rPr lang="de-DE" smtClean="0"/>
              <a:t>‹#›</a:t>
            </a:fld>
            <a:endParaRPr lang="de-DE"/>
          </a:p>
        </p:txBody>
      </p:sp>
    </p:spTree>
    <p:extLst>
      <p:ext uri="{BB962C8B-B14F-4D97-AF65-F5344CB8AC3E}">
        <p14:creationId xmlns:p14="http://schemas.microsoft.com/office/powerpoint/2010/main" val="19629702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s://www.deesme.eu/the-integrated-multiple-benefits-tool/"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5"/>
          </p:nvPr>
        </p:nvSpPr>
        <p:spPr/>
        <p:txBody>
          <a:bodyPr/>
          <a:lstStyle/>
          <a:p>
            <a:fld id="{FC42A464-CEEB-46BE-BA78-99FAC69E9C00}" type="slidenum">
              <a:rPr lang="de-DE" smtClean="0"/>
              <a:t>1</a:t>
            </a:fld>
            <a:endParaRPr lang="de-DE"/>
          </a:p>
        </p:txBody>
      </p:sp>
    </p:spTree>
    <p:extLst>
      <p:ext uri="{BB962C8B-B14F-4D97-AF65-F5344CB8AC3E}">
        <p14:creationId xmlns:p14="http://schemas.microsoft.com/office/powerpoint/2010/main" val="2409666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a:t>Instructions to trainer: (optional slide) </a:t>
            </a:r>
            <a:r>
              <a:rPr lang="de-DE" i="1" u="none" dirty="0" err="1"/>
              <a:t>slide</a:t>
            </a:r>
            <a:r>
              <a:rPr lang="de-DE" i="1" u="none" dirty="0"/>
              <a:t> </a:t>
            </a:r>
            <a:r>
              <a:rPr lang="de-DE" i="1" u="none" dirty="0" err="1"/>
              <a:t>to</a:t>
            </a:r>
            <a:r>
              <a:rPr lang="de-DE" i="1" u="none" dirty="0"/>
              <a:t> </a:t>
            </a:r>
            <a:r>
              <a:rPr lang="de-DE" i="1" u="none" dirty="0" err="1"/>
              <a:t>answer</a:t>
            </a:r>
            <a:r>
              <a:rPr lang="de-DE" i="1" u="none" dirty="0"/>
              <a:t> </a:t>
            </a:r>
            <a:r>
              <a:rPr lang="de-DE" i="1" dirty="0" err="1"/>
              <a:t>the</a:t>
            </a:r>
            <a:r>
              <a:rPr lang="de-DE" i="1" dirty="0"/>
              <a:t> </a:t>
            </a:r>
            <a:r>
              <a:rPr lang="de-DE" i="1" dirty="0" err="1"/>
              <a:t>question</a:t>
            </a:r>
            <a:r>
              <a:rPr lang="de-DE" i="1" dirty="0"/>
              <a:t>: </a:t>
            </a:r>
            <a:r>
              <a:rPr lang="de-DE" i="1" dirty="0" err="1"/>
              <a:t>Why</a:t>
            </a:r>
            <a:r>
              <a:rPr lang="de-DE" i="1" dirty="0"/>
              <a:t> </a:t>
            </a:r>
            <a:r>
              <a:rPr lang="de-DE" i="1" dirty="0" err="1"/>
              <a:t>is</a:t>
            </a:r>
            <a:r>
              <a:rPr lang="de-DE" i="1" dirty="0"/>
              <a:t> Energy Efficiency so </a:t>
            </a:r>
            <a:r>
              <a:rPr lang="de-DE" i="1" dirty="0" err="1"/>
              <a:t>important</a:t>
            </a:r>
            <a:r>
              <a:rPr lang="de-DE" i="1" dirty="0"/>
              <a:t> </a:t>
            </a:r>
            <a:r>
              <a:rPr lang="de-DE" i="1" dirty="0" err="1"/>
              <a:t>for</a:t>
            </a:r>
            <a:r>
              <a:rPr lang="de-DE" i="1" dirty="0"/>
              <a:t> SMEs? </a:t>
            </a:r>
            <a:r>
              <a:rPr lang="de-DE" i="1" dirty="0" err="1"/>
              <a:t>To</a:t>
            </a:r>
            <a:r>
              <a:rPr lang="de-DE" i="1" dirty="0"/>
              <a:t> </a:t>
            </a:r>
            <a:r>
              <a:rPr lang="de-DE" i="1" dirty="0" err="1"/>
              <a:t>give</a:t>
            </a:r>
            <a:r>
              <a:rPr lang="de-DE" i="1" dirty="0"/>
              <a:t> </a:t>
            </a:r>
            <a:r>
              <a:rPr lang="de-DE" i="1" dirty="0" err="1"/>
              <a:t>some</a:t>
            </a:r>
            <a:r>
              <a:rPr lang="de-DE" i="1" dirty="0"/>
              <a:t> </a:t>
            </a:r>
            <a:r>
              <a:rPr lang="de-DE" i="1" dirty="0" err="1"/>
              <a:t>context</a:t>
            </a:r>
            <a:r>
              <a:rPr lang="de-DE" i="1" dirty="0"/>
              <a:t>.</a:t>
            </a:r>
          </a:p>
          <a:p>
            <a:endParaRPr lang="de-DE" dirty="0"/>
          </a:p>
          <a:p>
            <a:pPr marL="0" indent="0">
              <a:buFontTx/>
              <a:buNone/>
            </a:pPr>
            <a:r>
              <a:rPr lang="de-DE" dirty="0" err="1"/>
              <a:t>With</a:t>
            </a:r>
            <a:r>
              <a:rPr lang="de-DE" dirty="0"/>
              <a:t> </a:t>
            </a:r>
            <a:r>
              <a:rPr lang="de-DE" dirty="0" err="1"/>
              <a:t>current</a:t>
            </a:r>
            <a:r>
              <a:rPr lang="de-DE" dirty="0"/>
              <a:t> </a:t>
            </a:r>
            <a:r>
              <a:rPr lang="de-DE" dirty="0" err="1"/>
              <a:t>rising</a:t>
            </a:r>
            <a:r>
              <a:rPr lang="de-DE" dirty="0"/>
              <a:t> </a:t>
            </a:r>
            <a:r>
              <a:rPr lang="de-DE" dirty="0" err="1"/>
              <a:t>energy</a:t>
            </a:r>
            <a:r>
              <a:rPr lang="de-DE" dirty="0"/>
              <a:t> </a:t>
            </a:r>
            <a:r>
              <a:rPr lang="de-DE" dirty="0" err="1"/>
              <a:t>prices</a:t>
            </a:r>
            <a:r>
              <a:rPr lang="de-DE" dirty="0"/>
              <a:t>, </a:t>
            </a:r>
            <a:r>
              <a:rPr lang="de-DE" dirty="0" err="1"/>
              <a:t>everyone</a:t>
            </a:r>
            <a:r>
              <a:rPr lang="de-DE" dirty="0"/>
              <a:t> will </a:t>
            </a:r>
            <a:r>
              <a:rPr lang="de-DE" dirty="0" err="1"/>
              <a:t>agree</a:t>
            </a:r>
            <a:r>
              <a:rPr lang="de-DE" dirty="0"/>
              <a:t> </a:t>
            </a:r>
            <a:r>
              <a:rPr lang="de-DE" dirty="0" err="1"/>
              <a:t>that</a:t>
            </a:r>
            <a:r>
              <a:rPr lang="de-DE" dirty="0"/>
              <a:t> </a:t>
            </a:r>
            <a:r>
              <a:rPr lang="de-DE" dirty="0" err="1"/>
              <a:t>saving</a:t>
            </a:r>
            <a:r>
              <a:rPr lang="de-DE" dirty="0"/>
              <a:t> </a:t>
            </a:r>
            <a:r>
              <a:rPr lang="de-DE" dirty="0" err="1"/>
              <a:t>energy</a:t>
            </a:r>
            <a:r>
              <a:rPr lang="de-DE" dirty="0"/>
              <a:t> </a:t>
            </a:r>
            <a:r>
              <a:rPr lang="de-DE" dirty="0" err="1"/>
              <a:t>is</a:t>
            </a:r>
            <a:r>
              <a:rPr lang="de-DE" dirty="0"/>
              <a:t> a </a:t>
            </a:r>
            <a:r>
              <a:rPr lang="de-DE" dirty="0" err="1"/>
              <a:t>major</a:t>
            </a:r>
            <a:r>
              <a:rPr lang="de-DE" dirty="0"/>
              <a:t> </a:t>
            </a:r>
            <a:r>
              <a:rPr lang="de-DE" dirty="0" err="1"/>
              <a:t>issue</a:t>
            </a:r>
            <a:r>
              <a:rPr lang="en-US" sz="1200" b="1" i="0" u="none" strike="noStrike" kern="1200" baseline="0" dirty="0">
                <a:solidFill>
                  <a:schemeClr val="dk1"/>
                </a:solidFill>
                <a:latin typeface="+mn-lt"/>
                <a:ea typeface="+mn-ea"/>
                <a:cs typeface="+mn-cs"/>
              </a:rPr>
              <a:t>. </a:t>
            </a:r>
            <a:r>
              <a:rPr lang="en-US" sz="1200" b="1" dirty="0">
                <a:solidFill>
                  <a:prstClr val="black"/>
                </a:solidFill>
                <a:latin typeface="+mn-lt"/>
              </a:rPr>
              <a:t>Reduce your company's energy costs and boost your competitiveness. </a:t>
            </a:r>
            <a:r>
              <a:rPr lang="en-US" sz="1200" b="0" i="0" u="none" strike="noStrike" kern="1200" baseline="0" dirty="0">
                <a:solidFill>
                  <a:schemeClr val="dk1"/>
                </a:solidFill>
                <a:latin typeface="+mn-lt"/>
                <a:ea typeface="+mn-ea"/>
                <a:cs typeface="+mn-cs"/>
              </a:rPr>
              <a:t>Decreased energy costs are a direct effect from implementing measures that improve Energy Efficiency. Higher productivity and reduced operational costs improve overall competitiveness, robustness and independency. Furthermore, the sensitivity to, e.g., varying energy prices decrease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effectLst/>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effectLst/>
                <a:latin typeface="+mn-lt"/>
              </a:rPr>
              <a:t>Increase the productivity and efficiency of your business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dk1"/>
                </a:solidFill>
                <a:latin typeface="+mn-lt"/>
                <a:ea typeface="+mn-ea"/>
                <a:cs typeface="+mn-cs"/>
              </a:rPr>
              <a:t>Adoption of new, more energy efficient, technologies often bring benefits in terms of overall productivity and less maintenance stops.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effectLst/>
                <a:latin typeface="+mn-lt"/>
              </a:rPr>
              <a:t>Increase corporate social responsibility and reduce environmental impact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dk1"/>
                </a:solidFill>
                <a:latin typeface="+mn-lt"/>
                <a:ea typeface="+mn-ea"/>
                <a:cs typeface="+mn-cs"/>
              </a:rPr>
              <a:t>Better ventilation, lighting and routines may improve work environment and employee safety as new energy-efficient technologies are often cleaner and quieter. Many companies have internal environmental goals, requirements from regulators and/or from customers or investors. Energy efficiency helps to reach these goals and requirements. The market demands for such goals are also expected to increase.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mn-lt"/>
              </a:rPr>
              <a:t>Strengthen your company brand and improve your image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dk1"/>
                </a:solidFill>
                <a:latin typeface="+mn-lt"/>
                <a:ea typeface="+mn-ea"/>
                <a:cs typeface="+mn-cs"/>
              </a:rPr>
              <a:t>The image and trademarks of the company may be strengthened by taking a societal responsibility to lower the environmental footprint, which may be important for increasing demands from customers.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dk1"/>
                </a:solidFill>
                <a:latin typeface="+mn-lt"/>
                <a:ea typeface="+mn-ea"/>
                <a:cs typeface="+mn-cs"/>
              </a:rPr>
              <a:t>Source: Handbook </a:t>
            </a:r>
            <a:r>
              <a:rPr lang="en-US" sz="1200" b="0" i="0" u="none" strike="noStrike" kern="1200" baseline="0" dirty="0" err="1">
                <a:solidFill>
                  <a:schemeClr val="dk1"/>
                </a:solidFill>
                <a:latin typeface="+mn-lt"/>
                <a:ea typeface="+mn-ea"/>
                <a:cs typeface="+mn-cs"/>
              </a:rPr>
              <a:t>Gear@SME</a:t>
            </a:r>
            <a:endParaRPr lang="en-US"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dk1"/>
                </a:solidFill>
                <a:latin typeface="+mn-lt"/>
                <a:ea typeface="+mn-ea"/>
                <a:cs typeface="+mn-cs"/>
              </a:rPr>
              <a:t>It’s already clear that the benefits of Energy Efficiency are not only energy-benefits, we’re already talking from Multiple Benefits (and Non-Energy Benefits). To understand why it’s so important to underline the other effects and benefits from Energy Efficiency, we’ll have to look at the barrier of implementing Energy Efficiency measures for SMEs.</a:t>
            </a: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10</a:t>
            </a:fld>
            <a:endParaRPr lang="de-DE"/>
          </a:p>
        </p:txBody>
      </p:sp>
    </p:spTree>
    <p:extLst>
      <p:ext uri="{BB962C8B-B14F-4D97-AF65-F5344CB8AC3E}">
        <p14:creationId xmlns:p14="http://schemas.microsoft.com/office/powerpoint/2010/main" val="19148460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u="sng" dirty="0"/>
              <a:t>Instructions to trainer: </a:t>
            </a:r>
            <a:r>
              <a:rPr lang="en-GB" i="1" u="none" dirty="0"/>
              <a:t>added for the Dutch Use Case – summarize the advantages on the business park level (mainly relevant for TP). Hide this slide if addressing Energy Service Supplier.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1" u="sng"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Energy efficiency </a:t>
            </a:r>
            <a:r>
              <a:rPr lang="en-GB" sz="1200" dirty="0">
                <a:effectLst/>
                <a:latin typeface="Calibri" panose="020F0502020204030204" pitchFamily="34" charset="0"/>
                <a:ea typeface="Times New Roman" panose="02020603050405020304" pitchFamily="18" charset="0"/>
              </a:rPr>
              <a:t>may also contribute to Multiple Benefits or goals/ambitions on the regional/local level. For example, reduced use of fossil fuels reduces the local/regional carbon footprint and thereby contributes to local climate targets; an Energy Efficiency initiative may signal green or sustainability ambitions, and this can help attract new companies to the area. Energy efficiency projects may also give rise to new job opportunities, for example, in the energy service sector.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1" u="sng"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0" u="none" dirty="0"/>
              <a:t>We will focus on MB on the scale of </a:t>
            </a:r>
            <a:r>
              <a:rPr lang="en-GB" i="0" u="sng" dirty="0"/>
              <a:t>the individual SME </a:t>
            </a:r>
            <a:r>
              <a:rPr lang="en-GB" i="0" u="none" dirty="0"/>
              <a:t>in this training but it’s interesting to understand that Energy Efficiency tackled on a larger scale, as a collective for example can have other impacts.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0"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0" u="none" dirty="0"/>
              <a:t>It’s the role of the Trusted Partner to convey this idea towards his SMEs.</a:t>
            </a:r>
            <a:endParaRPr lang="de-DE" i="0" u="none"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11</a:t>
            </a:fld>
            <a:endParaRPr lang="de-DE"/>
          </a:p>
        </p:txBody>
      </p:sp>
    </p:spTree>
    <p:extLst>
      <p:ext uri="{BB962C8B-B14F-4D97-AF65-F5344CB8AC3E}">
        <p14:creationId xmlns:p14="http://schemas.microsoft.com/office/powerpoint/2010/main" val="14235108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0" u="none" dirty="0"/>
              <a:t>This picture shows the key actors and their relationships in the GEAR@SME project. It shows the challenge for the energy service supplier (consultant, auditor) who is the external advisor to SMEs and, potentially, also to a cluster of SMEs through agreement with a Trusted Partner. For the TP, the challenge is to develop collective activities in which SMEs can participate, either separately or together. Individual SMEs are unburdened this way, because they often lack the resources to act on their own.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0"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0" u="none" dirty="0"/>
              <a:t>If Trusted Partners can convince more SMEs to invest in EEMs by referring to MBs, this will have the advantages just mentioned on the previous slide. Therefore, this training aims to enable TPs to raise awareness about MB and to help SMEs identify and monitor MBs. For more detailed information about how to set up and run a collective, another training exists.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0"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0" u="none" dirty="0"/>
              <a:t>If Energy Service Suppliers can convince more SMEs to invest in EEMs by referring to MBs, this will be good for their business as well as for everybody else’s as well as for society. Therefore, in level II of this training, we will go deeper into the question how to identify MB as part of strategic and financial analysis of a potential EE investment.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0"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0" u="none" dirty="0"/>
              <a:t>If an SME is of such size that it employs its own energy manager, this training may also be of interest to them. It will teach them, for their own company, how to: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Start </a:t>
            </a:r>
            <a:r>
              <a:rPr lang="de-DE" dirty="0" err="1"/>
              <a:t>identifying</a:t>
            </a:r>
            <a:r>
              <a:rPr lang="de-DE" dirty="0"/>
              <a:t> MB</a:t>
            </a:r>
          </a:p>
          <a:p>
            <a:pPr marL="171450" indent="-171450">
              <a:buFont typeface="Arial" panose="020B0604020202020204" pitchFamily="34" charset="0"/>
              <a:buChar char="•"/>
            </a:pPr>
            <a:r>
              <a:rPr lang="de-DE" dirty="0"/>
              <a:t>Start </a:t>
            </a:r>
            <a:r>
              <a:rPr lang="de-DE" dirty="0" err="1"/>
              <a:t>defining</a:t>
            </a:r>
            <a:r>
              <a:rPr lang="de-DE" dirty="0"/>
              <a:t> </a:t>
            </a:r>
            <a:r>
              <a:rPr lang="de-DE" dirty="0" err="1"/>
              <a:t>indicators</a:t>
            </a:r>
            <a:r>
              <a:rPr lang="de-DE" dirty="0"/>
              <a:t> </a:t>
            </a:r>
          </a:p>
          <a:p>
            <a:pPr marL="171450" indent="-171450">
              <a:buFont typeface="Arial" panose="020B0604020202020204" pitchFamily="34" charset="0"/>
              <a:buChar char="•"/>
            </a:pPr>
            <a:r>
              <a:rPr lang="de-DE" dirty="0"/>
              <a:t>Start </a:t>
            </a:r>
            <a:r>
              <a:rPr lang="de-DE" dirty="0" err="1"/>
              <a:t>monitoring</a:t>
            </a:r>
            <a:r>
              <a:rPr lang="de-DE" dirty="0"/>
              <a:t> </a:t>
            </a:r>
            <a:r>
              <a:rPr lang="de-DE" dirty="0" err="1"/>
              <a:t>indicators</a:t>
            </a:r>
            <a:endParaRPr lang="de-DE" dirty="0"/>
          </a:p>
          <a:p>
            <a:pPr marL="171450" indent="-171450">
              <a:buFont typeface="Arial" panose="020B0604020202020204" pitchFamily="34" charset="0"/>
              <a:buChar char="•"/>
            </a:pPr>
            <a:r>
              <a:rPr lang="de-DE" dirty="0" err="1"/>
              <a:t>Integrate</a:t>
            </a:r>
            <a:r>
              <a:rPr lang="de-DE" dirty="0"/>
              <a:t> MB in </a:t>
            </a:r>
            <a:r>
              <a:rPr lang="de-DE" dirty="0" err="1"/>
              <a:t>the</a:t>
            </a:r>
            <a:r>
              <a:rPr lang="de-DE" dirty="0"/>
              <a:t> </a:t>
            </a:r>
            <a:r>
              <a:rPr lang="de-DE" dirty="0" err="1"/>
              <a:t>strategical</a:t>
            </a:r>
            <a:r>
              <a:rPr lang="de-DE" dirty="0"/>
              <a:t> </a:t>
            </a:r>
            <a:r>
              <a:rPr lang="de-DE" dirty="0" err="1"/>
              <a:t>decision</a:t>
            </a:r>
            <a:r>
              <a:rPr lang="de-DE" dirty="0"/>
              <a:t> </a:t>
            </a:r>
            <a:r>
              <a:rPr lang="de-DE" dirty="0" err="1"/>
              <a:t>for</a:t>
            </a:r>
            <a:r>
              <a:rPr lang="de-DE" dirty="0"/>
              <a:t> EEM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1" u="sng" dirty="0"/>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12</a:t>
            </a:fld>
            <a:endParaRPr lang="de-DE"/>
          </a:p>
        </p:txBody>
      </p:sp>
    </p:spTree>
    <p:extLst>
      <p:ext uri="{BB962C8B-B14F-4D97-AF65-F5344CB8AC3E}">
        <p14:creationId xmlns:p14="http://schemas.microsoft.com/office/powerpoint/2010/main" val="7444162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a:t>Instructions to trainer: </a:t>
            </a:r>
            <a:r>
              <a:rPr lang="en-GB" i="1" u="none" dirty="0"/>
              <a:t>video from the </a:t>
            </a:r>
            <a:r>
              <a:rPr lang="en-GB" i="1" u="none" dirty="0" err="1"/>
              <a:t>MBenefits</a:t>
            </a:r>
            <a:r>
              <a:rPr lang="en-GB" i="1" u="none" dirty="0"/>
              <a:t> project (in English only, without subtitles). Watch video until 2 min. Introduce the project </a:t>
            </a:r>
            <a:r>
              <a:rPr lang="en-GB" i="1" u="none" dirty="0" err="1"/>
              <a:t>MBenefits</a:t>
            </a:r>
            <a:r>
              <a:rPr lang="en-GB" i="1" u="none" dirty="0"/>
              <a:t> rapidly.</a:t>
            </a:r>
          </a:p>
          <a:p>
            <a:endParaRPr lang="en-GB" i="0" u="none" dirty="0"/>
          </a:p>
          <a:p>
            <a:r>
              <a:rPr lang="en-GB" i="0" u="none" dirty="0"/>
              <a:t>The </a:t>
            </a:r>
            <a:r>
              <a:rPr lang="en-GB" b="1" i="0" u="none" dirty="0" err="1"/>
              <a:t>Mbenefits</a:t>
            </a:r>
            <a:r>
              <a:rPr lang="en-GB" b="1" i="0" u="none" dirty="0"/>
              <a:t> </a:t>
            </a:r>
            <a:r>
              <a:rPr lang="en-GB" i="0" u="none" dirty="0"/>
              <a:t>project is funded by the European Commission </a:t>
            </a:r>
            <a:r>
              <a:rPr lang="de-DE" b="0" dirty="0"/>
              <a:t>(https://www.mbenefits.eu/) </a:t>
            </a:r>
            <a:r>
              <a:rPr lang="de-DE" dirty="0"/>
              <a:t>, </a:t>
            </a:r>
            <a:r>
              <a:rPr lang="de-DE" dirty="0" err="1"/>
              <a:t>running</a:t>
            </a:r>
            <a:r>
              <a:rPr lang="de-DE" dirty="0"/>
              <a:t> </a:t>
            </a:r>
            <a:r>
              <a:rPr lang="de-DE" dirty="0" err="1"/>
              <a:t>from</a:t>
            </a:r>
            <a:r>
              <a:rPr lang="de-DE" dirty="0"/>
              <a:t> 2018 </a:t>
            </a:r>
            <a:r>
              <a:rPr lang="de-DE" dirty="0" err="1"/>
              <a:t>till</a:t>
            </a:r>
            <a:r>
              <a:rPr lang="de-DE" dirty="0"/>
              <a:t> 2021 </a:t>
            </a:r>
            <a:r>
              <a:rPr lang="de-DE" dirty="0" err="1"/>
              <a:t>had</a:t>
            </a:r>
            <a:r>
              <a:rPr lang="de-DE" dirty="0"/>
              <a:t> </a:t>
            </a:r>
            <a:r>
              <a:rPr lang="de-DE" dirty="0" err="1"/>
              <a:t>the</a:t>
            </a:r>
            <a:r>
              <a:rPr lang="de-DE" dirty="0"/>
              <a:t> </a:t>
            </a:r>
            <a:r>
              <a:rPr lang="de-DE" dirty="0" err="1"/>
              <a:t>goal</a:t>
            </a:r>
            <a:r>
              <a:rPr lang="de-DE" dirty="0"/>
              <a:t> </a:t>
            </a:r>
            <a:r>
              <a:rPr lang="de-DE" dirty="0" err="1"/>
              <a:t>to</a:t>
            </a:r>
            <a:r>
              <a:rPr lang="de-DE" dirty="0"/>
              <a:t> </a:t>
            </a:r>
            <a:r>
              <a:rPr lang="de-DE" dirty="0" err="1"/>
              <a:t>research</a:t>
            </a:r>
            <a:r>
              <a:rPr lang="de-DE" dirty="0"/>
              <a:t> </a:t>
            </a:r>
            <a:r>
              <a:rPr lang="de-DE" dirty="0" err="1"/>
              <a:t>about</a:t>
            </a:r>
            <a:r>
              <a:rPr lang="de-DE" dirty="0"/>
              <a:t> </a:t>
            </a:r>
            <a:r>
              <a:rPr lang="de-DE" dirty="0" err="1"/>
              <a:t>valuing</a:t>
            </a:r>
            <a:r>
              <a:rPr lang="de-DE" dirty="0"/>
              <a:t> and </a:t>
            </a:r>
            <a:r>
              <a:rPr lang="de-DE" dirty="0" err="1"/>
              <a:t>communicating</a:t>
            </a:r>
            <a:r>
              <a:rPr lang="de-DE" dirty="0"/>
              <a:t> Multiple Benefits </a:t>
            </a:r>
            <a:r>
              <a:rPr lang="de-DE" dirty="0" err="1"/>
              <a:t>of</a:t>
            </a:r>
            <a:r>
              <a:rPr lang="de-DE" dirty="0"/>
              <a:t> Energy Efficiency </a:t>
            </a:r>
            <a:r>
              <a:rPr lang="de-DE" dirty="0" err="1"/>
              <a:t>Measures</a:t>
            </a:r>
            <a:r>
              <a:rPr lang="de-DE" dirty="0"/>
              <a:t>. Catherine Cooremans, </a:t>
            </a:r>
            <a:r>
              <a:rPr lang="de-DE" dirty="0" err="1"/>
              <a:t>from</a:t>
            </a:r>
            <a:r>
              <a:rPr lang="de-DE" dirty="0"/>
              <a:t> </a:t>
            </a:r>
            <a:r>
              <a:rPr lang="de-DE" dirty="0" err="1"/>
              <a:t>the</a:t>
            </a:r>
            <a:r>
              <a:rPr lang="de-DE" dirty="0"/>
              <a:t> University </a:t>
            </a:r>
            <a:r>
              <a:rPr lang="de-DE" dirty="0" err="1"/>
              <a:t>of</a:t>
            </a:r>
            <a:r>
              <a:rPr lang="de-DE" dirty="0"/>
              <a:t> Lausanne, </a:t>
            </a:r>
            <a:r>
              <a:rPr lang="de-DE" dirty="0" err="1"/>
              <a:t>partner</a:t>
            </a:r>
            <a:r>
              <a:rPr lang="de-DE" dirty="0"/>
              <a:t> </a:t>
            </a:r>
            <a:r>
              <a:rPr lang="de-DE" dirty="0" err="1"/>
              <a:t>of</a:t>
            </a:r>
            <a:r>
              <a:rPr lang="de-DE" dirty="0"/>
              <a:t> </a:t>
            </a:r>
            <a:r>
              <a:rPr lang="de-DE" dirty="0" err="1"/>
              <a:t>the</a:t>
            </a:r>
            <a:r>
              <a:rPr lang="de-DE" dirty="0"/>
              <a:t> </a:t>
            </a:r>
            <a:r>
              <a:rPr lang="de-DE" dirty="0" err="1"/>
              <a:t>project</a:t>
            </a:r>
            <a:r>
              <a:rPr lang="de-DE" dirty="0"/>
              <a:t> </a:t>
            </a:r>
            <a:r>
              <a:rPr lang="de-DE" dirty="0" err="1"/>
              <a:t>published</a:t>
            </a:r>
            <a:r>
              <a:rPr lang="de-DE" dirty="0"/>
              <a:t> </a:t>
            </a:r>
            <a:r>
              <a:rPr lang="de-DE" dirty="0" err="1"/>
              <a:t>many</a:t>
            </a:r>
            <a:r>
              <a:rPr lang="de-DE" dirty="0"/>
              <a:t> </a:t>
            </a:r>
            <a:r>
              <a:rPr lang="de-DE" dirty="0" err="1"/>
              <a:t>studies</a:t>
            </a:r>
            <a:r>
              <a:rPr lang="de-DE" dirty="0"/>
              <a:t> on </a:t>
            </a:r>
            <a:r>
              <a:rPr lang="de-DE" dirty="0" err="1"/>
              <a:t>this</a:t>
            </a:r>
            <a:r>
              <a:rPr lang="de-DE" dirty="0"/>
              <a:t> </a:t>
            </a:r>
            <a:r>
              <a:rPr lang="de-DE" dirty="0" err="1"/>
              <a:t>topic</a:t>
            </a:r>
            <a:r>
              <a:rPr lang="de-DE" dirty="0"/>
              <a:t>. </a:t>
            </a:r>
            <a:r>
              <a:rPr lang="de-DE" dirty="0" err="1"/>
              <a:t>They</a:t>
            </a:r>
            <a:r>
              <a:rPr lang="de-DE" dirty="0"/>
              <a:t> </a:t>
            </a:r>
            <a:r>
              <a:rPr lang="de-DE" dirty="0" err="1"/>
              <a:t>developed</a:t>
            </a:r>
            <a:r>
              <a:rPr lang="de-DE" dirty="0"/>
              <a:t> </a:t>
            </a:r>
            <a:r>
              <a:rPr lang="de-DE" dirty="0" err="1"/>
              <a:t>tools</a:t>
            </a:r>
            <a:r>
              <a:rPr lang="de-DE" dirty="0"/>
              <a:t> and a </a:t>
            </a:r>
            <a:r>
              <a:rPr lang="de-DE" dirty="0" err="1"/>
              <a:t>methodology</a:t>
            </a:r>
            <a:r>
              <a:rPr lang="de-DE" dirty="0"/>
              <a:t> </a:t>
            </a:r>
            <a:r>
              <a:rPr lang="de-DE" dirty="0" err="1"/>
              <a:t>to</a:t>
            </a:r>
            <a:r>
              <a:rPr lang="de-DE" dirty="0"/>
              <a:t> </a:t>
            </a:r>
            <a:r>
              <a:rPr lang="de-DE" dirty="0" err="1"/>
              <a:t>take</a:t>
            </a:r>
            <a:r>
              <a:rPr lang="de-DE" dirty="0"/>
              <a:t> MB in </a:t>
            </a:r>
            <a:r>
              <a:rPr lang="de-DE" dirty="0" err="1"/>
              <a:t>account</a:t>
            </a:r>
            <a:r>
              <a:rPr lang="de-DE" dirty="0"/>
              <a:t>, </a:t>
            </a:r>
            <a:r>
              <a:rPr lang="de-DE" dirty="0" err="1"/>
              <a:t>which</a:t>
            </a:r>
            <a:r>
              <a:rPr lang="de-DE" dirty="0"/>
              <a:t> will </a:t>
            </a:r>
            <a:r>
              <a:rPr lang="de-DE" dirty="0" err="1"/>
              <a:t>be</a:t>
            </a:r>
            <a:r>
              <a:rPr lang="de-DE" dirty="0"/>
              <a:t> </a:t>
            </a:r>
            <a:r>
              <a:rPr lang="de-DE" dirty="0" err="1"/>
              <a:t>mentioned</a:t>
            </a:r>
            <a:r>
              <a:rPr lang="de-DE" dirty="0"/>
              <a:t> in </a:t>
            </a:r>
            <a:r>
              <a:rPr lang="de-DE" dirty="0" err="1"/>
              <a:t>both</a:t>
            </a:r>
            <a:r>
              <a:rPr lang="de-DE" dirty="0"/>
              <a:t> </a:t>
            </a:r>
            <a:r>
              <a:rPr lang="de-DE" dirty="0" err="1"/>
              <a:t>trainings</a:t>
            </a:r>
            <a:r>
              <a:rPr lang="de-DE" dirty="0"/>
              <a:t>. </a:t>
            </a:r>
            <a:r>
              <a:rPr lang="de-DE" dirty="0" err="1"/>
              <a:t>If</a:t>
            </a:r>
            <a:r>
              <a:rPr lang="de-DE" dirty="0"/>
              <a:t> </a:t>
            </a:r>
            <a:r>
              <a:rPr lang="de-DE" dirty="0" err="1"/>
              <a:t>you</a:t>
            </a:r>
            <a:r>
              <a:rPr lang="de-DE" dirty="0"/>
              <a:t> </a:t>
            </a:r>
            <a:r>
              <a:rPr lang="de-DE" dirty="0" err="1"/>
              <a:t>are</a:t>
            </a:r>
            <a:r>
              <a:rPr lang="de-DE" dirty="0"/>
              <a:t> </a:t>
            </a:r>
            <a:r>
              <a:rPr lang="de-DE" dirty="0" err="1"/>
              <a:t>interested</a:t>
            </a:r>
            <a:r>
              <a:rPr lang="de-DE" dirty="0"/>
              <a:t> in </a:t>
            </a:r>
            <a:r>
              <a:rPr lang="de-DE" dirty="0" err="1"/>
              <a:t>getting</a:t>
            </a:r>
            <a:r>
              <a:rPr lang="de-DE" dirty="0"/>
              <a:t> </a:t>
            </a:r>
            <a:r>
              <a:rPr lang="de-DE" dirty="0" err="1"/>
              <a:t>the</a:t>
            </a:r>
            <a:r>
              <a:rPr lang="de-DE" dirty="0"/>
              <a:t> material </a:t>
            </a:r>
            <a:r>
              <a:rPr lang="de-DE" dirty="0" err="1"/>
              <a:t>or</a:t>
            </a:r>
            <a:r>
              <a:rPr lang="de-DE" dirty="0"/>
              <a:t> </a:t>
            </a:r>
            <a:r>
              <a:rPr lang="de-DE" dirty="0" err="1"/>
              <a:t>specific</a:t>
            </a:r>
            <a:r>
              <a:rPr lang="de-DE" dirty="0"/>
              <a:t> </a:t>
            </a:r>
            <a:r>
              <a:rPr lang="de-DE" dirty="0" err="1"/>
              <a:t>training</a:t>
            </a:r>
            <a:r>
              <a:rPr lang="de-DE" dirty="0"/>
              <a:t> </a:t>
            </a:r>
            <a:r>
              <a:rPr lang="de-DE" dirty="0" err="1"/>
              <a:t>or</a:t>
            </a:r>
            <a:r>
              <a:rPr lang="de-DE" dirty="0"/>
              <a:t> </a:t>
            </a:r>
            <a:r>
              <a:rPr lang="de-DE" dirty="0" err="1"/>
              <a:t>participate</a:t>
            </a:r>
            <a:r>
              <a:rPr lang="de-DE" dirty="0"/>
              <a:t> in a </a:t>
            </a:r>
            <a:r>
              <a:rPr lang="de-DE" dirty="0" err="1"/>
              <a:t>serious</a:t>
            </a:r>
            <a:r>
              <a:rPr lang="de-DE" dirty="0"/>
              <a:t> game </a:t>
            </a:r>
            <a:r>
              <a:rPr lang="de-DE" dirty="0" err="1"/>
              <a:t>for</a:t>
            </a:r>
            <a:r>
              <a:rPr lang="de-DE" dirty="0"/>
              <a:t> </a:t>
            </a:r>
            <a:r>
              <a:rPr lang="de-DE" dirty="0" err="1"/>
              <a:t>further</a:t>
            </a:r>
            <a:r>
              <a:rPr lang="de-DE" dirty="0"/>
              <a:t> </a:t>
            </a:r>
            <a:r>
              <a:rPr lang="de-DE" dirty="0" err="1"/>
              <a:t>understanding</a:t>
            </a:r>
            <a:r>
              <a:rPr lang="de-DE" dirty="0"/>
              <a:t>, </a:t>
            </a:r>
            <a:r>
              <a:rPr lang="de-DE" dirty="0" err="1"/>
              <a:t>it</a:t>
            </a:r>
            <a:r>
              <a:rPr lang="de-DE" dirty="0"/>
              <a:t> will </a:t>
            </a:r>
            <a:r>
              <a:rPr lang="de-DE" dirty="0" err="1"/>
              <a:t>be</a:t>
            </a:r>
            <a:r>
              <a:rPr lang="de-DE" dirty="0"/>
              <a:t> possible </a:t>
            </a:r>
            <a:r>
              <a:rPr lang="de-DE" dirty="0" err="1"/>
              <a:t>to</a:t>
            </a:r>
            <a:r>
              <a:rPr lang="de-DE" dirty="0"/>
              <a:t> </a:t>
            </a:r>
            <a:r>
              <a:rPr lang="de-DE" dirty="0" err="1"/>
              <a:t>get</a:t>
            </a:r>
            <a:r>
              <a:rPr lang="de-DE" dirty="0"/>
              <a:t> in </a:t>
            </a:r>
            <a:r>
              <a:rPr lang="de-DE" dirty="0" err="1"/>
              <a:t>touch</a:t>
            </a:r>
            <a:r>
              <a:rPr lang="de-DE" dirty="0"/>
              <a:t> </a:t>
            </a:r>
            <a:r>
              <a:rPr lang="de-DE" dirty="0" err="1"/>
              <a:t>with</a:t>
            </a:r>
            <a:r>
              <a:rPr lang="de-DE" dirty="0"/>
              <a:t> </a:t>
            </a:r>
            <a:r>
              <a:rPr lang="en-US" dirty="0"/>
              <a:t>Catherine Cooremans &lt;catherine.cooremans@unil.ch&gt;.</a:t>
            </a:r>
          </a:p>
          <a:p>
            <a:endParaRPr lang="en-US" dirty="0"/>
          </a:p>
          <a:p>
            <a:r>
              <a:rPr lang="en-US" dirty="0"/>
              <a:t>Some part of the methodology will be introduced later in the training.</a:t>
            </a:r>
            <a:endParaRPr lang="de-DE" dirty="0"/>
          </a:p>
          <a:p>
            <a:endParaRPr lang="de-DE" i="0"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13</a:t>
            </a:fld>
            <a:endParaRPr lang="de-DE"/>
          </a:p>
        </p:txBody>
      </p:sp>
    </p:spTree>
    <p:extLst>
      <p:ext uri="{BB962C8B-B14F-4D97-AF65-F5344CB8AC3E}">
        <p14:creationId xmlns:p14="http://schemas.microsoft.com/office/powerpoint/2010/main" val="31814169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u="sng" dirty="0"/>
              <a:t>Instructions to trainer:  </a:t>
            </a:r>
            <a:r>
              <a:rPr lang="de-DE" i="1" dirty="0"/>
              <a:t>Optional </a:t>
            </a:r>
            <a:r>
              <a:rPr lang="de-DE" i="1" dirty="0" err="1"/>
              <a:t>slide</a:t>
            </a:r>
            <a:endParaRPr lang="de-DE" i="1" dirty="0"/>
          </a:p>
          <a:p>
            <a:endParaRPr lang="de-DE" dirty="0"/>
          </a:p>
          <a:p>
            <a:r>
              <a:rPr lang="de-DE" dirty="0"/>
              <a:t>Simple </a:t>
            </a:r>
            <a:r>
              <a:rPr lang="de-DE" dirty="0" err="1"/>
              <a:t>example</a:t>
            </a:r>
            <a:r>
              <a:rPr lang="de-DE" dirty="0"/>
              <a:t> </a:t>
            </a:r>
            <a:r>
              <a:rPr lang="de-DE" dirty="0" err="1"/>
              <a:t>to</a:t>
            </a:r>
            <a:r>
              <a:rPr lang="de-DE" dirty="0"/>
              <a:t> </a:t>
            </a:r>
            <a:r>
              <a:rPr lang="de-DE" dirty="0" err="1"/>
              <a:t>illustrate</a:t>
            </a:r>
            <a:r>
              <a:rPr lang="de-DE" dirty="0"/>
              <a:t> </a:t>
            </a:r>
            <a:r>
              <a:rPr lang="de-DE" dirty="0" err="1"/>
              <a:t>both</a:t>
            </a:r>
            <a:r>
              <a:rPr lang="de-DE" dirty="0"/>
              <a:t> </a:t>
            </a:r>
            <a:r>
              <a:rPr lang="de-DE" dirty="0" err="1"/>
              <a:t>components</a:t>
            </a:r>
            <a:r>
              <a:rPr lang="de-DE" dirty="0"/>
              <a:t> </a:t>
            </a:r>
            <a:r>
              <a:rPr lang="de-DE" dirty="0" err="1"/>
              <a:t>of</a:t>
            </a:r>
            <a:r>
              <a:rPr lang="de-DE" dirty="0"/>
              <a:t> Multiple Benefits.</a:t>
            </a:r>
          </a:p>
          <a:p>
            <a:endParaRPr lang="de-DE" dirty="0"/>
          </a:p>
          <a:p>
            <a:r>
              <a:rPr lang="de-DE" dirty="0"/>
              <a:t>In </a:t>
            </a:r>
            <a:r>
              <a:rPr lang="de-DE" dirty="0" err="1"/>
              <a:t>energy</a:t>
            </a:r>
            <a:r>
              <a:rPr lang="de-DE" dirty="0"/>
              <a:t> </a:t>
            </a:r>
            <a:r>
              <a:rPr lang="de-DE" dirty="0" err="1"/>
              <a:t>audits</a:t>
            </a:r>
            <a:r>
              <a:rPr lang="de-DE" dirty="0"/>
              <a:t>, </a:t>
            </a:r>
            <a:r>
              <a:rPr lang="de-DE" dirty="0" err="1"/>
              <a:t>most</a:t>
            </a:r>
            <a:r>
              <a:rPr lang="de-DE" dirty="0"/>
              <a:t> </a:t>
            </a:r>
            <a:r>
              <a:rPr lang="de-DE" dirty="0" err="1"/>
              <a:t>of</a:t>
            </a:r>
            <a:r>
              <a:rPr lang="de-DE" dirty="0"/>
              <a:t> </a:t>
            </a:r>
            <a:r>
              <a:rPr lang="de-DE" dirty="0" err="1"/>
              <a:t>the</a:t>
            </a:r>
            <a:r>
              <a:rPr lang="de-DE" dirty="0"/>
              <a:t> time </a:t>
            </a:r>
            <a:r>
              <a:rPr lang="de-DE" dirty="0" err="1"/>
              <a:t>only</a:t>
            </a:r>
            <a:r>
              <a:rPr lang="de-DE" dirty="0"/>
              <a:t> </a:t>
            </a:r>
            <a:r>
              <a:rPr lang="de-DE" dirty="0" err="1"/>
              <a:t>electricity</a:t>
            </a:r>
            <a:r>
              <a:rPr lang="de-DE" dirty="0"/>
              <a:t>, € and CO</a:t>
            </a:r>
            <a:r>
              <a:rPr lang="de-DE" baseline="-25000" dirty="0"/>
              <a:t>2</a:t>
            </a:r>
            <a:r>
              <a:rPr lang="de-DE" dirty="0"/>
              <a:t> </a:t>
            </a:r>
            <a:r>
              <a:rPr lang="de-DE" dirty="0" err="1"/>
              <a:t>savings</a:t>
            </a:r>
            <a:r>
              <a:rPr lang="de-DE" dirty="0"/>
              <a:t> </a:t>
            </a:r>
            <a:r>
              <a:rPr lang="de-DE" dirty="0" err="1"/>
              <a:t>are</a:t>
            </a:r>
            <a:r>
              <a:rPr lang="de-DE" dirty="0"/>
              <a:t> </a:t>
            </a:r>
            <a:r>
              <a:rPr lang="de-DE" dirty="0" err="1"/>
              <a:t>given</a:t>
            </a:r>
            <a:r>
              <a:rPr lang="de-DE" dirty="0"/>
              <a:t>. Other </a:t>
            </a:r>
            <a:r>
              <a:rPr lang="de-DE" dirty="0" err="1"/>
              <a:t>aspects</a:t>
            </a:r>
            <a:r>
              <a:rPr lang="de-DE" dirty="0"/>
              <a:t> like </a:t>
            </a:r>
            <a:r>
              <a:rPr lang="de-DE" dirty="0" err="1"/>
              <a:t>less</a:t>
            </a:r>
            <a:r>
              <a:rPr lang="de-DE" dirty="0"/>
              <a:t> </a:t>
            </a:r>
            <a:r>
              <a:rPr lang="de-DE" dirty="0" err="1"/>
              <a:t>maintenance</a:t>
            </a:r>
            <a:r>
              <a:rPr lang="de-DE" dirty="0"/>
              <a:t> (</a:t>
            </a:r>
            <a:r>
              <a:rPr lang="de-DE" dirty="0" err="1"/>
              <a:t>longer</a:t>
            </a:r>
            <a:r>
              <a:rPr lang="de-DE" dirty="0"/>
              <a:t> </a:t>
            </a:r>
            <a:r>
              <a:rPr lang="de-DE" dirty="0" err="1"/>
              <a:t>life</a:t>
            </a:r>
            <a:r>
              <a:rPr lang="de-DE" dirty="0"/>
              <a:t> </a:t>
            </a:r>
            <a:r>
              <a:rPr lang="de-DE" dirty="0" err="1"/>
              <a:t>expectancy</a:t>
            </a:r>
            <a:r>
              <a:rPr lang="de-DE" dirty="0"/>
              <a:t> </a:t>
            </a:r>
            <a:r>
              <a:rPr lang="de-DE" dirty="0" err="1"/>
              <a:t>for</a:t>
            </a:r>
            <a:r>
              <a:rPr lang="de-DE" dirty="0"/>
              <a:t> LED </a:t>
            </a:r>
            <a:r>
              <a:rPr lang="de-DE" dirty="0" err="1"/>
              <a:t>lamps</a:t>
            </a:r>
            <a:r>
              <a:rPr lang="de-DE" dirty="0"/>
              <a:t>), </a:t>
            </a:r>
            <a:r>
              <a:rPr lang="de-DE" dirty="0" err="1"/>
              <a:t>better</a:t>
            </a:r>
            <a:r>
              <a:rPr lang="de-DE" dirty="0"/>
              <a:t> </a:t>
            </a:r>
            <a:r>
              <a:rPr lang="de-DE" dirty="0" err="1"/>
              <a:t>work</a:t>
            </a:r>
            <a:r>
              <a:rPr lang="de-DE" dirty="0"/>
              <a:t> </a:t>
            </a:r>
            <a:r>
              <a:rPr lang="de-DE" dirty="0" err="1"/>
              <a:t>environment</a:t>
            </a:r>
            <a:r>
              <a:rPr lang="de-DE" dirty="0"/>
              <a:t> </a:t>
            </a:r>
            <a:r>
              <a:rPr lang="de-DE" dirty="0" err="1"/>
              <a:t>with</a:t>
            </a:r>
            <a:r>
              <a:rPr lang="de-DE" dirty="0"/>
              <a:t> </a:t>
            </a:r>
            <a:r>
              <a:rPr lang="de-DE" dirty="0" err="1"/>
              <a:t>improved</a:t>
            </a:r>
            <a:r>
              <a:rPr lang="de-DE" dirty="0"/>
              <a:t> </a:t>
            </a:r>
            <a:r>
              <a:rPr lang="de-DE" dirty="0" err="1"/>
              <a:t>lighting</a:t>
            </a:r>
            <a:r>
              <a:rPr lang="de-DE" dirty="0"/>
              <a:t> and </a:t>
            </a:r>
            <a:r>
              <a:rPr lang="de-DE" dirty="0" err="1"/>
              <a:t>illumination</a:t>
            </a:r>
            <a:r>
              <a:rPr lang="de-DE" dirty="0"/>
              <a:t> </a:t>
            </a:r>
            <a:r>
              <a:rPr lang="de-DE" dirty="0" err="1"/>
              <a:t>values</a:t>
            </a:r>
            <a:r>
              <a:rPr lang="de-DE" dirty="0"/>
              <a:t> </a:t>
            </a:r>
            <a:r>
              <a:rPr lang="de-DE" dirty="0" err="1"/>
              <a:t>are</a:t>
            </a:r>
            <a:r>
              <a:rPr lang="de-DE" dirty="0"/>
              <a:t> </a:t>
            </a:r>
            <a:r>
              <a:rPr lang="de-DE" dirty="0" err="1"/>
              <a:t>often</a:t>
            </a:r>
            <a:r>
              <a:rPr lang="de-DE" dirty="0"/>
              <a:t> not </a:t>
            </a:r>
            <a:r>
              <a:rPr lang="de-DE" dirty="0" err="1"/>
              <a:t>presented</a:t>
            </a:r>
            <a:r>
              <a:rPr lang="de-DE" dirty="0"/>
              <a:t> </a:t>
            </a:r>
            <a:r>
              <a:rPr lang="de-DE" dirty="0">
                <a:highlight>
                  <a:srgbClr val="FFFF00"/>
                </a:highlight>
              </a:rPr>
              <a:t>and not </a:t>
            </a:r>
            <a:r>
              <a:rPr lang="de-DE" dirty="0" err="1">
                <a:highlight>
                  <a:srgbClr val="FFFF00"/>
                </a:highlight>
              </a:rPr>
              <a:t>directly</a:t>
            </a:r>
            <a:r>
              <a:rPr lang="de-DE" dirty="0">
                <a:highlight>
                  <a:srgbClr val="FFFF00"/>
                </a:highlight>
              </a:rPr>
              <a:t> </a:t>
            </a:r>
            <a:r>
              <a:rPr lang="de-DE" dirty="0" err="1">
                <a:highlight>
                  <a:srgbClr val="FFFF00"/>
                </a:highlight>
              </a:rPr>
              <a:t>taken</a:t>
            </a:r>
            <a:r>
              <a:rPr lang="de-DE" dirty="0">
                <a:highlight>
                  <a:srgbClr val="FFFF00"/>
                </a:highlight>
              </a:rPr>
              <a:t> in </a:t>
            </a:r>
            <a:r>
              <a:rPr lang="de-DE" dirty="0" err="1">
                <a:highlight>
                  <a:srgbClr val="FFFF00"/>
                </a:highlight>
              </a:rPr>
              <a:t>account</a:t>
            </a:r>
            <a:r>
              <a:rPr lang="de-DE" dirty="0">
                <a:highlight>
                  <a:srgbClr val="FFFF00"/>
                </a:highlight>
              </a:rPr>
              <a:t> in </a:t>
            </a:r>
            <a:r>
              <a:rPr lang="de-DE" dirty="0" err="1">
                <a:highlight>
                  <a:srgbClr val="FFFF00"/>
                </a:highlight>
              </a:rPr>
              <a:t>the</a:t>
            </a:r>
            <a:r>
              <a:rPr lang="de-DE" dirty="0">
                <a:highlight>
                  <a:srgbClr val="FFFF00"/>
                </a:highlight>
              </a:rPr>
              <a:t> </a:t>
            </a:r>
            <a:r>
              <a:rPr lang="de-DE" dirty="0" err="1">
                <a:highlight>
                  <a:srgbClr val="FFFF00"/>
                </a:highlight>
              </a:rPr>
              <a:t>decision</a:t>
            </a:r>
            <a:r>
              <a:rPr lang="de-DE" dirty="0">
                <a:highlight>
                  <a:srgbClr val="FFFF00"/>
                </a:highlight>
              </a:rPr>
              <a:t> </a:t>
            </a:r>
            <a:r>
              <a:rPr lang="de-DE" dirty="0" err="1">
                <a:highlight>
                  <a:srgbClr val="FFFF00"/>
                </a:highlight>
              </a:rPr>
              <a:t>process</a:t>
            </a:r>
            <a:r>
              <a:rPr lang="de-DE" dirty="0">
                <a:highlight>
                  <a:srgbClr val="FFFF00"/>
                </a:highlight>
              </a:rPr>
              <a:t>. These </a:t>
            </a:r>
            <a:r>
              <a:rPr lang="de-DE" dirty="0" err="1">
                <a:highlight>
                  <a:srgbClr val="FFFF00"/>
                </a:highlight>
              </a:rPr>
              <a:t>aspects</a:t>
            </a:r>
            <a:r>
              <a:rPr lang="de-DE" dirty="0">
                <a:highlight>
                  <a:srgbClr val="FFFF00"/>
                </a:highlight>
              </a:rPr>
              <a:t> </a:t>
            </a:r>
            <a:r>
              <a:rPr lang="de-DE" dirty="0" err="1">
                <a:highlight>
                  <a:srgbClr val="FFFF00"/>
                </a:highlight>
              </a:rPr>
              <a:t>could</a:t>
            </a:r>
            <a:r>
              <a:rPr lang="de-DE" dirty="0">
                <a:highlight>
                  <a:srgbClr val="FFFF00"/>
                </a:highlight>
              </a:rPr>
              <a:t> </a:t>
            </a:r>
            <a:r>
              <a:rPr lang="de-DE" dirty="0" err="1">
                <a:highlight>
                  <a:srgbClr val="FFFF00"/>
                </a:highlight>
              </a:rPr>
              <a:t>be</a:t>
            </a:r>
            <a:r>
              <a:rPr lang="de-DE" dirty="0">
                <a:highlight>
                  <a:srgbClr val="FFFF00"/>
                </a:highlight>
              </a:rPr>
              <a:t> just </a:t>
            </a:r>
            <a:r>
              <a:rPr lang="de-DE" dirty="0" err="1">
                <a:highlight>
                  <a:srgbClr val="FFFF00"/>
                </a:highlight>
              </a:rPr>
              <a:t>as</a:t>
            </a:r>
            <a:r>
              <a:rPr lang="de-DE" dirty="0">
                <a:highlight>
                  <a:srgbClr val="FFFF00"/>
                </a:highlight>
              </a:rPr>
              <a:t> </a:t>
            </a:r>
            <a:r>
              <a:rPr lang="de-DE" dirty="0" err="1">
                <a:highlight>
                  <a:srgbClr val="FFFF00"/>
                </a:highlight>
              </a:rPr>
              <a:t>important</a:t>
            </a:r>
            <a:r>
              <a:rPr lang="de-DE" dirty="0">
                <a:highlight>
                  <a:srgbClr val="FFFF00"/>
                </a:highlight>
              </a:rPr>
              <a:t> </a:t>
            </a:r>
            <a:r>
              <a:rPr lang="de-DE" dirty="0" err="1">
                <a:highlight>
                  <a:srgbClr val="FFFF00"/>
                </a:highlight>
              </a:rPr>
              <a:t>for</a:t>
            </a:r>
            <a:r>
              <a:rPr lang="de-DE" dirty="0">
                <a:highlight>
                  <a:srgbClr val="FFFF00"/>
                </a:highlight>
              </a:rPr>
              <a:t> </a:t>
            </a:r>
            <a:r>
              <a:rPr lang="de-DE" dirty="0" err="1">
                <a:highlight>
                  <a:srgbClr val="FFFF00"/>
                </a:highlight>
              </a:rPr>
              <a:t>the</a:t>
            </a:r>
            <a:r>
              <a:rPr lang="de-DE" dirty="0">
                <a:highlight>
                  <a:srgbClr val="FFFF00"/>
                </a:highlight>
              </a:rPr>
              <a:t> </a:t>
            </a:r>
            <a:r>
              <a:rPr lang="de-DE" dirty="0" err="1">
                <a:highlight>
                  <a:srgbClr val="FFFF00"/>
                </a:highlight>
              </a:rPr>
              <a:t>core</a:t>
            </a:r>
            <a:r>
              <a:rPr lang="de-DE" dirty="0">
                <a:highlight>
                  <a:srgbClr val="FFFF00"/>
                </a:highlight>
              </a:rPr>
              <a:t> </a:t>
            </a:r>
            <a:r>
              <a:rPr lang="de-DE" dirty="0" err="1">
                <a:highlight>
                  <a:srgbClr val="FFFF00"/>
                </a:highlight>
              </a:rPr>
              <a:t>business</a:t>
            </a:r>
            <a:r>
              <a:rPr lang="de-DE" dirty="0">
                <a:highlight>
                  <a:srgbClr val="FFFF00"/>
                </a:highlight>
              </a:rPr>
              <a:t> and </a:t>
            </a:r>
            <a:r>
              <a:rPr lang="de-DE" dirty="0" err="1">
                <a:highlight>
                  <a:srgbClr val="FFFF00"/>
                </a:highlight>
              </a:rPr>
              <a:t>should</a:t>
            </a:r>
            <a:r>
              <a:rPr lang="de-DE" dirty="0">
                <a:highlight>
                  <a:srgbClr val="FFFF00"/>
                </a:highlight>
              </a:rPr>
              <a:t> </a:t>
            </a:r>
            <a:r>
              <a:rPr lang="de-DE" dirty="0" err="1">
                <a:highlight>
                  <a:srgbClr val="FFFF00"/>
                </a:highlight>
              </a:rPr>
              <a:t>be</a:t>
            </a:r>
            <a:r>
              <a:rPr lang="de-DE" dirty="0">
                <a:highlight>
                  <a:srgbClr val="FFFF00"/>
                </a:highlight>
              </a:rPr>
              <a:t> </a:t>
            </a:r>
            <a:r>
              <a:rPr lang="de-DE" dirty="0" err="1">
                <a:highlight>
                  <a:srgbClr val="FFFF00"/>
                </a:highlight>
              </a:rPr>
              <a:t>taken</a:t>
            </a:r>
            <a:r>
              <a:rPr lang="de-DE" dirty="0">
                <a:highlight>
                  <a:srgbClr val="FFFF00"/>
                </a:highlight>
              </a:rPr>
              <a:t> </a:t>
            </a:r>
            <a:r>
              <a:rPr lang="de-DE" dirty="0" err="1">
                <a:highlight>
                  <a:srgbClr val="FFFF00"/>
                </a:highlight>
              </a:rPr>
              <a:t>into</a:t>
            </a:r>
            <a:r>
              <a:rPr lang="de-DE" dirty="0">
                <a:highlight>
                  <a:srgbClr val="FFFF00"/>
                </a:highlight>
              </a:rPr>
              <a:t> </a:t>
            </a:r>
            <a:r>
              <a:rPr lang="de-DE" dirty="0" err="1">
                <a:highlight>
                  <a:srgbClr val="FFFF00"/>
                </a:highlight>
              </a:rPr>
              <a:t>account</a:t>
            </a:r>
            <a:r>
              <a:rPr lang="de-DE" dirty="0">
                <a:highlight>
                  <a:srgbClr val="FFFF00"/>
                </a:highlight>
              </a:rPr>
              <a:t> in </a:t>
            </a:r>
            <a:r>
              <a:rPr lang="de-DE" dirty="0" err="1">
                <a:highlight>
                  <a:srgbClr val="FFFF00"/>
                </a:highlight>
              </a:rPr>
              <a:t>the</a:t>
            </a:r>
            <a:r>
              <a:rPr lang="de-DE" dirty="0">
                <a:highlight>
                  <a:srgbClr val="FFFF00"/>
                </a:highlight>
              </a:rPr>
              <a:t> </a:t>
            </a:r>
            <a:r>
              <a:rPr lang="de-DE" dirty="0" err="1">
                <a:highlight>
                  <a:srgbClr val="FFFF00"/>
                </a:highlight>
              </a:rPr>
              <a:t>process</a:t>
            </a:r>
            <a:r>
              <a:rPr lang="de-DE" dirty="0">
                <a:highlight>
                  <a:srgbClr val="FFFF00"/>
                </a:highlight>
              </a:rPr>
              <a:t> </a:t>
            </a:r>
            <a:r>
              <a:rPr lang="de-DE" dirty="0" err="1">
                <a:highlight>
                  <a:srgbClr val="FFFF00"/>
                </a:highlight>
              </a:rPr>
              <a:t>of</a:t>
            </a:r>
            <a:r>
              <a:rPr lang="de-DE" dirty="0">
                <a:highlight>
                  <a:srgbClr val="FFFF00"/>
                </a:highlight>
              </a:rPr>
              <a:t> </a:t>
            </a:r>
            <a:r>
              <a:rPr lang="de-DE" dirty="0" err="1">
                <a:highlight>
                  <a:srgbClr val="FFFF00"/>
                </a:highlight>
              </a:rPr>
              <a:t>investment</a:t>
            </a:r>
            <a:r>
              <a:rPr lang="de-DE" dirty="0">
                <a:highlight>
                  <a:srgbClr val="FFFF00"/>
                </a:highlight>
              </a:rPr>
              <a:t> </a:t>
            </a:r>
            <a:r>
              <a:rPr lang="de-DE" dirty="0" err="1">
                <a:highlight>
                  <a:srgbClr val="FFFF00"/>
                </a:highlight>
              </a:rPr>
              <a:t>decision</a:t>
            </a:r>
            <a:r>
              <a:rPr lang="de-DE" dirty="0">
                <a:highlight>
                  <a:srgbClr val="FFFF00"/>
                </a:highlight>
              </a:rPr>
              <a:t> </a:t>
            </a:r>
            <a:r>
              <a:rPr lang="de-DE" dirty="0" err="1">
                <a:highlight>
                  <a:srgbClr val="FFFF00"/>
                </a:highlight>
              </a:rPr>
              <a:t>making</a:t>
            </a:r>
            <a:r>
              <a:rPr lang="de-DE" dirty="0">
                <a:highlight>
                  <a:srgbClr val="FFFF00"/>
                </a:highlight>
              </a:rPr>
              <a:t>.</a:t>
            </a:r>
          </a:p>
        </p:txBody>
      </p:sp>
      <p:sp>
        <p:nvSpPr>
          <p:cNvPr id="4" name="Foliennummernplatzhalter 3"/>
          <p:cNvSpPr>
            <a:spLocks noGrp="1"/>
          </p:cNvSpPr>
          <p:nvPr>
            <p:ph type="sldNum" sz="quarter" idx="5"/>
          </p:nvPr>
        </p:nvSpPr>
        <p:spPr/>
        <p:txBody>
          <a:bodyPr/>
          <a:lstStyle/>
          <a:p>
            <a:fld id="{FC42A464-CEEB-46BE-BA78-99FAC69E9C00}" type="slidenum">
              <a:rPr lang="de-DE" smtClean="0"/>
              <a:t>14</a:t>
            </a:fld>
            <a:endParaRPr lang="de-DE"/>
          </a:p>
        </p:txBody>
      </p:sp>
    </p:spTree>
    <p:extLst>
      <p:ext uri="{BB962C8B-B14F-4D97-AF65-F5344CB8AC3E}">
        <p14:creationId xmlns:p14="http://schemas.microsoft.com/office/powerpoint/2010/main" val="39874100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en-GB" i="1" u="sng" dirty="0"/>
              <a:t>Instructions to trainer: </a:t>
            </a:r>
            <a:r>
              <a:rPr lang="en-GB" i="0" u="none" dirty="0"/>
              <a:t>(optional slide) </a:t>
            </a:r>
            <a:r>
              <a:rPr lang="en-GB" i="1" u="none" dirty="0"/>
              <a:t>use this results of a Swiss study to introduce the concept and why it is of use to spread the concept. </a:t>
            </a:r>
          </a:p>
          <a:p>
            <a:pPr algn="l"/>
            <a:r>
              <a:rPr lang="en-GB" i="1" u="none" dirty="0"/>
              <a:t>*Slide comes with an animation.</a:t>
            </a:r>
          </a:p>
          <a:p>
            <a:pPr algn="l"/>
            <a:endParaRPr lang="en-US" b="0" i="0" u="none" strike="noStrike" baseline="0" dirty="0">
              <a:latin typeface="AvenirNext-Regular"/>
            </a:endParaRPr>
          </a:p>
          <a:p>
            <a:pPr algn="l"/>
            <a:r>
              <a:rPr lang="en-US" b="0" i="0" u="none" strike="noStrike" baseline="0" dirty="0">
                <a:latin typeface="AvenirNext-Regular"/>
              </a:rPr>
              <a:t>In a Swiss study entitled “Management as a Key Driver of Energy Performance”, enterprises were asked if they consider Non-Energy Benefits in their decision making for Energy Efficiency measures.</a:t>
            </a:r>
          </a:p>
          <a:p>
            <a:pPr algn="l"/>
            <a:r>
              <a:rPr lang="en-US" b="0" i="0" u="none" strike="noStrike" baseline="0" dirty="0">
                <a:latin typeface="AvenirNext-Regular"/>
              </a:rPr>
              <a:t>44% (15%+29%) of the responding firms answers nearly every time or very often. </a:t>
            </a:r>
            <a:r>
              <a:rPr lang="en-US" b="1" i="0" u="none" strike="noStrike" baseline="0" dirty="0">
                <a:latin typeface="AvenirNext-Regular"/>
              </a:rPr>
              <a:t>Which means that for 56% of the SMEs, this process is not common and could be improved.</a:t>
            </a:r>
          </a:p>
          <a:p>
            <a:pPr algn="l"/>
            <a:r>
              <a:rPr lang="en-US" b="0" i="0" u="none" strike="noStrike" baseline="0" dirty="0">
                <a:latin typeface="AvenirNext-Regular"/>
              </a:rPr>
              <a:t>In total 279 firms answered (not only SMEs)</a:t>
            </a:r>
          </a:p>
          <a:p>
            <a:pPr algn="l"/>
            <a:endParaRPr lang="en-US" b="0" i="0" u="none" strike="noStrike" baseline="0" dirty="0">
              <a:latin typeface="AvenirNext-Regular"/>
            </a:endParaRPr>
          </a:p>
          <a:p>
            <a:pPr algn="l"/>
            <a:r>
              <a:rPr lang="en-US" b="0" i="0" u="none" strike="noStrike" baseline="0" dirty="0">
                <a:latin typeface="AvenirNext-Regular"/>
              </a:rPr>
              <a:t>Source: Management as a Key Driver of Energy Performance – Final Report, 15 November 2017 (p 91)</a:t>
            </a:r>
          </a:p>
          <a:p>
            <a:pPr algn="l"/>
            <a:r>
              <a:rPr lang="en-US" b="0" i="0" u="none" strike="noStrike" baseline="0" dirty="0">
                <a:latin typeface="AvenirNext-Regular"/>
              </a:rPr>
              <a:t>Categorization (micro, small, middle, large) of firms Table 39, p208 </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15</a:t>
            </a:fld>
            <a:endParaRPr lang="de-DE"/>
          </a:p>
        </p:txBody>
      </p:sp>
    </p:spTree>
    <p:extLst>
      <p:ext uri="{BB962C8B-B14F-4D97-AF65-F5344CB8AC3E}">
        <p14:creationId xmlns:p14="http://schemas.microsoft.com/office/powerpoint/2010/main" val="28363227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a:t>Instructions to trainer: </a:t>
            </a:r>
            <a:r>
              <a:rPr lang="en-GB" i="1" u="none" dirty="0"/>
              <a:t>explain more in detail here why there are usually other priorities for investments or “competition”</a:t>
            </a:r>
          </a:p>
          <a:p>
            <a:endParaRPr lang="de-DE" dirty="0"/>
          </a:p>
          <a:p>
            <a:r>
              <a:rPr lang="de-DE" dirty="0" err="1"/>
              <a:t>There</a:t>
            </a:r>
            <a:r>
              <a:rPr lang="de-DE" dirty="0"/>
              <a:t> </a:t>
            </a:r>
            <a:r>
              <a:rPr lang="de-DE" dirty="0" err="1"/>
              <a:t>is</a:t>
            </a:r>
            <a:r>
              <a:rPr lang="de-DE" dirty="0"/>
              <a:t> an internal </a:t>
            </a:r>
            <a:r>
              <a:rPr lang="de-DE" dirty="0" err="1"/>
              <a:t>competition</a:t>
            </a:r>
            <a:r>
              <a:rPr lang="de-DE" dirty="0"/>
              <a:t> </a:t>
            </a:r>
            <a:r>
              <a:rPr lang="de-DE" dirty="0" err="1"/>
              <a:t>between</a:t>
            </a:r>
            <a:r>
              <a:rPr lang="de-DE" dirty="0"/>
              <a:t> </a:t>
            </a:r>
            <a:r>
              <a:rPr lang="de-DE" dirty="0" err="1"/>
              <a:t>investment</a:t>
            </a:r>
            <a:r>
              <a:rPr lang="de-DE" dirty="0"/>
              <a:t> </a:t>
            </a:r>
            <a:r>
              <a:rPr lang="de-DE" dirty="0" err="1"/>
              <a:t>options</a:t>
            </a:r>
            <a:r>
              <a:rPr lang="de-DE" dirty="0"/>
              <a:t> in </a:t>
            </a:r>
            <a:r>
              <a:rPr lang="de-DE" dirty="0" err="1"/>
              <a:t>the</a:t>
            </a:r>
            <a:r>
              <a:rPr lang="de-DE" dirty="0"/>
              <a:t> </a:t>
            </a:r>
            <a:r>
              <a:rPr lang="de-DE" dirty="0" err="1"/>
              <a:t>company</a:t>
            </a:r>
            <a:r>
              <a:rPr lang="de-DE" dirty="0"/>
              <a:t>. </a:t>
            </a:r>
          </a:p>
          <a:p>
            <a:r>
              <a:rPr lang="de-DE" dirty="0" err="1"/>
              <a:t>Investing</a:t>
            </a:r>
            <a:r>
              <a:rPr lang="de-DE" dirty="0"/>
              <a:t> in Energy Efficiency </a:t>
            </a:r>
            <a:r>
              <a:rPr lang="de-DE" dirty="0" err="1"/>
              <a:t>measures</a:t>
            </a:r>
            <a:r>
              <a:rPr lang="de-DE" dirty="0"/>
              <a:t> will </a:t>
            </a:r>
            <a:r>
              <a:rPr lang="de-DE" dirty="0" err="1"/>
              <a:t>compete</a:t>
            </a:r>
            <a:r>
              <a:rPr lang="de-DE" dirty="0"/>
              <a:t> </a:t>
            </a:r>
            <a:r>
              <a:rPr lang="de-DE" dirty="0" err="1"/>
              <a:t>with</a:t>
            </a:r>
            <a:r>
              <a:rPr lang="de-DE" dirty="0"/>
              <a:t> </a:t>
            </a:r>
            <a:r>
              <a:rPr lang="de-DE" dirty="0" err="1"/>
              <a:t>other</a:t>
            </a:r>
            <a:r>
              <a:rPr lang="de-DE" dirty="0"/>
              <a:t> </a:t>
            </a:r>
            <a:r>
              <a:rPr lang="de-DE" dirty="0" err="1"/>
              <a:t>investments</a:t>
            </a:r>
            <a:r>
              <a:rPr lang="de-DE" dirty="0"/>
              <a:t>. </a:t>
            </a:r>
          </a:p>
          <a:p>
            <a:endParaRPr lang="de-DE" dirty="0"/>
          </a:p>
          <a:p>
            <a:r>
              <a:rPr lang="de-DE" dirty="0"/>
              <a:t>The </a:t>
            </a:r>
            <a:r>
              <a:rPr lang="en-US" dirty="0"/>
              <a:t>proposals of energy efficiency measures are often missed or ignored because they are not prioritized by investment committees in companies.</a:t>
            </a:r>
          </a:p>
          <a:p>
            <a:endParaRPr lang="en-US" dirty="0"/>
          </a:p>
          <a:p>
            <a:r>
              <a:rPr lang="en-US" dirty="0"/>
              <a:t>‘Payback time’ refers to the length of time a capital investment takes to pay for itself through reduced energy costs.</a:t>
            </a:r>
          </a:p>
          <a:p>
            <a:endParaRPr lang="en-US" dirty="0"/>
          </a:p>
          <a:p>
            <a:r>
              <a:rPr lang="en-US" dirty="0"/>
              <a:t>Source: https://www.mbenefits.eu/about-the-project/project-summary/</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16</a:t>
            </a:fld>
            <a:endParaRPr lang="de-DE"/>
          </a:p>
        </p:txBody>
      </p:sp>
    </p:spTree>
    <p:extLst>
      <p:ext uri="{BB962C8B-B14F-4D97-AF65-F5344CB8AC3E}">
        <p14:creationId xmlns:p14="http://schemas.microsoft.com/office/powerpoint/2010/main" val="24470033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The traditional </a:t>
            </a:r>
            <a:r>
              <a:rPr lang="de-DE" dirty="0" err="1"/>
              <a:t>approach</a:t>
            </a:r>
            <a:r>
              <a:rPr lang="de-DE" dirty="0"/>
              <a:t> </a:t>
            </a:r>
            <a:r>
              <a:rPr lang="de-DE" dirty="0" err="1"/>
              <a:t>energy</a:t>
            </a:r>
            <a:r>
              <a:rPr lang="de-DE" dirty="0"/>
              <a:t> </a:t>
            </a:r>
            <a:r>
              <a:rPr lang="de-DE" dirty="0" err="1"/>
              <a:t>savings</a:t>
            </a:r>
            <a:r>
              <a:rPr lang="de-DE" dirty="0"/>
              <a:t> &gt; </a:t>
            </a:r>
            <a:r>
              <a:rPr lang="de-DE" dirty="0" err="1"/>
              <a:t>monetary</a:t>
            </a:r>
            <a:r>
              <a:rPr lang="de-DE" dirty="0"/>
              <a:t> </a:t>
            </a:r>
            <a:r>
              <a:rPr lang="de-DE" dirty="0" err="1"/>
              <a:t>savings</a:t>
            </a:r>
            <a:r>
              <a:rPr lang="de-DE" dirty="0"/>
              <a:t> &gt; positive </a:t>
            </a:r>
            <a:r>
              <a:rPr lang="de-DE" dirty="0" err="1"/>
              <a:t>investment</a:t>
            </a:r>
            <a:r>
              <a:rPr lang="de-DE" dirty="0"/>
              <a:t> </a:t>
            </a:r>
            <a:r>
              <a:rPr lang="de-DE" dirty="0" err="1"/>
              <a:t>decision</a:t>
            </a:r>
            <a:r>
              <a:rPr lang="de-DE" dirty="0"/>
              <a:t> </a:t>
            </a:r>
            <a:r>
              <a:rPr lang="de-DE" dirty="0" err="1"/>
              <a:t>is</a:t>
            </a:r>
            <a:r>
              <a:rPr lang="de-DE" dirty="0"/>
              <a:t> not </a:t>
            </a:r>
            <a:r>
              <a:rPr lang="de-DE" dirty="0" err="1"/>
              <a:t>working</a:t>
            </a:r>
            <a:r>
              <a:rPr lang="de-DE" dirty="0"/>
              <a:t> </a:t>
            </a:r>
            <a:r>
              <a:rPr lang="de-DE" dirty="0" err="1"/>
              <a:t>well</a:t>
            </a:r>
            <a:r>
              <a:rPr lang="de-DE" dirty="0"/>
              <a:t> </a:t>
            </a:r>
            <a:r>
              <a:rPr lang="de-DE" dirty="0" err="1"/>
              <a:t>enough</a:t>
            </a:r>
            <a:r>
              <a:rPr lang="de-DE"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prstClr val="black"/>
                </a:solidFill>
                <a:ea typeface="Noto Sans" panose="020B0502040504020204" pitchFamily="34" charset="0"/>
                <a:cs typeface="Noto Sans" panose="020B0502040504020204" pitchFamily="34" charset="0"/>
              </a:rPr>
              <a:t>Profitability calculations often secondary - Strategic importance is crucial</a:t>
            </a:r>
          </a:p>
          <a:p>
            <a:endParaRPr lang="de-DE" dirty="0"/>
          </a:p>
          <a:p>
            <a:r>
              <a:rPr lang="de-DE" dirty="0"/>
              <a:t>All </a:t>
            </a:r>
            <a:r>
              <a:rPr lang="de-DE" dirty="0" err="1"/>
              <a:t>of</a:t>
            </a:r>
            <a:r>
              <a:rPr lang="de-DE" dirty="0"/>
              <a:t> </a:t>
            </a:r>
            <a:r>
              <a:rPr lang="de-DE" dirty="0" err="1"/>
              <a:t>the</a:t>
            </a:r>
            <a:r>
              <a:rPr lang="de-DE" dirty="0"/>
              <a:t> </a:t>
            </a:r>
            <a:r>
              <a:rPr lang="de-DE" dirty="0" err="1"/>
              <a:t>previous</a:t>
            </a:r>
            <a:r>
              <a:rPr lang="de-DE" dirty="0"/>
              <a:t> </a:t>
            </a:r>
            <a:r>
              <a:rPr lang="de-DE" dirty="0" err="1"/>
              <a:t>slides</a:t>
            </a:r>
            <a:r>
              <a:rPr lang="de-DE" dirty="0"/>
              <a:t> </a:t>
            </a:r>
            <a:r>
              <a:rPr lang="de-DE" dirty="0" err="1"/>
              <a:t>lead</a:t>
            </a:r>
            <a:r>
              <a:rPr lang="de-DE" dirty="0"/>
              <a:t> </a:t>
            </a:r>
            <a:r>
              <a:rPr lang="de-DE" dirty="0" err="1"/>
              <a:t>to</a:t>
            </a:r>
            <a:r>
              <a:rPr lang="de-DE" dirty="0"/>
              <a:t> </a:t>
            </a:r>
            <a:r>
              <a:rPr lang="de-DE" dirty="0" err="1"/>
              <a:t>the</a:t>
            </a:r>
            <a:r>
              <a:rPr lang="de-DE" dirty="0"/>
              <a:t> </a:t>
            </a:r>
            <a:r>
              <a:rPr lang="de-DE" dirty="0" err="1"/>
              <a:t>following</a:t>
            </a:r>
            <a:r>
              <a:rPr lang="de-DE" dirty="0"/>
              <a:t> </a:t>
            </a:r>
            <a:r>
              <a:rPr lang="de-DE" dirty="0" err="1"/>
              <a:t>question</a:t>
            </a:r>
            <a:r>
              <a:rPr lang="de-DE" dirty="0"/>
              <a:t>: </a:t>
            </a:r>
            <a:r>
              <a:rPr lang="en-GB" sz="1200" noProof="0" dirty="0"/>
              <a:t>How can the </a:t>
            </a:r>
            <a:r>
              <a:rPr lang="en-GB" sz="1400" b="1" noProof="0" dirty="0">
                <a:solidFill>
                  <a:srgbClr val="9499FE"/>
                </a:solidFill>
              </a:rPr>
              <a:t>importance</a:t>
            </a:r>
            <a:r>
              <a:rPr lang="en-GB" sz="1200" noProof="0" dirty="0"/>
              <a:t> of investments in </a:t>
            </a:r>
            <a:r>
              <a:rPr lang="en-GB" sz="1400" b="1" noProof="0" dirty="0">
                <a:solidFill>
                  <a:srgbClr val="9499FE"/>
                </a:solidFill>
              </a:rPr>
              <a:t>Energy Efficiency measures be raised </a:t>
            </a:r>
            <a:r>
              <a:rPr lang="en-GB" sz="1200" noProof="0" dirty="0"/>
              <a:t>so that they are successful in comparison with other priority investments at management level? </a:t>
            </a:r>
          </a:p>
          <a:p>
            <a:r>
              <a:rPr lang="en-GB" sz="1200" noProof="0" dirty="0"/>
              <a:t>To answer that question, this first unit will focus on the different type of Multiple Benefits and how to identify them.</a:t>
            </a:r>
          </a:p>
          <a:p>
            <a:r>
              <a:rPr lang="en-GB" sz="1200" noProof="0" dirty="0"/>
              <a:t>The second unit will rather focus on the decision making process of a company.</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17</a:t>
            </a:fld>
            <a:endParaRPr lang="de-DE"/>
          </a:p>
        </p:txBody>
      </p:sp>
    </p:spTree>
    <p:extLst>
      <p:ext uri="{BB962C8B-B14F-4D97-AF65-F5344CB8AC3E}">
        <p14:creationId xmlns:p14="http://schemas.microsoft.com/office/powerpoint/2010/main" val="36443177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1" u="sng" dirty="0" err="1"/>
              <a:t>Instructions</a:t>
            </a:r>
            <a:r>
              <a:rPr lang="de-DE" i="1" u="sng" dirty="0"/>
              <a:t> </a:t>
            </a:r>
            <a:r>
              <a:rPr lang="de-DE" i="1" u="sng" dirty="0" err="1"/>
              <a:t>to</a:t>
            </a:r>
            <a:r>
              <a:rPr lang="de-DE" i="1" u="sng" dirty="0"/>
              <a:t> </a:t>
            </a:r>
            <a:r>
              <a:rPr lang="de-DE" i="1" u="sng" dirty="0" err="1"/>
              <a:t>trainer</a:t>
            </a:r>
            <a:r>
              <a:rPr lang="de-DE" i="1" u="sng" dirty="0"/>
              <a:t>: </a:t>
            </a:r>
            <a:r>
              <a:rPr lang="de-DE" i="1" dirty="0"/>
              <a:t>Ask </a:t>
            </a:r>
            <a:r>
              <a:rPr lang="de-DE" i="1" dirty="0" err="1"/>
              <a:t>the</a:t>
            </a:r>
            <a:r>
              <a:rPr lang="de-DE" i="1" dirty="0"/>
              <a:t> </a:t>
            </a:r>
            <a:r>
              <a:rPr lang="de-DE" i="1" dirty="0" err="1"/>
              <a:t>participants</a:t>
            </a:r>
            <a:r>
              <a:rPr lang="de-DE" i="1" dirty="0"/>
              <a:t> </a:t>
            </a:r>
            <a:r>
              <a:rPr lang="de-DE" i="1" dirty="0" err="1"/>
              <a:t>what</a:t>
            </a:r>
            <a:r>
              <a:rPr lang="de-DE" i="1" dirty="0"/>
              <a:t> Multiple Benefits </a:t>
            </a:r>
            <a:r>
              <a:rPr lang="de-DE" i="1" dirty="0" err="1"/>
              <a:t>can</a:t>
            </a:r>
            <a:r>
              <a:rPr lang="de-DE" i="1" dirty="0"/>
              <a:t> </a:t>
            </a:r>
            <a:r>
              <a:rPr lang="de-DE" i="1" dirty="0" err="1"/>
              <a:t>they</a:t>
            </a:r>
            <a:r>
              <a:rPr lang="de-DE" i="1" dirty="0"/>
              <a:t> </a:t>
            </a:r>
            <a:r>
              <a:rPr lang="de-DE" i="1" dirty="0" err="1"/>
              <a:t>see</a:t>
            </a:r>
            <a:r>
              <a:rPr lang="de-DE" i="1" dirty="0"/>
              <a:t> </a:t>
            </a:r>
            <a:r>
              <a:rPr lang="de-DE" i="1" dirty="0" err="1"/>
              <a:t>or</a:t>
            </a:r>
            <a:r>
              <a:rPr lang="de-DE" i="1" dirty="0"/>
              <a:t> </a:t>
            </a:r>
            <a:r>
              <a:rPr lang="de-DE" i="1" dirty="0" err="1"/>
              <a:t>think</a:t>
            </a:r>
            <a:r>
              <a:rPr lang="de-DE" i="1" dirty="0"/>
              <a:t> </a:t>
            </a:r>
            <a:r>
              <a:rPr lang="de-DE" i="1" dirty="0" err="1"/>
              <a:t>of</a:t>
            </a:r>
            <a:r>
              <a:rPr lang="de-DE" i="1" dirty="0"/>
              <a:t> </a:t>
            </a:r>
            <a:r>
              <a:rPr lang="de-DE" i="1" dirty="0" err="1"/>
              <a:t>for</a:t>
            </a:r>
            <a:r>
              <a:rPr lang="de-DE" i="1" dirty="0"/>
              <a:t> </a:t>
            </a:r>
            <a:r>
              <a:rPr lang="de-DE" i="1" dirty="0" err="1"/>
              <a:t>this</a:t>
            </a:r>
            <a:r>
              <a:rPr lang="de-DE" i="1" dirty="0"/>
              <a:t> </a:t>
            </a:r>
            <a:r>
              <a:rPr lang="de-DE" i="1" dirty="0" err="1"/>
              <a:t>example</a:t>
            </a:r>
            <a:r>
              <a:rPr lang="de-DE" i="1" dirty="0"/>
              <a:t>?  This </a:t>
            </a:r>
            <a:r>
              <a:rPr lang="de-DE" i="1" dirty="0" err="1"/>
              <a:t>can</a:t>
            </a:r>
            <a:r>
              <a:rPr lang="de-DE" i="1" dirty="0"/>
              <a:t> happen in </a:t>
            </a:r>
            <a:r>
              <a:rPr lang="de-DE" i="1" dirty="0" err="1"/>
              <a:t>the</a:t>
            </a:r>
            <a:r>
              <a:rPr lang="de-DE" i="1" dirty="0"/>
              <a:t> form </a:t>
            </a:r>
            <a:r>
              <a:rPr lang="de-DE" i="1" dirty="0" err="1"/>
              <a:t>of</a:t>
            </a:r>
            <a:r>
              <a:rPr lang="de-DE" i="1" dirty="0"/>
              <a:t> a „</a:t>
            </a:r>
            <a:r>
              <a:rPr lang="de-DE" i="1" dirty="0" err="1"/>
              <a:t>brainstorming</a:t>
            </a:r>
            <a:r>
              <a:rPr lang="de-DE" i="1" dirty="0"/>
              <a:t>“, </a:t>
            </a:r>
            <a:r>
              <a:rPr lang="de-DE" i="1" dirty="0" err="1"/>
              <a:t>first</a:t>
            </a:r>
            <a:r>
              <a:rPr lang="de-DE" i="1" dirty="0"/>
              <a:t> </a:t>
            </a:r>
            <a:r>
              <a:rPr lang="de-DE" i="1" dirty="0" err="1"/>
              <a:t>participant</a:t>
            </a:r>
            <a:r>
              <a:rPr lang="de-DE" i="1" dirty="0"/>
              <a:t> </a:t>
            </a:r>
            <a:r>
              <a:rPr lang="de-DE" i="1" dirty="0" err="1"/>
              <a:t>who</a:t>
            </a:r>
            <a:r>
              <a:rPr lang="de-DE" i="1" dirty="0"/>
              <a:t> </a:t>
            </a:r>
            <a:r>
              <a:rPr lang="de-DE" i="1" dirty="0" err="1"/>
              <a:t>gets</a:t>
            </a:r>
            <a:r>
              <a:rPr lang="de-DE" i="1" dirty="0"/>
              <a:t> an </a:t>
            </a:r>
            <a:r>
              <a:rPr lang="de-DE" i="1" dirty="0" err="1"/>
              <a:t>idea</a:t>
            </a:r>
            <a:r>
              <a:rPr lang="de-DE" i="1" dirty="0"/>
              <a:t> </a:t>
            </a:r>
            <a:r>
              <a:rPr lang="de-DE" i="1" dirty="0" err="1"/>
              <a:t>can</a:t>
            </a:r>
            <a:r>
              <a:rPr lang="de-DE" i="1" dirty="0"/>
              <a:t> „</a:t>
            </a:r>
            <a:r>
              <a:rPr lang="de-DE" i="1" dirty="0" err="1"/>
              <a:t>throw</a:t>
            </a:r>
            <a:r>
              <a:rPr lang="de-DE" i="1" dirty="0"/>
              <a:t>“ </a:t>
            </a:r>
            <a:r>
              <a:rPr lang="de-DE" i="1" dirty="0" err="1"/>
              <a:t>it</a:t>
            </a:r>
            <a:r>
              <a:rPr lang="de-DE" i="1" dirty="0"/>
              <a:t> in </a:t>
            </a:r>
            <a:r>
              <a:rPr lang="de-DE" i="1" dirty="0" err="1"/>
              <a:t>the</a:t>
            </a:r>
            <a:r>
              <a:rPr lang="de-DE" i="1" dirty="0"/>
              <a:t> </a:t>
            </a:r>
            <a:r>
              <a:rPr lang="de-DE" i="1" dirty="0" err="1"/>
              <a:t>room</a:t>
            </a:r>
            <a:r>
              <a:rPr lang="de-DE" i="1" dirty="0"/>
              <a:t>. In an online </a:t>
            </a:r>
            <a:r>
              <a:rPr lang="de-DE" i="1" dirty="0" err="1"/>
              <a:t>training</a:t>
            </a:r>
            <a:r>
              <a:rPr lang="de-DE" i="1" dirty="0"/>
              <a:t>, </a:t>
            </a:r>
            <a:r>
              <a:rPr lang="de-DE" i="1" dirty="0" err="1"/>
              <a:t>you</a:t>
            </a:r>
            <a:r>
              <a:rPr lang="de-DE" i="1" dirty="0"/>
              <a:t> </a:t>
            </a:r>
            <a:r>
              <a:rPr lang="de-DE" i="1" dirty="0" err="1"/>
              <a:t>can</a:t>
            </a:r>
            <a:r>
              <a:rPr lang="de-DE" i="1" dirty="0"/>
              <a:t> also </a:t>
            </a:r>
            <a:r>
              <a:rPr lang="de-DE" i="1" dirty="0" err="1"/>
              <a:t>use</a:t>
            </a:r>
            <a:r>
              <a:rPr lang="de-DE" i="1" dirty="0"/>
              <a:t> online </a:t>
            </a:r>
            <a:r>
              <a:rPr lang="de-DE" i="1" dirty="0" err="1"/>
              <a:t>tools</a:t>
            </a:r>
            <a:r>
              <a:rPr lang="de-DE" i="1" dirty="0"/>
              <a:t> </a:t>
            </a:r>
            <a:r>
              <a:rPr lang="de-DE" i="1" dirty="0" err="1"/>
              <a:t>for</a:t>
            </a:r>
            <a:r>
              <a:rPr lang="de-DE" i="1" dirty="0"/>
              <a:t> </a:t>
            </a:r>
            <a:r>
              <a:rPr lang="de-DE" i="1" dirty="0" err="1"/>
              <a:t>more</a:t>
            </a:r>
            <a:r>
              <a:rPr lang="de-DE" i="1" dirty="0"/>
              <a:t> </a:t>
            </a:r>
            <a:r>
              <a:rPr lang="de-DE" i="1" dirty="0" err="1"/>
              <a:t>interaction</a:t>
            </a:r>
            <a:r>
              <a:rPr lang="de-DE" i="1" dirty="0"/>
              <a:t>. </a:t>
            </a:r>
          </a:p>
          <a:p>
            <a:endParaRPr lang="de-DE" i="1" dirty="0"/>
          </a:p>
          <a:p>
            <a:r>
              <a:rPr lang="de-DE" i="1" dirty="0" err="1"/>
              <a:t>You</a:t>
            </a:r>
            <a:r>
              <a:rPr lang="de-DE" i="1" dirty="0"/>
              <a:t> </a:t>
            </a:r>
            <a:r>
              <a:rPr lang="de-DE" i="1" dirty="0" err="1"/>
              <a:t>can</a:t>
            </a:r>
            <a:r>
              <a:rPr lang="de-DE" i="1" dirty="0"/>
              <a:t> also </a:t>
            </a:r>
            <a:r>
              <a:rPr lang="de-DE" i="1" dirty="0" err="1"/>
              <a:t>help</a:t>
            </a:r>
            <a:r>
              <a:rPr lang="de-DE" i="1" dirty="0"/>
              <a:t> </a:t>
            </a:r>
            <a:r>
              <a:rPr lang="de-DE" i="1" dirty="0" err="1"/>
              <a:t>them</a:t>
            </a:r>
            <a:r>
              <a:rPr lang="de-DE" i="1" dirty="0"/>
              <a:t> </a:t>
            </a:r>
            <a:r>
              <a:rPr lang="de-DE" i="1" dirty="0" err="1"/>
              <a:t>saying</a:t>
            </a:r>
            <a:r>
              <a:rPr lang="de-DE" i="1" dirty="0"/>
              <a:t> </a:t>
            </a:r>
            <a:r>
              <a:rPr lang="de-DE" i="1" dirty="0" err="1"/>
              <a:t>that</a:t>
            </a:r>
            <a:r>
              <a:rPr lang="de-DE" i="1" dirty="0"/>
              <a:t> </a:t>
            </a:r>
            <a:r>
              <a:rPr lang="de-DE" i="1" dirty="0" err="1"/>
              <a:t>old</a:t>
            </a:r>
            <a:r>
              <a:rPr lang="de-DE" i="1" dirty="0"/>
              <a:t> </a:t>
            </a:r>
            <a:r>
              <a:rPr lang="de-DE" i="1" dirty="0" err="1"/>
              <a:t>motors</a:t>
            </a:r>
            <a:r>
              <a:rPr lang="de-DE" i="1" dirty="0"/>
              <a:t> </a:t>
            </a:r>
            <a:r>
              <a:rPr lang="de-DE" i="1" dirty="0" err="1"/>
              <a:t>usually</a:t>
            </a:r>
            <a:r>
              <a:rPr lang="de-DE" i="1" dirty="0"/>
              <a:t> </a:t>
            </a:r>
            <a:r>
              <a:rPr lang="de-DE" i="1" dirty="0" err="1"/>
              <a:t>emit</a:t>
            </a:r>
            <a:r>
              <a:rPr lang="de-DE" i="1" dirty="0"/>
              <a:t> </a:t>
            </a:r>
            <a:r>
              <a:rPr lang="de-DE" i="1" dirty="0" err="1"/>
              <a:t>wasted</a:t>
            </a:r>
            <a:r>
              <a:rPr lang="de-DE" i="1" dirty="0"/>
              <a:t> </a:t>
            </a:r>
            <a:r>
              <a:rPr lang="de-DE" i="1" dirty="0" err="1"/>
              <a:t>heat</a:t>
            </a:r>
            <a:r>
              <a:rPr lang="de-DE" i="1" dirty="0"/>
              <a:t>, </a:t>
            </a:r>
            <a:r>
              <a:rPr lang="de-DE" i="1" dirty="0" err="1"/>
              <a:t>are</a:t>
            </a:r>
            <a:r>
              <a:rPr lang="de-DE" i="1" dirty="0"/>
              <a:t> </a:t>
            </a:r>
            <a:r>
              <a:rPr lang="de-DE" i="1" dirty="0" err="1"/>
              <a:t>loud</a:t>
            </a:r>
            <a:r>
              <a:rPr lang="de-DE" i="1" dirty="0"/>
              <a:t>, </a:t>
            </a:r>
            <a:r>
              <a:rPr lang="de-DE" i="1" dirty="0" err="1"/>
              <a:t>are</a:t>
            </a:r>
            <a:r>
              <a:rPr lang="de-DE" i="1" dirty="0"/>
              <a:t> </a:t>
            </a:r>
            <a:r>
              <a:rPr lang="de-DE" i="1" dirty="0" err="1"/>
              <a:t>more</a:t>
            </a:r>
            <a:r>
              <a:rPr lang="de-DE" i="1" dirty="0"/>
              <a:t> </a:t>
            </a:r>
            <a:r>
              <a:rPr lang="de-DE" i="1" dirty="0" err="1"/>
              <a:t>likely</a:t>
            </a:r>
            <a:r>
              <a:rPr lang="de-DE" i="1" dirty="0"/>
              <a:t> </a:t>
            </a:r>
            <a:r>
              <a:rPr lang="de-DE" i="1" dirty="0" err="1"/>
              <a:t>to</a:t>
            </a:r>
            <a:r>
              <a:rPr lang="de-DE" i="1" dirty="0"/>
              <a:t> break down </a:t>
            </a:r>
            <a:r>
              <a:rPr lang="de-DE" i="1" dirty="0" err="1"/>
              <a:t>unexpectedly</a:t>
            </a:r>
            <a:r>
              <a:rPr lang="de-DE" i="1" dirty="0"/>
              <a:t>…. See </a:t>
            </a:r>
            <a:r>
              <a:rPr lang="de-DE" i="1" dirty="0" err="1"/>
              <a:t>next</a:t>
            </a:r>
            <a:r>
              <a:rPr lang="de-DE" i="1" dirty="0"/>
              <a:t> </a:t>
            </a:r>
            <a:r>
              <a:rPr lang="de-DE" i="1" dirty="0" err="1"/>
              <a:t>slide</a:t>
            </a:r>
            <a:r>
              <a:rPr lang="de-DE" i="1" dirty="0"/>
              <a:t> </a:t>
            </a:r>
            <a:r>
              <a:rPr lang="de-DE" i="1" dirty="0" err="1"/>
              <a:t>for</a:t>
            </a:r>
            <a:r>
              <a:rPr lang="de-DE" i="1" dirty="0"/>
              <a:t> possible </a:t>
            </a:r>
            <a:r>
              <a:rPr lang="de-DE" i="1" dirty="0" err="1"/>
              <a:t>answers</a:t>
            </a:r>
            <a:r>
              <a:rPr lang="de-DE" i="1" dirty="0"/>
              <a:t>.</a:t>
            </a:r>
          </a:p>
          <a:p>
            <a:endParaRPr lang="de-DE" i="1"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In </a:t>
            </a:r>
            <a:r>
              <a:rPr lang="de-DE" dirty="0" err="1"/>
              <a:t>this</a:t>
            </a:r>
            <a:r>
              <a:rPr lang="de-DE" dirty="0"/>
              <a:t> </a:t>
            </a:r>
            <a:r>
              <a:rPr lang="de-DE" dirty="0" err="1"/>
              <a:t>example</a:t>
            </a:r>
            <a:r>
              <a:rPr lang="de-DE" dirty="0"/>
              <a:t> </a:t>
            </a:r>
            <a:r>
              <a:rPr lang="de-DE" dirty="0" err="1"/>
              <a:t>we</a:t>
            </a:r>
            <a:r>
              <a:rPr lang="de-DE" dirty="0"/>
              <a:t> </a:t>
            </a:r>
            <a:r>
              <a:rPr lang="de-DE" dirty="0" err="1"/>
              <a:t>want</a:t>
            </a:r>
            <a:r>
              <a:rPr lang="de-DE" dirty="0"/>
              <a:t> </a:t>
            </a:r>
            <a:r>
              <a:rPr lang="de-DE" dirty="0" err="1"/>
              <a:t>to</a:t>
            </a:r>
            <a:r>
              <a:rPr lang="de-DE" dirty="0"/>
              <a:t> </a:t>
            </a:r>
            <a:r>
              <a:rPr lang="de-DE" dirty="0" err="1"/>
              <a:t>focus</a:t>
            </a:r>
            <a:r>
              <a:rPr lang="de-DE" dirty="0"/>
              <a:t> on Multiple Benefits at </a:t>
            </a:r>
            <a:r>
              <a:rPr lang="de-DE" dirty="0" err="1"/>
              <a:t>company</a:t>
            </a:r>
            <a:r>
              <a:rPr lang="de-DE" dirty="0"/>
              <a:t> </a:t>
            </a:r>
            <a:r>
              <a:rPr lang="de-DE" dirty="0" err="1"/>
              <a:t>level</a:t>
            </a:r>
            <a:r>
              <a:rPr lang="de-DE" dirty="0"/>
              <a:t>, </a:t>
            </a:r>
            <a:r>
              <a:rPr lang="de-DE" dirty="0" err="1"/>
              <a:t>specific</a:t>
            </a:r>
            <a:r>
              <a:rPr lang="de-DE" dirty="0"/>
              <a:t> </a:t>
            </a:r>
            <a:r>
              <a:rPr lang="de-DE" dirty="0" err="1"/>
              <a:t>for</a:t>
            </a:r>
            <a:r>
              <a:rPr lang="de-DE" dirty="0"/>
              <a:t> an Energy Efficiency </a:t>
            </a:r>
            <a:r>
              <a:rPr lang="de-DE" dirty="0" err="1"/>
              <a:t>Measure</a:t>
            </a:r>
            <a:r>
              <a:rPr lang="de-DE" dirty="0"/>
              <a:t> (EEM), in </a:t>
            </a:r>
            <a:r>
              <a:rPr lang="de-DE" dirty="0" err="1"/>
              <a:t>the</a:t>
            </a:r>
            <a:r>
              <a:rPr lang="de-DE" dirty="0"/>
              <a:t> </a:t>
            </a:r>
            <a:r>
              <a:rPr lang="de-DE" dirty="0" err="1"/>
              <a:t>industry</a:t>
            </a:r>
            <a:r>
              <a:rPr lang="de-DE" dirty="0"/>
              <a:t> </a:t>
            </a:r>
            <a:r>
              <a:rPr lang="de-DE" dirty="0" err="1"/>
              <a:t>sector</a:t>
            </a:r>
            <a:r>
              <a:rPr lang="de-DE" dirty="0"/>
              <a:t>.</a:t>
            </a:r>
          </a:p>
          <a:p>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 Top Motors - </a:t>
            </a:r>
            <a:r>
              <a:rPr lang="en-US" sz="1200" b="0" i="0" u="none" strike="noStrike" baseline="0" dirty="0">
                <a:solidFill>
                  <a:srgbClr val="000000"/>
                </a:solidFill>
                <a:latin typeface="AvenirNext-DemiBold"/>
              </a:rPr>
              <a:t>Fact sheet No. 30 – Multiple Benefits of Energy Efficiency in industry </a:t>
            </a:r>
            <a:r>
              <a:rPr lang="en-US" sz="1200" b="0" i="0" u="none" strike="noStrike" baseline="0" dirty="0">
                <a:solidFill>
                  <a:srgbClr val="00907E"/>
                </a:solidFill>
                <a:latin typeface="AvenirNext-DemiBold"/>
              </a:rPr>
              <a:t>| </a:t>
            </a:r>
            <a:r>
              <a:rPr lang="en-US" sz="1200" b="0" i="0" u="none" strike="noStrike" baseline="0" dirty="0">
                <a:solidFill>
                  <a:srgbClr val="000000"/>
                </a:solidFill>
                <a:latin typeface="AvenirNext-DemiBold"/>
              </a:rPr>
              <a:t>December 2019 – available at: https://www.topmotors.ch/en/content/fact-sheets (last accessed 19.10.2020)</a:t>
            </a:r>
            <a:endParaRPr lang="de-DE" b="0" dirty="0"/>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18</a:t>
            </a:fld>
            <a:endParaRPr lang="de-DE"/>
          </a:p>
        </p:txBody>
      </p:sp>
    </p:spTree>
    <p:extLst>
      <p:ext uri="{BB962C8B-B14F-4D97-AF65-F5344CB8AC3E}">
        <p14:creationId xmlns:p14="http://schemas.microsoft.com/office/powerpoint/2010/main" val="5454203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1" u="sng" dirty="0" err="1"/>
              <a:t>Instructions</a:t>
            </a:r>
            <a:r>
              <a:rPr lang="de-DE" i="1" u="sng" dirty="0"/>
              <a:t> </a:t>
            </a:r>
            <a:r>
              <a:rPr lang="de-DE" i="1" u="sng" dirty="0" err="1"/>
              <a:t>to</a:t>
            </a:r>
            <a:r>
              <a:rPr lang="de-DE" i="1" u="sng" dirty="0"/>
              <a:t> </a:t>
            </a:r>
            <a:r>
              <a:rPr lang="de-DE" i="1" u="sng" dirty="0" err="1"/>
              <a:t>trainer</a:t>
            </a:r>
            <a:r>
              <a:rPr lang="de-DE" i="1" dirty="0"/>
              <a:t>: </a:t>
            </a:r>
            <a:r>
              <a:rPr lang="de-DE" i="1" dirty="0" err="1"/>
              <a:t>once</a:t>
            </a:r>
            <a:r>
              <a:rPr lang="de-DE" i="1" dirty="0"/>
              <a:t> </a:t>
            </a:r>
            <a:r>
              <a:rPr lang="de-DE" i="1" dirty="0" err="1"/>
              <a:t>the</a:t>
            </a:r>
            <a:r>
              <a:rPr lang="de-DE" i="1" dirty="0"/>
              <a:t> </a:t>
            </a:r>
            <a:r>
              <a:rPr lang="de-DE" i="1" dirty="0" err="1"/>
              <a:t>participants</a:t>
            </a:r>
            <a:r>
              <a:rPr lang="de-DE" i="1" dirty="0"/>
              <a:t> </a:t>
            </a:r>
            <a:r>
              <a:rPr lang="de-DE" i="1" dirty="0" err="1"/>
              <a:t>have</a:t>
            </a:r>
            <a:r>
              <a:rPr lang="de-DE" i="1" dirty="0"/>
              <a:t> </a:t>
            </a:r>
            <a:r>
              <a:rPr lang="de-DE" i="1" dirty="0" err="1"/>
              <a:t>given</a:t>
            </a:r>
            <a:r>
              <a:rPr lang="de-DE" i="1" dirty="0"/>
              <a:t> a </a:t>
            </a:r>
            <a:r>
              <a:rPr lang="de-DE" i="1" dirty="0" err="1"/>
              <a:t>few</a:t>
            </a:r>
            <a:r>
              <a:rPr lang="de-DE" i="1" dirty="0"/>
              <a:t> </a:t>
            </a:r>
            <a:r>
              <a:rPr lang="de-DE" i="1" dirty="0" err="1"/>
              <a:t>examples</a:t>
            </a:r>
            <a:r>
              <a:rPr lang="de-DE" i="1" dirty="0"/>
              <a:t>, </a:t>
            </a:r>
            <a:r>
              <a:rPr lang="de-DE" i="1" dirty="0" err="1"/>
              <a:t>let</a:t>
            </a:r>
            <a:r>
              <a:rPr lang="de-DE" i="1" dirty="0"/>
              <a:t> </a:t>
            </a:r>
            <a:r>
              <a:rPr lang="de-DE" i="1" dirty="0" err="1"/>
              <a:t>the</a:t>
            </a:r>
            <a:r>
              <a:rPr lang="de-DE" i="1" dirty="0"/>
              <a:t> </a:t>
            </a:r>
            <a:r>
              <a:rPr lang="de-DE" i="1" dirty="0" err="1"/>
              <a:t>answer</a:t>
            </a:r>
            <a:r>
              <a:rPr lang="de-DE" i="1" dirty="0"/>
              <a:t> </a:t>
            </a:r>
            <a:r>
              <a:rPr lang="de-DE" i="1" dirty="0" err="1"/>
              <a:t>appear</a:t>
            </a:r>
            <a:r>
              <a:rPr lang="de-DE" i="1" dirty="0"/>
              <a:t> on </a:t>
            </a:r>
            <a:r>
              <a:rPr lang="de-DE" i="1" dirty="0" err="1"/>
              <a:t>the</a:t>
            </a:r>
            <a:r>
              <a:rPr lang="de-DE" i="1" dirty="0"/>
              <a:t> screen.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i="1" u="none" dirty="0"/>
              <a:t>*Slide comes with an animation.</a:t>
            </a:r>
          </a:p>
          <a:p>
            <a:endParaRPr lang="de-DE" dirty="0"/>
          </a:p>
          <a:p>
            <a:r>
              <a:rPr lang="de-DE" dirty="0"/>
              <a:t>Can </a:t>
            </a:r>
            <a:r>
              <a:rPr lang="de-DE" dirty="0" err="1"/>
              <a:t>be</a:t>
            </a:r>
            <a:r>
              <a:rPr lang="de-DE" dirty="0"/>
              <a:t> </a:t>
            </a:r>
            <a:r>
              <a:rPr lang="de-DE" dirty="0" err="1"/>
              <a:t>named</a:t>
            </a:r>
            <a:r>
              <a:rPr lang="de-DE" dirty="0"/>
              <a:t> : </a:t>
            </a:r>
          </a:p>
          <a:p>
            <a:pPr marL="171450" indent="-171450">
              <a:buFontTx/>
              <a:buChar char="-"/>
            </a:pPr>
            <a:r>
              <a:rPr lang="de-DE" dirty="0" err="1"/>
              <a:t>Less</a:t>
            </a:r>
            <a:r>
              <a:rPr lang="de-DE" dirty="0"/>
              <a:t> CO</a:t>
            </a:r>
            <a:r>
              <a:rPr lang="de-DE" baseline="-25000" dirty="0"/>
              <a:t>2</a:t>
            </a:r>
            <a:r>
              <a:rPr lang="de-DE" dirty="0"/>
              <a:t> </a:t>
            </a:r>
            <a:r>
              <a:rPr lang="de-DE" dirty="0" err="1"/>
              <a:t>emissions</a:t>
            </a:r>
            <a:endParaRPr lang="de-DE" dirty="0"/>
          </a:p>
          <a:p>
            <a:pPr marL="171450" indent="-171450">
              <a:buFontTx/>
              <a:buChar char="-"/>
            </a:pPr>
            <a:r>
              <a:rPr lang="de-DE" dirty="0" err="1"/>
              <a:t>Electrical</a:t>
            </a:r>
            <a:r>
              <a:rPr lang="de-DE" dirty="0"/>
              <a:t> </a:t>
            </a:r>
            <a:r>
              <a:rPr lang="de-DE" dirty="0" err="1"/>
              <a:t>energy</a:t>
            </a:r>
            <a:r>
              <a:rPr lang="de-DE" dirty="0"/>
              <a:t> </a:t>
            </a:r>
            <a:r>
              <a:rPr lang="de-DE" dirty="0" err="1"/>
              <a:t>savings</a:t>
            </a:r>
            <a:endParaRPr lang="de-DE" dirty="0"/>
          </a:p>
          <a:p>
            <a:pPr marL="171450" indent="-171450">
              <a:buFontTx/>
              <a:buChar char="-"/>
            </a:pPr>
            <a:r>
              <a:rPr lang="de-DE" dirty="0" err="1"/>
              <a:t>Less</a:t>
            </a:r>
            <a:r>
              <a:rPr lang="de-DE" dirty="0"/>
              <a:t> </a:t>
            </a:r>
            <a:r>
              <a:rPr lang="de-DE" dirty="0" err="1"/>
              <a:t>cooling</a:t>
            </a:r>
            <a:r>
              <a:rPr lang="de-DE" dirty="0"/>
              <a:t> (</a:t>
            </a:r>
            <a:r>
              <a:rPr lang="de-DE" dirty="0" err="1"/>
              <a:t>less</a:t>
            </a:r>
            <a:r>
              <a:rPr lang="de-DE" dirty="0"/>
              <a:t> </a:t>
            </a:r>
            <a:r>
              <a:rPr lang="de-DE" dirty="0" err="1"/>
              <a:t>wasted</a:t>
            </a:r>
            <a:r>
              <a:rPr lang="de-DE" dirty="0"/>
              <a:t> </a:t>
            </a:r>
            <a:r>
              <a:rPr lang="de-DE" dirty="0" err="1"/>
              <a:t>heat</a:t>
            </a:r>
            <a:r>
              <a:rPr lang="de-DE" dirty="0"/>
              <a:t>)</a:t>
            </a:r>
          </a:p>
          <a:p>
            <a:pPr marL="171450" indent="-171450">
              <a:buFontTx/>
              <a:buChar char="-"/>
            </a:pPr>
            <a:r>
              <a:rPr lang="de-DE" dirty="0" err="1"/>
              <a:t>Less</a:t>
            </a:r>
            <a:r>
              <a:rPr lang="de-DE" dirty="0"/>
              <a:t> </a:t>
            </a:r>
            <a:r>
              <a:rPr lang="de-DE" dirty="0" err="1"/>
              <a:t>unplanned</a:t>
            </a:r>
            <a:r>
              <a:rPr lang="de-DE" dirty="0"/>
              <a:t> </a:t>
            </a:r>
            <a:r>
              <a:rPr lang="de-DE" dirty="0" err="1"/>
              <a:t>dowtime</a:t>
            </a:r>
            <a:endParaRPr lang="de-DE" dirty="0"/>
          </a:p>
          <a:p>
            <a:pPr marL="171450" indent="-171450">
              <a:buFontTx/>
              <a:buChar char="-"/>
            </a:pPr>
            <a:r>
              <a:rPr lang="de-DE" dirty="0" err="1"/>
              <a:t>Less</a:t>
            </a:r>
            <a:r>
              <a:rPr lang="de-DE" dirty="0"/>
              <a:t> </a:t>
            </a:r>
            <a:r>
              <a:rPr lang="de-DE" dirty="0" err="1"/>
              <a:t>noise</a:t>
            </a:r>
            <a:endParaRPr lang="de-DE" dirty="0"/>
          </a:p>
          <a:p>
            <a:pPr marL="171450" indent="-171450">
              <a:buFontTx/>
              <a:buChar char="-"/>
            </a:pPr>
            <a:r>
              <a:rPr lang="de-DE" dirty="0" err="1"/>
              <a:t>Less</a:t>
            </a:r>
            <a:r>
              <a:rPr lang="de-DE" dirty="0"/>
              <a:t> </a:t>
            </a:r>
            <a:r>
              <a:rPr lang="de-DE" dirty="0" err="1"/>
              <a:t>maintenance</a:t>
            </a:r>
            <a:r>
              <a:rPr lang="de-DE" dirty="0"/>
              <a:t> </a:t>
            </a:r>
            <a:r>
              <a:rPr lang="de-DE" dirty="0" err="1"/>
              <a:t>needed</a:t>
            </a:r>
            <a:r>
              <a:rPr lang="de-DE" dirty="0"/>
              <a:t> (</a:t>
            </a:r>
            <a:r>
              <a:rPr lang="en-US" dirty="0"/>
              <a:t>the use of modern and adapted technology and </a:t>
            </a:r>
            <a:r>
              <a:rPr lang="en-US" dirty="0" err="1"/>
              <a:t>optimised</a:t>
            </a:r>
            <a:r>
              <a:rPr lang="en-US" dirty="0"/>
              <a:t> operation during the life cycle of the new engine)</a:t>
            </a:r>
          </a:p>
          <a:p>
            <a:pPr marL="0" indent="0">
              <a:buFontTx/>
              <a:buNone/>
            </a:pPr>
            <a:endParaRPr lang="en-US" dirty="0"/>
          </a:p>
          <a:p>
            <a:pPr algn="l"/>
            <a:r>
              <a:rPr lang="en-US" dirty="0"/>
              <a:t>Source: Top Motors - </a:t>
            </a:r>
            <a:r>
              <a:rPr lang="en-US" b="0" i="0" u="none" strike="noStrike" baseline="0" dirty="0">
                <a:solidFill>
                  <a:srgbClr val="000000"/>
                </a:solidFill>
              </a:rPr>
              <a:t>Fact sheet No. 30 – Multiple Benefits of Energy Efficiency in industry </a:t>
            </a:r>
            <a:r>
              <a:rPr lang="en-US" b="0" i="0" u="none" strike="noStrike" baseline="0" dirty="0">
                <a:solidFill>
                  <a:srgbClr val="00907E"/>
                </a:solidFill>
              </a:rPr>
              <a:t>| </a:t>
            </a:r>
            <a:r>
              <a:rPr lang="en-US" b="0" i="0" u="none" strike="noStrike" baseline="0" dirty="0">
                <a:solidFill>
                  <a:srgbClr val="000000"/>
                </a:solidFill>
              </a:rPr>
              <a:t>December 2019 – available at: https://www.topmotors.ch/en/content/fact-sheets (last accessed 19.10.2020)</a:t>
            </a:r>
            <a:endParaRPr lang="de-DE" b="0" dirty="0"/>
          </a:p>
        </p:txBody>
      </p:sp>
      <p:sp>
        <p:nvSpPr>
          <p:cNvPr id="4" name="Foliennummernplatzhalter 3"/>
          <p:cNvSpPr>
            <a:spLocks noGrp="1"/>
          </p:cNvSpPr>
          <p:nvPr>
            <p:ph type="sldNum" sz="quarter" idx="5"/>
          </p:nvPr>
        </p:nvSpPr>
        <p:spPr/>
        <p:txBody>
          <a:bodyPr/>
          <a:lstStyle/>
          <a:p>
            <a:fld id="{FC42A464-CEEB-46BE-BA78-99FAC69E9C00}" type="slidenum">
              <a:rPr lang="de-DE" smtClean="0"/>
              <a:t>19</a:t>
            </a:fld>
            <a:endParaRPr lang="de-DE"/>
          </a:p>
        </p:txBody>
      </p:sp>
    </p:spTree>
    <p:extLst>
      <p:ext uri="{BB962C8B-B14F-4D97-AF65-F5344CB8AC3E}">
        <p14:creationId xmlns:p14="http://schemas.microsoft.com/office/powerpoint/2010/main" val="41870044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2</a:t>
            </a:fld>
            <a:endParaRPr lang="de-DE"/>
          </a:p>
        </p:txBody>
      </p:sp>
    </p:spTree>
    <p:extLst>
      <p:ext uri="{BB962C8B-B14F-4D97-AF65-F5344CB8AC3E}">
        <p14:creationId xmlns:p14="http://schemas.microsoft.com/office/powerpoint/2010/main" val="1880447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As </a:t>
            </a:r>
            <a:r>
              <a:rPr lang="de-DE" dirty="0" err="1"/>
              <a:t>previously</a:t>
            </a:r>
            <a:r>
              <a:rPr lang="de-DE" dirty="0"/>
              <a:t> </a:t>
            </a:r>
            <a:r>
              <a:rPr lang="de-DE" dirty="0" err="1"/>
              <a:t>mentioned</a:t>
            </a:r>
            <a:r>
              <a:rPr lang="de-DE" dirty="0"/>
              <a:t>, Non-Energy Benefits (NEB) </a:t>
            </a:r>
            <a:r>
              <a:rPr lang="de-DE" dirty="0" err="1"/>
              <a:t>can</a:t>
            </a:r>
            <a:r>
              <a:rPr lang="de-DE" dirty="0"/>
              <a:t> </a:t>
            </a:r>
            <a:r>
              <a:rPr lang="de-DE" dirty="0" err="1"/>
              <a:t>be</a:t>
            </a:r>
            <a:r>
              <a:rPr lang="de-DE" dirty="0"/>
              <a:t> </a:t>
            </a:r>
            <a:r>
              <a:rPr lang="de-DE" dirty="0" err="1"/>
              <a:t>categorized</a:t>
            </a:r>
            <a:r>
              <a:rPr lang="de-DE" dirty="0"/>
              <a:t>: </a:t>
            </a:r>
            <a:r>
              <a:rPr lang="de-DE" dirty="0" err="1"/>
              <a:t>optimizing</a:t>
            </a:r>
            <a:r>
              <a:rPr lang="de-DE" dirty="0"/>
              <a:t> </a:t>
            </a:r>
            <a:r>
              <a:rPr lang="de-DE" dirty="0" err="1"/>
              <a:t>the</a:t>
            </a:r>
            <a:r>
              <a:rPr lang="de-DE" dirty="0"/>
              <a:t> </a:t>
            </a:r>
            <a:r>
              <a:rPr lang="de-DE" dirty="0" err="1"/>
              <a:t>production</a:t>
            </a:r>
            <a:r>
              <a:rPr lang="de-DE" dirty="0"/>
              <a:t>, </a:t>
            </a:r>
            <a:r>
              <a:rPr lang="de-DE" dirty="0" err="1"/>
              <a:t>the</a:t>
            </a:r>
            <a:r>
              <a:rPr lang="de-DE" dirty="0"/>
              <a:t> </a:t>
            </a:r>
            <a:r>
              <a:rPr lang="de-DE" dirty="0" err="1"/>
              <a:t>operation</a:t>
            </a:r>
            <a:r>
              <a:rPr lang="de-DE" dirty="0"/>
              <a:t> &amp; </a:t>
            </a:r>
            <a:r>
              <a:rPr lang="de-DE" dirty="0" err="1"/>
              <a:t>maintenance</a:t>
            </a:r>
            <a:r>
              <a:rPr lang="de-DE" dirty="0"/>
              <a:t>.</a:t>
            </a:r>
          </a:p>
          <a:p>
            <a:endParaRPr lang="de-DE" dirty="0"/>
          </a:p>
          <a:p>
            <a:r>
              <a:rPr lang="de-DE" sz="1200" i="1" u="sng" dirty="0" err="1"/>
              <a:t>Instruction</a:t>
            </a:r>
            <a:r>
              <a:rPr lang="de-DE" sz="1200" i="1" u="sng" dirty="0"/>
              <a:t> </a:t>
            </a:r>
            <a:r>
              <a:rPr lang="de-DE" sz="1200" i="1" u="sng" dirty="0" err="1"/>
              <a:t>to</a:t>
            </a:r>
            <a:r>
              <a:rPr lang="de-DE" sz="1200" i="1" u="sng" dirty="0"/>
              <a:t> </a:t>
            </a:r>
            <a:r>
              <a:rPr lang="de-DE" sz="1200" i="1" u="sng" dirty="0" err="1"/>
              <a:t>trainer</a:t>
            </a:r>
            <a:r>
              <a:rPr lang="de-DE" sz="1200" i="1" u="sng" dirty="0"/>
              <a:t>: </a:t>
            </a:r>
            <a:r>
              <a:rPr lang="de-DE" i="1" dirty="0"/>
              <a:t>Go </a:t>
            </a:r>
            <a:r>
              <a:rPr lang="de-DE" i="1" dirty="0" err="1"/>
              <a:t>through</a:t>
            </a:r>
            <a:r>
              <a:rPr lang="de-DE" i="1" dirty="0"/>
              <a:t> </a:t>
            </a:r>
            <a:r>
              <a:rPr lang="de-DE" i="1" dirty="0" err="1"/>
              <a:t>the</a:t>
            </a:r>
            <a:r>
              <a:rPr lang="de-DE" i="1" dirty="0"/>
              <a:t> </a:t>
            </a:r>
            <a:r>
              <a:rPr lang="de-DE" i="1" dirty="0" err="1"/>
              <a:t>list</a:t>
            </a:r>
            <a:r>
              <a:rPr lang="de-DE" i="1" dirty="0"/>
              <a:t> </a:t>
            </a:r>
            <a:r>
              <a:rPr lang="de-DE" i="1" dirty="0" err="1"/>
              <a:t>without</a:t>
            </a:r>
            <a:r>
              <a:rPr lang="de-DE" i="1" dirty="0"/>
              <a:t> </a:t>
            </a:r>
            <a:r>
              <a:rPr lang="de-DE" i="1" dirty="0" err="1"/>
              <a:t>explaining</a:t>
            </a:r>
            <a:r>
              <a:rPr lang="de-DE" i="1" dirty="0"/>
              <a:t> all </a:t>
            </a:r>
            <a:r>
              <a:rPr lang="de-DE" i="1" dirty="0" err="1"/>
              <a:t>items</a:t>
            </a:r>
            <a:r>
              <a:rPr lang="de-DE" i="1" dirty="0"/>
              <a:t>. </a:t>
            </a:r>
          </a:p>
          <a:p>
            <a:r>
              <a:rPr lang="de-DE" i="1" dirty="0"/>
              <a:t>Use </a:t>
            </a:r>
            <a:r>
              <a:rPr lang="de-DE" i="1" dirty="0" err="1"/>
              <a:t>the</a:t>
            </a:r>
            <a:r>
              <a:rPr lang="de-DE" i="1" dirty="0"/>
              <a:t> </a:t>
            </a:r>
            <a:r>
              <a:rPr lang="de-DE" i="1" dirty="0" err="1"/>
              <a:t>example</a:t>
            </a:r>
            <a:r>
              <a:rPr lang="de-DE" i="1" dirty="0"/>
              <a:t> in </a:t>
            </a:r>
            <a:r>
              <a:rPr lang="de-DE" i="1" dirty="0" err="1"/>
              <a:t>the</a:t>
            </a:r>
            <a:r>
              <a:rPr lang="de-DE" i="1" dirty="0"/>
              <a:t> </a:t>
            </a:r>
            <a:r>
              <a:rPr lang="de-DE" i="1" dirty="0" err="1"/>
              <a:t>next</a:t>
            </a:r>
            <a:r>
              <a:rPr lang="de-DE" i="1" dirty="0"/>
              <a:t> </a:t>
            </a:r>
            <a:r>
              <a:rPr lang="de-DE" i="1" dirty="0" err="1"/>
              <a:t>slides</a:t>
            </a:r>
            <a:r>
              <a:rPr lang="de-DE" i="1" dirty="0"/>
              <a:t> </a:t>
            </a:r>
            <a:r>
              <a:rPr lang="de-DE" i="1" dirty="0" err="1"/>
              <a:t>if</a:t>
            </a:r>
            <a:r>
              <a:rPr lang="de-DE" i="1" dirty="0"/>
              <a:t> </a:t>
            </a:r>
            <a:r>
              <a:rPr lang="de-DE" i="1" dirty="0" err="1"/>
              <a:t>you</a:t>
            </a:r>
            <a:r>
              <a:rPr lang="de-DE" i="1" dirty="0"/>
              <a:t> like </a:t>
            </a:r>
            <a:r>
              <a:rPr lang="de-DE" i="1" dirty="0" err="1"/>
              <a:t>to</a:t>
            </a:r>
            <a:r>
              <a:rPr lang="de-DE" i="1" dirty="0"/>
              <a:t> </a:t>
            </a:r>
            <a:r>
              <a:rPr lang="de-DE" i="1" dirty="0" err="1"/>
              <a:t>illustrate</a:t>
            </a:r>
            <a:r>
              <a:rPr lang="de-DE" i="1" dirty="0"/>
              <a:t> </a:t>
            </a:r>
            <a:r>
              <a:rPr lang="de-DE" i="1" dirty="0" err="1"/>
              <a:t>some</a:t>
            </a:r>
            <a:r>
              <a:rPr lang="de-DE" i="1" dirty="0"/>
              <a:t> NEB.</a:t>
            </a:r>
          </a:p>
          <a:p>
            <a:r>
              <a:rPr lang="de-DE" i="1" dirty="0" err="1"/>
              <a:t>You</a:t>
            </a:r>
            <a:r>
              <a:rPr lang="de-DE" i="1" dirty="0"/>
              <a:t> </a:t>
            </a:r>
            <a:r>
              <a:rPr lang="de-DE" i="1" dirty="0" err="1"/>
              <a:t>can</a:t>
            </a:r>
            <a:r>
              <a:rPr lang="de-DE" i="1" dirty="0"/>
              <a:t> also </a:t>
            </a:r>
            <a:r>
              <a:rPr lang="de-DE" i="1" dirty="0" err="1"/>
              <a:t>use</a:t>
            </a:r>
            <a:r>
              <a:rPr lang="de-DE" i="1" dirty="0"/>
              <a:t> </a:t>
            </a:r>
            <a:r>
              <a:rPr lang="de-DE" i="1" dirty="0" err="1"/>
              <a:t>the</a:t>
            </a:r>
            <a:r>
              <a:rPr lang="de-DE" i="1" dirty="0"/>
              <a:t> </a:t>
            </a:r>
            <a:r>
              <a:rPr lang="de-DE" i="1" dirty="0" err="1"/>
              <a:t>examples</a:t>
            </a:r>
            <a:r>
              <a:rPr lang="de-DE" i="1" dirty="0"/>
              <a:t> #1 and #2 </a:t>
            </a:r>
            <a:r>
              <a:rPr lang="de-DE" i="1" dirty="0" err="1"/>
              <a:t>without</a:t>
            </a:r>
            <a:r>
              <a:rPr lang="de-DE" i="1" dirty="0"/>
              <a:t> </a:t>
            </a:r>
            <a:r>
              <a:rPr lang="de-DE" i="1" dirty="0" err="1"/>
              <a:t>using</a:t>
            </a:r>
            <a:r>
              <a:rPr lang="de-DE" i="1" dirty="0"/>
              <a:t> </a:t>
            </a:r>
            <a:r>
              <a:rPr lang="de-DE" i="1" dirty="0" err="1"/>
              <a:t>the</a:t>
            </a:r>
            <a:r>
              <a:rPr lang="de-DE" i="1" dirty="0"/>
              <a:t> </a:t>
            </a:r>
            <a:r>
              <a:rPr lang="de-DE" i="1" dirty="0" err="1"/>
              <a:t>next</a:t>
            </a:r>
            <a:r>
              <a:rPr lang="de-DE" i="1" dirty="0"/>
              <a:t> </a:t>
            </a:r>
            <a:r>
              <a:rPr lang="de-DE" i="1" dirty="0" err="1"/>
              <a:t>slides</a:t>
            </a:r>
            <a:endParaRPr lang="de-DE" i="1" dirty="0"/>
          </a:p>
          <a:p>
            <a:endParaRPr lang="de-DE" i="1" dirty="0"/>
          </a:p>
          <a:p>
            <a:pPr marL="171450" indent="-171450">
              <a:buFontTx/>
              <a:buChar char="-"/>
            </a:pPr>
            <a:endParaRPr lang="de-DE" i="1" dirty="0"/>
          </a:p>
          <a:p>
            <a:pPr marL="171450" indent="-171450">
              <a:buFontTx/>
              <a:buChar char="-"/>
            </a:pP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20</a:t>
            </a:fld>
            <a:endParaRPr lang="de-DE"/>
          </a:p>
        </p:txBody>
      </p:sp>
    </p:spTree>
    <p:extLst>
      <p:ext uri="{BB962C8B-B14F-4D97-AF65-F5344CB8AC3E}">
        <p14:creationId xmlns:p14="http://schemas.microsoft.com/office/powerpoint/2010/main" val="15943746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a:t># </a:t>
            </a:r>
            <a:r>
              <a:rPr lang="de-DE" i="0" dirty="0" err="1"/>
              <a:t>Example</a:t>
            </a:r>
            <a:r>
              <a:rPr lang="de-DE" i="0" dirty="0"/>
              <a:t> 1: </a:t>
            </a:r>
          </a:p>
          <a:p>
            <a:r>
              <a:rPr lang="de-DE" i="0" dirty="0"/>
              <a:t>Source: </a:t>
            </a:r>
            <a:r>
              <a:rPr lang="de-DE" i="0" dirty="0" err="1"/>
              <a:t>Beyond</a:t>
            </a:r>
            <a:r>
              <a:rPr lang="de-DE" i="0" dirty="0"/>
              <a:t> Energy </a:t>
            </a:r>
            <a:r>
              <a:rPr lang="de-DE" i="0" dirty="0" err="1"/>
              <a:t>Savings</a:t>
            </a:r>
            <a:r>
              <a:rPr lang="de-DE" i="0" dirty="0"/>
              <a:t>: </a:t>
            </a:r>
            <a:r>
              <a:rPr lang="de-DE" i="0" dirty="0" err="1"/>
              <a:t>Quantifying</a:t>
            </a:r>
            <a:r>
              <a:rPr lang="de-DE" i="0" dirty="0"/>
              <a:t> </a:t>
            </a:r>
            <a:r>
              <a:rPr lang="de-DE" i="0" dirty="0" err="1"/>
              <a:t>the</a:t>
            </a:r>
            <a:r>
              <a:rPr lang="de-DE" i="0" dirty="0"/>
              <a:t> Additional Benefits </a:t>
            </a:r>
            <a:r>
              <a:rPr lang="de-DE" i="0" dirty="0" err="1"/>
              <a:t>from</a:t>
            </a:r>
            <a:r>
              <a:rPr lang="de-DE" i="0" dirty="0"/>
              <a:t> Energy Efficiency. The </a:t>
            </a:r>
            <a:r>
              <a:rPr lang="de-DE" i="0" dirty="0" err="1"/>
              <a:t>Mbenefits</a:t>
            </a:r>
            <a:r>
              <a:rPr lang="de-DE" i="0" dirty="0"/>
              <a:t> </a:t>
            </a:r>
            <a:r>
              <a:rPr lang="de-DE" i="0" dirty="0" err="1"/>
              <a:t>approach</a:t>
            </a:r>
            <a:r>
              <a:rPr lang="de-DE" i="0" dirty="0"/>
              <a:t> </a:t>
            </a:r>
            <a:r>
              <a:rPr lang="de-DE" i="0" dirty="0" err="1"/>
              <a:t>to</a:t>
            </a:r>
            <a:r>
              <a:rPr lang="de-DE" i="0" dirty="0"/>
              <a:t> </a:t>
            </a:r>
            <a:r>
              <a:rPr lang="de-DE" i="0" dirty="0" err="1"/>
              <a:t>investment</a:t>
            </a:r>
            <a:r>
              <a:rPr lang="de-DE" i="0" dirty="0"/>
              <a:t> </a:t>
            </a:r>
            <a:r>
              <a:rPr lang="de-DE" i="0" dirty="0" err="1"/>
              <a:t>projects</a:t>
            </a:r>
            <a:r>
              <a:rPr lang="de-DE" i="0" dirty="0"/>
              <a:t>, Catherine Cooremans, (2021). </a:t>
            </a:r>
          </a:p>
          <a:p>
            <a:endParaRPr lang="de-DE" i="0" dirty="0"/>
          </a:p>
          <a:p>
            <a:r>
              <a:rPr lang="de-DE" i="0" dirty="0" err="1"/>
              <a:t>Example</a:t>
            </a:r>
            <a:r>
              <a:rPr lang="de-DE" i="0" dirty="0"/>
              <a:t> </a:t>
            </a:r>
            <a:r>
              <a:rPr lang="de-DE" i="0" dirty="0" err="1"/>
              <a:t>of</a:t>
            </a:r>
            <a:r>
              <a:rPr lang="de-DE" i="0" dirty="0"/>
              <a:t> a Swiss </a:t>
            </a:r>
            <a:r>
              <a:rPr lang="de-DE" i="0" dirty="0" err="1"/>
              <a:t>bakery</a:t>
            </a:r>
            <a:r>
              <a:rPr lang="de-DE" i="0" dirty="0"/>
              <a:t> </a:t>
            </a:r>
            <a:r>
              <a:rPr lang="de-DE" i="0" dirty="0" err="1"/>
              <a:t>where</a:t>
            </a:r>
            <a:r>
              <a:rPr lang="de-DE" i="0" dirty="0"/>
              <a:t> </a:t>
            </a:r>
            <a:r>
              <a:rPr lang="de-DE" i="0" dirty="0" err="1"/>
              <a:t>products</a:t>
            </a:r>
            <a:r>
              <a:rPr lang="de-DE" i="0" dirty="0"/>
              <a:t> </a:t>
            </a:r>
            <a:r>
              <a:rPr lang="de-DE" i="0" dirty="0" err="1"/>
              <a:t>needs</a:t>
            </a:r>
            <a:r>
              <a:rPr lang="de-DE" i="0" dirty="0"/>
              <a:t> </a:t>
            </a:r>
            <a:r>
              <a:rPr lang="de-DE" i="0" dirty="0" err="1"/>
              <a:t>to</a:t>
            </a:r>
            <a:r>
              <a:rPr lang="de-DE" i="0" dirty="0"/>
              <a:t> </a:t>
            </a:r>
            <a:r>
              <a:rPr lang="de-DE" i="0" dirty="0" err="1"/>
              <a:t>meet</a:t>
            </a:r>
            <a:r>
              <a:rPr lang="de-DE" i="0" dirty="0"/>
              <a:t> </a:t>
            </a:r>
            <a:r>
              <a:rPr lang="de-DE" i="0" dirty="0" err="1"/>
              <a:t>their</a:t>
            </a:r>
            <a:r>
              <a:rPr lang="de-DE" i="0" dirty="0"/>
              <a:t> </a:t>
            </a:r>
            <a:r>
              <a:rPr lang="de-DE" i="0" dirty="0" err="1"/>
              <a:t>specification</a:t>
            </a:r>
            <a:r>
              <a:rPr lang="de-DE" i="0" dirty="0"/>
              <a:t> </a:t>
            </a:r>
            <a:r>
              <a:rPr lang="de-DE" i="0" dirty="0" err="1"/>
              <a:t>exactly</a:t>
            </a:r>
            <a:r>
              <a:rPr lang="de-DE" i="0" dirty="0"/>
              <a:t> – </a:t>
            </a:r>
            <a:r>
              <a:rPr lang="de-DE" i="0" dirty="0" err="1"/>
              <a:t>millimeter</a:t>
            </a:r>
            <a:r>
              <a:rPr lang="de-DE" i="0" dirty="0"/>
              <a:t> </a:t>
            </a:r>
            <a:r>
              <a:rPr lang="de-DE" i="0" dirty="0" err="1"/>
              <a:t>precision</a:t>
            </a:r>
            <a:r>
              <a:rPr lang="de-DE" i="0" dirty="0"/>
              <a:t> </a:t>
            </a:r>
            <a:r>
              <a:rPr lang="de-DE" i="0" dirty="0" err="1"/>
              <a:t>is</a:t>
            </a:r>
            <a:r>
              <a:rPr lang="de-DE" i="0" dirty="0"/>
              <a:t> </a:t>
            </a:r>
            <a:r>
              <a:rPr lang="de-DE" i="0" dirty="0" err="1"/>
              <a:t>guaranteed</a:t>
            </a:r>
            <a:r>
              <a:rPr lang="de-DE" i="0" dirty="0"/>
              <a:t>. Quality </a:t>
            </a:r>
            <a:r>
              <a:rPr lang="de-DE" i="0" dirty="0" err="1"/>
              <a:t>is</a:t>
            </a:r>
            <a:r>
              <a:rPr lang="de-DE" i="0" dirty="0"/>
              <a:t> </a:t>
            </a:r>
            <a:r>
              <a:rPr lang="de-DE" i="0" dirty="0" err="1"/>
              <a:t>their</a:t>
            </a:r>
            <a:r>
              <a:rPr lang="de-DE" i="0" dirty="0"/>
              <a:t> top </a:t>
            </a:r>
            <a:r>
              <a:rPr lang="de-DE" i="0" dirty="0" err="1"/>
              <a:t>priority</a:t>
            </a:r>
            <a:r>
              <a:rPr lang="de-DE" i="0" dirty="0"/>
              <a:t>. </a:t>
            </a:r>
            <a:r>
              <a:rPr lang="de-DE" i="0" dirty="0" err="1"/>
              <a:t>They</a:t>
            </a:r>
            <a:r>
              <a:rPr lang="de-DE" i="0" dirty="0"/>
              <a:t> </a:t>
            </a:r>
            <a:r>
              <a:rPr lang="de-DE" i="0" dirty="0" err="1"/>
              <a:t>need</a:t>
            </a:r>
            <a:r>
              <a:rPr lang="de-DE" i="0" dirty="0"/>
              <a:t> a high </a:t>
            </a:r>
            <a:r>
              <a:rPr lang="de-DE" i="0" dirty="0" err="1"/>
              <a:t>level</a:t>
            </a:r>
            <a:r>
              <a:rPr lang="de-DE" i="0" dirty="0"/>
              <a:t> </a:t>
            </a:r>
            <a:r>
              <a:rPr lang="de-DE" i="0" dirty="0" err="1"/>
              <a:t>of</a:t>
            </a:r>
            <a:r>
              <a:rPr lang="de-DE" i="0" dirty="0"/>
              <a:t> </a:t>
            </a:r>
            <a:r>
              <a:rPr lang="de-DE" i="0" dirty="0" err="1"/>
              <a:t>energy</a:t>
            </a:r>
            <a:r>
              <a:rPr lang="de-DE" i="0" dirty="0"/>
              <a:t> </a:t>
            </a:r>
            <a:r>
              <a:rPr lang="de-DE" i="0" dirty="0" err="1"/>
              <a:t>service</a:t>
            </a:r>
            <a:r>
              <a:rPr lang="de-DE" i="0" dirty="0"/>
              <a:t> and </a:t>
            </a:r>
            <a:r>
              <a:rPr lang="de-DE" i="0" dirty="0" err="1"/>
              <a:t>heating</a:t>
            </a:r>
            <a:r>
              <a:rPr lang="de-DE" i="0" dirty="0"/>
              <a:t> </a:t>
            </a:r>
            <a:r>
              <a:rPr lang="de-DE" i="0" dirty="0" err="1"/>
              <a:t>quality</a:t>
            </a:r>
            <a:r>
              <a:rPr lang="de-DE" i="0" dirty="0"/>
              <a:t> </a:t>
            </a:r>
            <a:r>
              <a:rPr lang="de-DE" i="0" dirty="0" err="1"/>
              <a:t>for</a:t>
            </a:r>
            <a:r>
              <a:rPr lang="de-DE" i="0" dirty="0"/>
              <a:t> </a:t>
            </a:r>
            <a:r>
              <a:rPr lang="de-DE" i="0" dirty="0" err="1"/>
              <a:t>the</a:t>
            </a:r>
            <a:r>
              <a:rPr lang="de-DE" i="0" dirty="0"/>
              <a:t> </a:t>
            </a:r>
            <a:r>
              <a:rPr lang="de-DE" i="0" dirty="0" err="1"/>
              <a:t>oven</a:t>
            </a:r>
            <a:r>
              <a:rPr lang="de-DE" i="0" dirty="0"/>
              <a:t>. In </a:t>
            </a:r>
            <a:r>
              <a:rPr lang="de-DE" i="0" dirty="0" err="1"/>
              <a:t>the</a:t>
            </a:r>
            <a:r>
              <a:rPr lang="de-DE" i="0" dirty="0"/>
              <a:t> traditional </a:t>
            </a:r>
            <a:r>
              <a:rPr lang="de-DE" i="0" dirty="0" err="1"/>
              <a:t>approach</a:t>
            </a:r>
            <a:r>
              <a:rPr lang="de-DE" i="0" dirty="0"/>
              <a:t>, </a:t>
            </a:r>
            <a:r>
              <a:rPr lang="de-DE" i="0" dirty="0" err="1"/>
              <a:t>the</a:t>
            </a:r>
            <a:r>
              <a:rPr lang="de-DE" i="0" dirty="0"/>
              <a:t> </a:t>
            </a:r>
            <a:r>
              <a:rPr lang="de-DE" i="0" dirty="0" err="1"/>
              <a:t>energy</a:t>
            </a:r>
            <a:r>
              <a:rPr lang="de-DE" i="0" dirty="0"/>
              <a:t> manager </a:t>
            </a:r>
            <a:r>
              <a:rPr lang="de-DE" i="0" dirty="0" err="1"/>
              <a:t>would</a:t>
            </a:r>
            <a:r>
              <a:rPr lang="de-DE" i="0" dirty="0"/>
              <a:t> </a:t>
            </a:r>
            <a:r>
              <a:rPr lang="de-DE" i="0" dirty="0" err="1"/>
              <a:t>say</a:t>
            </a:r>
            <a:r>
              <a:rPr lang="de-DE" i="0" dirty="0"/>
              <a:t>: „</a:t>
            </a:r>
            <a:r>
              <a:rPr lang="de-DE" i="0" dirty="0" err="1"/>
              <a:t>replace</a:t>
            </a:r>
            <a:r>
              <a:rPr lang="de-DE" i="0" dirty="0"/>
              <a:t> </a:t>
            </a:r>
            <a:r>
              <a:rPr lang="de-DE" i="0" dirty="0" err="1"/>
              <a:t>the</a:t>
            </a:r>
            <a:r>
              <a:rPr lang="de-DE" i="0" dirty="0"/>
              <a:t> </a:t>
            </a:r>
            <a:r>
              <a:rPr lang="de-DE" i="0" dirty="0" err="1"/>
              <a:t>baking</a:t>
            </a:r>
            <a:r>
              <a:rPr lang="de-DE" i="0" dirty="0"/>
              <a:t> </a:t>
            </a:r>
            <a:r>
              <a:rPr lang="de-DE" i="0" dirty="0" err="1"/>
              <a:t>oven</a:t>
            </a:r>
            <a:r>
              <a:rPr lang="de-DE" i="0" dirty="0"/>
              <a:t> and </a:t>
            </a:r>
            <a:r>
              <a:rPr lang="de-DE" i="0" dirty="0" err="1"/>
              <a:t>reduce</a:t>
            </a:r>
            <a:r>
              <a:rPr lang="de-DE" i="0" dirty="0"/>
              <a:t> </a:t>
            </a:r>
            <a:r>
              <a:rPr lang="de-DE" i="0" dirty="0" err="1"/>
              <a:t>the</a:t>
            </a:r>
            <a:r>
              <a:rPr lang="de-DE" i="0" dirty="0"/>
              <a:t> </a:t>
            </a:r>
            <a:r>
              <a:rPr lang="de-DE" i="0" dirty="0" err="1"/>
              <a:t>energy</a:t>
            </a:r>
            <a:r>
              <a:rPr lang="de-DE" i="0" dirty="0"/>
              <a:t> </a:t>
            </a:r>
            <a:r>
              <a:rPr lang="de-DE" i="0" dirty="0" err="1"/>
              <a:t>consumption</a:t>
            </a:r>
            <a:r>
              <a:rPr lang="de-DE" i="0" dirty="0"/>
              <a:t> (gas, </a:t>
            </a:r>
            <a:r>
              <a:rPr lang="de-DE" i="0" dirty="0" err="1"/>
              <a:t>oil</a:t>
            </a:r>
            <a:r>
              <a:rPr lang="de-DE" i="0" dirty="0"/>
              <a:t>, </a:t>
            </a:r>
            <a:r>
              <a:rPr lang="de-DE" i="0" dirty="0" err="1"/>
              <a:t>electricity</a:t>
            </a:r>
            <a:r>
              <a:rPr lang="de-DE" i="0" dirty="0"/>
              <a:t>) and </a:t>
            </a:r>
            <a:r>
              <a:rPr lang="de-DE" i="0" dirty="0" err="1"/>
              <a:t>that‘s</a:t>
            </a:r>
            <a:r>
              <a:rPr lang="de-DE" i="0" dirty="0"/>
              <a:t> </a:t>
            </a:r>
            <a:r>
              <a:rPr lang="de-DE" i="0" dirty="0" err="1"/>
              <a:t>fine</a:t>
            </a:r>
            <a:r>
              <a:rPr lang="de-DE" i="0" dirty="0"/>
              <a:t>“. This </a:t>
            </a:r>
            <a:r>
              <a:rPr lang="de-DE" i="0" dirty="0" err="1"/>
              <a:t>is</a:t>
            </a:r>
            <a:r>
              <a:rPr lang="de-DE" i="0" dirty="0"/>
              <a:t> </a:t>
            </a:r>
            <a:r>
              <a:rPr lang="de-DE" i="0" dirty="0" err="1"/>
              <a:t>fine</a:t>
            </a:r>
            <a:r>
              <a:rPr lang="de-DE" i="0" dirty="0"/>
              <a:t> </a:t>
            </a:r>
            <a:r>
              <a:rPr lang="de-DE" i="0" dirty="0" err="1"/>
              <a:t>for</a:t>
            </a:r>
            <a:r>
              <a:rPr lang="de-DE" i="0" dirty="0"/>
              <a:t> </a:t>
            </a:r>
            <a:r>
              <a:rPr lang="de-DE" i="0" dirty="0" err="1"/>
              <a:t>the</a:t>
            </a:r>
            <a:r>
              <a:rPr lang="de-DE" i="0" dirty="0"/>
              <a:t> </a:t>
            </a:r>
            <a:r>
              <a:rPr lang="de-DE" i="0" dirty="0" err="1"/>
              <a:t>energy</a:t>
            </a:r>
            <a:r>
              <a:rPr lang="de-DE" i="0" dirty="0"/>
              <a:t> expert but </a:t>
            </a:r>
            <a:r>
              <a:rPr lang="de-DE" i="0" dirty="0" err="1"/>
              <a:t>would</a:t>
            </a:r>
            <a:r>
              <a:rPr lang="de-DE" i="0" dirty="0"/>
              <a:t> </a:t>
            </a:r>
            <a:r>
              <a:rPr lang="de-DE" i="0" dirty="0" err="1"/>
              <a:t>probably</a:t>
            </a:r>
            <a:r>
              <a:rPr lang="de-DE" i="0" dirty="0"/>
              <a:t> not </a:t>
            </a:r>
            <a:r>
              <a:rPr lang="de-DE" i="0" dirty="0" err="1"/>
              <a:t>convince</a:t>
            </a:r>
            <a:r>
              <a:rPr lang="de-DE" i="0" dirty="0"/>
              <a:t> </a:t>
            </a:r>
            <a:r>
              <a:rPr lang="de-DE" i="0" dirty="0" err="1"/>
              <a:t>the</a:t>
            </a:r>
            <a:r>
              <a:rPr lang="de-DE" i="0" dirty="0"/>
              <a:t> </a:t>
            </a:r>
            <a:r>
              <a:rPr lang="de-DE" i="0" dirty="0" err="1"/>
              <a:t>operations</a:t>
            </a:r>
            <a:r>
              <a:rPr lang="de-DE" i="0" dirty="0"/>
              <a:t> </a:t>
            </a:r>
            <a:r>
              <a:rPr lang="de-DE" i="0" dirty="0" err="1"/>
              <a:t>people</a:t>
            </a:r>
            <a:r>
              <a:rPr lang="de-DE" i="0" dirty="0"/>
              <a:t> and </a:t>
            </a:r>
            <a:r>
              <a:rPr lang="de-DE" i="0" dirty="0" err="1"/>
              <a:t>decision-makers</a:t>
            </a:r>
            <a:r>
              <a:rPr lang="de-DE" i="0" dirty="0"/>
              <a:t>.</a:t>
            </a:r>
          </a:p>
          <a:p>
            <a:endParaRPr lang="de-DE" i="0" dirty="0"/>
          </a:p>
          <a:p>
            <a:r>
              <a:rPr lang="de-DE" i="0" dirty="0"/>
              <a:t>But </a:t>
            </a:r>
            <a:r>
              <a:rPr lang="de-DE" i="0" dirty="0" err="1"/>
              <a:t>if</a:t>
            </a:r>
            <a:r>
              <a:rPr lang="de-DE" i="0" dirty="0"/>
              <a:t> </a:t>
            </a:r>
            <a:r>
              <a:rPr lang="de-DE" i="0" dirty="0" err="1"/>
              <a:t>you</a:t>
            </a:r>
            <a:r>
              <a:rPr lang="de-DE" i="0" dirty="0"/>
              <a:t> </a:t>
            </a:r>
            <a:r>
              <a:rPr lang="de-DE" i="0" dirty="0" err="1"/>
              <a:t>change</a:t>
            </a:r>
            <a:r>
              <a:rPr lang="de-DE" i="0" dirty="0"/>
              <a:t> </a:t>
            </a:r>
            <a:r>
              <a:rPr lang="de-DE" i="0" dirty="0" err="1"/>
              <a:t>the</a:t>
            </a:r>
            <a:r>
              <a:rPr lang="de-DE" i="0" dirty="0"/>
              <a:t> </a:t>
            </a:r>
            <a:r>
              <a:rPr lang="de-DE" i="0" dirty="0" err="1"/>
              <a:t>oven</a:t>
            </a:r>
            <a:r>
              <a:rPr lang="de-DE" i="0" dirty="0"/>
              <a:t> and </a:t>
            </a:r>
            <a:r>
              <a:rPr lang="de-DE" i="0" dirty="0" err="1"/>
              <a:t>improve</a:t>
            </a:r>
            <a:r>
              <a:rPr lang="de-DE" i="0" dirty="0"/>
              <a:t> </a:t>
            </a:r>
            <a:r>
              <a:rPr lang="de-DE" i="0" dirty="0" err="1"/>
              <a:t>the</a:t>
            </a:r>
            <a:r>
              <a:rPr lang="de-DE" i="0" dirty="0"/>
              <a:t> </a:t>
            </a:r>
            <a:r>
              <a:rPr lang="de-DE" i="0" dirty="0" err="1"/>
              <a:t>quality</a:t>
            </a:r>
            <a:r>
              <a:rPr lang="de-DE" i="0" dirty="0"/>
              <a:t> </a:t>
            </a:r>
            <a:r>
              <a:rPr lang="de-DE" i="0" dirty="0" err="1"/>
              <a:t>of</a:t>
            </a:r>
            <a:r>
              <a:rPr lang="de-DE" i="0" dirty="0"/>
              <a:t> </a:t>
            </a:r>
            <a:r>
              <a:rPr lang="de-DE" i="0" dirty="0" err="1"/>
              <a:t>cooking</a:t>
            </a:r>
            <a:r>
              <a:rPr lang="de-DE" i="0" dirty="0"/>
              <a:t> </a:t>
            </a:r>
            <a:r>
              <a:rPr lang="de-DE" i="0" dirty="0" err="1"/>
              <a:t>heat</a:t>
            </a:r>
            <a:r>
              <a:rPr lang="de-DE" i="0" dirty="0"/>
              <a:t> and </a:t>
            </a:r>
            <a:r>
              <a:rPr lang="de-DE" i="0" dirty="0" err="1"/>
              <a:t>reduce</a:t>
            </a:r>
            <a:r>
              <a:rPr lang="de-DE" i="0" dirty="0"/>
              <a:t> </a:t>
            </a:r>
            <a:r>
              <a:rPr lang="de-DE" i="0" dirty="0" err="1"/>
              <a:t>the</a:t>
            </a:r>
            <a:r>
              <a:rPr lang="de-DE" i="0" dirty="0"/>
              <a:t> </a:t>
            </a:r>
            <a:r>
              <a:rPr lang="de-DE" i="0" dirty="0" err="1"/>
              <a:t>preheating</a:t>
            </a:r>
            <a:r>
              <a:rPr lang="de-DE" i="0" dirty="0"/>
              <a:t> time </a:t>
            </a:r>
            <a:r>
              <a:rPr lang="de-DE" i="0" dirty="0" err="1"/>
              <a:t>because</a:t>
            </a:r>
            <a:r>
              <a:rPr lang="de-DE" i="0" dirty="0"/>
              <a:t> </a:t>
            </a:r>
            <a:r>
              <a:rPr lang="de-DE" i="0" dirty="0" err="1"/>
              <a:t>of</a:t>
            </a:r>
            <a:r>
              <a:rPr lang="de-DE" i="0" dirty="0"/>
              <a:t> </a:t>
            </a:r>
            <a:r>
              <a:rPr lang="de-DE" i="0" dirty="0" err="1"/>
              <a:t>better</a:t>
            </a:r>
            <a:r>
              <a:rPr lang="de-DE" i="0" dirty="0"/>
              <a:t> </a:t>
            </a:r>
            <a:r>
              <a:rPr lang="de-DE" i="0" dirty="0" err="1"/>
              <a:t>insulation</a:t>
            </a:r>
            <a:r>
              <a:rPr lang="de-DE" i="0" dirty="0"/>
              <a:t>, </a:t>
            </a:r>
            <a:r>
              <a:rPr lang="de-DE" i="0" dirty="0" err="1"/>
              <a:t>you</a:t>
            </a:r>
            <a:r>
              <a:rPr lang="de-DE" i="0" dirty="0"/>
              <a:t> will </a:t>
            </a:r>
            <a:r>
              <a:rPr lang="de-DE" i="0" dirty="0" err="1"/>
              <a:t>improve</a:t>
            </a:r>
            <a:r>
              <a:rPr lang="de-DE" i="0" dirty="0"/>
              <a:t> </a:t>
            </a:r>
            <a:r>
              <a:rPr lang="de-DE" i="0" dirty="0" err="1"/>
              <a:t>the</a:t>
            </a:r>
            <a:r>
              <a:rPr lang="de-DE" i="0" dirty="0"/>
              <a:t> </a:t>
            </a:r>
            <a:r>
              <a:rPr lang="de-DE" i="0" dirty="0" err="1"/>
              <a:t>quality</a:t>
            </a:r>
            <a:r>
              <a:rPr lang="de-DE" i="0" dirty="0"/>
              <a:t> and </a:t>
            </a:r>
            <a:r>
              <a:rPr lang="de-DE" i="0" dirty="0" err="1"/>
              <a:t>stability</a:t>
            </a:r>
            <a:r>
              <a:rPr lang="de-DE" i="0" dirty="0"/>
              <a:t> </a:t>
            </a:r>
            <a:r>
              <a:rPr lang="de-DE" i="0" dirty="0" err="1"/>
              <a:t>of</a:t>
            </a:r>
            <a:r>
              <a:rPr lang="de-DE" i="0" dirty="0"/>
              <a:t> </a:t>
            </a:r>
            <a:r>
              <a:rPr lang="de-DE" i="0" dirty="0" err="1"/>
              <a:t>the</a:t>
            </a:r>
            <a:r>
              <a:rPr lang="de-DE" i="0" dirty="0"/>
              <a:t> </a:t>
            </a:r>
            <a:r>
              <a:rPr lang="de-DE" i="0" dirty="0" err="1"/>
              <a:t>products</a:t>
            </a:r>
            <a:r>
              <a:rPr lang="de-DE" i="0" dirty="0"/>
              <a:t> and </a:t>
            </a:r>
            <a:r>
              <a:rPr lang="de-DE" i="0" dirty="0" err="1"/>
              <a:t>might</a:t>
            </a:r>
            <a:r>
              <a:rPr lang="de-DE" i="0" dirty="0"/>
              <a:t> </a:t>
            </a:r>
            <a:r>
              <a:rPr lang="de-DE" i="0" dirty="0" err="1"/>
              <a:t>improve</a:t>
            </a:r>
            <a:r>
              <a:rPr lang="de-DE" i="0" dirty="0"/>
              <a:t> </a:t>
            </a:r>
            <a:r>
              <a:rPr lang="de-DE" i="0" dirty="0" err="1"/>
              <a:t>the</a:t>
            </a:r>
            <a:r>
              <a:rPr lang="de-DE" i="0" dirty="0"/>
              <a:t> </a:t>
            </a:r>
            <a:r>
              <a:rPr lang="de-DE" i="0" dirty="0" err="1"/>
              <a:t>productivity</a:t>
            </a:r>
            <a:r>
              <a:rPr lang="de-DE" i="0" dirty="0"/>
              <a:t> (</a:t>
            </a:r>
            <a:r>
              <a:rPr lang="de-DE" i="0" dirty="0" err="1"/>
              <a:t>more</a:t>
            </a:r>
            <a:r>
              <a:rPr lang="de-DE" i="0" dirty="0"/>
              <a:t> </a:t>
            </a:r>
            <a:r>
              <a:rPr lang="de-DE" i="0" dirty="0" err="1"/>
              <a:t>batch</a:t>
            </a:r>
            <a:r>
              <a:rPr lang="de-DE" i="0" dirty="0"/>
              <a:t> </a:t>
            </a:r>
            <a:r>
              <a:rPr lang="de-DE" i="0" dirty="0" err="1"/>
              <a:t>produce</a:t>
            </a:r>
            <a:r>
              <a:rPr lang="de-DE" i="0" dirty="0"/>
              <a:t> in </a:t>
            </a:r>
            <a:r>
              <a:rPr lang="de-DE" i="0" dirty="0" err="1"/>
              <a:t>the</a:t>
            </a:r>
            <a:r>
              <a:rPr lang="de-DE" i="0" dirty="0"/>
              <a:t> </a:t>
            </a:r>
            <a:r>
              <a:rPr lang="de-DE" i="0" dirty="0" err="1"/>
              <a:t>day</a:t>
            </a:r>
            <a:r>
              <a:rPr lang="de-DE" i="0" dirty="0"/>
              <a:t> </a:t>
            </a:r>
            <a:r>
              <a:rPr lang="de-DE" i="0" dirty="0" err="1"/>
              <a:t>because</a:t>
            </a:r>
            <a:r>
              <a:rPr lang="de-DE" i="0" dirty="0"/>
              <a:t> </a:t>
            </a:r>
            <a:r>
              <a:rPr lang="de-DE" i="0" dirty="0" err="1"/>
              <a:t>you‘re</a:t>
            </a:r>
            <a:r>
              <a:rPr lang="de-DE" i="0" dirty="0"/>
              <a:t> </a:t>
            </a:r>
            <a:r>
              <a:rPr lang="de-DE" i="0" dirty="0" err="1"/>
              <a:t>saving</a:t>
            </a:r>
            <a:r>
              <a:rPr lang="de-DE" i="0" dirty="0"/>
              <a:t> </a:t>
            </a:r>
            <a:r>
              <a:rPr lang="de-DE" i="0" dirty="0" err="1"/>
              <a:t>preheating</a:t>
            </a:r>
            <a:r>
              <a:rPr lang="de-DE" i="0" dirty="0"/>
              <a:t> time).</a:t>
            </a:r>
          </a:p>
          <a:p>
            <a:endParaRPr lang="de-DE" i="0" dirty="0"/>
          </a:p>
          <a:p>
            <a:r>
              <a:rPr lang="de-DE" i="0" dirty="0" err="1"/>
              <a:t>Replacing</a:t>
            </a:r>
            <a:r>
              <a:rPr lang="de-DE" i="0" dirty="0"/>
              <a:t> </a:t>
            </a:r>
            <a:r>
              <a:rPr lang="de-DE" i="0" dirty="0" err="1"/>
              <a:t>of</a:t>
            </a:r>
            <a:r>
              <a:rPr lang="de-DE" i="0" dirty="0"/>
              <a:t> </a:t>
            </a:r>
            <a:r>
              <a:rPr lang="de-DE" i="0" dirty="0" err="1"/>
              <a:t>baking</a:t>
            </a:r>
            <a:r>
              <a:rPr lang="de-DE" i="0" dirty="0"/>
              <a:t> </a:t>
            </a:r>
            <a:r>
              <a:rPr lang="de-DE" i="0" dirty="0" err="1"/>
              <a:t>ovens</a:t>
            </a:r>
            <a:r>
              <a:rPr lang="de-DE" i="0" dirty="0"/>
              <a:t> in an </a:t>
            </a:r>
            <a:r>
              <a:rPr lang="de-DE" i="0" dirty="0" err="1"/>
              <a:t>industrial</a:t>
            </a:r>
            <a:r>
              <a:rPr lang="de-DE" i="0" dirty="0"/>
              <a:t> </a:t>
            </a:r>
            <a:r>
              <a:rPr lang="de-DE" i="0" dirty="0" err="1"/>
              <a:t>bakery</a:t>
            </a:r>
            <a:r>
              <a:rPr lang="de-DE" i="0" dirty="0"/>
              <a:t> </a:t>
            </a:r>
            <a:r>
              <a:rPr lang="de-DE" i="0" dirty="0" err="1"/>
              <a:t>can</a:t>
            </a:r>
            <a:r>
              <a:rPr lang="de-DE" i="0" dirty="0"/>
              <a:t> </a:t>
            </a:r>
            <a:r>
              <a:rPr lang="de-DE" i="0" dirty="0" err="1"/>
              <a:t>lead</a:t>
            </a:r>
            <a:r>
              <a:rPr lang="de-DE" i="0" dirty="0"/>
              <a:t> </a:t>
            </a:r>
            <a:r>
              <a:rPr lang="de-DE" i="0" dirty="0" err="1"/>
              <a:t>to</a:t>
            </a:r>
            <a:r>
              <a:rPr lang="de-DE" i="0" dirty="0"/>
              <a:t>:</a:t>
            </a:r>
          </a:p>
          <a:p>
            <a:endParaRPr lang="de-DE" i="0" dirty="0"/>
          </a:p>
          <a:p>
            <a:r>
              <a:rPr lang="de-DE" i="0" dirty="0" err="1"/>
              <a:t>Production</a:t>
            </a:r>
            <a:endParaRPr lang="de-DE" i="0" dirty="0"/>
          </a:p>
          <a:p>
            <a:pPr marL="171450" indent="-171450">
              <a:buFontTx/>
              <a:buChar char="-"/>
            </a:pPr>
            <a:r>
              <a:rPr lang="de-DE" i="0" dirty="0" err="1"/>
              <a:t>increased</a:t>
            </a:r>
            <a:r>
              <a:rPr lang="de-DE" i="0" dirty="0"/>
              <a:t> </a:t>
            </a:r>
            <a:r>
              <a:rPr lang="de-DE" i="0" dirty="0" err="1"/>
              <a:t>equipment</a:t>
            </a:r>
            <a:r>
              <a:rPr lang="de-DE" i="0" dirty="0"/>
              <a:t> </a:t>
            </a:r>
            <a:r>
              <a:rPr lang="de-DE" i="0" dirty="0" err="1"/>
              <a:t>productivity</a:t>
            </a:r>
            <a:r>
              <a:rPr lang="de-DE" i="0" dirty="0"/>
              <a:t>; </a:t>
            </a:r>
          </a:p>
          <a:p>
            <a:pPr marL="171450" indent="-171450">
              <a:buFontTx/>
              <a:buChar char="-"/>
            </a:pPr>
            <a:r>
              <a:rPr lang="de-DE" i="0" dirty="0" err="1"/>
              <a:t>Increased</a:t>
            </a:r>
            <a:r>
              <a:rPr lang="de-DE" i="0" dirty="0"/>
              <a:t> </a:t>
            </a:r>
            <a:r>
              <a:rPr lang="de-DE" i="0" dirty="0" err="1"/>
              <a:t>workforce</a:t>
            </a:r>
            <a:r>
              <a:rPr lang="de-DE" i="0" dirty="0"/>
              <a:t> </a:t>
            </a:r>
            <a:r>
              <a:rPr lang="de-DE" i="0" dirty="0" err="1"/>
              <a:t>productivity</a:t>
            </a:r>
            <a:r>
              <a:rPr lang="de-DE" i="0" dirty="0"/>
              <a:t>;</a:t>
            </a:r>
          </a:p>
          <a:p>
            <a:pPr marL="171450" indent="-171450">
              <a:buFontTx/>
              <a:buChar char="-"/>
            </a:pPr>
            <a:r>
              <a:rPr lang="de-DE" i="0" dirty="0" err="1"/>
              <a:t>Increased</a:t>
            </a:r>
            <a:r>
              <a:rPr lang="de-DE" i="0" dirty="0"/>
              <a:t> </a:t>
            </a:r>
            <a:r>
              <a:rPr lang="de-DE" i="0" dirty="0" err="1"/>
              <a:t>product</a:t>
            </a:r>
            <a:r>
              <a:rPr lang="de-DE" i="0" dirty="0"/>
              <a:t> </a:t>
            </a:r>
            <a:r>
              <a:rPr lang="de-DE" i="0" dirty="0" err="1"/>
              <a:t>quality</a:t>
            </a:r>
            <a:endParaRPr lang="de-DE" i="0" dirty="0"/>
          </a:p>
          <a:p>
            <a:pPr marL="171450" indent="-171450">
              <a:buFontTx/>
              <a:buChar char="-"/>
            </a:pPr>
            <a:r>
              <a:rPr lang="de-DE" i="0" dirty="0" err="1"/>
              <a:t>Increased</a:t>
            </a:r>
            <a:r>
              <a:rPr lang="de-DE" i="0" dirty="0"/>
              <a:t> </a:t>
            </a:r>
            <a:r>
              <a:rPr lang="de-DE" i="0" dirty="0" err="1"/>
              <a:t>product</a:t>
            </a:r>
            <a:r>
              <a:rPr lang="de-DE" i="0" dirty="0"/>
              <a:t> </a:t>
            </a:r>
            <a:r>
              <a:rPr lang="de-DE" i="0" dirty="0" err="1"/>
              <a:t>stability</a:t>
            </a:r>
            <a:endParaRPr lang="de-DE" i="0" dirty="0"/>
          </a:p>
          <a:p>
            <a:pPr marL="171450" indent="-171450">
              <a:buFontTx/>
              <a:buChar char="-"/>
            </a:pPr>
            <a:r>
              <a:rPr lang="de-DE" i="0" dirty="0" err="1"/>
              <a:t>lower</a:t>
            </a:r>
            <a:r>
              <a:rPr lang="de-DE" i="0" dirty="0"/>
              <a:t> </a:t>
            </a:r>
            <a:r>
              <a:rPr lang="de-DE" i="0" dirty="0" err="1"/>
              <a:t>costs</a:t>
            </a:r>
            <a:r>
              <a:rPr lang="de-DE" i="0" dirty="0"/>
              <a:t> </a:t>
            </a:r>
            <a:r>
              <a:rPr lang="de-DE" i="0" dirty="0" err="1"/>
              <a:t>of</a:t>
            </a:r>
            <a:r>
              <a:rPr lang="de-DE" i="0" dirty="0"/>
              <a:t> </a:t>
            </a:r>
            <a:r>
              <a:rPr lang="de-DE" i="0" dirty="0" err="1"/>
              <a:t>products</a:t>
            </a:r>
            <a:r>
              <a:rPr lang="de-DE" i="0" dirty="0"/>
              <a:t> not </a:t>
            </a:r>
            <a:r>
              <a:rPr lang="de-DE" i="0" dirty="0" err="1"/>
              <a:t>conforming</a:t>
            </a:r>
            <a:r>
              <a:rPr lang="de-DE" i="0" dirty="0"/>
              <a:t> </a:t>
            </a:r>
            <a:r>
              <a:rPr lang="de-DE" i="0" dirty="0" err="1"/>
              <a:t>to</a:t>
            </a:r>
            <a:r>
              <a:rPr lang="de-DE" i="0" dirty="0"/>
              <a:t> </a:t>
            </a:r>
            <a:r>
              <a:rPr lang="de-DE" i="0" dirty="0" err="1"/>
              <a:t>specifications</a:t>
            </a:r>
            <a:endParaRPr lang="de-DE" i="0" dirty="0"/>
          </a:p>
          <a:p>
            <a:pPr marL="171450" indent="-171450">
              <a:buFontTx/>
              <a:buChar char="-"/>
            </a:pPr>
            <a:endParaRPr lang="de-DE" i="0" dirty="0"/>
          </a:p>
          <a:p>
            <a:pPr marL="0" indent="0">
              <a:buFontTx/>
              <a:buNone/>
            </a:pPr>
            <a:r>
              <a:rPr lang="de-DE" i="0" dirty="0"/>
              <a:t>Operation &amp; Maintenance</a:t>
            </a:r>
          </a:p>
          <a:p>
            <a:pPr marL="171450" indent="-171450">
              <a:buFontTx/>
              <a:buChar char="-"/>
            </a:pPr>
            <a:r>
              <a:rPr lang="de-DE" i="0" dirty="0"/>
              <a:t>Lower </a:t>
            </a:r>
            <a:r>
              <a:rPr lang="de-DE" i="0" dirty="0" err="1"/>
              <a:t>maintenance</a:t>
            </a:r>
            <a:endParaRPr lang="de-DE" i="0" dirty="0"/>
          </a:p>
          <a:p>
            <a:pPr marL="171450" indent="-171450">
              <a:buFontTx/>
              <a:buChar char="-"/>
            </a:pPr>
            <a:r>
              <a:rPr lang="de-DE" i="0" dirty="0"/>
              <a:t>Lower breakdown &amp; </a:t>
            </a:r>
            <a:r>
              <a:rPr lang="de-DE" i="0" dirty="0" err="1"/>
              <a:t>production</a:t>
            </a:r>
            <a:r>
              <a:rPr lang="de-DE" i="0" dirty="0"/>
              <a:t> </a:t>
            </a:r>
            <a:r>
              <a:rPr lang="de-DE" i="0" dirty="0" err="1"/>
              <a:t>disorganization</a:t>
            </a:r>
            <a:r>
              <a:rPr lang="de-DE" i="0" dirty="0"/>
              <a:t> </a:t>
            </a:r>
            <a:r>
              <a:rPr lang="de-DE" i="0" dirty="0" err="1"/>
              <a:t>risks</a:t>
            </a:r>
            <a:endParaRPr lang="de-DE" i="0" dirty="0"/>
          </a:p>
          <a:p>
            <a:pPr marL="171450" indent="-171450">
              <a:buFontTx/>
              <a:buChar char="-"/>
            </a:pPr>
            <a:endParaRPr lang="de-DE" i="1" dirty="0"/>
          </a:p>
        </p:txBody>
      </p:sp>
      <p:sp>
        <p:nvSpPr>
          <p:cNvPr id="4" name="Foliennummernplatzhalter 3"/>
          <p:cNvSpPr>
            <a:spLocks noGrp="1"/>
          </p:cNvSpPr>
          <p:nvPr>
            <p:ph type="sldNum" sz="quarter" idx="5"/>
          </p:nvPr>
        </p:nvSpPr>
        <p:spPr/>
        <p:txBody>
          <a:bodyPr/>
          <a:lstStyle/>
          <a:p>
            <a:fld id="{FC42A464-CEEB-46BE-BA78-99FAC69E9C00}" type="slidenum">
              <a:rPr lang="de-DE" smtClean="0"/>
              <a:t>21</a:t>
            </a:fld>
            <a:endParaRPr lang="de-DE"/>
          </a:p>
        </p:txBody>
      </p:sp>
    </p:spTree>
    <p:extLst>
      <p:ext uri="{BB962C8B-B14F-4D97-AF65-F5344CB8AC3E}">
        <p14:creationId xmlns:p14="http://schemas.microsoft.com/office/powerpoint/2010/main" val="30252447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en-US" i="0" dirty="0"/>
              <a:t># Example 2: </a:t>
            </a:r>
          </a:p>
          <a:p>
            <a:pPr marL="0" indent="0">
              <a:buFontTx/>
              <a:buNone/>
            </a:pPr>
            <a:r>
              <a:rPr lang="en-US" i="0" dirty="0"/>
              <a:t>“Systematic equipment check TACSA, a Spanish company dedicated to the coating of metal parts, installed a current and gas measuring system as well as an alarm system that signals the failure of equipment and systems. The aforementioned systems brought decisive advantages to the plant managers:</a:t>
            </a:r>
          </a:p>
          <a:p>
            <a:pPr marL="171450" indent="-171450">
              <a:buFontTx/>
              <a:buChar char="-"/>
            </a:pPr>
            <a:r>
              <a:rPr lang="en-US" i="0" dirty="0"/>
              <a:t>immediate intervention in the event of equipment and plant failures</a:t>
            </a:r>
          </a:p>
          <a:p>
            <a:pPr marL="171450" indent="-171450">
              <a:buFontTx/>
              <a:buChar char="-"/>
            </a:pPr>
            <a:r>
              <a:rPr lang="en-US" i="0" dirty="0"/>
              <a:t>Possibility to systematically check production</a:t>
            </a:r>
          </a:p>
          <a:p>
            <a:pPr marL="171450" indent="-171450">
              <a:buFontTx/>
              <a:buChar char="-"/>
            </a:pPr>
            <a:r>
              <a:rPr lang="en-US" i="0" dirty="0"/>
              <a:t>Reduction of equipment downtime by 42% compared to previous years without control systems</a:t>
            </a:r>
          </a:p>
          <a:p>
            <a:pPr marL="171450" indent="-171450">
              <a:buFontTx/>
              <a:buChar char="-"/>
            </a:pPr>
            <a:r>
              <a:rPr lang="en-US" i="0" dirty="0"/>
              <a:t>Improvements in the production process</a:t>
            </a:r>
          </a:p>
          <a:p>
            <a:pPr marL="0" indent="0">
              <a:buFontTx/>
              <a:buNone/>
            </a:pPr>
            <a:endParaRPr lang="en-US" i="0" dirty="0"/>
          </a:p>
          <a:p>
            <a:pPr marL="0" indent="0">
              <a:buFontTx/>
              <a:buNone/>
            </a:pPr>
            <a:r>
              <a:rPr lang="en-US" i="0" dirty="0"/>
              <a:t>Source: </a:t>
            </a:r>
            <a:r>
              <a:rPr lang="en-US" i="0" dirty="0" err="1"/>
              <a:t>Dexma</a:t>
            </a:r>
            <a:r>
              <a:rPr lang="en-US" i="0" dirty="0"/>
              <a:t> Energy Management (2017). Success Story Industrial Metallurgy: TACSA”</a:t>
            </a:r>
          </a:p>
          <a:p>
            <a:pPr marL="0" indent="0">
              <a:buFontTx/>
              <a:buNone/>
            </a:pPr>
            <a:r>
              <a:rPr lang="en-US" i="0" dirty="0"/>
              <a:t>From the tool/website : https://www.multiple-benefits.ch (last visited 02.11.2021)</a:t>
            </a:r>
            <a:endParaRPr lang="de-DE" i="0" dirty="0"/>
          </a:p>
          <a:p>
            <a:pPr marL="171450" indent="-171450">
              <a:buFontTx/>
              <a:buChar char="-"/>
            </a:pPr>
            <a:endParaRPr lang="de-DE" i="0" dirty="0"/>
          </a:p>
          <a:p>
            <a:pPr marL="171450" indent="-171450">
              <a:buFontTx/>
              <a:buChar char="-"/>
            </a:pP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22</a:t>
            </a:fld>
            <a:endParaRPr lang="de-DE"/>
          </a:p>
        </p:txBody>
      </p:sp>
    </p:spTree>
    <p:extLst>
      <p:ext uri="{BB962C8B-B14F-4D97-AF65-F5344CB8AC3E}">
        <p14:creationId xmlns:p14="http://schemas.microsoft.com/office/powerpoint/2010/main" val="35453503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MB </a:t>
            </a:r>
            <a:r>
              <a:rPr lang="de-DE" dirty="0" err="1"/>
              <a:t>can</a:t>
            </a:r>
            <a:r>
              <a:rPr lang="de-DE" dirty="0"/>
              <a:t> also </a:t>
            </a:r>
            <a:r>
              <a:rPr lang="de-DE" dirty="0" err="1"/>
              <a:t>improve</a:t>
            </a:r>
            <a:r>
              <a:rPr lang="de-DE" dirty="0"/>
              <a:t> </a:t>
            </a:r>
            <a:r>
              <a:rPr lang="de-DE" dirty="0" err="1"/>
              <a:t>the</a:t>
            </a:r>
            <a:r>
              <a:rPr lang="de-DE" dirty="0"/>
              <a:t> </a:t>
            </a:r>
            <a:r>
              <a:rPr lang="de-DE" dirty="0" err="1"/>
              <a:t>work</a:t>
            </a:r>
            <a:r>
              <a:rPr lang="de-DE" dirty="0"/>
              <a:t> </a:t>
            </a:r>
            <a:r>
              <a:rPr lang="de-DE" dirty="0" err="1"/>
              <a:t>environment</a:t>
            </a:r>
            <a:r>
              <a:rPr lang="de-DE" dirty="0"/>
              <a:t> </a:t>
            </a:r>
            <a:r>
              <a:rPr lang="de-DE" dirty="0" err="1"/>
              <a:t>of</a:t>
            </a:r>
            <a:r>
              <a:rPr lang="de-DE" dirty="0"/>
              <a:t> </a:t>
            </a:r>
            <a:r>
              <a:rPr lang="de-DE" dirty="0" err="1"/>
              <a:t>employees</a:t>
            </a:r>
            <a:r>
              <a:rPr lang="de-DE" dirty="0"/>
              <a:t>.</a:t>
            </a:r>
          </a:p>
          <a:p>
            <a:endParaRPr lang="de-DE" dirty="0"/>
          </a:p>
          <a:p>
            <a:r>
              <a:rPr lang="de-DE" sz="1200" i="1" u="sng" dirty="0" err="1"/>
              <a:t>Instruction</a:t>
            </a:r>
            <a:r>
              <a:rPr lang="de-DE" sz="1200" i="1" u="sng" dirty="0"/>
              <a:t> </a:t>
            </a:r>
            <a:r>
              <a:rPr lang="de-DE" sz="1200" i="1" u="sng" dirty="0" err="1"/>
              <a:t>to</a:t>
            </a:r>
            <a:r>
              <a:rPr lang="de-DE" sz="1200" i="1" u="sng" dirty="0"/>
              <a:t> </a:t>
            </a:r>
            <a:r>
              <a:rPr lang="de-DE" sz="1200" i="1" u="sng" dirty="0" err="1"/>
              <a:t>trainer</a:t>
            </a:r>
            <a:r>
              <a:rPr lang="de-DE" sz="1200" i="1" u="sng" dirty="0"/>
              <a:t>: </a:t>
            </a:r>
            <a:r>
              <a:rPr lang="de-DE" sz="1200" i="1" u="none" dirty="0" err="1"/>
              <a:t>Illustrate</a:t>
            </a:r>
            <a:r>
              <a:rPr lang="de-DE" sz="1200" i="1" u="none" dirty="0"/>
              <a:t> </a:t>
            </a:r>
            <a:r>
              <a:rPr lang="de-DE" sz="1200" i="1" u="none" dirty="0" err="1"/>
              <a:t>with</a:t>
            </a:r>
            <a:r>
              <a:rPr lang="de-DE" sz="1200" i="1" u="none" dirty="0"/>
              <a:t> </a:t>
            </a:r>
            <a:r>
              <a:rPr lang="de-DE" sz="1200" i="1" u="none" dirty="0" err="1"/>
              <a:t>example</a:t>
            </a:r>
            <a:r>
              <a:rPr lang="de-DE" sz="1200" i="1" u="none" dirty="0"/>
              <a:t> and </a:t>
            </a:r>
            <a:r>
              <a:rPr lang="de-DE" sz="1200" i="1" u="none" dirty="0" err="1"/>
              <a:t>name</a:t>
            </a:r>
            <a:r>
              <a:rPr lang="de-DE" sz="1200" i="1" u="none" dirty="0"/>
              <a:t> </a:t>
            </a:r>
            <a:r>
              <a:rPr lang="de-DE" sz="1200" i="1" u="none" dirty="0" err="1"/>
              <a:t>the</a:t>
            </a:r>
            <a:r>
              <a:rPr lang="de-DE" sz="1200" i="1" u="none" dirty="0"/>
              <a:t> </a:t>
            </a:r>
            <a:r>
              <a:rPr lang="de-DE" sz="1200" i="1" u="none" dirty="0" err="1"/>
              <a:t>results</a:t>
            </a:r>
            <a:r>
              <a:rPr lang="de-DE" sz="1200" i="1" u="none" dirty="0"/>
              <a:t> </a:t>
            </a:r>
            <a:r>
              <a:rPr lang="de-DE" sz="1200" i="1" u="none" dirty="0" err="1"/>
              <a:t>of</a:t>
            </a:r>
            <a:r>
              <a:rPr lang="de-DE" sz="1200" i="1" u="none" dirty="0"/>
              <a:t> different </a:t>
            </a:r>
            <a:r>
              <a:rPr lang="de-DE" sz="1200" i="1" u="none" dirty="0" err="1"/>
              <a:t>studies</a:t>
            </a:r>
            <a:r>
              <a:rPr lang="de-DE" sz="1200" i="1" u="none" dirty="0"/>
              <a:t> </a:t>
            </a:r>
            <a:r>
              <a:rPr lang="de-DE" sz="1200" i="1" u="none" dirty="0" err="1"/>
              <a:t>who</a:t>
            </a:r>
            <a:r>
              <a:rPr lang="de-DE" sz="1200" i="1" u="none" dirty="0"/>
              <a:t> </a:t>
            </a:r>
            <a:r>
              <a:rPr lang="de-DE" sz="1200" i="1" u="none" dirty="0" err="1"/>
              <a:t>showed</a:t>
            </a:r>
            <a:r>
              <a:rPr lang="de-DE" sz="1200" i="1" u="none" dirty="0"/>
              <a:t> </a:t>
            </a:r>
            <a:r>
              <a:rPr lang="de-DE" sz="1200" i="1" u="none" dirty="0" err="1"/>
              <a:t>that</a:t>
            </a:r>
            <a:r>
              <a:rPr lang="de-DE" sz="1200" i="1" u="none" dirty="0"/>
              <a:t> an </a:t>
            </a:r>
            <a:r>
              <a:rPr lang="de-DE" sz="1200" i="1" u="none" dirty="0" err="1"/>
              <a:t>energy</a:t>
            </a:r>
            <a:r>
              <a:rPr lang="de-DE" sz="1200" i="1" u="none" dirty="0"/>
              <a:t> </a:t>
            </a:r>
            <a:r>
              <a:rPr lang="de-DE" sz="1200" i="1" u="none" dirty="0" err="1"/>
              <a:t>efficient</a:t>
            </a:r>
            <a:r>
              <a:rPr lang="de-DE" sz="1200" i="1" u="none" dirty="0"/>
              <a:t> </a:t>
            </a:r>
            <a:r>
              <a:rPr lang="de-DE" sz="1200" i="1" u="none" dirty="0" err="1"/>
              <a:t>building</a:t>
            </a:r>
            <a:r>
              <a:rPr lang="de-DE" sz="1200" i="1" u="none" dirty="0"/>
              <a:t> </a:t>
            </a:r>
            <a:r>
              <a:rPr lang="de-DE" sz="1200" i="1" u="none" dirty="0" err="1"/>
              <a:t>or</a:t>
            </a:r>
            <a:r>
              <a:rPr lang="de-DE" sz="1200" i="1" u="none" dirty="0"/>
              <a:t> </a:t>
            </a:r>
            <a:r>
              <a:rPr lang="de-DE" sz="1200" i="1" u="none" dirty="0" err="1"/>
              <a:t>working</a:t>
            </a:r>
            <a:r>
              <a:rPr lang="de-DE" sz="1200" i="1" u="none" dirty="0"/>
              <a:t> </a:t>
            </a:r>
            <a:r>
              <a:rPr lang="de-DE" sz="1200" i="1" u="none" dirty="0" err="1"/>
              <a:t>conditions</a:t>
            </a:r>
            <a:r>
              <a:rPr lang="de-DE" sz="1200" i="1" u="none" dirty="0"/>
              <a:t> </a:t>
            </a:r>
            <a:r>
              <a:rPr lang="de-DE" sz="1200" i="1" u="none" dirty="0" err="1"/>
              <a:t>are</a:t>
            </a:r>
            <a:r>
              <a:rPr lang="de-DE" sz="1200" i="1" u="none" dirty="0"/>
              <a:t> </a:t>
            </a:r>
            <a:r>
              <a:rPr lang="de-DE" sz="1200" i="1" u="none" dirty="0" err="1"/>
              <a:t>healthy</a:t>
            </a:r>
            <a:r>
              <a:rPr lang="de-DE" sz="1200" i="1" u="none" dirty="0"/>
              <a:t> </a:t>
            </a:r>
            <a:r>
              <a:rPr lang="de-DE" sz="1200" i="1" u="none" dirty="0" err="1"/>
              <a:t>for</a:t>
            </a:r>
            <a:r>
              <a:rPr lang="de-DE" sz="1200" i="1" u="none" dirty="0"/>
              <a:t> </a:t>
            </a:r>
            <a:r>
              <a:rPr lang="de-DE" sz="1200" i="1" u="none" dirty="0" err="1"/>
              <a:t>employees</a:t>
            </a:r>
            <a:r>
              <a:rPr lang="de-DE" sz="1200" i="1" u="none" dirty="0"/>
              <a:t>.</a:t>
            </a:r>
            <a:endParaRPr lang="de-DE" u="none" dirty="0"/>
          </a:p>
          <a:p>
            <a:endParaRPr lang="de-DE" dirty="0"/>
          </a:p>
          <a:p>
            <a:r>
              <a:rPr lang="de-DE" dirty="0"/>
              <a:t>In </a:t>
            </a:r>
            <a:r>
              <a:rPr lang="de-DE" dirty="0" err="1"/>
              <a:t>the</a:t>
            </a:r>
            <a:r>
              <a:rPr lang="de-DE" dirty="0"/>
              <a:t> same </a:t>
            </a:r>
            <a:r>
              <a:rPr lang="de-DE" dirty="0" err="1"/>
              <a:t>example</a:t>
            </a:r>
            <a:r>
              <a:rPr lang="de-DE"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Example</a:t>
            </a:r>
            <a:r>
              <a:rPr lang="de-DE" dirty="0"/>
              <a:t> 1: </a:t>
            </a:r>
            <a:r>
              <a:rPr lang="de-DE" dirty="0" err="1"/>
              <a:t>Beyond</a:t>
            </a:r>
            <a:r>
              <a:rPr lang="de-DE" dirty="0"/>
              <a:t> Energy </a:t>
            </a:r>
            <a:r>
              <a:rPr lang="de-DE" dirty="0" err="1"/>
              <a:t>Savings</a:t>
            </a:r>
            <a:r>
              <a:rPr lang="de-DE" dirty="0"/>
              <a:t>: </a:t>
            </a:r>
            <a:r>
              <a:rPr lang="de-DE" dirty="0" err="1"/>
              <a:t>Quantifying</a:t>
            </a:r>
            <a:r>
              <a:rPr lang="de-DE" dirty="0"/>
              <a:t> </a:t>
            </a:r>
            <a:r>
              <a:rPr lang="de-DE" dirty="0" err="1"/>
              <a:t>the</a:t>
            </a:r>
            <a:r>
              <a:rPr lang="de-DE" dirty="0"/>
              <a:t> Additional Benefits </a:t>
            </a:r>
            <a:r>
              <a:rPr lang="de-DE" dirty="0" err="1"/>
              <a:t>from</a:t>
            </a:r>
            <a:r>
              <a:rPr lang="de-DE" dirty="0"/>
              <a:t> Energy Efficiency. The </a:t>
            </a:r>
            <a:r>
              <a:rPr lang="de-DE" dirty="0" err="1"/>
              <a:t>Mbenefits</a:t>
            </a:r>
            <a:r>
              <a:rPr lang="de-DE" dirty="0"/>
              <a:t> </a:t>
            </a:r>
            <a:r>
              <a:rPr lang="de-DE" dirty="0" err="1"/>
              <a:t>approach</a:t>
            </a:r>
            <a:r>
              <a:rPr lang="de-DE" dirty="0"/>
              <a:t> </a:t>
            </a:r>
            <a:r>
              <a:rPr lang="de-DE" dirty="0" err="1"/>
              <a:t>to</a:t>
            </a:r>
            <a:r>
              <a:rPr lang="de-DE" dirty="0"/>
              <a:t> </a:t>
            </a:r>
            <a:r>
              <a:rPr lang="de-DE" dirty="0" err="1"/>
              <a:t>investment</a:t>
            </a:r>
            <a:r>
              <a:rPr lang="de-DE" dirty="0"/>
              <a:t> </a:t>
            </a:r>
            <a:r>
              <a:rPr lang="de-DE" dirty="0" err="1"/>
              <a:t>projects</a:t>
            </a:r>
            <a:r>
              <a:rPr lang="de-DE" dirty="0"/>
              <a:t>, Catherine Cooremans, (2021): </a:t>
            </a:r>
            <a:r>
              <a:rPr lang="de-DE" dirty="0" err="1"/>
              <a:t>replacing</a:t>
            </a:r>
            <a:r>
              <a:rPr lang="de-DE" dirty="0"/>
              <a:t> </a:t>
            </a:r>
            <a:r>
              <a:rPr lang="de-DE" dirty="0" err="1"/>
              <a:t>of</a:t>
            </a:r>
            <a:r>
              <a:rPr lang="de-DE" dirty="0"/>
              <a:t> </a:t>
            </a:r>
            <a:r>
              <a:rPr lang="de-DE" dirty="0" err="1"/>
              <a:t>baking</a:t>
            </a:r>
            <a:r>
              <a:rPr lang="de-DE" dirty="0"/>
              <a:t> </a:t>
            </a:r>
            <a:r>
              <a:rPr lang="de-DE" dirty="0" err="1"/>
              <a:t>ovens</a:t>
            </a:r>
            <a:r>
              <a:rPr lang="de-DE" dirty="0"/>
              <a:t> in an </a:t>
            </a:r>
            <a:r>
              <a:rPr lang="de-DE" dirty="0" err="1"/>
              <a:t>industrial</a:t>
            </a:r>
            <a:r>
              <a:rPr lang="de-DE" dirty="0"/>
              <a:t> </a:t>
            </a:r>
            <a:r>
              <a:rPr lang="de-DE" dirty="0" err="1"/>
              <a:t>bakery</a:t>
            </a:r>
            <a:r>
              <a:rPr lang="de-DE" dirty="0"/>
              <a:t> </a:t>
            </a:r>
            <a:r>
              <a:rPr lang="de-DE" dirty="0" err="1"/>
              <a:t>can</a:t>
            </a:r>
            <a:r>
              <a:rPr lang="de-DE" dirty="0"/>
              <a:t> </a:t>
            </a:r>
            <a:r>
              <a:rPr lang="de-DE" dirty="0" err="1"/>
              <a:t>lead</a:t>
            </a:r>
            <a:r>
              <a:rPr lang="de-DE" dirty="0"/>
              <a:t> </a:t>
            </a:r>
            <a:r>
              <a:rPr lang="de-DE" dirty="0" err="1"/>
              <a:t>to</a:t>
            </a:r>
            <a:r>
              <a:rPr lang="de-DE" dirty="0"/>
              <a:t>:</a:t>
            </a:r>
          </a:p>
          <a:p>
            <a:pPr marL="171450" indent="-171450">
              <a:buFontTx/>
              <a:buChar char="-"/>
            </a:pPr>
            <a:r>
              <a:rPr lang="de-DE" dirty="0"/>
              <a:t>Lower </a:t>
            </a:r>
            <a:r>
              <a:rPr lang="de-DE" dirty="0" err="1"/>
              <a:t>workplace</a:t>
            </a:r>
            <a:r>
              <a:rPr lang="de-DE" dirty="0"/>
              <a:t> </a:t>
            </a:r>
            <a:r>
              <a:rPr lang="de-DE" dirty="0" err="1"/>
              <a:t>accident</a:t>
            </a:r>
            <a:r>
              <a:rPr lang="de-DE" dirty="0"/>
              <a:t> </a:t>
            </a:r>
            <a:r>
              <a:rPr lang="de-DE" dirty="0" err="1"/>
              <a:t>risk</a:t>
            </a:r>
            <a:endParaRPr lang="de-DE" dirty="0"/>
          </a:p>
          <a:p>
            <a:pPr marL="171450" indent="-171450">
              <a:buFontTx/>
              <a:buChar char="-"/>
            </a:pPr>
            <a:r>
              <a:rPr lang="de-DE" dirty="0" err="1"/>
              <a:t>Increased</a:t>
            </a:r>
            <a:r>
              <a:rPr lang="de-DE" dirty="0"/>
              <a:t> </a:t>
            </a:r>
            <a:r>
              <a:rPr lang="de-DE" dirty="0" err="1"/>
              <a:t>staff</a:t>
            </a:r>
            <a:r>
              <a:rPr lang="de-DE" dirty="0"/>
              <a:t> </a:t>
            </a:r>
            <a:r>
              <a:rPr lang="de-DE" dirty="0" err="1"/>
              <a:t>satisfaction</a:t>
            </a:r>
            <a:r>
              <a:rPr lang="de-DE" dirty="0"/>
              <a:t> and </a:t>
            </a:r>
            <a:r>
              <a:rPr lang="de-DE" dirty="0" err="1"/>
              <a:t>loyality</a:t>
            </a:r>
            <a:endParaRPr lang="de-DE" dirty="0"/>
          </a:p>
          <a:p>
            <a:pPr marL="171450" indent="-171450">
              <a:buFontTx/>
              <a:buChar char="-"/>
            </a:pPr>
            <a:endParaRPr lang="de-DE" dirty="0"/>
          </a:p>
          <a:p>
            <a:pPr marL="0" indent="0">
              <a:buFontTx/>
              <a:buNone/>
            </a:pPr>
            <a:r>
              <a:rPr lang="de-DE" dirty="0" err="1"/>
              <a:t>You</a:t>
            </a:r>
            <a:r>
              <a:rPr lang="de-DE" dirty="0"/>
              <a:t> </a:t>
            </a:r>
            <a:r>
              <a:rPr lang="de-DE" dirty="0" err="1"/>
              <a:t>can</a:t>
            </a:r>
            <a:r>
              <a:rPr lang="de-DE" dirty="0"/>
              <a:t> also </a:t>
            </a:r>
            <a:r>
              <a:rPr lang="de-DE" dirty="0" err="1"/>
              <a:t>mention</a:t>
            </a:r>
            <a:r>
              <a:rPr lang="de-DE" dirty="0"/>
              <a:t> </a:t>
            </a:r>
            <a:r>
              <a:rPr lang="de-DE" dirty="0" err="1"/>
              <a:t>the</a:t>
            </a:r>
            <a:r>
              <a:rPr lang="de-DE" dirty="0"/>
              <a:t> </a:t>
            </a:r>
            <a:r>
              <a:rPr lang="de-DE" dirty="0" err="1"/>
              <a:t>following</a:t>
            </a:r>
            <a:r>
              <a:rPr lang="de-DE" dirty="0"/>
              <a:t> </a:t>
            </a:r>
            <a:r>
              <a:rPr lang="de-DE" dirty="0" err="1"/>
              <a:t>studies</a:t>
            </a:r>
            <a:r>
              <a:rPr lang="de-DE" dirty="0"/>
              <a:t>: </a:t>
            </a:r>
          </a:p>
          <a:p>
            <a:pPr marL="0" indent="0">
              <a:buFontTx/>
              <a:buNone/>
            </a:pPr>
            <a:endParaRPr lang="de-DE" dirty="0"/>
          </a:p>
          <a:p>
            <a:pPr marL="0" indent="0">
              <a:buFontTx/>
              <a:buNone/>
            </a:pPr>
            <a:r>
              <a:rPr lang="en-US" dirty="0"/>
              <a:t>“A study by Mills &amp; Rosenfeld shows that the implementation of Energy Efficiency measures is associated with an improved working environment, increased comfort, health and safety in the workplace. The following three examples illustrate this:</a:t>
            </a:r>
          </a:p>
          <a:p>
            <a:pPr marL="171450" indent="-171450">
              <a:buFontTx/>
              <a:buChar char="-"/>
            </a:pPr>
            <a:r>
              <a:rPr lang="en-US" dirty="0"/>
              <a:t>Better insulated windows lead to increased thermal comfort, reduced sound transmission and improved fire safety.</a:t>
            </a:r>
          </a:p>
          <a:p>
            <a:pPr marL="171450" indent="-171450">
              <a:buFontTx/>
              <a:buChar char="-"/>
            </a:pPr>
            <a:r>
              <a:rPr lang="en-US" dirty="0"/>
              <a:t>Efficient lighting (with high-frequency electronic ballasts) leads to improved visual comfort, increased work productivity and causes significantly fewer headaches than magnetic ballasts-</a:t>
            </a:r>
          </a:p>
          <a:p>
            <a:pPr marL="171450" indent="-171450">
              <a:buFontTx/>
              <a:buChar char="-"/>
            </a:pPr>
            <a:r>
              <a:rPr lang="en-US" dirty="0"/>
              <a:t>Efficient ventilation reduces the concentration of pollutants and leads to improved air quality </a:t>
            </a:r>
          </a:p>
          <a:p>
            <a:pPr marL="171450" indent="-171450">
              <a:buFontTx/>
              <a:buChar char="-"/>
            </a:pPr>
            <a:r>
              <a:rPr lang="en-US" dirty="0"/>
              <a:t>Improved conditions can help retain and attract qualified staff. They also help to improve employees' work performance. </a:t>
            </a:r>
          </a:p>
          <a:p>
            <a:pPr marL="0" indent="0">
              <a:buFontTx/>
              <a:buNone/>
            </a:pPr>
            <a:endParaRPr lang="en-US" dirty="0"/>
          </a:p>
          <a:p>
            <a:pPr marL="0" indent="0">
              <a:buFontTx/>
              <a:buNone/>
            </a:pPr>
            <a:r>
              <a:rPr lang="en-US" dirty="0"/>
              <a:t>Source: Mills, E., &amp; Rosenfeld, A. (1996). Consumer Non-Energy Benefits as a motivation for making energy-efficiency improvements. Energy, 21(7-8), 707-720” From the tool/ website : https://www.multiple-benefits.ch (last visited 02.11.2021)</a:t>
            </a:r>
            <a:endParaRPr lang="de-DE" dirty="0"/>
          </a:p>
          <a:p>
            <a:pPr marL="0" indent="0">
              <a:buFontTx/>
              <a:buNone/>
            </a:pPr>
            <a:endParaRPr lang="de-DE" dirty="0"/>
          </a:p>
          <a:p>
            <a:pPr marL="0" indent="0">
              <a:buFontTx/>
              <a:buNone/>
            </a:pPr>
            <a:r>
              <a:rPr lang="en-US" dirty="0"/>
              <a:t>“Increasing the health of employees Researchers from Harvard and the State University of New York studied the health effects of working in an energy-efficient health effects of working in an energy-efficient building with improved ventilation compared to a conventional building environment. The results are quite startling. Employees who worked in an energy efficient building showed:</a:t>
            </a:r>
          </a:p>
          <a:p>
            <a:pPr marL="171450" indent="-171450">
              <a:buFont typeface="Arial" panose="020B0604020202020204" pitchFamily="34" charset="0"/>
              <a:buChar char="•"/>
            </a:pPr>
            <a:r>
              <a:rPr lang="en-US" dirty="0"/>
              <a:t>26% higher cognitive function</a:t>
            </a:r>
          </a:p>
          <a:p>
            <a:pPr marL="171450" indent="-171450">
              <a:buFont typeface="Arial" panose="020B0604020202020204" pitchFamily="34" charset="0"/>
              <a:buChar char="•"/>
            </a:pPr>
            <a:r>
              <a:rPr lang="en-US" dirty="0"/>
              <a:t>6% higher sleep quality</a:t>
            </a:r>
          </a:p>
          <a:p>
            <a:pPr marL="171450" indent="-171450">
              <a:buFont typeface="Arial" panose="020B0604020202020204" pitchFamily="34" charset="0"/>
              <a:buChar char="•"/>
            </a:pPr>
            <a:r>
              <a:rPr lang="en-US" dirty="0"/>
              <a:t>30% fewer symptoms of "sick building syndrome" (a condition characterized by complaints such as headaches such as headaches, watery eyes, itchy skin and irritated mucous membranes, and is mucous membranes and can be caused by an increased concentration of pollutants in the in the workplace)</a:t>
            </a:r>
          </a:p>
          <a:p>
            <a:pPr marL="0" indent="0">
              <a:buFontTx/>
              <a:buNone/>
            </a:pPr>
            <a:endParaRPr lang="en-US" dirty="0"/>
          </a:p>
          <a:p>
            <a:pPr marL="0" indent="0">
              <a:buFontTx/>
              <a:buNone/>
            </a:pPr>
            <a:r>
              <a:rPr lang="en-US" dirty="0"/>
              <a:t>Source: Edie Newsroom (2016, October 26). Green building design is a smart business move, finds report.”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From the tool/ website : https://www.multiple-benefits.ch (last visited 02.11.2021)</a:t>
            </a:r>
            <a:endParaRPr lang="de-DE" dirty="0"/>
          </a:p>
          <a:p>
            <a:pPr marL="0" indent="0">
              <a:buFontTx/>
              <a:buNone/>
            </a:pP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23</a:t>
            </a:fld>
            <a:endParaRPr lang="de-DE"/>
          </a:p>
        </p:txBody>
      </p:sp>
    </p:spTree>
    <p:extLst>
      <p:ext uri="{BB962C8B-B14F-4D97-AF65-F5344CB8AC3E}">
        <p14:creationId xmlns:p14="http://schemas.microsoft.com/office/powerpoint/2010/main" val="27761576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MB </a:t>
            </a:r>
            <a:r>
              <a:rPr lang="de-DE" dirty="0" err="1"/>
              <a:t>can</a:t>
            </a:r>
            <a:r>
              <a:rPr lang="de-DE" dirty="0"/>
              <a:t> </a:t>
            </a:r>
            <a:r>
              <a:rPr lang="de-DE" dirty="0" err="1"/>
              <a:t>help</a:t>
            </a:r>
            <a:r>
              <a:rPr lang="de-DE" dirty="0"/>
              <a:t> </a:t>
            </a:r>
            <a:r>
              <a:rPr lang="de-DE" dirty="0" err="1"/>
              <a:t>reduce</a:t>
            </a:r>
            <a:r>
              <a:rPr lang="de-DE" dirty="0"/>
              <a:t> </a:t>
            </a:r>
            <a:r>
              <a:rPr lang="de-DE" dirty="0" err="1"/>
              <a:t>the</a:t>
            </a:r>
            <a:r>
              <a:rPr lang="de-DE" dirty="0"/>
              <a:t> </a:t>
            </a:r>
            <a:r>
              <a:rPr lang="de-DE" dirty="0" err="1"/>
              <a:t>impacts</a:t>
            </a:r>
            <a:r>
              <a:rPr lang="de-DE" dirty="0"/>
              <a:t> on </a:t>
            </a:r>
            <a:r>
              <a:rPr lang="de-DE" dirty="0" err="1"/>
              <a:t>the</a:t>
            </a:r>
            <a:r>
              <a:rPr lang="de-DE" dirty="0"/>
              <a:t> </a:t>
            </a:r>
            <a:r>
              <a:rPr lang="de-DE" dirty="0" err="1"/>
              <a:t>environment</a:t>
            </a:r>
            <a:r>
              <a:rPr lang="de-DE" dirty="0"/>
              <a:t> </a:t>
            </a:r>
            <a:r>
              <a:rPr lang="de-DE" dirty="0" err="1"/>
              <a:t>reducing</a:t>
            </a:r>
            <a:r>
              <a:rPr lang="de-DE" dirty="0"/>
              <a:t> </a:t>
            </a:r>
            <a:r>
              <a:rPr lang="de-DE" dirty="0" err="1"/>
              <a:t>waste</a:t>
            </a:r>
            <a:r>
              <a:rPr lang="de-DE" dirty="0"/>
              <a:t> and </a:t>
            </a:r>
            <a:r>
              <a:rPr lang="de-DE" dirty="0" err="1"/>
              <a:t>emissions</a:t>
            </a:r>
            <a:r>
              <a:rPr lang="de-DE" dirty="0"/>
              <a:t>.</a:t>
            </a:r>
          </a:p>
          <a:p>
            <a:endParaRPr lang="de-DE" dirty="0"/>
          </a:p>
          <a:p>
            <a:r>
              <a:rPr lang="de-DE" dirty="0" err="1"/>
              <a:t>Example</a:t>
            </a:r>
            <a:r>
              <a:rPr lang="de-DE" dirty="0"/>
              <a:t> </a:t>
            </a:r>
            <a:r>
              <a:rPr lang="de-DE" dirty="0" err="1"/>
              <a:t>from</a:t>
            </a:r>
            <a:r>
              <a:rPr lang="de-DE" dirty="0"/>
              <a:t> </a:t>
            </a:r>
            <a:r>
              <a:rPr lang="de-DE" dirty="0" err="1"/>
              <a:t>study</a:t>
            </a:r>
            <a:r>
              <a:rPr lang="de-DE" dirty="0"/>
              <a:t>: </a:t>
            </a:r>
          </a:p>
          <a:p>
            <a:endParaRPr lang="de-DE" dirty="0"/>
          </a:p>
          <a:p>
            <a:r>
              <a:rPr lang="de-DE" b="1" dirty="0" err="1"/>
              <a:t>Reduction</a:t>
            </a:r>
            <a:r>
              <a:rPr lang="de-DE" b="1" dirty="0"/>
              <a:t> </a:t>
            </a:r>
            <a:r>
              <a:rPr lang="de-DE" b="1" dirty="0" err="1"/>
              <a:t>of</a:t>
            </a:r>
            <a:r>
              <a:rPr lang="de-DE" b="1" dirty="0"/>
              <a:t> </a:t>
            </a:r>
            <a:r>
              <a:rPr lang="de-DE" b="1" dirty="0" err="1"/>
              <a:t>Waste</a:t>
            </a:r>
            <a:endParaRPr lang="de-DE" b="1" dirty="0"/>
          </a:p>
          <a:p>
            <a:r>
              <a:rPr lang="en-US" dirty="0"/>
              <a:t>“About one third (32%) of the 74 companies surveyed by </a:t>
            </a:r>
            <a:r>
              <a:rPr lang="en-US" dirty="0" err="1"/>
              <a:t>Finman</a:t>
            </a:r>
            <a:r>
              <a:rPr lang="en-US" dirty="0"/>
              <a:t> and </a:t>
            </a:r>
            <a:r>
              <a:rPr lang="en-US" dirty="0" err="1"/>
              <a:t>Laitner</a:t>
            </a:r>
            <a:r>
              <a:rPr lang="en-US" dirty="0"/>
              <a:t> (2001) reported a change in waste generation after implementing Energy Efficiency measures. Of these 24 companies, almost 60% reported a positive change (i.e. a reduction) in waste generation. Most of the companies reported that they had to dispose of fewer burnt-out light bulbs and that they wasted less water in the production process. </a:t>
            </a:r>
          </a:p>
          <a:p>
            <a:endParaRPr lang="en-US" dirty="0"/>
          </a:p>
          <a:p>
            <a:r>
              <a:rPr lang="en-US" dirty="0"/>
              <a:t>Source: </a:t>
            </a:r>
            <a:r>
              <a:rPr lang="en-US" dirty="0" err="1"/>
              <a:t>Finman</a:t>
            </a:r>
            <a:r>
              <a:rPr lang="en-US" dirty="0"/>
              <a:t>, H., &amp; </a:t>
            </a:r>
            <a:r>
              <a:rPr lang="en-US" dirty="0" err="1"/>
              <a:t>Laitner</a:t>
            </a:r>
            <a:r>
              <a:rPr lang="en-US" dirty="0"/>
              <a:t>, J.A. (2001). Industry, Energy Efficiency and productivity improvements. In Proceedings of the 2001 </a:t>
            </a:r>
            <a:r>
              <a:rPr lang="en-US" dirty="0" err="1"/>
              <a:t>ACeee</a:t>
            </a:r>
            <a:r>
              <a:rPr lang="en-US" dirty="0"/>
              <a:t> Summer Study on Energy Efficiency in Industry, 2001.”</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From the tool/ website : https://www.multiple-benefits.ch (last visited 02.11.2021)</a:t>
            </a:r>
            <a:endParaRPr lang="de-DE" dirty="0"/>
          </a:p>
          <a:p>
            <a:endParaRPr lang="en-US" dirty="0"/>
          </a:p>
        </p:txBody>
      </p:sp>
      <p:sp>
        <p:nvSpPr>
          <p:cNvPr id="4" name="Foliennummernplatzhalter 3"/>
          <p:cNvSpPr>
            <a:spLocks noGrp="1"/>
          </p:cNvSpPr>
          <p:nvPr>
            <p:ph type="sldNum" sz="quarter" idx="5"/>
          </p:nvPr>
        </p:nvSpPr>
        <p:spPr/>
        <p:txBody>
          <a:bodyPr/>
          <a:lstStyle/>
          <a:p>
            <a:fld id="{FC42A464-CEEB-46BE-BA78-99FAC69E9C00}" type="slidenum">
              <a:rPr lang="de-DE" smtClean="0"/>
              <a:t>24</a:t>
            </a:fld>
            <a:endParaRPr lang="de-DE"/>
          </a:p>
        </p:txBody>
      </p:sp>
    </p:spTree>
    <p:extLst>
      <p:ext uri="{BB962C8B-B14F-4D97-AF65-F5344CB8AC3E}">
        <p14:creationId xmlns:p14="http://schemas.microsoft.com/office/powerpoint/2010/main" val="12463141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Finally</a:t>
            </a:r>
            <a:r>
              <a:rPr lang="de-DE" dirty="0"/>
              <a:t>, MB </a:t>
            </a:r>
            <a:r>
              <a:rPr lang="de-DE" dirty="0" err="1"/>
              <a:t>can</a:t>
            </a:r>
            <a:r>
              <a:rPr lang="de-DE" dirty="0"/>
              <a:t> </a:t>
            </a:r>
            <a:r>
              <a:rPr lang="de-DE" dirty="0" err="1"/>
              <a:t>help</a:t>
            </a:r>
            <a:r>
              <a:rPr lang="de-DE" dirty="0"/>
              <a:t> </a:t>
            </a:r>
            <a:r>
              <a:rPr lang="de-DE" dirty="0" err="1"/>
              <a:t>improving</a:t>
            </a:r>
            <a:r>
              <a:rPr lang="de-DE" dirty="0"/>
              <a:t> </a:t>
            </a:r>
            <a:r>
              <a:rPr lang="de-DE" dirty="0" err="1"/>
              <a:t>the</a:t>
            </a:r>
            <a:r>
              <a:rPr lang="de-DE" dirty="0"/>
              <a:t> </a:t>
            </a:r>
            <a:r>
              <a:rPr lang="de-DE" dirty="0" err="1"/>
              <a:t>brand</a:t>
            </a:r>
            <a:r>
              <a:rPr lang="de-DE" dirty="0"/>
              <a:t> </a:t>
            </a:r>
            <a:r>
              <a:rPr lang="de-DE" dirty="0" err="1"/>
              <a:t>image</a:t>
            </a:r>
            <a:r>
              <a:rPr lang="de-DE" dirty="0"/>
              <a:t>, </a:t>
            </a:r>
            <a:r>
              <a:rPr lang="de-DE" dirty="0" err="1"/>
              <a:t>competitiveness</a:t>
            </a:r>
            <a:r>
              <a:rPr lang="de-DE" dirty="0"/>
              <a:t> and </a:t>
            </a:r>
            <a:r>
              <a:rPr lang="de-DE" dirty="0" err="1"/>
              <a:t>meet</a:t>
            </a:r>
            <a:r>
              <a:rPr lang="de-DE" dirty="0"/>
              <a:t> </a:t>
            </a:r>
            <a:r>
              <a:rPr lang="de-DE" dirty="0" err="1"/>
              <a:t>customer</a:t>
            </a:r>
            <a:r>
              <a:rPr lang="de-DE" dirty="0"/>
              <a:t> and </a:t>
            </a:r>
            <a:r>
              <a:rPr lang="de-DE" dirty="0" err="1"/>
              <a:t>regulatory</a:t>
            </a:r>
            <a:r>
              <a:rPr lang="de-DE" dirty="0"/>
              <a:t> </a:t>
            </a:r>
            <a:r>
              <a:rPr lang="de-DE" dirty="0" err="1"/>
              <a:t>requirements</a:t>
            </a:r>
            <a:r>
              <a:rPr lang="de-DE" dirty="0"/>
              <a:t>.</a:t>
            </a:r>
          </a:p>
          <a:p>
            <a:endParaRPr lang="de-DE" dirty="0"/>
          </a:p>
          <a:p>
            <a:r>
              <a:rPr lang="de-DE" b="1" dirty="0" err="1"/>
              <a:t>Improving</a:t>
            </a:r>
            <a:r>
              <a:rPr lang="de-DE" b="1" dirty="0"/>
              <a:t> </a:t>
            </a:r>
            <a:r>
              <a:rPr lang="de-DE" b="1" dirty="0" err="1"/>
              <a:t>the</a:t>
            </a:r>
            <a:r>
              <a:rPr lang="de-DE" b="1" dirty="0"/>
              <a:t> </a:t>
            </a:r>
            <a:r>
              <a:rPr lang="de-DE" b="1" dirty="0" err="1"/>
              <a:t>corporate</a:t>
            </a:r>
            <a:r>
              <a:rPr lang="de-DE" b="1" dirty="0"/>
              <a:t> </a:t>
            </a:r>
            <a:r>
              <a:rPr lang="de-DE" b="1" dirty="0" err="1"/>
              <a:t>image</a:t>
            </a:r>
            <a:endParaRPr lang="de-DE" b="1" dirty="0"/>
          </a:p>
          <a:p>
            <a:r>
              <a:rPr lang="en-US" dirty="0"/>
              <a:t>“The implementation of environmental measures with a focus on energy and pollution has a positive impact on both market performance and corporate reputation. A IPSOS (2016) global trends survey underscores this connection:</a:t>
            </a:r>
          </a:p>
          <a:p>
            <a:pPr marL="171450" indent="-171450">
              <a:buFont typeface="Arial" panose="020B0604020202020204" pitchFamily="34" charset="0"/>
              <a:buChar char="•"/>
            </a:pPr>
            <a:r>
              <a:rPr lang="en-US" dirty="0"/>
              <a:t>61% of respondents said they were concerned about buying products from sustainable brands and showed a higher brands and showed a higher willingness to pay for them.</a:t>
            </a:r>
          </a:p>
          <a:p>
            <a:pPr marL="171450" indent="-171450">
              <a:buFont typeface="Arial" panose="020B0604020202020204" pitchFamily="34" charset="0"/>
              <a:buChar char="•"/>
            </a:pPr>
            <a:r>
              <a:rPr lang="en-US" dirty="0"/>
              <a:t>68% of respondents are convinced that the most successful brands of the future will be </a:t>
            </a:r>
            <a:r>
              <a:rPr lang="en-US" dirty="0" err="1"/>
              <a:t>characterised</a:t>
            </a:r>
            <a:r>
              <a:rPr lang="en-US" dirty="0"/>
              <a:t> will distinguish themselves by offering a good product and service as well as making a positive contribution to society, they make a positive contribution to our society.</a:t>
            </a:r>
          </a:p>
          <a:p>
            <a:endParaRPr lang="en-US" dirty="0"/>
          </a:p>
          <a:p>
            <a:r>
              <a:rPr lang="en-US" dirty="0"/>
              <a:t>Source: IPSOS (2017). Just how much do sustainability and brand purpose matter?”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From the tool/ website : https://www.multiple-benefits.ch (last visited 02.11.2021)</a:t>
            </a:r>
            <a:endParaRPr lang="de-DE" dirty="0"/>
          </a:p>
          <a:p>
            <a:endParaRPr lang="de-DE" dirty="0"/>
          </a:p>
          <a:p>
            <a:r>
              <a:rPr lang="en-US" b="1" dirty="0"/>
              <a:t>Improving the working environment</a:t>
            </a:r>
          </a:p>
          <a:p>
            <a:r>
              <a:rPr lang="en-US" dirty="0"/>
              <a:t>“</a:t>
            </a:r>
            <a:r>
              <a:rPr lang="en-US" dirty="0" err="1"/>
              <a:t>Burbano's</a:t>
            </a:r>
            <a:r>
              <a:rPr lang="en-US" dirty="0"/>
              <a:t> research showed that employees care about the meaning and purpose of their work and are willing to forgo financial incentives in </a:t>
            </a:r>
            <a:r>
              <a:rPr lang="en-US" dirty="0" err="1"/>
              <a:t>favour</a:t>
            </a:r>
            <a:r>
              <a:rPr lang="en-US" dirty="0"/>
              <a:t> of non-financial ones.</a:t>
            </a:r>
          </a:p>
          <a:p>
            <a:r>
              <a:rPr lang="en-US" dirty="0"/>
              <a:t>financial incentives. The Cone Communications Millennial Employee Engagement Study underlines the relevance of such non-financial aspects. of such non-financial aspects:</a:t>
            </a:r>
          </a:p>
          <a:p>
            <a:pPr marL="171450" indent="-171450">
              <a:buFont typeface="Arial" panose="020B0604020202020204" pitchFamily="34" charset="0"/>
              <a:buChar char="•"/>
            </a:pPr>
            <a:r>
              <a:rPr lang="en-US" dirty="0"/>
              <a:t>83% of respondents showed greater loyalty to companies that help them contribute to social and environmental causes. contribute to social and environmental issues.</a:t>
            </a:r>
          </a:p>
          <a:p>
            <a:pPr marL="171450" indent="-171450">
              <a:buFont typeface="Arial" panose="020B0604020202020204" pitchFamily="34" charset="0"/>
              <a:buChar char="•"/>
            </a:pPr>
            <a:r>
              <a:rPr lang="en-US" dirty="0"/>
              <a:t>76% of respondents said they take a company's social and environmental commitment into account when looking for a job. commitment when looking for a job.</a:t>
            </a:r>
          </a:p>
          <a:p>
            <a:endParaRPr lang="en-US" dirty="0"/>
          </a:p>
          <a:p>
            <a:r>
              <a:rPr lang="en-US" dirty="0"/>
              <a:t>Source: </a:t>
            </a:r>
            <a:r>
              <a:rPr lang="en-US" dirty="0" err="1"/>
              <a:t>Burbano</a:t>
            </a:r>
            <a:r>
              <a:rPr lang="en-US" dirty="0"/>
              <a:t>, V. C. (2016). Social responsibility messages and worker wage requirements: Field experimental evidence from online labor marketplaces. Organization Science, 27(4), 1010-1028.”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From the tool/ website : https://www.multiple-benefits.ch (last visited 02.11.2021)</a:t>
            </a:r>
            <a:endParaRPr lang="de-DE" dirty="0"/>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25</a:t>
            </a:fld>
            <a:endParaRPr lang="de-DE"/>
          </a:p>
        </p:txBody>
      </p:sp>
    </p:spTree>
    <p:extLst>
      <p:ext uri="{BB962C8B-B14F-4D97-AF65-F5344CB8AC3E}">
        <p14:creationId xmlns:p14="http://schemas.microsoft.com/office/powerpoint/2010/main" val="19948764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de-DE" i="1" u="sng" dirty="0" err="1"/>
              <a:t>Instruction</a:t>
            </a:r>
            <a:r>
              <a:rPr lang="de-DE" i="1" u="sng" dirty="0"/>
              <a:t> </a:t>
            </a:r>
            <a:r>
              <a:rPr lang="de-DE" i="1" u="sng" dirty="0" err="1"/>
              <a:t>to</a:t>
            </a:r>
            <a:r>
              <a:rPr lang="de-DE" i="1" u="sng" dirty="0"/>
              <a:t> </a:t>
            </a:r>
            <a:r>
              <a:rPr lang="de-DE" i="1" u="sng" dirty="0" err="1"/>
              <a:t>trainer</a:t>
            </a:r>
            <a:r>
              <a:rPr lang="de-DE" i="1" u="none" dirty="0"/>
              <a:t>: </a:t>
            </a:r>
            <a:r>
              <a:rPr lang="en-US" b="0" i="1" u="none" strike="noStrike" baseline="0" dirty="0"/>
              <a:t>Before showing the results, ask participants, what kind of NEBs are most of the time considered in Energy Efficiency investments. Optional: you could ask participants to reflect on this before the actual workshop.</a:t>
            </a:r>
          </a:p>
          <a:p>
            <a:pPr algn="l"/>
            <a:endParaRPr lang="en-US" b="0" i="1" u="none" strike="noStrike" baseline="0" dirty="0"/>
          </a:p>
          <a:p>
            <a:pPr algn="l"/>
            <a:r>
              <a:rPr lang="en-US" b="0" i="1" u="none" strike="noStrike" baseline="0" dirty="0"/>
              <a:t>Pay attention if participants mostly name NEBs that are easy to quantify or not. </a:t>
            </a:r>
          </a:p>
          <a:p>
            <a:pPr algn="l"/>
            <a:r>
              <a:rPr lang="en-US" b="0" i="1" u="none" strike="noStrike" baseline="0" dirty="0"/>
              <a:t>Participants can give their answer or they can write their ideas with an online tool and you can show the results.</a:t>
            </a:r>
          </a:p>
          <a:p>
            <a:pPr algn="l"/>
            <a:endParaRPr lang="en-US" b="0" i="1" u="none" strike="noStrike" baseline="0" dirty="0"/>
          </a:p>
          <a:p>
            <a:pPr algn="l"/>
            <a:r>
              <a:rPr lang="en-US" b="0" i="1" u="none" strike="noStrike" baseline="0" dirty="0"/>
              <a:t>Alternative: list all </a:t>
            </a:r>
            <a:r>
              <a:rPr lang="en-US" b="0" i="1" u="none" strike="noStrike" baseline="0" dirty="0" err="1"/>
              <a:t>NEBsf</a:t>
            </a:r>
            <a:r>
              <a:rPr lang="en-US" b="0" i="1" u="none" strike="noStrike" baseline="0" dirty="0"/>
              <a:t> rom the figure next slide in an online tool and ask participants to rank them.</a:t>
            </a:r>
          </a:p>
          <a:p>
            <a:pPr algn="l"/>
            <a:r>
              <a:rPr lang="en-US" b="0" i="1" u="none" strike="noStrike" baseline="0" dirty="0"/>
              <a:t>In a presence training you can pick 5 NEBs and ask the participants to rank them. </a:t>
            </a:r>
            <a:endParaRPr lang="en-US" b="0" i="0" u="none" strike="noStrike" baseline="0" dirty="0"/>
          </a:p>
          <a:p>
            <a:pPr marL="0" indent="0" algn="l">
              <a:buFontTx/>
              <a:buNone/>
            </a:pPr>
            <a:r>
              <a:rPr lang="en-US" b="0" i="0" u="none" strike="noStrike"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u="none" strike="noStrike" baseline="0" dirty="0"/>
          </a:p>
        </p:txBody>
      </p:sp>
      <p:sp>
        <p:nvSpPr>
          <p:cNvPr id="4" name="Foliennummernplatzhalter 3"/>
          <p:cNvSpPr>
            <a:spLocks noGrp="1"/>
          </p:cNvSpPr>
          <p:nvPr>
            <p:ph type="sldNum" sz="quarter" idx="5"/>
          </p:nvPr>
        </p:nvSpPr>
        <p:spPr/>
        <p:txBody>
          <a:bodyPr/>
          <a:lstStyle/>
          <a:p>
            <a:fld id="{FC42A464-CEEB-46BE-BA78-99FAC69E9C00}" type="slidenum">
              <a:rPr lang="de-DE" smtClean="0"/>
              <a:t>26</a:t>
            </a:fld>
            <a:endParaRPr lang="de-DE"/>
          </a:p>
        </p:txBody>
      </p:sp>
    </p:spTree>
    <p:extLst>
      <p:ext uri="{BB962C8B-B14F-4D97-AF65-F5344CB8AC3E}">
        <p14:creationId xmlns:p14="http://schemas.microsoft.com/office/powerpoint/2010/main" val="10975919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en-US" b="0" i="0" u="none" strike="noStrike" baseline="0" dirty="0"/>
              <a:t>This graphic shows what kind of non-energy benefit is most often considered by companies.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a:t>Source: Management as a Key Driver of Energy Performance – Final Report, 15 November 2017  – Table 16</a:t>
            </a:r>
          </a:p>
          <a:p>
            <a:pPr algn="l"/>
            <a:endParaRPr lang="en-US" b="0" i="0" u="none" strike="noStrike" baseline="0" dirty="0"/>
          </a:p>
          <a:p>
            <a:pPr algn="l"/>
            <a:r>
              <a:rPr lang="de-DE" i="1" u="sng" dirty="0" err="1"/>
              <a:t>Instruction</a:t>
            </a:r>
            <a:r>
              <a:rPr lang="de-DE" i="1" u="sng" dirty="0"/>
              <a:t> </a:t>
            </a:r>
            <a:r>
              <a:rPr lang="de-DE" i="1" u="sng" dirty="0" err="1"/>
              <a:t>to</a:t>
            </a:r>
            <a:r>
              <a:rPr lang="de-DE" i="1" u="sng" dirty="0"/>
              <a:t> </a:t>
            </a:r>
            <a:r>
              <a:rPr lang="de-DE" i="1" u="sng" dirty="0" err="1"/>
              <a:t>trainer</a:t>
            </a:r>
            <a:r>
              <a:rPr lang="de-DE" i="1" u="none" dirty="0"/>
              <a:t>: </a:t>
            </a:r>
            <a:r>
              <a:rPr lang="en-US" b="0" i="1" u="none" strike="noStrike" baseline="0" dirty="0"/>
              <a:t>Discussion with participants if you haven’t spent to much time on the previous question already: </a:t>
            </a:r>
          </a:p>
          <a:p>
            <a:pPr marL="285750" indent="-285750" algn="l">
              <a:buFontTx/>
              <a:buChar char="-"/>
            </a:pPr>
            <a:r>
              <a:rPr lang="en-US" b="0" i="1" u="none" strike="noStrike" baseline="0" dirty="0"/>
              <a:t>do you think it’s surprising? </a:t>
            </a:r>
          </a:p>
          <a:p>
            <a:pPr marL="285750" indent="-285750" algn="l">
              <a:buFontTx/>
              <a:buChar char="-"/>
            </a:pPr>
            <a:r>
              <a:rPr lang="en-US" b="0" i="1" u="none" strike="noStrike" baseline="0" dirty="0"/>
              <a:t>Do you agree that these NEBs are common?</a:t>
            </a:r>
          </a:p>
          <a:p>
            <a:pPr marL="285750" indent="-285750" algn="l">
              <a:buFontTx/>
              <a:buChar char="-"/>
            </a:pPr>
            <a:r>
              <a:rPr lang="en-US" b="0" i="1" u="none" strike="noStrike" baseline="0" dirty="0"/>
              <a:t>What can you remark about these different NEB? </a:t>
            </a:r>
            <a:endParaRPr lang="en-US" b="0" i="0" u="none" strike="noStrike" baseline="0" dirty="0"/>
          </a:p>
          <a:p>
            <a:pPr marL="285750" indent="-285750" algn="l">
              <a:buFontTx/>
              <a:buChar char="-"/>
            </a:pPr>
            <a:endParaRPr lang="en-US" b="0" i="0" u="none" strike="noStrike" baseline="0" dirty="0"/>
          </a:p>
          <a:p>
            <a:pPr marL="0" indent="0" algn="l">
              <a:buFontTx/>
              <a:buNone/>
            </a:pPr>
            <a:r>
              <a:rPr lang="en-US" b="0" i="1" u="none" strike="noStrike" baseline="0" dirty="0"/>
              <a:t>This slide can serve to introduce the quantification/ monetarization part of NEB. It is interesting to see that “</a:t>
            </a:r>
            <a:r>
              <a:rPr lang="en-US" i="1" dirty="0"/>
              <a:t>Reduction in maintenance costs and technical control of equipment</a:t>
            </a:r>
            <a:r>
              <a:rPr lang="en-US" b="0" i="1" u="none" strike="noStrike" baseline="0" dirty="0"/>
              <a:t>” is easy to monetarized, some other NEBs are very difficult to quantify/ monetize.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u="none" strike="noStrike" baseline="0" dirty="0"/>
          </a:p>
        </p:txBody>
      </p:sp>
      <p:sp>
        <p:nvSpPr>
          <p:cNvPr id="4" name="Foliennummernplatzhalter 3"/>
          <p:cNvSpPr>
            <a:spLocks noGrp="1"/>
          </p:cNvSpPr>
          <p:nvPr>
            <p:ph type="sldNum" sz="quarter" idx="5"/>
          </p:nvPr>
        </p:nvSpPr>
        <p:spPr/>
        <p:txBody>
          <a:bodyPr/>
          <a:lstStyle/>
          <a:p>
            <a:fld id="{FC42A464-CEEB-46BE-BA78-99FAC69E9C00}" type="slidenum">
              <a:rPr lang="de-DE" smtClean="0"/>
              <a:t>27</a:t>
            </a:fld>
            <a:endParaRPr lang="de-DE"/>
          </a:p>
        </p:txBody>
      </p:sp>
    </p:spTree>
    <p:extLst>
      <p:ext uri="{BB962C8B-B14F-4D97-AF65-F5344CB8AC3E}">
        <p14:creationId xmlns:p14="http://schemas.microsoft.com/office/powerpoint/2010/main" val="30393112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i="1" u="sng" dirty="0" err="1"/>
              <a:t>Instruction</a:t>
            </a:r>
            <a:r>
              <a:rPr lang="de-DE" sz="1200" i="1" u="sng" dirty="0"/>
              <a:t> </a:t>
            </a:r>
            <a:r>
              <a:rPr lang="de-DE" sz="1200" i="1" u="sng" dirty="0" err="1"/>
              <a:t>to</a:t>
            </a:r>
            <a:r>
              <a:rPr lang="de-DE" sz="1200" i="1" u="sng" dirty="0"/>
              <a:t> </a:t>
            </a:r>
            <a:r>
              <a:rPr lang="de-DE" sz="1200" i="1" u="sng" dirty="0" err="1"/>
              <a:t>trainer</a:t>
            </a:r>
            <a:r>
              <a:rPr lang="de-DE" sz="1200" i="1" u="sng" dirty="0"/>
              <a:t>: </a:t>
            </a:r>
            <a:r>
              <a:rPr lang="de-DE" sz="1200" i="1" u="none" dirty="0" err="1"/>
              <a:t>here</a:t>
            </a:r>
            <a:r>
              <a:rPr lang="de-DE" sz="1200" i="1" u="none" dirty="0"/>
              <a:t> </a:t>
            </a:r>
            <a:r>
              <a:rPr lang="de-DE" sz="1200" i="1" u="none" dirty="0" err="1"/>
              <a:t>you</a:t>
            </a:r>
            <a:r>
              <a:rPr lang="de-DE" sz="1200" i="1" u="none" dirty="0"/>
              <a:t> </a:t>
            </a:r>
            <a:r>
              <a:rPr lang="de-DE" sz="1200" i="1" u="none" dirty="0" err="1"/>
              <a:t>can</a:t>
            </a:r>
            <a:r>
              <a:rPr lang="de-DE" sz="1200" i="1" u="none" dirty="0"/>
              <a:t> highlight </a:t>
            </a:r>
            <a:r>
              <a:rPr lang="de-DE" sz="1200" i="1" u="none" dirty="0" err="1"/>
              <a:t>the</a:t>
            </a:r>
            <a:r>
              <a:rPr lang="de-DE" sz="1200" i="1" u="none" dirty="0"/>
              <a:t> </a:t>
            </a:r>
            <a:r>
              <a:rPr lang="de-DE" sz="1200" i="1" u="none" dirty="0" err="1"/>
              <a:t>fact</a:t>
            </a:r>
            <a:r>
              <a:rPr lang="de-DE" sz="1200" i="1" u="none" dirty="0"/>
              <a:t> </a:t>
            </a:r>
            <a:r>
              <a:rPr lang="de-DE" sz="1200" i="1" u="none" dirty="0" err="1"/>
              <a:t>that</a:t>
            </a:r>
            <a:r>
              <a:rPr lang="de-DE" sz="1200" i="1" u="none" dirty="0"/>
              <a:t> </a:t>
            </a:r>
            <a:r>
              <a:rPr lang="de-DE" sz="1200" i="1" u="none" dirty="0" err="1"/>
              <a:t>identifying</a:t>
            </a:r>
            <a:r>
              <a:rPr lang="de-DE" sz="1200" i="1" u="none" dirty="0"/>
              <a:t> MB </a:t>
            </a:r>
            <a:r>
              <a:rPr lang="de-DE" sz="1200" i="1" u="none" dirty="0" err="1"/>
              <a:t>can</a:t>
            </a:r>
            <a:r>
              <a:rPr lang="de-DE" sz="1200" i="1" u="none" dirty="0"/>
              <a:t> </a:t>
            </a:r>
            <a:r>
              <a:rPr lang="de-DE" sz="1200" i="1" u="none" dirty="0" err="1"/>
              <a:t>help</a:t>
            </a:r>
            <a:r>
              <a:rPr lang="de-DE" sz="1200" i="1" u="none" dirty="0"/>
              <a:t> </a:t>
            </a:r>
            <a:r>
              <a:rPr lang="de-DE" sz="1200" i="1" u="none" dirty="0" err="1"/>
              <a:t>to</a:t>
            </a:r>
            <a:r>
              <a:rPr lang="de-DE" sz="1200" i="1" u="none" dirty="0"/>
              <a:t> find support </a:t>
            </a:r>
            <a:r>
              <a:rPr lang="de-DE" sz="1200" i="1" u="none" dirty="0" err="1"/>
              <a:t>from</a:t>
            </a:r>
            <a:r>
              <a:rPr lang="de-DE" sz="1200" i="1" u="none" dirty="0"/>
              <a:t> different </a:t>
            </a:r>
            <a:r>
              <a:rPr lang="de-DE" sz="1200" i="1" u="none" dirty="0" err="1"/>
              <a:t>departments</a:t>
            </a:r>
            <a:r>
              <a:rPr lang="de-DE" sz="1200" i="1" u="none"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noProof="0" dirty="0"/>
              <a:t>Diverse stakeholders - different perspectives and motives</a:t>
            </a:r>
            <a:endParaRPr lang="de-DE" sz="1200" i="1" u="none" dirty="0"/>
          </a:p>
          <a:p>
            <a:endParaRPr lang="de-DE" sz="1200" i="1" u="none" dirty="0"/>
          </a:p>
          <a:p>
            <a:r>
              <a:rPr lang="de-DE" dirty="0">
                <a:solidFill>
                  <a:schemeClr val="tx1"/>
                </a:solidFill>
              </a:rPr>
              <a:t>These different </a:t>
            </a:r>
            <a:r>
              <a:rPr lang="de-DE" dirty="0" err="1">
                <a:solidFill>
                  <a:schemeClr val="tx1"/>
                </a:solidFill>
              </a:rPr>
              <a:t>departments</a:t>
            </a:r>
            <a:r>
              <a:rPr lang="de-DE" dirty="0">
                <a:solidFill>
                  <a:schemeClr val="tx1"/>
                </a:solidFill>
              </a:rPr>
              <a:t> </a:t>
            </a:r>
            <a:r>
              <a:rPr lang="de-DE" dirty="0" err="1">
                <a:solidFill>
                  <a:schemeClr val="tx1"/>
                </a:solidFill>
              </a:rPr>
              <a:t>have</a:t>
            </a:r>
            <a:r>
              <a:rPr lang="de-DE" dirty="0">
                <a:solidFill>
                  <a:schemeClr val="tx1"/>
                </a:solidFill>
              </a:rPr>
              <a:t> different </a:t>
            </a:r>
            <a:r>
              <a:rPr lang="de-DE" dirty="0" err="1">
                <a:solidFill>
                  <a:schemeClr val="tx1"/>
                </a:solidFill>
              </a:rPr>
              <a:t>main</a:t>
            </a:r>
            <a:r>
              <a:rPr lang="de-DE" dirty="0">
                <a:solidFill>
                  <a:schemeClr val="tx1"/>
                </a:solidFill>
              </a:rPr>
              <a:t> </a:t>
            </a:r>
            <a:r>
              <a:rPr lang="de-DE" dirty="0" err="1">
                <a:solidFill>
                  <a:schemeClr val="tx1"/>
                </a:solidFill>
              </a:rPr>
              <a:t>motives</a:t>
            </a:r>
            <a:r>
              <a:rPr lang="de-DE" dirty="0">
                <a:solidFill>
                  <a:schemeClr val="tx1"/>
                </a:solidFill>
              </a:rPr>
              <a:t> but MB will </a:t>
            </a:r>
            <a:r>
              <a:rPr lang="de-DE" dirty="0" err="1">
                <a:solidFill>
                  <a:schemeClr val="tx1"/>
                </a:solidFill>
              </a:rPr>
              <a:t>help</a:t>
            </a:r>
            <a:r>
              <a:rPr lang="de-DE" dirty="0">
                <a:solidFill>
                  <a:schemeClr val="tx1"/>
                </a:solidFill>
              </a:rPr>
              <a:t> </a:t>
            </a:r>
            <a:r>
              <a:rPr lang="de-DE" dirty="0" err="1">
                <a:solidFill>
                  <a:schemeClr val="tx1"/>
                </a:solidFill>
              </a:rPr>
              <a:t>to</a:t>
            </a:r>
            <a:r>
              <a:rPr lang="de-DE" dirty="0">
                <a:solidFill>
                  <a:schemeClr val="tx1"/>
                </a:solidFill>
              </a:rPr>
              <a:t> </a:t>
            </a:r>
            <a:r>
              <a:rPr lang="de-DE" dirty="0" err="1">
                <a:solidFill>
                  <a:schemeClr val="tx1"/>
                </a:solidFill>
              </a:rPr>
              <a:t>motivate</a:t>
            </a:r>
            <a:r>
              <a:rPr lang="de-DE" dirty="0">
                <a:solidFill>
                  <a:schemeClr val="tx1"/>
                </a:solidFill>
              </a:rPr>
              <a:t> </a:t>
            </a:r>
            <a:r>
              <a:rPr lang="de-DE" dirty="0" err="1">
                <a:solidFill>
                  <a:schemeClr val="tx1"/>
                </a:solidFill>
              </a:rPr>
              <a:t>the</a:t>
            </a:r>
            <a:r>
              <a:rPr lang="de-DE" dirty="0">
                <a:solidFill>
                  <a:schemeClr val="tx1"/>
                </a:solidFill>
              </a:rPr>
              <a:t> different </a:t>
            </a:r>
            <a:r>
              <a:rPr lang="de-DE" dirty="0" err="1">
                <a:solidFill>
                  <a:schemeClr val="tx1"/>
                </a:solidFill>
              </a:rPr>
              <a:t>stakeholders</a:t>
            </a:r>
            <a:r>
              <a:rPr lang="de-DE" dirty="0">
                <a:solidFill>
                  <a:schemeClr val="tx1"/>
                </a:solidFill>
              </a:rPr>
              <a:t> </a:t>
            </a:r>
            <a:r>
              <a:rPr lang="de-DE" dirty="0" err="1">
                <a:solidFill>
                  <a:schemeClr val="tx1"/>
                </a:solidFill>
              </a:rPr>
              <a:t>involved</a:t>
            </a:r>
            <a:r>
              <a:rPr lang="de-DE" dirty="0">
                <a:solidFill>
                  <a:schemeClr val="tx1"/>
                </a:solidFill>
              </a:rPr>
              <a:t> in </a:t>
            </a:r>
            <a:r>
              <a:rPr lang="de-DE" dirty="0" err="1">
                <a:solidFill>
                  <a:schemeClr val="tx1"/>
                </a:solidFill>
              </a:rPr>
              <a:t>the</a:t>
            </a:r>
            <a:r>
              <a:rPr lang="de-DE" dirty="0">
                <a:solidFill>
                  <a:schemeClr val="tx1"/>
                </a:solidFill>
              </a:rPr>
              <a:t> </a:t>
            </a:r>
            <a:r>
              <a:rPr lang="de-DE" dirty="0" err="1">
                <a:solidFill>
                  <a:schemeClr val="tx1"/>
                </a:solidFill>
              </a:rPr>
              <a:t>decision</a:t>
            </a:r>
            <a:r>
              <a:rPr lang="de-DE" dirty="0">
                <a:solidFill>
                  <a:schemeClr val="tx1"/>
                </a:solidFill>
              </a:rPr>
              <a:t>–</a:t>
            </a:r>
            <a:r>
              <a:rPr lang="de-DE" dirty="0" err="1">
                <a:solidFill>
                  <a:schemeClr val="tx1"/>
                </a:solidFill>
              </a:rPr>
              <a:t>making</a:t>
            </a:r>
            <a:r>
              <a:rPr lang="de-DE" dirty="0">
                <a:solidFill>
                  <a:schemeClr val="tx1"/>
                </a:solidFill>
              </a:rPr>
              <a:t> </a:t>
            </a:r>
            <a:r>
              <a:rPr lang="de-DE" dirty="0" err="1">
                <a:solidFill>
                  <a:schemeClr val="tx1"/>
                </a:solidFill>
              </a:rPr>
              <a:t>process</a:t>
            </a:r>
            <a:r>
              <a:rPr lang="de-DE" dirty="0">
                <a:solidFill>
                  <a:schemeClr val="tx1"/>
                </a:solidFill>
              </a:rPr>
              <a:t>.</a:t>
            </a:r>
            <a:endParaRPr lang="de-DE" dirty="0">
              <a:solidFill>
                <a:schemeClr val="bg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endParaRPr lang="de-DE" dirty="0">
              <a:solidFill>
                <a:schemeClr val="tx1"/>
              </a:solidFill>
            </a:endParaRP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28</a:t>
            </a:fld>
            <a:endParaRPr lang="de-DE"/>
          </a:p>
        </p:txBody>
      </p:sp>
    </p:spTree>
    <p:extLst>
      <p:ext uri="{BB962C8B-B14F-4D97-AF65-F5344CB8AC3E}">
        <p14:creationId xmlns:p14="http://schemas.microsoft.com/office/powerpoint/2010/main" val="22148828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200" i="1" u="sng" dirty="0"/>
              <a:t>Instruction to trainer: </a:t>
            </a:r>
            <a:r>
              <a:rPr lang="en-GB" sz="1200" i="1" u="none" dirty="0"/>
              <a:t>use this slide to show that even if NEBs are NOT </a:t>
            </a:r>
            <a:r>
              <a:rPr lang="en-GB" sz="1200" i="1" u="none" dirty="0" err="1"/>
              <a:t>monetisable</a:t>
            </a:r>
            <a:r>
              <a:rPr lang="en-GB" sz="1200" i="1" u="none" dirty="0"/>
              <a:t>, they still have an impact in the decision process!</a:t>
            </a:r>
          </a:p>
          <a:p>
            <a:endParaRPr lang="en-GB" sz="1200" i="1" u="sng" dirty="0"/>
          </a:p>
          <a:p>
            <a:r>
              <a:rPr lang="en-GB" sz="1200" i="0" u="none" dirty="0"/>
              <a:t>including NEBs in the investment calculation is quite rare (according to the results of the thesis from T, </a:t>
            </a:r>
            <a:r>
              <a:rPr lang="en-GB" sz="1200" i="0" u="none" dirty="0" err="1"/>
              <a:t>Nehler</a:t>
            </a:r>
            <a:r>
              <a:rPr lang="en-GB" sz="1200" i="0" u="none" dirty="0"/>
              <a:t>). Nevertheless NEBs can be included in the commentary or arguments of the investment evaluation. Intangible and soft Non-Energy Benefits can be integrated to raise awareness in the initial phase of an investment, removing behavioural barriers. Adding NEBs can counterbalance the fact that investments in new </a:t>
            </a:r>
            <a:r>
              <a:rPr lang="en-GB" sz="1200" i="0" u="none" dirty="0" err="1"/>
              <a:t>technlogy</a:t>
            </a:r>
            <a:r>
              <a:rPr lang="en-GB" sz="1200" i="0" u="none" dirty="0"/>
              <a:t> or alteration in production processes are seen as risky. It can help to get through to the analysis and evaluation phase. In some cases, the NEBs can be the main objective, if it is of high importance for the firm, NEBs might be the factor driving the positive decision on implementation of the investment.</a:t>
            </a:r>
          </a:p>
          <a:p>
            <a:endParaRPr lang="en-GB" sz="1200" i="0" u="none" dirty="0"/>
          </a:p>
          <a:p>
            <a:r>
              <a:rPr lang="en-GB" sz="1200" dirty="0"/>
              <a:t>Source: Therese </a:t>
            </a:r>
            <a:r>
              <a:rPr lang="en-GB" sz="1200" dirty="0" err="1"/>
              <a:t>Nehler</a:t>
            </a:r>
            <a:r>
              <a:rPr lang="en-GB" sz="1200" dirty="0"/>
              <a:t>, Non-Energy Benefits of Industrial Energy Efficiency. Roles and Potentials, 2019.</a:t>
            </a:r>
            <a:endParaRPr lang="en-GB" i="0" dirty="0"/>
          </a:p>
        </p:txBody>
      </p:sp>
      <p:sp>
        <p:nvSpPr>
          <p:cNvPr id="4" name="Foliennummernplatzhalter 3"/>
          <p:cNvSpPr>
            <a:spLocks noGrp="1"/>
          </p:cNvSpPr>
          <p:nvPr>
            <p:ph type="sldNum" sz="quarter" idx="5"/>
          </p:nvPr>
        </p:nvSpPr>
        <p:spPr/>
        <p:txBody>
          <a:bodyPr/>
          <a:lstStyle/>
          <a:p>
            <a:fld id="{FC42A464-CEEB-46BE-BA78-99FAC69E9C00}" type="slidenum">
              <a:rPr lang="de-DE" smtClean="0"/>
              <a:t>29</a:t>
            </a:fld>
            <a:endParaRPr lang="de-DE"/>
          </a:p>
        </p:txBody>
      </p:sp>
    </p:spTree>
    <p:extLst>
      <p:ext uri="{BB962C8B-B14F-4D97-AF65-F5344CB8AC3E}">
        <p14:creationId xmlns:p14="http://schemas.microsoft.com/office/powerpoint/2010/main" val="28905260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3</a:t>
            </a:fld>
            <a:endParaRPr lang="de-DE"/>
          </a:p>
        </p:txBody>
      </p:sp>
    </p:spTree>
    <p:extLst>
      <p:ext uri="{BB962C8B-B14F-4D97-AF65-F5344CB8AC3E}">
        <p14:creationId xmlns:p14="http://schemas.microsoft.com/office/powerpoint/2010/main" val="27715770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i="1" u="sng" dirty="0" err="1"/>
              <a:t>Instruction</a:t>
            </a:r>
            <a:r>
              <a:rPr lang="de-DE" sz="1200" i="1" u="sng" dirty="0"/>
              <a:t> </a:t>
            </a:r>
            <a:r>
              <a:rPr lang="de-DE" sz="1200" i="1" u="sng" dirty="0" err="1"/>
              <a:t>to</a:t>
            </a:r>
            <a:r>
              <a:rPr lang="de-DE" sz="1200" i="1" u="sng" dirty="0"/>
              <a:t> </a:t>
            </a:r>
            <a:r>
              <a:rPr lang="de-DE" sz="1200" i="1" u="sng" dirty="0" err="1"/>
              <a:t>trainer</a:t>
            </a:r>
            <a:r>
              <a:rPr lang="de-DE" sz="1200" i="1" u="none" dirty="0"/>
              <a:t>:  in </a:t>
            </a:r>
            <a:r>
              <a:rPr lang="de-DE" sz="1200" i="1" u="none" dirty="0" err="1"/>
              <a:t>the</a:t>
            </a:r>
            <a:r>
              <a:rPr lang="de-DE" sz="1200" i="1" u="none" dirty="0"/>
              <a:t> </a:t>
            </a:r>
            <a:r>
              <a:rPr lang="de-DE" sz="1200" i="1" u="none" dirty="0" err="1"/>
              <a:t>following</a:t>
            </a:r>
            <a:r>
              <a:rPr lang="de-DE" sz="1200" i="1" u="none" dirty="0"/>
              <a:t> </a:t>
            </a:r>
            <a:r>
              <a:rPr lang="de-DE" sz="1200" i="1" u="none" dirty="0" err="1"/>
              <a:t>slides</a:t>
            </a:r>
            <a:r>
              <a:rPr lang="de-DE" sz="1200" i="1" u="none" dirty="0"/>
              <a:t> </a:t>
            </a:r>
            <a:r>
              <a:rPr lang="de-DE" sz="1200" i="1" u="none" dirty="0" err="1"/>
              <a:t>you</a:t>
            </a:r>
            <a:r>
              <a:rPr lang="de-DE" sz="1200" i="1" u="none" dirty="0"/>
              <a:t> will find a </a:t>
            </a:r>
            <a:r>
              <a:rPr lang="de-DE" sz="1200" i="1" u="none" dirty="0" err="1"/>
              <a:t>detailed</a:t>
            </a:r>
            <a:r>
              <a:rPr lang="de-DE" sz="1200" i="1" u="none" dirty="0"/>
              <a:t> </a:t>
            </a:r>
            <a:r>
              <a:rPr lang="de-DE" sz="1200" i="1" u="none" dirty="0" err="1"/>
              <a:t>example</a:t>
            </a:r>
            <a:r>
              <a:rPr lang="de-DE" sz="1200" i="1" u="none" dirty="0"/>
              <a:t> </a:t>
            </a:r>
            <a:r>
              <a:rPr lang="de-DE" sz="1200" i="1" u="none" dirty="0" err="1"/>
              <a:t>of</a:t>
            </a:r>
            <a:r>
              <a:rPr lang="de-DE" sz="1200" i="1" u="none" dirty="0"/>
              <a:t> </a:t>
            </a:r>
            <a:r>
              <a:rPr lang="de-DE" sz="1200" i="1" u="none" dirty="0" err="1"/>
              <a:t>the</a:t>
            </a:r>
            <a:r>
              <a:rPr lang="de-DE" sz="1200" i="1" u="none" dirty="0"/>
              <a:t> Multiple Benefits </a:t>
            </a:r>
            <a:r>
              <a:rPr lang="de-DE" sz="1200" i="1" u="none" dirty="0" err="1"/>
              <a:t>analysis</a:t>
            </a:r>
            <a:r>
              <a:rPr lang="de-DE" sz="1200" i="1" u="none" dirty="0"/>
              <a:t> and </a:t>
            </a:r>
            <a:r>
              <a:rPr lang="de-DE" sz="1200" i="1" u="none" dirty="0" err="1"/>
              <a:t>the</a:t>
            </a:r>
            <a:r>
              <a:rPr lang="de-DE" sz="1200" i="1" u="none" dirty="0"/>
              <a:t> </a:t>
            </a:r>
            <a:r>
              <a:rPr lang="de-DE" sz="1200" i="1" u="none" dirty="0" err="1"/>
              <a:t>results</a:t>
            </a:r>
            <a:r>
              <a:rPr lang="de-DE" sz="1200" i="1" u="none" dirty="0"/>
              <a:t> in </a:t>
            </a:r>
            <a:r>
              <a:rPr lang="de-DE" sz="1200" i="1" u="none" dirty="0" err="1"/>
              <a:t>terms</a:t>
            </a:r>
            <a:r>
              <a:rPr lang="de-DE" sz="1200" i="1" u="none" dirty="0"/>
              <a:t> </a:t>
            </a:r>
            <a:r>
              <a:rPr lang="de-DE" sz="1200" i="1" u="none" dirty="0" err="1"/>
              <a:t>of</a:t>
            </a:r>
            <a:r>
              <a:rPr lang="de-DE" sz="1200" i="1" u="none" dirty="0"/>
              <a:t> </a:t>
            </a:r>
            <a:r>
              <a:rPr lang="de-DE" sz="1200" i="1" u="none" dirty="0" err="1"/>
              <a:t>financial</a:t>
            </a:r>
            <a:r>
              <a:rPr lang="de-DE" sz="1200" i="1" u="none" dirty="0"/>
              <a:t> and </a:t>
            </a:r>
            <a:r>
              <a:rPr lang="de-DE" sz="1200" i="1" u="none" dirty="0" err="1"/>
              <a:t>strategical</a:t>
            </a:r>
            <a:r>
              <a:rPr lang="de-DE" sz="1200" i="1" u="none" dirty="0"/>
              <a:t> </a:t>
            </a:r>
            <a:r>
              <a:rPr lang="de-DE" sz="1200" i="1" u="none" dirty="0" err="1"/>
              <a:t>elements</a:t>
            </a:r>
            <a:r>
              <a:rPr lang="de-DE" sz="1200" i="1" u="none" dirty="0"/>
              <a:t>. These will </a:t>
            </a:r>
            <a:r>
              <a:rPr lang="de-DE" sz="1200" i="1" u="none" dirty="0" err="1"/>
              <a:t>be</a:t>
            </a:r>
            <a:r>
              <a:rPr lang="de-DE" sz="1200" i="1" u="none" dirty="0"/>
              <a:t> </a:t>
            </a:r>
            <a:r>
              <a:rPr lang="de-DE" sz="1200" i="1" u="none" dirty="0" err="1"/>
              <a:t>developed</a:t>
            </a:r>
            <a:r>
              <a:rPr lang="de-DE" sz="1200" i="1" u="none" dirty="0"/>
              <a:t> in Unit II.</a:t>
            </a:r>
            <a:endParaRPr lang="de-DE"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30</a:t>
            </a:fld>
            <a:endParaRPr lang="de-DE"/>
          </a:p>
        </p:txBody>
      </p:sp>
    </p:spTree>
    <p:extLst>
      <p:ext uri="{BB962C8B-B14F-4D97-AF65-F5344CB8AC3E}">
        <p14:creationId xmlns:p14="http://schemas.microsoft.com/office/powerpoint/2010/main" val="376959704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i="1" u="sng" dirty="0" err="1"/>
              <a:t>Instruction</a:t>
            </a:r>
            <a:r>
              <a:rPr lang="de-DE" sz="1200" i="1" u="sng" dirty="0"/>
              <a:t> </a:t>
            </a:r>
            <a:r>
              <a:rPr lang="de-DE" sz="1200" i="1" u="sng" dirty="0" err="1"/>
              <a:t>to</a:t>
            </a:r>
            <a:r>
              <a:rPr lang="de-DE" sz="1200" i="1" u="sng" dirty="0"/>
              <a:t> </a:t>
            </a:r>
            <a:r>
              <a:rPr lang="de-DE" sz="1200" i="1" u="sng" dirty="0" err="1"/>
              <a:t>trainer</a:t>
            </a:r>
            <a:r>
              <a:rPr lang="de-DE" sz="1200" i="1" u="sng" dirty="0"/>
              <a:t>: </a:t>
            </a:r>
            <a:r>
              <a:rPr lang="de-DE" sz="1200" i="1" u="none" dirty="0" err="1"/>
              <a:t>You</a:t>
            </a:r>
            <a:r>
              <a:rPr lang="de-DE" sz="1200" i="1" u="none" dirty="0"/>
              <a:t> </a:t>
            </a:r>
            <a:r>
              <a:rPr lang="de-DE" sz="1200" i="1" u="none" dirty="0" err="1"/>
              <a:t>can</a:t>
            </a:r>
            <a:r>
              <a:rPr lang="de-DE" sz="1200" i="1" u="none" dirty="0"/>
              <a:t> </a:t>
            </a:r>
            <a:r>
              <a:rPr lang="de-DE" sz="1200" i="1" u="none" dirty="0" err="1"/>
              <a:t>read</a:t>
            </a:r>
            <a:r>
              <a:rPr lang="de-DE" sz="1200" i="1" u="none" dirty="0"/>
              <a:t> </a:t>
            </a:r>
            <a:r>
              <a:rPr lang="de-DE" sz="1200" i="1" u="none" dirty="0" err="1"/>
              <a:t>first</a:t>
            </a:r>
            <a:r>
              <a:rPr lang="de-DE" sz="1200" i="1" u="none" dirty="0"/>
              <a:t> </a:t>
            </a:r>
            <a:r>
              <a:rPr lang="de-DE" sz="1200" i="1" u="none" dirty="0" err="1"/>
              <a:t>the</a:t>
            </a:r>
            <a:r>
              <a:rPr lang="de-DE" sz="1200" i="1" u="none" dirty="0"/>
              <a:t> </a:t>
            </a:r>
            <a:r>
              <a:rPr lang="de-DE" sz="1200" i="1" u="none" dirty="0" err="1"/>
              <a:t>description</a:t>
            </a:r>
            <a:r>
              <a:rPr lang="de-DE" sz="1200" i="1" u="none" dirty="0"/>
              <a:t> </a:t>
            </a:r>
            <a:r>
              <a:rPr lang="de-DE" sz="1200" i="1" u="none" dirty="0" err="1"/>
              <a:t>of</a:t>
            </a:r>
            <a:r>
              <a:rPr lang="de-DE" sz="1200" i="1" u="none" dirty="0"/>
              <a:t> </a:t>
            </a:r>
            <a:r>
              <a:rPr lang="de-DE" sz="1200" i="1" u="none" dirty="0" err="1"/>
              <a:t>the</a:t>
            </a:r>
            <a:r>
              <a:rPr lang="de-DE" sz="1200" i="1" u="none" dirty="0"/>
              <a:t> </a:t>
            </a:r>
            <a:r>
              <a:rPr lang="de-DE" sz="1200" i="1" u="none" dirty="0" err="1"/>
              <a:t>case</a:t>
            </a:r>
            <a:r>
              <a:rPr lang="de-DE" sz="1200" i="1" u="none" dirty="0"/>
              <a:t> </a:t>
            </a:r>
            <a:r>
              <a:rPr lang="de-DE" sz="1200" i="1" u="none" dirty="0" err="1"/>
              <a:t>study</a:t>
            </a:r>
            <a:r>
              <a:rPr lang="de-DE" sz="1200" i="1" u="none" dirty="0"/>
              <a:t>, </a:t>
            </a:r>
            <a:r>
              <a:rPr lang="de-DE" sz="1200" i="1" u="none" dirty="0" err="1"/>
              <a:t>then</a:t>
            </a:r>
            <a:r>
              <a:rPr lang="de-DE" sz="1200" i="1" u="none" dirty="0"/>
              <a:t> </a:t>
            </a:r>
            <a:r>
              <a:rPr lang="de-DE" sz="1200" i="1" u="none" dirty="0" err="1"/>
              <a:t>detail</a:t>
            </a:r>
            <a:r>
              <a:rPr lang="de-DE" sz="1200" i="1" u="none" dirty="0"/>
              <a:t> </a:t>
            </a:r>
            <a:r>
              <a:rPr lang="de-DE" sz="1200" i="1" u="none" dirty="0" err="1"/>
              <a:t>the</a:t>
            </a:r>
            <a:r>
              <a:rPr lang="de-DE" sz="1200" i="1" u="none" dirty="0"/>
              <a:t> </a:t>
            </a:r>
            <a:r>
              <a:rPr lang="de-DE" sz="1200" i="1" u="none" dirty="0" err="1"/>
              <a:t>impacts</a:t>
            </a:r>
            <a:r>
              <a:rPr lang="de-DE" sz="1200" i="1" u="none" dirty="0"/>
              <a:t> on </a:t>
            </a:r>
            <a:r>
              <a:rPr lang="de-DE" sz="1200" i="1" u="none" dirty="0" err="1"/>
              <a:t>the</a:t>
            </a:r>
            <a:r>
              <a:rPr lang="de-DE" sz="1200" i="1" u="none" dirty="0"/>
              <a:t> </a:t>
            </a:r>
            <a:r>
              <a:rPr lang="de-DE" sz="1200" i="1" u="none" dirty="0" err="1"/>
              <a:t>operations</a:t>
            </a:r>
            <a:r>
              <a:rPr lang="de-DE" sz="1200" i="1" u="none" dirty="0"/>
              <a:t>. The </a:t>
            </a:r>
            <a:r>
              <a:rPr lang="de-DE" sz="1200" i="1" u="none" dirty="0" err="1"/>
              <a:t>parameters</a:t>
            </a:r>
            <a:r>
              <a:rPr lang="de-DE" sz="1200" i="1" u="none" dirty="0"/>
              <a:t> </a:t>
            </a:r>
            <a:r>
              <a:rPr lang="de-DE" sz="1200" i="1" u="none" dirty="0" err="1"/>
              <a:t>security</a:t>
            </a:r>
            <a:r>
              <a:rPr lang="de-DE" sz="1200" i="1" u="none" dirty="0"/>
              <a:t> / </a:t>
            </a:r>
            <a:r>
              <a:rPr lang="de-DE" sz="1200" i="1" u="none" dirty="0" err="1"/>
              <a:t>quality</a:t>
            </a:r>
            <a:r>
              <a:rPr lang="de-DE" sz="1200" i="1" u="none" dirty="0"/>
              <a:t> / </a:t>
            </a:r>
            <a:r>
              <a:rPr lang="de-DE" sz="1200" i="1" u="none" dirty="0" err="1"/>
              <a:t>impacts</a:t>
            </a:r>
            <a:r>
              <a:rPr lang="de-DE" sz="1200" i="1" u="none" dirty="0"/>
              <a:t> on </a:t>
            </a:r>
            <a:r>
              <a:rPr lang="de-DE" sz="1200" i="1" u="none" dirty="0" err="1"/>
              <a:t>costs</a:t>
            </a:r>
            <a:r>
              <a:rPr lang="de-DE" sz="1200" i="1" u="none" dirty="0"/>
              <a:t> / and </a:t>
            </a:r>
            <a:r>
              <a:rPr lang="de-DE" sz="1200" i="1" u="none" dirty="0" err="1"/>
              <a:t>impact</a:t>
            </a:r>
            <a:r>
              <a:rPr lang="de-DE" sz="1200" i="1" u="none" dirty="0"/>
              <a:t> on time </a:t>
            </a:r>
            <a:r>
              <a:rPr lang="de-DE" sz="1200" i="1" u="none" dirty="0" err="1"/>
              <a:t>are</a:t>
            </a:r>
            <a:r>
              <a:rPr lang="de-DE" sz="1200" i="1" u="none" dirty="0"/>
              <a:t> so </a:t>
            </a:r>
            <a:r>
              <a:rPr lang="de-DE" sz="1200" i="1" u="none" dirty="0" err="1"/>
              <a:t>called</a:t>
            </a:r>
            <a:r>
              <a:rPr lang="de-DE" sz="1200" i="1" u="none" dirty="0"/>
              <a:t> operational excellence </a:t>
            </a:r>
            <a:r>
              <a:rPr lang="de-DE" sz="1200" i="1" u="none" dirty="0" err="1"/>
              <a:t>parameters</a:t>
            </a:r>
            <a:r>
              <a:rPr lang="de-DE" sz="1200" i="1" u="none" dirty="0"/>
              <a:t>. This </a:t>
            </a:r>
            <a:r>
              <a:rPr lang="de-DE" sz="1200" i="1" u="none" dirty="0" err="1"/>
              <a:t>step</a:t>
            </a:r>
            <a:r>
              <a:rPr lang="de-DE" sz="1200" i="1" u="none" dirty="0"/>
              <a:t> and </a:t>
            </a:r>
            <a:r>
              <a:rPr lang="de-DE" sz="1200" i="1" u="none" dirty="0" err="1"/>
              <a:t>how</a:t>
            </a:r>
            <a:r>
              <a:rPr lang="de-DE" sz="1200" i="1" u="none" dirty="0"/>
              <a:t> </a:t>
            </a:r>
            <a:r>
              <a:rPr lang="de-DE" sz="1200" i="1" u="none" dirty="0" err="1"/>
              <a:t>to</a:t>
            </a:r>
            <a:r>
              <a:rPr lang="de-DE" sz="1200" i="1" u="none" dirty="0"/>
              <a:t> </a:t>
            </a:r>
            <a:r>
              <a:rPr lang="de-DE" sz="1200" i="1" u="none" dirty="0" err="1"/>
              <a:t>identify</a:t>
            </a:r>
            <a:r>
              <a:rPr lang="de-DE" sz="1200" i="1" u="none" dirty="0"/>
              <a:t> </a:t>
            </a:r>
            <a:r>
              <a:rPr lang="de-DE" sz="1200" i="1" u="none" dirty="0" err="1"/>
              <a:t>them</a:t>
            </a:r>
            <a:r>
              <a:rPr lang="de-DE" sz="1200" i="1" u="none" dirty="0"/>
              <a:t> will </a:t>
            </a:r>
            <a:r>
              <a:rPr lang="de-DE" sz="1200" i="1" u="none" dirty="0" err="1"/>
              <a:t>be</a:t>
            </a:r>
            <a:r>
              <a:rPr lang="de-DE" sz="1200" i="1" u="none" dirty="0"/>
              <a:t> </a:t>
            </a:r>
            <a:r>
              <a:rPr lang="de-DE" sz="1200" i="1" u="none" dirty="0" err="1"/>
              <a:t>specified</a:t>
            </a:r>
            <a:r>
              <a:rPr lang="de-DE" sz="1200" i="1" u="none" dirty="0"/>
              <a:t> in </a:t>
            </a:r>
            <a:r>
              <a:rPr lang="de-DE" sz="1200" i="1" u="none" dirty="0" err="1"/>
              <a:t>unit</a:t>
            </a:r>
            <a:r>
              <a:rPr lang="de-DE" sz="1200" i="1" u="none" dirty="0"/>
              <a:t> 2.</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i="1"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i="1" u="none" dirty="0" err="1"/>
              <a:t>Once</a:t>
            </a:r>
            <a:r>
              <a:rPr lang="de-DE" sz="1200" i="1" u="none" dirty="0"/>
              <a:t> </a:t>
            </a:r>
            <a:r>
              <a:rPr lang="de-DE" sz="1200" i="1" u="none" dirty="0" err="1"/>
              <a:t>the</a:t>
            </a:r>
            <a:r>
              <a:rPr lang="de-DE" sz="1200" i="1" u="none" dirty="0"/>
              <a:t> NEBs </a:t>
            </a:r>
            <a:r>
              <a:rPr lang="de-DE" sz="1200" i="1" u="none" dirty="0" err="1"/>
              <a:t>are</a:t>
            </a:r>
            <a:r>
              <a:rPr lang="de-DE" sz="1200" i="1" u="none" dirty="0"/>
              <a:t> </a:t>
            </a:r>
            <a:r>
              <a:rPr lang="de-DE" sz="1200" i="1" u="none" dirty="0" err="1"/>
              <a:t>identified</a:t>
            </a:r>
            <a:r>
              <a:rPr lang="de-DE" sz="1200" i="1" u="none" dirty="0"/>
              <a:t>, </a:t>
            </a:r>
            <a:r>
              <a:rPr lang="de-DE" sz="1200" i="1" u="none" dirty="0" err="1"/>
              <a:t>they</a:t>
            </a:r>
            <a:r>
              <a:rPr lang="de-DE" sz="1200" i="1" u="none" dirty="0"/>
              <a:t> </a:t>
            </a:r>
            <a:r>
              <a:rPr lang="de-DE" sz="1200" i="1" u="none" dirty="0" err="1"/>
              <a:t>should</a:t>
            </a:r>
            <a:r>
              <a:rPr lang="de-DE" sz="1200" i="1" u="none" dirty="0"/>
              <a:t> </a:t>
            </a:r>
            <a:r>
              <a:rPr lang="de-DE" sz="1200" i="1" u="none" dirty="0" err="1"/>
              <a:t>be</a:t>
            </a:r>
            <a:r>
              <a:rPr lang="de-DE" sz="1200" i="1" u="none" dirty="0"/>
              <a:t> </a:t>
            </a:r>
            <a:r>
              <a:rPr lang="de-DE" sz="1200" i="1" u="none" dirty="0" err="1"/>
              <a:t>linked</a:t>
            </a:r>
            <a:r>
              <a:rPr lang="de-DE" sz="1200" i="1" u="none" dirty="0"/>
              <a:t> </a:t>
            </a:r>
            <a:r>
              <a:rPr lang="de-DE" sz="1200" i="1" u="none" dirty="0" err="1"/>
              <a:t>to</a:t>
            </a:r>
            <a:r>
              <a:rPr lang="de-DE" sz="1200" i="1" u="none" dirty="0"/>
              <a:t> </a:t>
            </a:r>
            <a:r>
              <a:rPr lang="de-DE" sz="1200" i="1" u="none" dirty="0" err="1"/>
              <a:t>the</a:t>
            </a:r>
            <a:r>
              <a:rPr lang="de-DE" sz="1200" i="1" u="none" dirty="0"/>
              <a:t> </a:t>
            </a:r>
            <a:r>
              <a:rPr lang="de-DE" sz="1200" i="1" u="none" dirty="0" err="1"/>
              <a:t>core</a:t>
            </a:r>
            <a:r>
              <a:rPr lang="de-DE" sz="1200" i="1" u="none" dirty="0"/>
              <a:t> </a:t>
            </a:r>
            <a:r>
              <a:rPr lang="de-DE" sz="1200" i="1" u="none" dirty="0" err="1"/>
              <a:t>business</a:t>
            </a:r>
            <a:r>
              <a:rPr lang="de-DE" sz="1200" i="1" u="none" dirty="0"/>
              <a:t> and </a:t>
            </a:r>
            <a:r>
              <a:rPr lang="de-DE" sz="1200" i="1" u="none" dirty="0" err="1"/>
              <a:t>to</a:t>
            </a:r>
            <a:r>
              <a:rPr lang="de-DE" sz="1200" i="1" u="none" dirty="0"/>
              <a:t> </a:t>
            </a:r>
            <a:r>
              <a:rPr lang="de-DE" sz="1200" i="1" u="none" dirty="0" err="1"/>
              <a:t>the</a:t>
            </a:r>
            <a:r>
              <a:rPr lang="de-DE" sz="1200" i="1" u="none" dirty="0"/>
              <a:t> </a:t>
            </a:r>
            <a:r>
              <a:rPr lang="de-DE" sz="1200" i="1" u="none" dirty="0" err="1"/>
              <a:t>competitve</a:t>
            </a:r>
            <a:r>
              <a:rPr lang="de-DE" sz="1200" i="1" u="none" dirty="0"/>
              <a:t> </a:t>
            </a:r>
            <a:r>
              <a:rPr lang="de-DE" sz="1200" i="1" u="none" dirty="0" err="1"/>
              <a:t>advantage</a:t>
            </a:r>
            <a:r>
              <a:rPr lang="de-DE" sz="1200" i="1" u="none" dirty="0"/>
              <a:t> (</a:t>
            </a:r>
            <a:r>
              <a:rPr lang="de-DE" sz="1200" i="1" u="none" dirty="0" err="1"/>
              <a:t>value</a:t>
            </a:r>
            <a:r>
              <a:rPr lang="de-DE" sz="1200" i="1" u="none" dirty="0"/>
              <a:t> / </a:t>
            </a:r>
            <a:r>
              <a:rPr lang="de-DE" sz="1200" i="1" u="none" dirty="0" err="1"/>
              <a:t>costs</a:t>
            </a:r>
            <a:r>
              <a:rPr lang="de-DE" sz="1200" i="1" u="none" dirty="0"/>
              <a:t> / </a:t>
            </a:r>
            <a:r>
              <a:rPr lang="de-DE" sz="1200" i="1" u="none" dirty="0" err="1"/>
              <a:t>risks</a:t>
            </a:r>
            <a:r>
              <a:rPr lang="de-DE" sz="1200" i="1" u="none" dirty="0"/>
              <a:t> </a:t>
            </a:r>
            <a:r>
              <a:rPr lang="de-DE" sz="1200" i="1" u="none" dirty="0" err="1"/>
              <a:t>matrix</a:t>
            </a:r>
            <a:r>
              <a:rPr lang="de-DE" sz="1200" i="1" u="none" dirty="0"/>
              <a:t>). </a:t>
            </a:r>
            <a:r>
              <a:rPr lang="de-DE" sz="1200" i="1" u="none" dirty="0" err="1"/>
              <a:t>Should</a:t>
            </a:r>
            <a:r>
              <a:rPr lang="de-DE" sz="1200" i="1" u="none" dirty="0"/>
              <a:t> </a:t>
            </a:r>
            <a:r>
              <a:rPr lang="de-DE" sz="1200" i="1" u="none" dirty="0" err="1"/>
              <a:t>be</a:t>
            </a:r>
            <a:r>
              <a:rPr lang="de-DE" sz="1200" i="1" u="none" dirty="0"/>
              <a:t> </a:t>
            </a:r>
            <a:r>
              <a:rPr lang="de-DE" sz="1200" i="1" u="none" dirty="0" err="1"/>
              <a:t>shown</a:t>
            </a:r>
            <a:r>
              <a:rPr lang="de-DE" sz="1200" i="1" u="none" dirty="0"/>
              <a:t> </a:t>
            </a:r>
            <a:r>
              <a:rPr lang="de-DE" sz="1200" i="1" u="none" dirty="0" err="1"/>
              <a:t>how</a:t>
            </a:r>
            <a:r>
              <a:rPr lang="de-DE" sz="1200" i="1" u="none" dirty="0"/>
              <a:t> an EEMs and ist </a:t>
            </a:r>
            <a:r>
              <a:rPr lang="de-DE" sz="1200" i="1" u="none" dirty="0" err="1"/>
              <a:t>benefits</a:t>
            </a:r>
            <a:r>
              <a:rPr lang="de-DE" sz="1200" i="1" u="none" dirty="0"/>
              <a:t> </a:t>
            </a:r>
            <a:r>
              <a:rPr lang="de-DE" sz="1200" i="1" u="none" dirty="0" err="1"/>
              <a:t>increase</a:t>
            </a:r>
            <a:r>
              <a:rPr lang="de-DE" sz="1200" i="1" u="none" dirty="0"/>
              <a:t> </a:t>
            </a:r>
            <a:r>
              <a:rPr lang="de-DE" sz="1200" i="1" u="none" dirty="0" err="1"/>
              <a:t>the</a:t>
            </a:r>
            <a:r>
              <a:rPr lang="de-DE" sz="1200" i="1" u="none" dirty="0"/>
              <a:t> </a:t>
            </a:r>
            <a:r>
              <a:rPr lang="de-DE" sz="1200" i="1" u="none" dirty="0" err="1"/>
              <a:t>value</a:t>
            </a:r>
            <a:r>
              <a:rPr lang="de-DE" sz="1200" i="1" u="none" dirty="0"/>
              <a:t> </a:t>
            </a:r>
            <a:r>
              <a:rPr lang="de-DE" sz="1200" i="1" u="none" dirty="0" err="1"/>
              <a:t>proposition</a:t>
            </a:r>
            <a:r>
              <a:rPr lang="de-DE" sz="1200" i="1" u="none" dirty="0"/>
              <a:t>, </a:t>
            </a:r>
            <a:r>
              <a:rPr lang="de-DE" sz="1200" i="1" u="none" dirty="0" err="1"/>
              <a:t>reduce</a:t>
            </a:r>
            <a:r>
              <a:rPr lang="de-DE" sz="1200" i="1" u="none" dirty="0"/>
              <a:t> </a:t>
            </a:r>
            <a:r>
              <a:rPr lang="de-DE" sz="1200" i="1" u="none" dirty="0" err="1"/>
              <a:t>costs</a:t>
            </a:r>
            <a:r>
              <a:rPr lang="de-DE" sz="1200" i="1" u="none" dirty="0"/>
              <a:t> and </a:t>
            </a:r>
            <a:r>
              <a:rPr lang="de-DE" sz="1200" i="1" u="none" dirty="0" err="1"/>
              <a:t>risks</a:t>
            </a:r>
            <a:r>
              <a:rPr lang="de-DE" sz="1200" i="1" u="none" dirty="0"/>
              <a:t>. More </a:t>
            </a:r>
            <a:r>
              <a:rPr lang="de-DE" sz="1200" i="1" u="none" dirty="0" err="1"/>
              <a:t>details</a:t>
            </a:r>
            <a:r>
              <a:rPr lang="de-DE" sz="1200" i="1" u="none" dirty="0"/>
              <a:t> </a:t>
            </a:r>
            <a:r>
              <a:rPr lang="de-DE" sz="1200" i="1" u="none" dirty="0" err="1"/>
              <a:t>about</a:t>
            </a:r>
            <a:r>
              <a:rPr lang="de-DE" sz="1200" i="1" u="none" dirty="0"/>
              <a:t> </a:t>
            </a:r>
            <a:r>
              <a:rPr lang="de-DE" sz="1200" i="1" u="none" dirty="0" err="1"/>
              <a:t>this</a:t>
            </a:r>
            <a:r>
              <a:rPr lang="de-DE" sz="1200" i="1" u="none" dirty="0"/>
              <a:t> </a:t>
            </a:r>
            <a:r>
              <a:rPr lang="de-DE" sz="1200" i="1" u="none" dirty="0" err="1"/>
              <a:t>topic</a:t>
            </a:r>
            <a:r>
              <a:rPr lang="de-DE" sz="1200" i="1" u="none" dirty="0"/>
              <a:t> in </a:t>
            </a:r>
            <a:r>
              <a:rPr lang="de-DE" sz="1200" i="1" u="none" dirty="0" err="1"/>
              <a:t>unit</a:t>
            </a:r>
            <a:r>
              <a:rPr lang="de-DE" sz="1200" i="1" u="none" dirty="0"/>
              <a:t> 2.</a:t>
            </a:r>
          </a:p>
          <a:p>
            <a:endParaRPr lang="de-DE" dirty="0"/>
          </a:p>
          <a:p>
            <a:r>
              <a:rPr lang="de-DE" dirty="0"/>
              <a:t>Source: Case Study </a:t>
            </a:r>
            <a:r>
              <a:rPr lang="de-DE" dirty="0" err="1"/>
              <a:t>Mbenefits</a:t>
            </a:r>
            <a:r>
              <a:rPr lang="de-DE" dirty="0"/>
              <a:t>, </a:t>
            </a:r>
            <a:r>
              <a:rPr lang="de-DE" dirty="0" err="1"/>
              <a:t>available</a:t>
            </a:r>
            <a:r>
              <a:rPr lang="de-DE" dirty="0"/>
              <a:t> at: https://www.mbenefits.eu/news-resources/library/ (last </a:t>
            </a:r>
            <a:r>
              <a:rPr lang="de-DE" dirty="0" err="1"/>
              <a:t>accessed</a:t>
            </a:r>
            <a:r>
              <a:rPr lang="de-DE" dirty="0"/>
              <a:t> 9.11.2021)</a:t>
            </a:r>
          </a:p>
          <a:p>
            <a:endParaRPr lang="de-DE" dirty="0"/>
          </a:p>
          <a:p>
            <a:r>
              <a:rPr lang="de-DE" b="1" dirty="0" err="1"/>
              <a:t>Introduction</a:t>
            </a:r>
            <a:r>
              <a:rPr lang="de-DE" dirty="0"/>
              <a:t> </a:t>
            </a:r>
          </a:p>
          <a:p>
            <a:pPr algn="l"/>
            <a:r>
              <a:rPr lang="en-US" sz="1200" b="0" i="0" u="none" strike="noStrike" baseline="0" dirty="0"/>
              <a:t>DEKOR-MEBLE is a small-scale enterprise established in 2005 and located in </a:t>
            </a:r>
            <a:r>
              <a:rPr lang="en-US" sz="1200" b="0" i="0" u="none" strike="noStrike" baseline="0" dirty="0" err="1"/>
              <a:t>Wyszków</a:t>
            </a:r>
            <a:r>
              <a:rPr lang="en-US" sz="1200" b="0" i="0" u="none" strike="noStrike" baseline="0" dirty="0"/>
              <a:t>, Poland. They design and manufacture custom made, high quality furniture for hundreds of private and institutional clients. As the enterprise operates within its own manufacturing facility, it needs an individual heating system to provide hot water and space heating. Prior to the project, hot water and space heating services were provided by an old and inefficient boiler. To maintain these services, a highly qualified employee prepared fuel (coal in winter, wood in summer) and kept the boiler</a:t>
            </a:r>
          </a:p>
          <a:p>
            <a:pPr algn="l"/>
            <a:r>
              <a:rPr lang="en-US" sz="1200" b="0" i="0" u="none" strike="noStrike" baseline="0" dirty="0"/>
              <a:t>working year-round. The situation was especially undesirable in the summer, when the boiler only provided hot water (no space heating necessary).</a:t>
            </a:r>
          </a:p>
          <a:p>
            <a:pPr algn="l"/>
            <a:r>
              <a:rPr lang="en-US" sz="1200" b="0" i="1" u="none" strike="noStrike" baseline="0" dirty="0"/>
              <a:t>In sum: </a:t>
            </a:r>
            <a:r>
              <a:rPr lang="en-US" sz="1200" b="0" i="0" u="none" strike="noStrike" baseline="0" dirty="0"/>
              <a:t>the pre-project situation was time-intensive and sub-optimal.</a:t>
            </a:r>
          </a:p>
          <a:p>
            <a:pPr algn="l"/>
            <a:endParaRPr lang="de-DE" dirty="0"/>
          </a:p>
          <a:p>
            <a:r>
              <a:rPr lang="de-DE" dirty="0"/>
              <a:t>Energy </a:t>
            </a:r>
            <a:r>
              <a:rPr lang="de-DE" dirty="0" err="1"/>
              <a:t>insights</a:t>
            </a:r>
            <a:r>
              <a:rPr lang="de-DE" dirty="0"/>
              <a:t> -58% </a:t>
            </a:r>
            <a:r>
              <a:rPr lang="de-DE" dirty="0" err="1"/>
              <a:t>energy</a:t>
            </a:r>
            <a:r>
              <a:rPr lang="de-DE" dirty="0"/>
              <a:t> </a:t>
            </a:r>
            <a:r>
              <a:rPr lang="de-DE" dirty="0" err="1"/>
              <a:t>cost</a:t>
            </a:r>
            <a:r>
              <a:rPr lang="de-DE" dirty="0"/>
              <a:t> </a:t>
            </a:r>
            <a:r>
              <a:rPr lang="de-DE" dirty="0" err="1"/>
              <a:t>savings</a:t>
            </a:r>
            <a:r>
              <a:rPr lang="de-DE" dirty="0"/>
              <a:t> (</a:t>
            </a:r>
            <a:r>
              <a:rPr lang="de-DE" dirty="0" err="1"/>
              <a:t>hot</a:t>
            </a:r>
            <a:r>
              <a:rPr lang="de-DE" dirty="0"/>
              <a:t> </a:t>
            </a:r>
            <a:r>
              <a:rPr lang="de-DE" dirty="0" err="1"/>
              <a:t>water</a:t>
            </a:r>
            <a:r>
              <a:rPr lang="de-DE"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Audit </a:t>
            </a:r>
            <a:r>
              <a:rPr lang="de-DE" dirty="0" err="1"/>
              <a:t>identified</a:t>
            </a:r>
            <a:r>
              <a:rPr lang="de-DE" dirty="0"/>
              <a:t> </a:t>
            </a:r>
            <a:r>
              <a:rPr lang="de-DE" dirty="0" err="1"/>
              <a:t>following</a:t>
            </a:r>
            <a:r>
              <a:rPr lang="de-DE" dirty="0"/>
              <a:t> </a:t>
            </a:r>
            <a:r>
              <a:rPr lang="de-DE" dirty="0" err="1"/>
              <a:t>measures</a:t>
            </a:r>
            <a:r>
              <a:rPr lang="de-DE" dirty="0"/>
              <a:t>: </a:t>
            </a:r>
          </a:p>
          <a:p>
            <a:pPr marL="171450" indent="-171450" algn="l">
              <a:buFont typeface="Arial" panose="020B0604020202020204" pitchFamily="34" charset="0"/>
              <a:buChar char="•"/>
            </a:pPr>
            <a:r>
              <a:rPr lang="en-US" sz="1200" b="0" i="0" u="none" strike="noStrike" baseline="0" dirty="0"/>
              <a:t>Solar thermal collectors for hot water </a:t>
            </a:r>
            <a:r>
              <a:rPr lang="de-DE" sz="1200" b="0" i="0" u="none" strike="noStrike" baseline="0" dirty="0" err="1"/>
              <a:t>preparation</a:t>
            </a:r>
            <a:r>
              <a:rPr lang="de-DE" sz="1200" b="0" i="0" u="none" strike="noStrike" baseline="0" dirty="0"/>
              <a:t> (</a:t>
            </a:r>
            <a:r>
              <a:rPr lang="de-DE" sz="1200" b="0" i="0" u="none" strike="noStrike" baseline="0" dirty="0" err="1"/>
              <a:t>summer</a:t>
            </a:r>
            <a:r>
              <a:rPr lang="de-DE" sz="1200" b="0" i="0" u="none" strike="noStrike" baseline="0" dirty="0"/>
              <a:t> </a:t>
            </a:r>
            <a:r>
              <a:rPr lang="de-DE" sz="1200" b="0" i="0" u="none" strike="noStrike" baseline="0" dirty="0" err="1"/>
              <a:t>season</a:t>
            </a:r>
            <a:r>
              <a:rPr lang="de-DE" sz="1200" b="0" i="0" u="none" strike="noStrike" baseline="0" dirty="0"/>
              <a:t>)</a:t>
            </a:r>
          </a:p>
          <a:p>
            <a:pPr marL="171450" indent="-171450" algn="l">
              <a:buFont typeface="Arial" panose="020B0604020202020204" pitchFamily="34" charset="0"/>
              <a:buChar char="•"/>
            </a:pPr>
            <a:r>
              <a:rPr lang="en-US" sz="1200" b="0" i="0" u="none" strike="noStrike" baseline="0" dirty="0"/>
              <a:t>Heat pump + PV installation to completely replace boiler (hot water and space heating </a:t>
            </a:r>
            <a:r>
              <a:rPr lang="de-DE" sz="1200" b="0" i="0" u="none" strike="noStrike" baseline="0" dirty="0" err="1"/>
              <a:t>year-round</a:t>
            </a:r>
            <a:r>
              <a:rPr lang="de-DE" sz="1200" b="0" i="0" u="none" strike="noStrike" baseline="0" dirty="0"/>
              <a:t>)</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31</a:t>
            </a:fld>
            <a:endParaRPr lang="de-DE"/>
          </a:p>
        </p:txBody>
      </p:sp>
    </p:spTree>
    <p:extLst>
      <p:ext uri="{BB962C8B-B14F-4D97-AF65-F5344CB8AC3E}">
        <p14:creationId xmlns:p14="http://schemas.microsoft.com/office/powerpoint/2010/main" val="31022685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1" u="sng" dirty="0" err="1"/>
              <a:t>Instruction</a:t>
            </a:r>
            <a:r>
              <a:rPr lang="de-DE" i="1" u="sng" dirty="0"/>
              <a:t> </a:t>
            </a:r>
            <a:r>
              <a:rPr lang="de-DE" i="1" u="sng" dirty="0" err="1"/>
              <a:t>to</a:t>
            </a:r>
            <a:r>
              <a:rPr lang="de-DE" i="1" u="sng" dirty="0"/>
              <a:t> </a:t>
            </a:r>
            <a:r>
              <a:rPr lang="de-DE" i="1" u="sng" dirty="0" err="1"/>
              <a:t>trainer</a:t>
            </a:r>
            <a:r>
              <a:rPr lang="de-DE" i="1" u="sng" dirty="0"/>
              <a:t>: </a:t>
            </a:r>
            <a:r>
              <a:rPr lang="de-DE" i="1" u="none" dirty="0"/>
              <a:t>This </a:t>
            </a:r>
            <a:r>
              <a:rPr lang="de-DE" i="1" u="none" dirty="0" err="1"/>
              <a:t>slide</a:t>
            </a:r>
            <a:r>
              <a:rPr lang="de-DE" i="1" u="none" dirty="0"/>
              <a:t> </a:t>
            </a:r>
            <a:r>
              <a:rPr lang="de-DE" i="1" u="none" dirty="0" err="1"/>
              <a:t>presents</a:t>
            </a:r>
            <a:r>
              <a:rPr lang="de-DE" i="1" u="none" dirty="0"/>
              <a:t> </a:t>
            </a:r>
            <a:r>
              <a:rPr lang="de-DE" i="1" u="none" dirty="0" err="1"/>
              <a:t>the</a:t>
            </a:r>
            <a:r>
              <a:rPr lang="de-DE" i="1" u="none" dirty="0"/>
              <a:t> </a:t>
            </a:r>
            <a:r>
              <a:rPr lang="de-DE" i="1" u="none" dirty="0" err="1"/>
              <a:t>financial</a:t>
            </a:r>
            <a:r>
              <a:rPr lang="de-DE" i="1" u="none" dirty="0"/>
              <a:t>  </a:t>
            </a:r>
            <a:r>
              <a:rPr lang="de-DE" i="1" u="none" dirty="0" err="1"/>
              <a:t>apects</a:t>
            </a:r>
            <a:r>
              <a:rPr lang="de-DE" i="1" u="none" dirty="0"/>
              <a:t> </a:t>
            </a:r>
            <a:r>
              <a:rPr lang="de-DE" i="1" u="none" dirty="0" err="1"/>
              <a:t>of</a:t>
            </a:r>
            <a:r>
              <a:rPr lang="de-DE" i="1" u="none" dirty="0"/>
              <a:t> </a:t>
            </a:r>
            <a:r>
              <a:rPr lang="de-DE" i="1" u="none" dirty="0" err="1"/>
              <a:t>the</a:t>
            </a:r>
            <a:r>
              <a:rPr lang="de-DE" i="1" u="none" dirty="0"/>
              <a:t> </a:t>
            </a:r>
            <a:r>
              <a:rPr lang="de-DE" i="1" u="none" dirty="0" err="1"/>
              <a:t>case</a:t>
            </a:r>
            <a:r>
              <a:rPr lang="de-DE" i="1" u="none" dirty="0"/>
              <a:t> </a:t>
            </a:r>
            <a:r>
              <a:rPr lang="de-DE" i="1" u="none" dirty="0" err="1"/>
              <a:t>study</a:t>
            </a:r>
            <a:r>
              <a:rPr lang="de-DE" i="1" u="none" dirty="0"/>
              <a:t> and </a:t>
            </a:r>
            <a:r>
              <a:rPr lang="de-DE" i="1" u="none" dirty="0" err="1"/>
              <a:t>how</a:t>
            </a:r>
            <a:r>
              <a:rPr lang="de-DE" i="1" u="none" dirty="0"/>
              <a:t> </a:t>
            </a:r>
            <a:r>
              <a:rPr lang="de-DE" i="1" u="none" dirty="0" err="1"/>
              <a:t>it</a:t>
            </a:r>
            <a:r>
              <a:rPr lang="de-DE" i="1" u="none" dirty="0"/>
              <a:t> </a:t>
            </a:r>
            <a:r>
              <a:rPr lang="de-DE" i="1" u="none" dirty="0" err="1"/>
              <a:t>helps</a:t>
            </a:r>
            <a:r>
              <a:rPr lang="de-DE" i="1" u="none" dirty="0"/>
              <a:t> </a:t>
            </a:r>
            <a:r>
              <a:rPr lang="de-DE" i="1" u="none" dirty="0" err="1"/>
              <a:t>to</a:t>
            </a:r>
            <a:r>
              <a:rPr lang="de-DE" i="1" u="none" dirty="0"/>
              <a:t> turn </a:t>
            </a:r>
            <a:r>
              <a:rPr lang="de-DE" i="1" u="none" dirty="0" err="1"/>
              <a:t>the</a:t>
            </a:r>
            <a:r>
              <a:rPr lang="de-DE" i="1" u="none" dirty="0"/>
              <a:t> </a:t>
            </a:r>
            <a:r>
              <a:rPr lang="de-DE" i="1" u="none" dirty="0" err="1"/>
              <a:t>measure</a:t>
            </a:r>
            <a:r>
              <a:rPr lang="de-DE" i="1" u="none" dirty="0"/>
              <a:t> </a:t>
            </a:r>
            <a:r>
              <a:rPr lang="de-DE" i="1" u="none" dirty="0" err="1"/>
              <a:t>economically</a:t>
            </a:r>
            <a:r>
              <a:rPr lang="de-DE" i="1" u="none" dirty="0"/>
              <a:t> viable. </a:t>
            </a:r>
            <a:r>
              <a:rPr lang="de-DE" i="1" u="none" dirty="0" err="1"/>
              <a:t>Some</a:t>
            </a:r>
            <a:r>
              <a:rPr lang="de-DE" i="1" u="none" dirty="0"/>
              <a:t> </a:t>
            </a:r>
            <a:r>
              <a:rPr lang="de-DE" i="1" u="none" dirty="0" err="1"/>
              <a:t>details</a:t>
            </a:r>
            <a:r>
              <a:rPr lang="de-DE" i="1" u="none" dirty="0"/>
              <a:t> </a:t>
            </a:r>
            <a:r>
              <a:rPr lang="de-DE" i="1" u="none" dirty="0" err="1"/>
              <a:t>about</a:t>
            </a:r>
            <a:r>
              <a:rPr lang="de-DE" i="1" u="none" dirty="0"/>
              <a:t> </a:t>
            </a:r>
            <a:r>
              <a:rPr lang="de-DE" i="1" u="none" dirty="0" err="1"/>
              <a:t>financial</a:t>
            </a:r>
            <a:r>
              <a:rPr lang="de-DE" i="1" u="none" dirty="0"/>
              <a:t> </a:t>
            </a:r>
            <a:r>
              <a:rPr lang="de-DE" i="1" u="none" dirty="0" err="1"/>
              <a:t>indicators</a:t>
            </a:r>
            <a:r>
              <a:rPr lang="de-DE" i="1" u="none" dirty="0"/>
              <a:t> (Net </a:t>
            </a:r>
            <a:r>
              <a:rPr lang="de-DE" i="1" u="none" dirty="0" err="1"/>
              <a:t>present</a:t>
            </a:r>
            <a:r>
              <a:rPr lang="de-DE" i="1" u="none" dirty="0"/>
              <a:t> </a:t>
            </a:r>
            <a:r>
              <a:rPr lang="de-DE" i="1" u="none" dirty="0" err="1"/>
              <a:t>value</a:t>
            </a:r>
            <a:r>
              <a:rPr lang="de-DE" i="1" u="none" dirty="0"/>
              <a:t>, internal rate </a:t>
            </a:r>
            <a:r>
              <a:rPr lang="de-DE" i="1" u="none" dirty="0" err="1"/>
              <a:t>of</a:t>
            </a:r>
            <a:r>
              <a:rPr lang="de-DE" i="1" u="none" dirty="0"/>
              <a:t> </a:t>
            </a:r>
            <a:r>
              <a:rPr lang="de-DE" i="1" u="none" dirty="0" err="1"/>
              <a:t>retur</a:t>
            </a:r>
            <a:r>
              <a:rPr lang="de-DE" i="1" u="none" dirty="0"/>
              <a:t> and simple </a:t>
            </a:r>
            <a:r>
              <a:rPr lang="de-DE" i="1" u="none" dirty="0" err="1"/>
              <a:t>payback</a:t>
            </a:r>
            <a:r>
              <a:rPr lang="de-DE" i="1" u="none" dirty="0"/>
              <a:t>) will </a:t>
            </a:r>
            <a:r>
              <a:rPr lang="de-DE" i="1" u="none" dirty="0" err="1"/>
              <a:t>be</a:t>
            </a:r>
            <a:r>
              <a:rPr lang="de-DE" i="1" u="none" dirty="0"/>
              <a:t> </a:t>
            </a:r>
            <a:r>
              <a:rPr lang="de-DE" i="1" u="none" dirty="0" err="1"/>
              <a:t>part</a:t>
            </a:r>
            <a:r>
              <a:rPr lang="de-DE" i="1" u="none" dirty="0"/>
              <a:t> </a:t>
            </a:r>
            <a:r>
              <a:rPr lang="de-DE" i="1" u="none" dirty="0" err="1"/>
              <a:t>of</a:t>
            </a:r>
            <a:r>
              <a:rPr lang="de-DE" i="1" u="none" dirty="0"/>
              <a:t> </a:t>
            </a:r>
            <a:r>
              <a:rPr lang="de-DE" i="1" u="none" dirty="0" err="1"/>
              <a:t>unit</a:t>
            </a:r>
            <a:r>
              <a:rPr lang="de-DE" i="1" u="none" dirty="0"/>
              <a:t> 2.</a:t>
            </a:r>
          </a:p>
          <a:p>
            <a:endParaRPr lang="de-DE" dirty="0"/>
          </a:p>
          <a:p>
            <a:r>
              <a:rPr lang="de-DE" dirty="0"/>
              <a:t>Source: Case Study </a:t>
            </a:r>
            <a:r>
              <a:rPr lang="de-DE" dirty="0" err="1"/>
              <a:t>Mbenefits</a:t>
            </a:r>
            <a:r>
              <a:rPr lang="de-DE" dirty="0"/>
              <a:t>, </a:t>
            </a:r>
            <a:r>
              <a:rPr lang="de-DE" dirty="0" err="1"/>
              <a:t>available</a:t>
            </a:r>
            <a:r>
              <a:rPr lang="de-DE" dirty="0"/>
              <a:t> at : https://www.mbenefits.eu/news-resources/library/ (last </a:t>
            </a:r>
            <a:r>
              <a:rPr lang="de-DE" dirty="0" err="1"/>
              <a:t>accessed</a:t>
            </a:r>
            <a:r>
              <a:rPr lang="de-DE" dirty="0"/>
              <a:t> 9.11.2021)</a:t>
            </a:r>
          </a:p>
          <a:p>
            <a:endParaRPr lang="de-DE" dirty="0"/>
          </a:p>
          <a:p>
            <a:r>
              <a:rPr lang="de-DE" b="1" dirty="0" err="1"/>
              <a:t>Introduction</a:t>
            </a:r>
            <a:r>
              <a:rPr lang="de-DE" dirty="0"/>
              <a:t> </a:t>
            </a:r>
          </a:p>
          <a:p>
            <a:pPr algn="l"/>
            <a:r>
              <a:rPr lang="en-US" b="0" i="0" u="none" strike="noStrike" baseline="0" dirty="0"/>
              <a:t>DEKOR-MEBLE is a small-scale enterprise established in 2005 and located in </a:t>
            </a:r>
            <a:r>
              <a:rPr lang="en-US" b="0" i="0" u="none" strike="noStrike" baseline="0" dirty="0" err="1"/>
              <a:t>Wyszków</a:t>
            </a:r>
            <a:r>
              <a:rPr lang="en-US" b="0" i="0" u="none" strike="noStrike" baseline="0" dirty="0"/>
              <a:t>, Poland. They design and manufacture custom made, high quality furniture for hundreds of private and institutional clients. As the enterprise operates within its own manufacturing facility, it needs an individual heating system to provide hot water and space heating. Prior to the project, hot water and space heating services were provided by an old and inefficient boiler. To maintain these services, a highly qualified employee prepared fuel (coal in winter, wood in summer) and kept the boiler</a:t>
            </a:r>
          </a:p>
          <a:p>
            <a:pPr algn="l"/>
            <a:r>
              <a:rPr lang="en-US" b="0" i="0" u="none" strike="noStrike" baseline="0" dirty="0"/>
              <a:t>working year-round. The situation was especially undesirable in the summer, when the boiler only provided hot water (no space heating necessary).</a:t>
            </a:r>
          </a:p>
          <a:p>
            <a:pPr algn="l"/>
            <a:r>
              <a:rPr lang="en-US" b="0" i="1" u="none" strike="noStrike" baseline="0" dirty="0"/>
              <a:t>In sum: </a:t>
            </a:r>
            <a:r>
              <a:rPr lang="en-US" b="0" i="0" u="none" strike="noStrike" baseline="0" dirty="0"/>
              <a:t>the pre-project situation was time-intensive and sub-optimal.</a:t>
            </a:r>
          </a:p>
          <a:p>
            <a:pPr algn="l"/>
            <a:endParaRPr lang="de-DE" dirty="0"/>
          </a:p>
          <a:p>
            <a:r>
              <a:rPr lang="de-DE" dirty="0"/>
              <a:t>Energy </a:t>
            </a:r>
            <a:r>
              <a:rPr lang="de-DE" dirty="0" err="1"/>
              <a:t>insights</a:t>
            </a:r>
            <a:r>
              <a:rPr lang="de-DE" dirty="0"/>
              <a:t> -58% </a:t>
            </a:r>
            <a:r>
              <a:rPr lang="de-DE" dirty="0" err="1"/>
              <a:t>energy</a:t>
            </a:r>
            <a:r>
              <a:rPr lang="de-DE" dirty="0"/>
              <a:t> </a:t>
            </a:r>
            <a:r>
              <a:rPr lang="de-DE" dirty="0" err="1"/>
              <a:t>cost</a:t>
            </a:r>
            <a:r>
              <a:rPr lang="de-DE" dirty="0"/>
              <a:t> </a:t>
            </a:r>
            <a:r>
              <a:rPr lang="de-DE" dirty="0" err="1"/>
              <a:t>savings</a:t>
            </a:r>
            <a:r>
              <a:rPr lang="de-DE" dirty="0"/>
              <a:t> (</a:t>
            </a:r>
            <a:r>
              <a:rPr lang="de-DE" dirty="0" err="1"/>
              <a:t>hot</a:t>
            </a:r>
            <a:r>
              <a:rPr lang="de-DE" dirty="0"/>
              <a:t> </a:t>
            </a:r>
            <a:r>
              <a:rPr lang="de-DE" dirty="0" err="1"/>
              <a:t>water</a:t>
            </a:r>
            <a:r>
              <a:rPr lang="de-DE"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Audit </a:t>
            </a:r>
            <a:r>
              <a:rPr lang="de-DE" dirty="0" err="1"/>
              <a:t>identified</a:t>
            </a:r>
            <a:r>
              <a:rPr lang="de-DE" dirty="0"/>
              <a:t> </a:t>
            </a:r>
            <a:r>
              <a:rPr lang="de-DE" dirty="0" err="1"/>
              <a:t>following</a:t>
            </a:r>
            <a:r>
              <a:rPr lang="de-DE" dirty="0"/>
              <a:t> </a:t>
            </a:r>
            <a:r>
              <a:rPr lang="de-DE" dirty="0" err="1"/>
              <a:t>measures</a:t>
            </a:r>
            <a:r>
              <a:rPr lang="de-DE" dirty="0"/>
              <a:t>: </a:t>
            </a:r>
          </a:p>
          <a:p>
            <a:pPr marL="285750" indent="-285750" algn="l">
              <a:buFont typeface="Arial" panose="020B0604020202020204" pitchFamily="34" charset="0"/>
              <a:buChar char="•"/>
            </a:pPr>
            <a:r>
              <a:rPr lang="en-US" b="0" i="0" u="none" strike="noStrike" baseline="0" dirty="0"/>
              <a:t>Solar thermal collectors for hot water </a:t>
            </a:r>
            <a:r>
              <a:rPr lang="de-DE" b="0" i="0" u="none" strike="noStrike" baseline="0" dirty="0" err="1"/>
              <a:t>preparation</a:t>
            </a:r>
            <a:r>
              <a:rPr lang="de-DE" b="0" i="0" u="none" strike="noStrike" baseline="0" dirty="0"/>
              <a:t> (</a:t>
            </a:r>
            <a:r>
              <a:rPr lang="de-DE" b="0" i="0" u="none" strike="noStrike" baseline="0" dirty="0" err="1"/>
              <a:t>summer</a:t>
            </a:r>
            <a:r>
              <a:rPr lang="de-DE" b="0" i="0" u="none" strike="noStrike" baseline="0" dirty="0"/>
              <a:t> </a:t>
            </a:r>
            <a:r>
              <a:rPr lang="de-DE" b="0" i="0" u="none" strike="noStrike" baseline="0" dirty="0" err="1"/>
              <a:t>season</a:t>
            </a:r>
            <a:r>
              <a:rPr lang="de-DE" b="0" i="0" u="none" strike="noStrike" baseline="0" dirty="0"/>
              <a:t>)</a:t>
            </a:r>
          </a:p>
          <a:p>
            <a:pPr marL="285750" indent="-285750" algn="l">
              <a:buFont typeface="Arial" panose="020B0604020202020204" pitchFamily="34" charset="0"/>
              <a:buChar char="•"/>
            </a:pPr>
            <a:r>
              <a:rPr lang="en-US" b="0" i="0" u="none" strike="noStrike" baseline="0" dirty="0"/>
              <a:t>Heat pump + PV installation to completely replace boiler (hot water and space heating </a:t>
            </a:r>
            <a:r>
              <a:rPr lang="de-DE" b="0" i="0" u="none" strike="noStrike" baseline="0" dirty="0" err="1"/>
              <a:t>year-round</a:t>
            </a:r>
            <a:r>
              <a:rPr lang="de-DE" b="0" i="0" u="none" strike="noStrike" baseline="0" dirty="0"/>
              <a:t>)</a:t>
            </a:r>
            <a:endParaRPr lang="de-DE" dirty="0"/>
          </a:p>
          <a:p>
            <a:endParaRPr lang="de-DE" b="0" i="0" u="none" strike="noStrike" baseline="0" dirty="0"/>
          </a:p>
          <a:p>
            <a:pPr algn="l"/>
            <a:r>
              <a:rPr lang="en-US" dirty="0">
                <a:solidFill>
                  <a:schemeClr val="tx1"/>
                </a:solidFill>
              </a:rPr>
              <a:t>Time savings calculation: </a:t>
            </a:r>
          </a:p>
          <a:p>
            <a:pPr marL="285750" indent="-285750" algn="l" defTabSz="914400" rtl="0" eaLnBrk="1" latinLnBrk="0" hangingPunct="1">
              <a:buFont typeface="Arial" panose="020B0604020202020204" pitchFamily="34" charset="0"/>
              <a:buChar char="•"/>
            </a:pPr>
            <a:r>
              <a:rPr lang="en-US" dirty="0">
                <a:solidFill>
                  <a:schemeClr val="tx1"/>
                </a:solidFill>
              </a:rPr>
              <a:t>1 </a:t>
            </a:r>
            <a:r>
              <a:rPr lang="en-US" b="0" i="0" u="none" strike="noStrike" kern="1200" baseline="0" dirty="0">
                <a:solidFill>
                  <a:schemeClr val="tx1"/>
                </a:solidFill>
                <a:ea typeface="+mn-ea"/>
                <a:cs typeface="+mn-cs"/>
              </a:rPr>
              <a:t>staff hour per working day devoted to boiler maintenance</a:t>
            </a:r>
          </a:p>
          <a:p>
            <a:pPr marL="285750" indent="-285750" algn="l" defTabSz="914400" rtl="0" eaLnBrk="1" latinLnBrk="0" hangingPunct="1">
              <a:buFont typeface="Arial" panose="020B0604020202020204" pitchFamily="34" charset="0"/>
              <a:buChar char="•"/>
            </a:pPr>
            <a:r>
              <a:rPr lang="en-US" b="0" i="0" u="none" strike="noStrike" kern="1200" baseline="0" dirty="0">
                <a:solidFill>
                  <a:schemeClr val="tx1"/>
                </a:solidFill>
                <a:ea typeface="+mn-ea"/>
                <a:cs typeface="+mn-cs"/>
              </a:rPr>
              <a:t>5 hours per week x 4 summer months</a:t>
            </a:r>
          </a:p>
          <a:p>
            <a:pPr marL="285750" indent="-285750" algn="l" defTabSz="914400" rtl="0" eaLnBrk="1" latinLnBrk="0" hangingPunct="1">
              <a:buFont typeface="Arial" panose="020B0604020202020204" pitchFamily="34" charset="0"/>
              <a:buChar char="•"/>
            </a:pPr>
            <a:r>
              <a:rPr lang="en-US" b="0" i="0" u="none" strike="noStrike" kern="1200" baseline="0" dirty="0">
                <a:solidFill>
                  <a:schemeClr val="tx1"/>
                </a:solidFill>
                <a:ea typeface="+mn-ea"/>
                <a:cs typeface="+mn-cs"/>
              </a:rPr>
              <a:t>Hourly rate of a high-qualified employee.</a:t>
            </a:r>
            <a:endParaRPr lang="de-DE" b="0" i="0" u="none" strike="noStrike" kern="1200" baseline="0" dirty="0">
              <a:solidFill>
                <a:schemeClr val="tx1"/>
              </a:solidFill>
              <a:ea typeface="+mn-ea"/>
              <a:cs typeface="+mn-cs"/>
            </a:endParaRPr>
          </a:p>
          <a:p>
            <a:pPr marL="285750" indent="-285750" algn="l" defTabSz="914400" rtl="0" eaLnBrk="1" latinLnBrk="0" hangingPunct="1">
              <a:buFont typeface="Arial" panose="020B0604020202020204" pitchFamily="34" charset="0"/>
              <a:buChar char="•"/>
            </a:pPr>
            <a:r>
              <a:rPr lang="de-DE" b="0" i="0" u="none" strike="noStrike" kern="1200" baseline="0" dirty="0">
                <a:solidFill>
                  <a:schemeClr val="tx1"/>
                </a:solidFill>
                <a:ea typeface="+mn-ea"/>
                <a:cs typeface="+mn-cs"/>
              </a:rPr>
              <a:t>Total annual </a:t>
            </a:r>
            <a:r>
              <a:rPr lang="de-DE" dirty="0" err="1">
                <a:solidFill>
                  <a:schemeClr val="tx1"/>
                </a:solidFill>
              </a:rPr>
              <a:t>savings</a:t>
            </a:r>
            <a:r>
              <a:rPr lang="de-DE" dirty="0">
                <a:solidFill>
                  <a:schemeClr val="tx1"/>
                </a:solidFill>
              </a:rPr>
              <a:t> </a:t>
            </a:r>
            <a:r>
              <a:rPr lang="de-DE" dirty="0" err="1">
                <a:solidFill>
                  <a:schemeClr val="tx1"/>
                </a:solidFill>
              </a:rPr>
              <a:t>of</a:t>
            </a:r>
            <a:r>
              <a:rPr lang="de-DE" dirty="0">
                <a:solidFill>
                  <a:schemeClr val="tx1"/>
                </a:solidFill>
              </a:rPr>
              <a:t> 700 €</a:t>
            </a:r>
            <a:endParaRPr lang="en-US" dirty="0">
              <a:solidFill>
                <a:schemeClr val="tx1"/>
              </a:solidFill>
            </a:endParaRPr>
          </a:p>
          <a:p>
            <a:pPr algn="l"/>
            <a:endParaRPr lang="de-DE" b="0" i="0" u="none" strike="noStrike" baseline="0" dirty="0"/>
          </a:p>
          <a:p>
            <a:pPr algn="l"/>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32</a:t>
            </a:fld>
            <a:endParaRPr lang="de-DE"/>
          </a:p>
        </p:txBody>
      </p:sp>
    </p:spTree>
    <p:extLst>
      <p:ext uri="{BB962C8B-B14F-4D97-AF65-F5344CB8AC3E}">
        <p14:creationId xmlns:p14="http://schemas.microsoft.com/office/powerpoint/2010/main" val="31991810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If</a:t>
            </a:r>
            <a:r>
              <a:rPr lang="de-DE" dirty="0"/>
              <a:t> </a:t>
            </a:r>
            <a:r>
              <a:rPr lang="de-DE" dirty="0" err="1"/>
              <a:t>participants</a:t>
            </a:r>
            <a:r>
              <a:rPr lang="de-DE" dirty="0"/>
              <a:t> </a:t>
            </a:r>
            <a:r>
              <a:rPr lang="de-DE" dirty="0" err="1"/>
              <a:t>should</a:t>
            </a:r>
            <a:r>
              <a:rPr lang="de-DE" dirty="0"/>
              <a:t> </a:t>
            </a:r>
            <a:r>
              <a:rPr lang="de-DE" dirty="0" err="1"/>
              <a:t>take</a:t>
            </a:r>
            <a:r>
              <a:rPr lang="de-DE" dirty="0"/>
              <a:t> </a:t>
            </a:r>
            <a:r>
              <a:rPr lang="de-DE" dirty="0" err="1"/>
              <a:t>away</a:t>
            </a:r>
            <a:r>
              <a:rPr lang="de-DE" dirty="0"/>
              <a:t> a </a:t>
            </a:r>
            <a:r>
              <a:rPr lang="de-DE" dirty="0" err="1"/>
              <a:t>few</a:t>
            </a:r>
            <a:r>
              <a:rPr lang="de-DE" dirty="0"/>
              <a:t> </a:t>
            </a:r>
            <a:r>
              <a:rPr lang="de-DE" dirty="0" err="1"/>
              <a:t>elements</a:t>
            </a:r>
            <a:r>
              <a:rPr lang="de-DE" dirty="0"/>
              <a:t> </a:t>
            </a:r>
            <a:r>
              <a:rPr lang="de-DE" dirty="0" err="1"/>
              <a:t>from</a:t>
            </a:r>
            <a:r>
              <a:rPr lang="de-DE" dirty="0"/>
              <a:t> </a:t>
            </a:r>
            <a:r>
              <a:rPr lang="de-DE" dirty="0" err="1"/>
              <a:t>the</a:t>
            </a:r>
            <a:r>
              <a:rPr lang="de-DE" dirty="0"/>
              <a:t> Unit I, </a:t>
            </a:r>
            <a:r>
              <a:rPr lang="de-DE" dirty="0" err="1"/>
              <a:t>it</a:t>
            </a:r>
            <a:r>
              <a:rPr lang="de-DE" dirty="0"/>
              <a:t> </a:t>
            </a:r>
            <a:r>
              <a:rPr lang="de-DE" dirty="0" err="1"/>
              <a:t>would</a:t>
            </a:r>
            <a:r>
              <a:rPr lang="de-DE" dirty="0"/>
              <a:t> </a:t>
            </a:r>
            <a:r>
              <a:rPr lang="de-DE" dirty="0" err="1"/>
              <a:t>be</a:t>
            </a:r>
            <a:r>
              <a:rPr lang="de-DE" dirty="0"/>
              <a:t> …</a:t>
            </a:r>
          </a:p>
        </p:txBody>
      </p:sp>
      <p:sp>
        <p:nvSpPr>
          <p:cNvPr id="4" name="Foliennummernplatzhalter 3"/>
          <p:cNvSpPr>
            <a:spLocks noGrp="1"/>
          </p:cNvSpPr>
          <p:nvPr>
            <p:ph type="sldNum" sz="quarter" idx="5"/>
          </p:nvPr>
        </p:nvSpPr>
        <p:spPr/>
        <p:txBody>
          <a:bodyPr/>
          <a:lstStyle/>
          <a:p>
            <a:fld id="{FC42A464-CEEB-46BE-BA78-99FAC69E9C00}" type="slidenum">
              <a:rPr lang="de-DE" smtClean="0"/>
              <a:t>33</a:t>
            </a:fld>
            <a:endParaRPr lang="de-DE"/>
          </a:p>
        </p:txBody>
      </p:sp>
    </p:spTree>
    <p:extLst>
      <p:ext uri="{BB962C8B-B14F-4D97-AF65-F5344CB8AC3E}">
        <p14:creationId xmlns:p14="http://schemas.microsoft.com/office/powerpoint/2010/main" val="36053936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34</a:t>
            </a:fld>
            <a:endParaRPr lang="de-DE"/>
          </a:p>
        </p:txBody>
      </p:sp>
    </p:spTree>
    <p:extLst>
      <p:ext uri="{BB962C8B-B14F-4D97-AF65-F5344CB8AC3E}">
        <p14:creationId xmlns:p14="http://schemas.microsoft.com/office/powerpoint/2010/main" val="12894978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i="1" u="sng" dirty="0" err="1"/>
              <a:t>Instruction</a:t>
            </a:r>
            <a:r>
              <a:rPr lang="de-DE" sz="1200" i="1" u="sng" dirty="0"/>
              <a:t> </a:t>
            </a:r>
            <a:r>
              <a:rPr lang="de-DE" sz="1200" i="1" u="sng" dirty="0" err="1"/>
              <a:t>to</a:t>
            </a:r>
            <a:r>
              <a:rPr lang="de-DE" sz="1200" i="1" u="sng" dirty="0"/>
              <a:t> </a:t>
            </a:r>
            <a:r>
              <a:rPr lang="de-DE" sz="1200" i="1" u="sng" dirty="0" err="1"/>
              <a:t>trainer</a:t>
            </a:r>
            <a:r>
              <a:rPr lang="de-DE" sz="1200" i="1" u="none" dirty="0"/>
              <a:t>: Ask </a:t>
            </a:r>
            <a:r>
              <a:rPr lang="de-DE" sz="1200" i="1" u="none" dirty="0" err="1"/>
              <a:t>participants</a:t>
            </a:r>
            <a:r>
              <a:rPr lang="de-DE" sz="1200" i="1" u="none" dirty="0"/>
              <a:t> </a:t>
            </a:r>
            <a:r>
              <a:rPr lang="de-DE" sz="1200" i="1" u="none" dirty="0" err="1"/>
              <a:t>if</a:t>
            </a:r>
            <a:r>
              <a:rPr lang="de-DE" sz="1200" i="1" u="none" dirty="0"/>
              <a:t> </a:t>
            </a:r>
            <a:r>
              <a:rPr lang="de-DE" sz="1200" i="1" u="none" dirty="0" err="1"/>
              <a:t>they</a:t>
            </a:r>
            <a:r>
              <a:rPr lang="de-DE" sz="1200" i="1" u="none" dirty="0"/>
              <a:t> </a:t>
            </a:r>
            <a:r>
              <a:rPr lang="de-DE" sz="1200" i="1" u="none" dirty="0" err="1"/>
              <a:t>have</a:t>
            </a:r>
            <a:r>
              <a:rPr lang="de-DE" sz="1200" i="1" u="none" dirty="0"/>
              <a:t> </a:t>
            </a:r>
            <a:r>
              <a:rPr lang="de-DE" sz="1200" i="1" u="none" dirty="0" err="1"/>
              <a:t>questions</a:t>
            </a:r>
            <a:r>
              <a:rPr lang="de-DE" sz="1200" i="1" u="none" dirty="0"/>
              <a:t> </a:t>
            </a:r>
            <a:r>
              <a:rPr lang="de-DE" sz="1200" i="1" u="none" dirty="0" err="1"/>
              <a:t>about</a:t>
            </a:r>
            <a:r>
              <a:rPr lang="de-DE" sz="1200" i="1" u="none" dirty="0"/>
              <a:t> </a:t>
            </a:r>
            <a:r>
              <a:rPr lang="de-DE" sz="1200" i="1" u="none" dirty="0" err="1"/>
              <a:t>the</a:t>
            </a:r>
            <a:r>
              <a:rPr lang="de-DE" sz="1200" i="1" u="none" dirty="0"/>
              <a:t> </a:t>
            </a:r>
            <a:r>
              <a:rPr lang="de-DE" sz="1200" i="1" u="none" dirty="0" err="1"/>
              <a:t>training</a:t>
            </a:r>
            <a:r>
              <a:rPr lang="de-DE" sz="1200" i="1" u="none" dirty="0"/>
              <a:t>. </a:t>
            </a:r>
            <a:r>
              <a:rPr lang="de-DE" sz="1200" i="1" u="none" dirty="0" err="1"/>
              <a:t>Don‘t</a:t>
            </a:r>
            <a:r>
              <a:rPr lang="de-DE" sz="1200" i="1" u="none" dirty="0"/>
              <a:t> </a:t>
            </a:r>
            <a:r>
              <a:rPr lang="de-DE" sz="1200" i="1" u="none" dirty="0" err="1"/>
              <a:t>forget</a:t>
            </a:r>
            <a:r>
              <a:rPr lang="de-DE" sz="1200" i="1" u="none" dirty="0"/>
              <a:t> </a:t>
            </a:r>
            <a:r>
              <a:rPr lang="de-DE" sz="1200" i="1" u="none" dirty="0" err="1"/>
              <a:t>to</a:t>
            </a:r>
            <a:r>
              <a:rPr lang="de-DE" sz="1200" i="1" u="none" dirty="0"/>
              <a:t> </a:t>
            </a:r>
            <a:r>
              <a:rPr lang="de-DE" sz="1200" i="1" u="none" dirty="0" err="1"/>
              <a:t>ask</a:t>
            </a:r>
            <a:r>
              <a:rPr lang="de-DE" sz="1200" i="1" u="none" dirty="0"/>
              <a:t> </a:t>
            </a:r>
            <a:r>
              <a:rPr lang="de-DE" sz="1200" i="1" u="none" dirty="0" err="1"/>
              <a:t>participants</a:t>
            </a:r>
            <a:r>
              <a:rPr lang="de-DE" sz="1200" i="1" u="none" dirty="0"/>
              <a:t> </a:t>
            </a:r>
            <a:r>
              <a:rPr lang="de-DE" sz="1200" i="1" u="none" dirty="0" err="1"/>
              <a:t>for</a:t>
            </a:r>
            <a:r>
              <a:rPr lang="de-DE" sz="1200" i="1" u="none" dirty="0"/>
              <a:t> </a:t>
            </a:r>
            <a:r>
              <a:rPr lang="de-DE" sz="1200" i="1" u="none" dirty="0" err="1"/>
              <a:t>feedback</a:t>
            </a:r>
            <a:r>
              <a:rPr lang="de-DE" sz="1200" i="1" u="none" dirty="0"/>
              <a:t>  and </a:t>
            </a:r>
            <a:r>
              <a:rPr lang="de-DE" sz="1200" i="1" u="none" dirty="0" err="1"/>
              <a:t>ask</a:t>
            </a:r>
            <a:r>
              <a:rPr lang="de-DE" sz="1200" i="1" u="none" dirty="0"/>
              <a:t> </a:t>
            </a:r>
            <a:r>
              <a:rPr lang="de-DE" sz="1200" i="1" u="none" dirty="0" err="1"/>
              <a:t>questions</a:t>
            </a:r>
            <a:r>
              <a:rPr lang="de-DE" sz="1200" i="1" u="none" dirty="0"/>
              <a:t> </a:t>
            </a:r>
            <a:r>
              <a:rPr lang="de-DE" sz="1200" i="1" u="none" dirty="0" err="1"/>
              <a:t>for</a:t>
            </a:r>
            <a:r>
              <a:rPr lang="de-DE" sz="1200" i="1" u="none" dirty="0"/>
              <a:t> ‚</a:t>
            </a:r>
            <a:r>
              <a:rPr lang="de-DE" sz="1200" i="1" u="none" dirty="0" err="1"/>
              <a:t>verification</a:t>
            </a:r>
            <a:r>
              <a:rPr lang="de-DE" sz="1200" i="1" u="none" dirty="0"/>
              <a:t>‘ </a:t>
            </a:r>
            <a:r>
              <a:rPr lang="de-DE" sz="1200" i="1" u="none" dirty="0" err="1"/>
              <a:t>purposes</a:t>
            </a:r>
            <a:r>
              <a:rPr lang="de-DE" sz="1200" i="1" u="none" dirty="0"/>
              <a:t>. Use </a:t>
            </a:r>
            <a:r>
              <a:rPr lang="de-DE" sz="1200" i="1" u="none" dirty="0" err="1"/>
              <a:t>the</a:t>
            </a:r>
            <a:r>
              <a:rPr lang="de-DE" sz="1200" i="1" u="none" dirty="0"/>
              <a:t> </a:t>
            </a:r>
            <a:r>
              <a:rPr lang="de-DE" sz="1200" i="1" u="none" dirty="0" err="1"/>
              <a:t>questionnaire</a:t>
            </a:r>
            <a:r>
              <a:rPr lang="de-DE" sz="1200" i="1" u="none" dirty="0"/>
              <a:t> </a:t>
            </a:r>
            <a:r>
              <a:rPr lang="de-DE" sz="1200" i="1" u="none" dirty="0" err="1"/>
              <a:t>for</a:t>
            </a:r>
            <a:r>
              <a:rPr lang="de-DE" sz="1200" i="1" u="none" dirty="0"/>
              <a:t> </a:t>
            </a:r>
            <a:r>
              <a:rPr lang="de-DE" sz="1200" i="1" u="none" dirty="0" err="1"/>
              <a:t>participants</a:t>
            </a:r>
            <a:r>
              <a:rPr lang="de-DE" sz="1200" i="1" u="none" dirty="0"/>
              <a:t> in </a:t>
            </a:r>
            <a:r>
              <a:rPr lang="de-DE" sz="1200" i="1" u="none" dirty="0" err="1"/>
              <a:t>the</a:t>
            </a:r>
            <a:r>
              <a:rPr lang="de-DE" sz="1200" i="1" u="none" dirty="0"/>
              <a:t> Template Monitoring Training – Multiple Benefits. And send </a:t>
            </a:r>
            <a:r>
              <a:rPr lang="de-DE" sz="1200" i="1" u="none" dirty="0" err="1"/>
              <a:t>it</a:t>
            </a:r>
            <a:r>
              <a:rPr lang="de-DE" sz="1200" i="1" u="none" dirty="0"/>
              <a:t> back </a:t>
            </a:r>
            <a:r>
              <a:rPr lang="de-DE" sz="1200" i="1" u="none" dirty="0" err="1"/>
              <a:t>to</a:t>
            </a:r>
            <a:r>
              <a:rPr lang="de-DE" sz="1200" i="1" u="none" dirty="0"/>
              <a:t> silvestre@berliner-e-agentur.de after </a:t>
            </a:r>
            <a:r>
              <a:rPr lang="de-DE" sz="1200" i="1" u="none" dirty="0" err="1"/>
              <a:t>the</a:t>
            </a:r>
            <a:r>
              <a:rPr lang="de-DE" sz="1200" i="1" u="none" dirty="0"/>
              <a:t> </a:t>
            </a:r>
            <a:r>
              <a:rPr lang="de-DE" sz="1200" i="1" u="none" dirty="0" err="1"/>
              <a:t>training</a:t>
            </a:r>
            <a:r>
              <a:rPr lang="de-DE" sz="1200" i="1" u="none" dirty="0"/>
              <a:t>.</a:t>
            </a:r>
            <a:endParaRPr lang="de-DE" u="none" dirty="0"/>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35</a:t>
            </a:fld>
            <a:endParaRPr lang="de-DE"/>
          </a:p>
        </p:txBody>
      </p:sp>
    </p:spTree>
    <p:extLst>
      <p:ext uri="{BB962C8B-B14F-4D97-AF65-F5344CB8AC3E}">
        <p14:creationId xmlns:p14="http://schemas.microsoft.com/office/powerpoint/2010/main" val="300546728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a:t>Instructions to trainer: Refer participants to this project for further information about MBs</a:t>
            </a:r>
            <a:endParaRPr lang="de-DE" i="0" u="none" dirty="0"/>
          </a:p>
          <a:p>
            <a:endParaRPr lang="en-GB" i="0" u="none" dirty="0"/>
          </a:p>
          <a:p>
            <a:r>
              <a:rPr lang="en-GB" i="0" u="none" dirty="0"/>
              <a:t>The </a:t>
            </a:r>
            <a:r>
              <a:rPr lang="en-GB" b="1" i="0" u="none" dirty="0" err="1"/>
              <a:t>Mbenefits</a:t>
            </a:r>
            <a:r>
              <a:rPr lang="en-GB" b="1" i="0" u="none" dirty="0"/>
              <a:t> </a:t>
            </a:r>
            <a:r>
              <a:rPr lang="en-GB" i="0" u="none" dirty="0"/>
              <a:t>project is funded by the European Commission </a:t>
            </a:r>
            <a:r>
              <a:rPr lang="de-DE" b="0" dirty="0"/>
              <a:t>(https://www.mbenefits.eu/)</a:t>
            </a:r>
            <a:r>
              <a:rPr lang="de-DE" dirty="0"/>
              <a:t>, </a:t>
            </a:r>
            <a:r>
              <a:rPr lang="de-DE" dirty="0" err="1"/>
              <a:t>running</a:t>
            </a:r>
            <a:r>
              <a:rPr lang="de-DE" dirty="0"/>
              <a:t> </a:t>
            </a:r>
            <a:r>
              <a:rPr lang="de-DE" dirty="0" err="1"/>
              <a:t>from</a:t>
            </a:r>
            <a:r>
              <a:rPr lang="de-DE" dirty="0"/>
              <a:t> 2018 </a:t>
            </a:r>
            <a:r>
              <a:rPr lang="de-DE" dirty="0" err="1"/>
              <a:t>till</a:t>
            </a:r>
            <a:r>
              <a:rPr lang="de-DE" dirty="0"/>
              <a:t> 2021. The </a:t>
            </a:r>
            <a:r>
              <a:rPr lang="de-DE" dirty="0" err="1"/>
              <a:t>project</a:t>
            </a:r>
            <a:r>
              <a:rPr lang="de-DE" dirty="0"/>
              <a:t> </a:t>
            </a:r>
            <a:r>
              <a:rPr lang="de-DE" dirty="0" err="1"/>
              <a:t>had</a:t>
            </a:r>
            <a:r>
              <a:rPr lang="de-DE" dirty="0"/>
              <a:t> </a:t>
            </a:r>
            <a:r>
              <a:rPr lang="de-DE" dirty="0" err="1"/>
              <a:t>the</a:t>
            </a:r>
            <a:r>
              <a:rPr lang="de-DE" dirty="0"/>
              <a:t> </a:t>
            </a:r>
            <a:r>
              <a:rPr lang="de-DE" dirty="0" err="1"/>
              <a:t>goal</a:t>
            </a:r>
            <a:r>
              <a:rPr lang="de-DE" dirty="0"/>
              <a:t> </a:t>
            </a:r>
            <a:r>
              <a:rPr lang="de-DE" dirty="0" err="1"/>
              <a:t>to</a:t>
            </a:r>
            <a:r>
              <a:rPr lang="de-DE" dirty="0"/>
              <a:t> perform </a:t>
            </a:r>
            <a:r>
              <a:rPr lang="de-DE" dirty="0" err="1"/>
              <a:t>research</a:t>
            </a:r>
            <a:r>
              <a:rPr lang="de-DE" dirty="0"/>
              <a:t> on </a:t>
            </a:r>
            <a:r>
              <a:rPr lang="de-DE" dirty="0" err="1"/>
              <a:t>valuing</a:t>
            </a:r>
            <a:r>
              <a:rPr lang="de-DE" dirty="0"/>
              <a:t> and </a:t>
            </a:r>
            <a:r>
              <a:rPr lang="de-DE" dirty="0" err="1"/>
              <a:t>communicating</a:t>
            </a:r>
            <a:r>
              <a:rPr lang="de-DE" dirty="0"/>
              <a:t> Multiple Benefits </a:t>
            </a:r>
            <a:r>
              <a:rPr lang="de-DE" dirty="0" err="1"/>
              <a:t>of</a:t>
            </a:r>
            <a:r>
              <a:rPr lang="de-DE" dirty="0"/>
              <a:t> Energy Efficiency </a:t>
            </a:r>
            <a:r>
              <a:rPr lang="de-DE" dirty="0" err="1"/>
              <a:t>Measures</a:t>
            </a:r>
            <a:r>
              <a:rPr lang="de-DE" dirty="0"/>
              <a:t>. Catherine Cooremans, </a:t>
            </a:r>
            <a:r>
              <a:rPr lang="de-DE" dirty="0" err="1"/>
              <a:t>from</a:t>
            </a:r>
            <a:r>
              <a:rPr lang="de-DE" dirty="0"/>
              <a:t> </a:t>
            </a:r>
            <a:r>
              <a:rPr lang="de-DE" dirty="0" err="1"/>
              <a:t>the</a:t>
            </a:r>
            <a:r>
              <a:rPr lang="de-DE" dirty="0"/>
              <a:t> University </a:t>
            </a:r>
            <a:r>
              <a:rPr lang="de-DE" dirty="0" err="1"/>
              <a:t>of</a:t>
            </a:r>
            <a:r>
              <a:rPr lang="de-DE" dirty="0"/>
              <a:t> Lausanne, </a:t>
            </a:r>
            <a:r>
              <a:rPr lang="de-DE" dirty="0" err="1"/>
              <a:t>partner</a:t>
            </a:r>
            <a:r>
              <a:rPr lang="de-DE" dirty="0"/>
              <a:t> </a:t>
            </a:r>
            <a:r>
              <a:rPr lang="de-DE" dirty="0" err="1"/>
              <a:t>of</a:t>
            </a:r>
            <a:r>
              <a:rPr lang="de-DE" dirty="0"/>
              <a:t> </a:t>
            </a:r>
            <a:r>
              <a:rPr lang="de-DE" dirty="0" err="1"/>
              <a:t>the</a:t>
            </a:r>
            <a:r>
              <a:rPr lang="de-DE" dirty="0"/>
              <a:t> </a:t>
            </a:r>
            <a:r>
              <a:rPr lang="de-DE" dirty="0" err="1"/>
              <a:t>project</a:t>
            </a:r>
            <a:r>
              <a:rPr lang="de-DE" dirty="0"/>
              <a:t> </a:t>
            </a:r>
            <a:r>
              <a:rPr lang="de-DE" dirty="0" err="1"/>
              <a:t>published</a:t>
            </a:r>
            <a:r>
              <a:rPr lang="de-DE" dirty="0"/>
              <a:t> </a:t>
            </a:r>
            <a:r>
              <a:rPr lang="de-DE" dirty="0" err="1"/>
              <a:t>many</a:t>
            </a:r>
            <a:r>
              <a:rPr lang="de-DE" dirty="0"/>
              <a:t> </a:t>
            </a:r>
            <a:r>
              <a:rPr lang="de-DE" dirty="0" err="1"/>
              <a:t>studies</a:t>
            </a:r>
            <a:r>
              <a:rPr lang="de-DE" dirty="0"/>
              <a:t> on </a:t>
            </a:r>
            <a:r>
              <a:rPr lang="de-DE" dirty="0" err="1"/>
              <a:t>this</a:t>
            </a:r>
            <a:r>
              <a:rPr lang="de-DE" dirty="0"/>
              <a:t> </a:t>
            </a:r>
            <a:r>
              <a:rPr lang="de-DE" dirty="0" err="1"/>
              <a:t>topic</a:t>
            </a:r>
            <a:r>
              <a:rPr lang="de-DE" dirty="0"/>
              <a:t>. </a:t>
            </a:r>
            <a:r>
              <a:rPr lang="de-DE" dirty="0" err="1"/>
              <a:t>They</a:t>
            </a:r>
            <a:r>
              <a:rPr lang="de-DE" dirty="0"/>
              <a:t> </a:t>
            </a:r>
            <a:r>
              <a:rPr lang="de-DE" dirty="0" err="1"/>
              <a:t>developed</a:t>
            </a:r>
            <a:r>
              <a:rPr lang="de-DE" dirty="0"/>
              <a:t> </a:t>
            </a:r>
            <a:r>
              <a:rPr lang="de-DE" dirty="0" err="1"/>
              <a:t>tools</a:t>
            </a:r>
            <a:r>
              <a:rPr lang="de-DE" dirty="0"/>
              <a:t> and a </a:t>
            </a:r>
            <a:r>
              <a:rPr lang="de-DE" dirty="0" err="1"/>
              <a:t>methodology</a:t>
            </a:r>
            <a:r>
              <a:rPr lang="de-DE" dirty="0"/>
              <a:t> </a:t>
            </a:r>
            <a:r>
              <a:rPr lang="de-DE" dirty="0" err="1"/>
              <a:t>to</a:t>
            </a:r>
            <a:r>
              <a:rPr lang="de-DE" dirty="0"/>
              <a:t> </a:t>
            </a:r>
            <a:r>
              <a:rPr lang="de-DE" dirty="0" err="1"/>
              <a:t>take</a:t>
            </a:r>
            <a:r>
              <a:rPr lang="de-DE" dirty="0"/>
              <a:t> MB in </a:t>
            </a:r>
            <a:r>
              <a:rPr lang="de-DE" dirty="0" err="1"/>
              <a:t>account</a:t>
            </a:r>
            <a:r>
              <a:rPr lang="de-DE" dirty="0"/>
              <a:t>, </a:t>
            </a:r>
            <a:r>
              <a:rPr lang="de-DE" dirty="0" err="1"/>
              <a:t>which</a:t>
            </a:r>
            <a:r>
              <a:rPr lang="de-DE" dirty="0"/>
              <a:t> will </a:t>
            </a:r>
            <a:r>
              <a:rPr lang="de-DE" dirty="0" err="1"/>
              <a:t>be</a:t>
            </a:r>
            <a:r>
              <a:rPr lang="de-DE" dirty="0"/>
              <a:t> </a:t>
            </a:r>
            <a:r>
              <a:rPr lang="de-DE" dirty="0" err="1"/>
              <a:t>mentioned</a:t>
            </a:r>
            <a:r>
              <a:rPr lang="de-DE" dirty="0"/>
              <a:t> in </a:t>
            </a:r>
            <a:r>
              <a:rPr lang="de-DE" dirty="0" err="1"/>
              <a:t>both</a:t>
            </a:r>
            <a:r>
              <a:rPr lang="de-DE" dirty="0"/>
              <a:t> </a:t>
            </a:r>
            <a:r>
              <a:rPr lang="de-DE" dirty="0" err="1"/>
              <a:t>trainings</a:t>
            </a:r>
            <a:r>
              <a:rPr lang="de-DE" dirty="0"/>
              <a:t>. </a:t>
            </a:r>
            <a:r>
              <a:rPr lang="de-DE" dirty="0" err="1"/>
              <a:t>If</a:t>
            </a:r>
            <a:r>
              <a:rPr lang="de-DE" dirty="0"/>
              <a:t> </a:t>
            </a:r>
            <a:r>
              <a:rPr lang="de-DE" dirty="0" err="1"/>
              <a:t>you</a:t>
            </a:r>
            <a:r>
              <a:rPr lang="de-DE" dirty="0"/>
              <a:t> </a:t>
            </a:r>
            <a:r>
              <a:rPr lang="de-DE" dirty="0" err="1"/>
              <a:t>are</a:t>
            </a:r>
            <a:r>
              <a:rPr lang="de-DE" dirty="0"/>
              <a:t> </a:t>
            </a:r>
            <a:r>
              <a:rPr lang="de-DE" dirty="0" err="1"/>
              <a:t>interested</a:t>
            </a:r>
            <a:r>
              <a:rPr lang="de-DE" dirty="0"/>
              <a:t> in </a:t>
            </a:r>
            <a:r>
              <a:rPr lang="de-DE" dirty="0" err="1"/>
              <a:t>receiving</a:t>
            </a:r>
            <a:r>
              <a:rPr lang="de-DE" dirty="0"/>
              <a:t> </a:t>
            </a:r>
            <a:r>
              <a:rPr lang="de-DE" dirty="0" err="1"/>
              <a:t>the</a:t>
            </a:r>
            <a:r>
              <a:rPr lang="de-DE" dirty="0"/>
              <a:t> material </a:t>
            </a:r>
            <a:r>
              <a:rPr lang="de-DE" dirty="0" err="1"/>
              <a:t>or</a:t>
            </a:r>
            <a:r>
              <a:rPr lang="de-DE" dirty="0"/>
              <a:t> </a:t>
            </a:r>
            <a:r>
              <a:rPr lang="de-DE" dirty="0" err="1"/>
              <a:t>specific</a:t>
            </a:r>
            <a:r>
              <a:rPr lang="de-DE" dirty="0"/>
              <a:t> </a:t>
            </a:r>
            <a:r>
              <a:rPr lang="de-DE" dirty="0" err="1"/>
              <a:t>training</a:t>
            </a:r>
            <a:r>
              <a:rPr lang="de-DE" dirty="0"/>
              <a:t>, </a:t>
            </a:r>
            <a:r>
              <a:rPr lang="de-DE" dirty="0" err="1"/>
              <a:t>or</a:t>
            </a:r>
            <a:r>
              <a:rPr lang="de-DE" dirty="0"/>
              <a:t> </a:t>
            </a:r>
            <a:r>
              <a:rPr lang="de-DE" dirty="0" err="1"/>
              <a:t>to</a:t>
            </a:r>
            <a:r>
              <a:rPr lang="de-DE" dirty="0"/>
              <a:t> </a:t>
            </a:r>
            <a:r>
              <a:rPr lang="de-DE" dirty="0" err="1"/>
              <a:t>participate</a:t>
            </a:r>
            <a:r>
              <a:rPr lang="de-DE" dirty="0"/>
              <a:t> in a </a:t>
            </a:r>
            <a:r>
              <a:rPr lang="de-DE" dirty="0" err="1"/>
              <a:t>serious</a:t>
            </a:r>
            <a:r>
              <a:rPr lang="de-DE" dirty="0"/>
              <a:t> game </a:t>
            </a:r>
            <a:r>
              <a:rPr lang="de-DE" dirty="0" err="1"/>
              <a:t>for</a:t>
            </a:r>
            <a:r>
              <a:rPr lang="de-DE" dirty="0"/>
              <a:t> </a:t>
            </a:r>
            <a:r>
              <a:rPr lang="de-DE" dirty="0" err="1"/>
              <a:t>further</a:t>
            </a:r>
            <a:r>
              <a:rPr lang="de-DE" dirty="0"/>
              <a:t> </a:t>
            </a:r>
            <a:r>
              <a:rPr lang="de-DE" dirty="0" err="1"/>
              <a:t>understanding</a:t>
            </a:r>
            <a:r>
              <a:rPr lang="de-DE" dirty="0"/>
              <a:t>, </a:t>
            </a:r>
            <a:r>
              <a:rPr lang="de-DE" dirty="0" err="1"/>
              <a:t>feel</a:t>
            </a:r>
            <a:r>
              <a:rPr lang="de-DE" dirty="0"/>
              <a:t> </a:t>
            </a:r>
            <a:r>
              <a:rPr lang="de-DE" dirty="0" err="1"/>
              <a:t>free</a:t>
            </a:r>
            <a:r>
              <a:rPr lang="de-DE" dirty="0"/>
              <a:t> </a:t>
            </a:r>
            <a:r>
              <a:rPr lang="de-DE" dirty="0" err="1"/>
              <a:t>to</a:t>
            </a:r>
            <a:r>
              <a:rPr lang="de-DE" dirty="0"/>
              <a:t> </a:t>
            </a:r>
            <a:r>
              <a:rPr lang="de-DE" dirty="0" err="1"/>
              <a:t>get</a:t>
            </a:r>
            <a:r>
              <a:rPr lang="de-DE" dirty="0"/>
              <a:t> in </a:t>
            </a:r>
            <a:r>
              <a:rPr lang="de-DE" dirty="0" err="1"/>
              <a:t>touch</a:t>
            </a:r>
            <a:r>
              <a:rPr lang="de-DE" dirty="0"/>
              <a:t> </a:t>
            </a:r>
            <a:r>
              <a:rPr lang="de-DE" dirty="0" err="1"/>
              <a:t>with</a:t>
            </a:r>
            <a:r>
              <a:rPr lang="de-DE" dirty="0"/>
              <a:t> </a:t>
            </a:r>
            <a:r>
              <a:rPr lang="en-US" dirty="0"/>
              <a:t>Catherine Cooremans &lt;catherine.cooremans@unil.ch&gt;.</a:t>
            </a:r>
          </a:p>
          <a:p>
            <a:endParaRPr lang="en-US" dirty="0"/>
          </a:p>
          <a:p>
            <a:endParaRPr lang="de-DE" i="0"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37</a:t>
            </a:fld>
            <a:endParaRPr lang="de-DE"/>
          </a:p>
        </p:txBody>
      </p:sp>
    </p:spTree>
    <p:extLst>
      <p:ext uri="{BB962C8B-B14F-4D97-AF65-F5344CB8AC3E}">
        <p14:creationId xmlns:p14="http://schemas.microsoft.com/office/powerpoint/2010/main" val="234298596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a:t>Instructions to trainer</a:t>
            </a:r>
            <a:r>
              <a:rPr lang="en-GB" i="1" u="none" dirty="0"/>
              <a:t>: Refer participants to this project for further information about MBs</a:t>
            </a:r>
          </a:p>
          <a:p>
            <a:endParaRPr lang="en-GB" i="1" u="sng"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0" u="none" dirty="0"/>
              <a:t>The </a:t>
            </a:r>
            <a:r>
              <a:rPr lang="en-GB" b="1" i="0" u="none" dirty="0"/>
              <a:t>DEESME </a:t>
            </a:r>
            <a:r>
              <a:rPr lang="en-GB" i="0" u="none" dirty="0"/>
              <a:t>project is funded by the European Commission </a:t>
            </a:r>
            <a:r>
              <a:rPr lang="de-DE" b="0" dirty="0"/>
              <a:t>(https://www.deesme.eu/). </a:t>
            </a:r>
            <a:r>
              <a:rPr lang="de-DE" b="0" dirty="0" err="1"/>
              <a:t>Its</a:t>
            </a:r>
            <a:r>
              <a:rPr lang="de-DE" b="0" dirty="0"/>
              <a:t> </a:t>
            </a:r>
            <a:r>
              <a:rPr lang="de-DE" b="0" dirty="0" err="1"/>
              <a:t>aim</a:t>
            </a:r>
            <a:r>
              <a:rPr lang="de-DE" b="0" dirty="0"/>
              <a:t> </a:t>
            </a:r>
            <a:r>
              <a:rPr lang="de-DE" b="0" dirty="0" err="1"/>
              <a:t>is</a:t>
            </a:r>
            <a:r>
              <a:rPr lang="de-DE" b="0" dirty="0"/>
              <a:t> </a:t>
            </a:r>
            <a:r>
              <a:rPr lang="de-DE" b="0" dirty="0" err="1"/>
              <a:t>to</a:t>
            </a:r>
            <a:r>
              <a:rPr lang="de-DE" b="0" dirty="0"/>
              <a:t> </a:t>
            </a:r>
            <a:r>
              <a:rPr lang="en-US" b="0" dirty="0"/>
              <a:t>guide SMEs and national authorities through the energy transition by profiting from Multiple Benefits and energy management approaches. To this end, a tool has been developed that links energy audit results to business model analysis. More information can be found here: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hlinkClick r:id="rId3"/>
              </a:rPr>
              <a:t>The Integrated Multiple Benefits tool • DEESME</a:t>
            </a:r>
            <a:endParaRPr lang="de-DE" b="0" dirty="0"/>
          </a:p>
          <a:p>
            <a:endParaRPr lang="de-DE" i="0"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38</a:t>
            </a:fld>
            <a:endParaRPr lang="de-DE"/>
          </a:p>
        </p:txBody>
      </p:sp>
    </p:spTree>
    <p:extLst>
      <p:ext uri="{BB962C8B-B14F-4D97-AF65-F5344CB8AC3E}">
        <p14:creationId xmlns:p14="http://schemas.microsoft.com/office/powerpoint/2010/main" val="5155283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0" i="0" dirty="0"/>
          </a:p>
        </p:txBody>
      </p:sp>
      <p:sp>
        <p:nvSpPr>
          <p:cNvPr id="4" name="Foliennummernplatzhalter 3"/>
          <p:cNvSpPr>
            <a:spLocks noGrp="1"/>
          </p:cNvSpPr>
          <p:nvPr>
            <p:ph type="sldNum" sz="quarter" idx="5"/>
          </p:nvPr>
        </p:nvSpPr>
        <p:spPr/>
        <p:txBody>
          <a:bodyPr/>
          <a:lstStyle/>
          <a:p>
            <a:fld id="{FC42A464-CEEB-46BE-BA78-99FAC69E9C00}" type="slidenum">
              <a:rPr lang="de-DE" smtClean="0"/>
              <a:t>4</a:t>
            </a:fld>
            <a:endParaRPr lang="de-DE"/>
          </a:p>
        </p:txBody>
      </p:sp>
    </p:spTree>
    <p:extLst>
      <p:ext uri="{BB962C8B-B14F-4D97-AF65-F5344CB8AC3E}">
        <p14:creationId xmlns:p14="http://schemas.microsoft.com/office/powerpoint/2010/main" val="14989089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i="1" u="sng" dirty="0"/>
              <a:t>Instructions to trainer: </a:t>
            </a:r>
            <a:r>
              <a:rPr lang="en-GB" i="1" dirty="0"/>
              <a:t>Use this slide (or a similar one) to introduce yourself/selves to the group, AND to let the participants introduce themselves to each other in a “round-the-table”. </a:t>
            </a:r>
          </a:p>
          <a:p>
            <a:r>
              <a:rPr lang="en-GB" i="1" dirty="0"/>
              <a:t>Start with presenting yourself/selves: Who are you? What is your role and experience from working with Energy Efficiency in SMEs? With networking and collective approaches?</a:t>
            </a:r>
          </a:p>
          <a:p>
            <a:r>
              <a:rPr lang="en-GB" i="1" dirty="0"/>
              <a:t>Summarize after the round table introduction.</a:t>
            </a:r>
          </a:p>
          <a:p>
            <a:endParaRPr lang="de-DE" b="0" i="1" dirty="0"/>
          </a:p>
          <a:p>
            <a:r>
              <a:rPr lang="de-DE" b="0" i="1" dirty="0"/>
              <a:t>Find out (</a:t>
            </a:r>
            <a:r>
              <a:rPr lang="de-DE" b="0" i="1" dirty="0" err="1"/>
              <a:t>best</a:t>
            </a:r>
            <a:r>
              <a:rPr lang="de-DE" b="0" i="1" dirty="0"/>
              <a:t> </a:t>
            </a:r>
            <a:r>
              <a:rPr lang="de-DE" b="0" i="1" dirty="0" err="1"/>
              <a:t>before</a:t>
            </a:r>
            <a:r>
              <a:rPr lang="de-DE" b="0" i="1" dirty="0"/>
              <a:t> </a:t>
            </a:r>
            <a:r>
              <a:rPr lang="de-DE" b="0" i="1" dirty="0" err="1"/>
              <a:t>the</a:t>
            </a:r>
            <a:r>
              <a:rPr lang="de-DE" b="0" i="1" dirty="0"/>
              <a:t> </a:t>
            </a:r>
            <a:r>
              <a:rPr lang="de-DE" b="0" i="1" dirty="0" err="1"/>
              <a:t>training</a:t>
            </a:r>
            <a:r>
              <a:rPr lang="de-DE" b="0" i="1" dirty="0"/>
              <a:t>) </a:t>
            </a:r>
            <a:r>
              <a:rPr lang="de-DE" b="0" i="1" dirty="0" err="1"/>
              <a:t>if</a:t>
            </a:r>
            <a:r>
              <a:rPr lang="de-DE" b="0" i="1" dirty="0"/>
              <a:t> </a:t>
            </a:r>
            <a:r>
              <a:rPr lang="de-DE" b="0" i="1" dirty="0" err="1"/>
              <a:t>they</a:t>
            </a:r>
            <a:r>
              <a:rPr lang="de-DE" b="0" i="1" dirty="0"/>
              <a:t> </a:t>
            </a:r>
            <a:r>
              <a:rPr lang="de-DE" b="0" i="1" dirty="0" err="1"/>
              <a:t>have</a:t>
            </a:r>
            <a:r>
              <a:rPr lang="de-DE" b="0" i="1" dirty="0"/>
              <a:t> a TP </a:t>
            </a:r>
            <a:r>
              <a:rPr lang="de-DE" b="0" i="1" dirty="0" err="1"/>
              <a:t>or</a:t>
            </a:r>
            <a:r>
              <a:rPr lang="de-DE" b="0" i="1" dirty="0"/>
              <a:t> ESS </a:t>
            </a:r>
            <a:r>
              <a:rPr lang="de-DE" b="0" i="1" dirty="0" err="1"/>
              <a:t>role</a:t>
            </a:r>
            <a:r>
              <a:rPr lang="de-DE" b="0" i="1" dirty="0"/>
              <a:t>. </a:t>
            </a:r>
            <a:r>
              <a:rPr lang="de-DE" b="0" i="1" dirty="0" err="1"/>
              <a:t>While</a:t>
            </a:r>
            <a:r>
              <a:rPr lang="de-DE" b="0" i="1" dirty="0"/>
              <a:t> Unit 1 </a:t>
            </a:r>
            <a:r>
              <a:rPr lang="de-DE" b="0" i="1" dirty="0" err="1"/>
              <a:t>of</a:t>
            </a:r>
            <a:r>
              <a:rPr lang="de-DE" b="0" i="1" dirty="0"/>
              <a:t> </a:t>
            </a:r>
            <a:r>
              <a:rPr lang="de-DE" b="0" i="1" dirty="0" err="1"/>
              <a:t>this</a:t>
            </a:r>
            <a:r>
              <a:rPr lang="de-DE" b="0" i="1" dirty="0"/>
              <a:t> </a:t>
            </a:r>
            <a:r>
              <a:rPr lang="de-DE" b="0" i="1" dirty="0" err="1"/>
              <a:t>training</a:t>
            </a:r>
            <a:r>
              <a:rPr lang="de-DE" b="0" i="1" dirty="0"/>
              <a:t> will </a:t>
            </a:r>
            <a:r>
              <a:rPr lang="de-DE" b="0" i="1" dirty="0" err="1"/>
              <a:t>be</a:t>
            </a:r>
            <a:r>
              <a:rPr lang="de-DE" b="0" i="1" dirty="0"/>
              <a:t> </a:t>
            </a:r>
            <a:r>
              <a:rPr lang="de-DE" b="0" i="1" dirty="0" err="1"/>
              <a:t>of</a:t>
            </a:r>
            <a:r>
              <a:rPr lang="de-DE" b="0" i="1" dirty="0"/>
              <a:t> </a:t>
            </a:r>
            <a:r>
              <a:rPr lang="de-DE" b="0" i="1" dirty="0" err="1"/>
              <a:t>interest</a:t>
            </a:r>
            <a:r>
              <a:rPr lang="de-DE" b="0" i="1" dirty="0"/>
              <a:t> </a:t>
            </a:r>
            <a:r>
              <a:rPr lang="de-DE" b="0" i="1" dirty="0" err="1"/>
              <a:t>to</a:t>
            </a:r>
            <a:r>
              <a:rPr lang="de-DE" b="0" i="1" dirty="0"/>
              <a:t> </a:t>
            </a:r>
            <a:r>
              <a:rPr lang="de-DE" b="0" i="1" dirty="0" err="1"/>
              <a:t>both</a:t>
            </a:r>
            <a:r>
              <a:rPr lang="de-DE" b="0" i="1" dirty="0"/>
              <a:t> </a:t>
            </a:r>
            <a:r>
              <a:rPr lang="de-DE" b="0" i="1" dirty="0" err="1"/>
              <a:t>groups</a:t>
            </a:r>
            <a:r>
              <a:rPr lang="de-DE" b="0" i="1" dirty="0"/>
              <a:t>, </a:t>
            </a:r>
            <a:r>
              <a:rPr lang="de-DE" b="0" i="1" dirty="0" err="1"/>
              <a:t>we</a:t>
            </a:r>
            <a:r>
              <a:rPr lang="de-DE" b="0" i="1" dirty="0"/>
              <a:t> </a:t>
            </a:r>
            <a:r>
              <a:rPr lang="de-DE" b="0" i="1" dirty="0" err="1"/>
              <a:t>expect</a:t>
            </a:r>
            <a:r>
              <a:rPr lang="de-DE" b="0" i="1" dirty="0"/>
              <a:t> </a:t>
            </a:r>
            <a:r>
              <a:rPr lang="de-DE" b="0" i="1" dirty="0" err="1"/>
              <a:t>that</a:t>
            </a:r>
            <a:r>
              <a:rPr lang="de-DE" b="0" i="1" dirty="0"/>
              <a:t> Unit 2 </a:t>
            </a:r>
            <a:r>
              <a:rPr lang="de-DE" b="0" i="1" dirty="0" err="1"/>
              <a:t>is</a:t>
            </a:r>
            <a:r>
              <a:rPr lang="de-DE" b="0" i="1" dirty="0"/>
              <a:t> </a:t>
            </a:r>
            <a:r>
              <a:rPr lang="de-DE" b="0" i="1" dirty="0" err="1"/>
              <a:t>mainly</a:t>
            </a:r>
            <a:r>
              <a:rPr lang="de-DE" b="0" i="1" dirty="0"/>
              <a:t> </a:t>
            </a:r>
            <a:r>
              <a:rPr lang="de-DE" b="0" i="1" dirty="0" err="1"/>
              <a:t>interesting</a:t>
            </a:r>
            <a:r>
              <a:rPr lang="de-DE" b="0" i="1" dirty="0"/>
              <a:t> </a:t>
            </a:r>
            <a:r>
              <a:rPr lang="de-DE" b="0" i="1" dirty="0" err="1"/>
              <a:t>for</a:t>
            </a:r>
            <a:r>
              <a:rPr lang="de-DE" b="0" i="1" dirty="0"/>
              <a:t> ESS </a:t>
            </a:r>
            <a:r>
              <a:rPr lang="de-DE" b="0" i="1" dirty="0" err="1"/>
              <a:t>or</a:t>
            </a:r>
            <a:r>
              <a:rPr lang="de-DE" b="0" i="1" dirty="0"/>
              <a:t> </a:t>
            </a:r>
            <a:r>
              <a:rPr lang="de-DE" b="0" i="1" dirty="0" err="1"/>
              <a:t>for</a:t>
            </a:r>
            <a:r>
              <a:rPr lang="de-DE" b="0" i="1" dirty="0"/>
              <a:t> Energy Managers </a:t>
            </a:r>
            <a:r>
              <a:rPr lang="de-DE" b="0" i="1" dirty="0" err="1"/>
              <a:t>within</a:t>
            </a:r>
            <a:r>
              <a:rPr lang="de-DE" b="0" i="1" dirty="0"/>
              <a:t> larger SMEs.</a:t>
            </a:r>
          </a:p>
          <a:p>
            <a:endParaRPr lang="de-DE" b="0" i="1" dirty="0"/>
          </a:p>
          <a:p>
            <a:r>
              <a:rPr lang="de-DE" b="0" i="0" dirty="0" err="1"/>
              <a:t>Before</a:t>
            </a:r>
            <a:r>
              <a:rPr lang="de-DE" b="0" i="0" dirty="0"/>
              <a:t> </a:t>
            </a:r>
            <a:r>
              <a:rPr lang="de-DE" b="0" i="0" dirty="0" err="1"/>
              <a:t>getting</a:t>
            </a:r>
            <a:r>
              <a:rPr lang="de-DE" b="0" i="0" dirty="0"/>
              <a:t> </a:t>
            </a:r>
            <a:r>
              <a:rPr lang="de-DE" b="0" i="0" dirty="0" err="1"/>
              <a:t>started</a:t>
            </a:r>
            <a:r>
              <a:rPr lang="de-DE" b="0" i="0" dirty="0"/>
              <a:t>, </a:t>
            </a:r>
            <a:r>
              <a:rPr lang="de-DE" b="0" i="0" dirty="0" err="1"/>
              <a:t>we</a:t>
            </a:r>
            <a:r>
              <a:rPr lang="de-DE" b="0" i="0" dirty="0"/>
              <a:t> will </a:t>
            </a:r>
            <a:r>
              <a:rPr lang="de-DE" b="0" i="0" dirty="0" err="1"/>
              <a:t>start</a:t>
            </a:r>
            <a:r>
              <a:rPr lang="de-DE" b="0" i="0" dirty="0"/>
              <a:t> an </a:t>
            </a:r>
            <a:r>
              <a:rPr lang="de-DE" b="0" i="0" dirty="0" err="1"/>
              <a:t>introducing</a:t>
            </a:r>
            <a:r>
              <a:rPr lang="de-DE" b="0" i="0" dirty="0"/>
              <a:t> </a:t>
            </a:r>
            <a:r>
              <a:rPr lang="de-DE" b="0" i="0" dirty="0" err="1"/>
              <a:t>round</a:t>
            </a:r>
            <a:r>
              <a:rPr lang="de-DE" b="0" i="0" dirty="0"/>
              <a:t>. </a:t>
            </a:r>
            <a:r>
              <a:rPr lang="de-DE" b="0" i="0" dirty="0" err="1"/>
              <a:t>Each</a:t>
            </a:r>
            <a:r>
              <a:rPr lang="de-DE" b="0" i="0" dirty="0"/>
              <a:t> </a:t>
            </a:r>
            <a:r>
              <a:rPr lang="de-DE" b="0" i="0" dirty="0" err="1"/>
              <a:t>participant</a:t>
            </a:r>
            <a:r>
              <a:rPr lang="de-DE" b="0" i="0" dirty="0"/>
              <a:t> </a:t>
            </a:r>
            <a:r>
              <a:rPr lang="de-DE" b="0" i="0" dirty="0" err="1"/>
              <a:t>could</a:t>
            </a:r>
            <a:r>
              <a:rPr lang="de-DE" b="0" i="0" dirty="0"/>
              <a:t> </a:t>
            </a:r>
            <a:r>
              <a:rPr lang="de-DE" b="0" i="0" dirty="0" err="1"/>
              <a:t>start</a:t>
            </a:r>
            <a:r>
              <a:rPr lang="de-DE" b="0" i="0" dirty="0"/>
              <a:t> </a:t>
            </a:r>
            <a:r>
              <a:rPr lang="de-DE" b="0" i="0" dirty="0" err="1"/>
              <a:t>with</a:t>
            </a:r>
            <a:r>
              <a:rPr lang="de-DE" b="0" i="0" dirty="0"/>
              <a:t> </a:t>
            </a:r>
            <a:r>
              <a:rPr lang="de-DE" b="0" i="0" dirty="0" err="1"/>
              <a:t>answering</a:t>
            </a:r>
            <a:r>
              <a:rPr lang="de-DE" b="0" i="0" dirty="0"/>
              <a:t> </a:t>
            </a:r>
            <a:r>
              <a:rPr lang="de-DE" b="0" i="0" dirty="0" err="1"/>
              <a:t>these</a:t>
            </a:r>
            <a:r>
              <a:rPr lang="de-DE" b="0" i="0" dirty="0"/>
              <a:t> </a:t>
            </a:r>
            <a:r>
              <a:rPr lang="de-DE" b="0" i="0" dirty="0" err="1"/>
              <a:t>questions</a:t>
            </a:r>
            <a:r>
              <a:rPr lang="de-DE" b="0" i="0" dirty="0"/>
              <a:t>: </a:t>
            </a:r>
          </a:p>
          <a:p>
            <a:pPr marL="228600" indent="-228600">
              <a:buFont typeface="+mj-lt"/>
              <a:buAutoNum type="arabicPeriod"/>
            </a:pPr>
            <a:r>
              <a:rPr lang="en-GB" dirty="0"/>
              <a:t>Who are you? (Name, organisation)</a:t>
            </a:r>
          </a:p>
          <a:p>
            <a:pPr marL="228600" indent="-228600">
              <a:buFont typeface="+mj-lt"/>
              <a:buAutoNum type="arabicPeriod"/>
            </a:pPr>
            <a:r>
              <a:rPr lang="en-GB" dirty="0"/>
              <a:t>What is your experience from supporting/interacting with SMEs? (Energy related or not!)</a:t>
            </a:r>
          </a:p>
          <a:p>
            <a:pPr marL="228600" indent="-228600">
              <a:buFont typeface="+mj-lt"/>
              <a:buAutoNum type="arabicPeriod"/>
            </a:pPr>
            <a:r>
              <a:rPr lang="en-GB" dirty="0"/>
              <a:t>What do you expect from this training?</a:t>
            </a:r>
          </a:p>
          <a:p>
            <a:pPr marL="0" indent="0">
              <a:buFontTx/>
              <a:buNone/>
            </a:pPr>
            <a:endParaRPr lang="en-GB" dirty="0"/>
          </a:p>
        </p:txBody>
      </p:sp>
      <p:sp>
        <p:nvSpPr>
          <p:cNvPr id="4" name="Platshållare för bildnummer 3"/>
          <p:cNvSpPr>
            <a:spLocks noGrp="1"/>
          </p:cNvSpPr>
          <p:nvPr>
            <p:ph type="sldNum" sz="quarter" idx="5"/>
          </p:nvPr>
        </p:nvSpPr>
        <p:spPr/>
        <p:txBody>
          <a:bodyPr/>
          <a:lstStyle/>
          <a:p>
            <a:fld id="{FC42A464-CEEB-46BE-BA78-99FAC69E9C00}" type="slidenum">
              <a:rPr lang="de-DE" smtClean="0"/>
              <a:t>5</a:t>
            </a:fld>
            <a:endParaRPr lang="de-DE"/>
          </a:p>
        </p:txBody>
      </p:sp>
    </p:spTree>
    <p:extLst>
      <p:ext uri="{BB962C8B-B14F-4D97-AF65-F5344CB8AC3E}">
        <p14:creationId xmlns:p14="http://schemas.microsoft.com/office/powerpoint/2010/main" val="40594326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a:t>Instructions to trainer: </a:t>
            </a:r>
            <a:endParaRPr lang="de-DE" dirty="0"/>
          </a:p>
          <a:p>
            <a:r>
              <a:rPr lang="de-DE" i="1" strike="noStrike" baseline="0" dirty="0"/>
              <a:t>This </a:t>
            </a:r>
            <a:r>
              <a:rPr lang="de-DE" i="1" strike="noStrike" baseline="0" dirty="0" err="1"/>
              <a:t>is</a:t>
            </a:r>
            <a:r>
              <a:rPr lang="de-DE" i="1" strike="noStrike" baseline="0" dirty="0"/>
              <a:t> an </a:t>
            </a:r>
            <a:r>
              <a:rPr lang="de-DE" i="1" strike="noStrike" baseline="0" dirty="0" err="1"/>
              <a:t>introduction</a:t>
            </a:r>
            <a:r>
              <a:rPr lang="de-DE" i="1" strike="noStrike" baseline="0" dirty="0"/>
              <a:t> </a:t>
            </a:r>
            <a:r>
              <a:rPr lang="de-DE" i="1" strike="noStrike" baseline="0" dirty="0" err="1"/>
              <a:t>slide</a:t>
            </a:r>
            <a:r>
              <a:rPr lang="de-DE" i="1" strike="noStrike" baseline="0" dirty="0"/>
              <a:t>, </a:t>
            </a:r>
            <a:r>
              <a:rPr lang="de-DE" i="1" strike="noStrike" baseline="0" dirty="0" err="1"/>
              <a:t>important</a:t>
            </a:r>
            <a:r>
              <a:rPr lang="de-DE" i="1" strike="noStrike" baseline="0" dirty="0"/>
              <a:t> </a:t>
            </a:r>
            <a:r>
              <a:rPr lang="de-DE" i="1" strike="noStrike" baseline="0" dirty="0" err="1"/>
              <a:t>to</a:t>
            </a:r>
            <a:r>
              <a:rPr lang="de-DE" i="1" strike="noStrike" baseline="0" dirty="0"/>
              <a:t> </a:t>
            </a:r>
            <a:r>
              <a:rPr lang="de-DE" i="1" strike="noStrike" baseline="0" dirty="0" err="1"/>
              <a:t>mention</a:t>
            </a:r>
            <a:r>
              <a:rPr lang="de-DE" i="1" strike="noStrike" baseline="0" dirty="0"/>
              <a:t> </a:t>
            </a:r>
            <a:r>
              <a:rPr lang="de-DE" i="1" strike="noStrike" baseline="0" dirty="0" err="1"/>
              <a:t>that</a:t>
            </a:r>
            <a:r>
              <a:rPr lang="de-DE" i="1" strike="noStrike" baseline="0" dirty="0"/>
              <a:t> </a:t>
            </a:r>
            <a:r>
              <a:rPr lang="de-DE" i="1" strike="noStrike" baseline="0" dirty="0" err="1"/>
              <a:t>t</a:t>
            </a:r>
            <a:r>
              <a:rPr lang="de-DE" i="1" dirty="0" err="1"/>
              <a:t>here</a:t>
            </a:r>
            <a:r>
              <a:rPr lang="de-DE" i="1" dirty="0"/>
              <a:t> </a:t>
            </a:r>
            <a:r>
              <a:rPr lang="de-DE" i="1" dirty="0" err="1"/>
              <a:t>are</a:t>
            </a:r>
            <a:r>
              <a:rPr lang="de-DE" i="1" dirty="0"/>
              <a:t> 2 </a:t>
            </a:r>
            <a:r>
              <a:rPr lang="de-DE" i="1" dirty="0" err="1"/>
              <a:t>units</a:t>
            </a:r>
            <a:r>
              <a:rPr lang="de-DE" i="1" dirty="0"/>
              <a:t> </a:t>
            </a:r>
            <a:r>
              <a:rPr lang="de-DE" i="1" dirty="0" err="1"/>
              <a:t>for</a:t>
            </a:r>
            <a:r>
              <a:rPr lang="de-DE" i="1" dirty="0"/>
              <a:t> </a:t>
            </a:r>
            <a:r>
              <a:rPr lang="de-DE" i="1" dirty="0" err="1"/>
              <a:t>this</a:t>
            </a:r>
            <a:r>
              <a:rPr lang="de-DE" i="1" dirty="0"/>
              <a:t> Multiple Benefits Training. </a:t>
            </a:r>
          </a:p>
          <a:p>
            <a:endParaRPr lang="de-DE" dirty="0"/>
          </a:p>
          <a:p>
            <a:r>
              <a:rPr lang="de-DE" dirty="0"/>
              <a:t>The </a:t>
            </a:r>
            <a:r>
              <a:rPr lang="de-DE" dirty="0" err="1"/>
              <a:t>first</a:t>
            </a:r>
            <a:r>
              <a:rPr lang="de-DE" dirty="0"/>
              <a:t> </a:t>
            </a:r>
            <a:r>
              <a:rPr lang="de-DE" dirty="0" err="1"/>
              <a:t>unit</a:t>
            </a:r>
            <a:r>
              <a:rPr lang="de-DE" dirty="0"/>
              <a:t> will </a:t>
            </a:r>
            <a:r>
              <a:rPr lang="de-DE" dirty="0" err="1"/>
              <a:t>introduce</a:t>
            </a:r>
            <a:r>
              <a:rPr lang="de-DE" dirty="0"/>
              <a:t> </a:t>
            </a:r>
            <a:r>
              <a:rPr lang="de-DE" dirty="0" err="1"/>
              <a:t>the</a:t>
            </a:r>
            <a:r>
              <a:rPr lang="de-DE" dirty="0"/>
              <a:t> </a:t>
            </a:r>
            <a:r>
              <a:rPr lang="de-DE" dirty="0" err="1"/>
              <a:t>concept</a:t>
            </a:r>
            <a:r>
              <a:rPr lang="de-DE" dirty="0"/>
              <a:t> </a:t>
            </a:r>
            <a:r>
              <a:rPr lang="de-DE" dirty="0" err="1"/>
              <a:t>of</a:t>
            </a:r>
            <a:r>
              <a:rPr lang="de-DE" dirty="0"/>
              <a:t> Multiple Benefits </a:t>
            </a:r>
            <a:r>
              <a:rPr lang="de-DE" dirty="0" err="1"/>
              <a:t>of</a:t>
            </a:r>
            <a:r>
              <a:rPr lang="de-DE" dirty="0"/>
              <a:t> Energy Efficiency </a:t>
            </a:r>
            <a:r>
              <a:rPr lang="de-DE" dirty="0" err="1"/>
              <a:t>measures</a:t>
            </a:r>
            <a:r>
              <a:rPr lang="de-DE" dirty="0"/>
              <a:t> and </a:t>
            </a:r>
            <a:r>
              <a:rPr lang="de-DE" dirty="0" err="1"/>
              <a:t>why</a:t>
            </a:r>
            <a:r>
              <a:rPr lang="de-DE" dirty="0"/>
              <a:t> </a:t>
            </a:r>
            <a:r>
              <a:rPr lang="de-DE" dirty="0" err="1"/>
              <a:t>we</a:t>
            </a:r>
            <a:r>
              <a:rPr lang="de-DE" dirty="0"/>
              <a:t> </a:t>
            </a:r>
            <a:r>
              <a:rPr lang="de-DE" dirty="0" err="1"/>
              <a:t>need</a:t>
            </a:r>
            <a:r>
              <a:rPr lang="de-DE" dirty="0"/>
              <a:t> </a:t>
            </a:r>
            <a:r>
              <a:rPr lang="de-DE" dirty="0" err="1"/>
              <a:t>to</a:t>
            </a:r>
            <a:r>
              <a:rPr lang="de-DE" dirty="0"/>
              <a:t> </a:t>
            </a:r>
            <a:r>
              <a:rPr lang="de-DE" dirty="0" err="1"/>
              <a:t>integrate</a:t>
            </a:r>
            <a:r>
              <a:rPr lang="de-DE" dirty="0"/>
              <a:t> </a:t>
            </a:r>
            <a:r>
              <a:rPr lang="de-DE" dirty="0" err="1"/>
              <a:t>them</a:t>
            </a:r>
            <a:r>
              <a:rPr lang="de-DE" dirty="0"/>
              <a:t> in </a:t>
            </a:r>
            <a:r>
              <a:rPr lang="de-DE" dirty="0" err="1"/>
              <a:t>strategical</a:t>
            </a:r>
            <a:r>
              <a:rPr lang="de-DE" dirty="0"/>
              <a:t> </a:t>
            </a:r>
            <a:r>
              <a:rPr lang="de-DE" dirty="0" err="1"/>
              <a:t>decisions</a:t>
            </a:r>
            <a:r>
              <a:rPr lang="de-DE" dirty="0"/>
              <a:t>.</a:t>
            </a:r>
          </a:p>
          <a:p>
            <a:r>
              <a:rPr lang="de-DE" dirty="0"/>
              <a:t>The </a:t>
            </a:r>
            <a:r>
              <a:rPr lang="de-DE" dirty="0" err="1"/>
              <a:t>second</a:t>
            </a:r>
            <a:r>
              <a:rPr lang="de-DE" dirty="0"/>
              <a:t> </a:t>
            </a:r>
            <a:r>
              <a:rPr lang="de-DE" dirty="0" err="1"/>
              <a:t>unit</a:t>
            </a:r>
            <a:r>
              <a:rPr lang="de-DE" dirty="0"/>
              <a:t> will </a:t>
            </a:r>
            <a:r>
              <a:rPr lang="de-DE" dirty="0" err="1"/>
              <a:t>focus</a:t>
            </a:r>
            <a:r>
              <a:rPr lang="de-DE" dirty="0"/>
              <a:t> on </a:t>
            </a:r>
            <a:r>
              <a:rPr lang="de-DE" dirty="0" err="1"/>
              <a:t>how</a:t>
            </a:r>
            <a:r>
              <a:rPr lang="de-DE" dirty="0"/>
              <a:t> </a:t>
            </a:r>
            <a:r>
              <a:rPr lang="de-DE" dirty="0" err="1"/>
              <a:t>to</a:t>
            </a:r>
            <a:r>
              <a:rPr lang="de-DE" dirty="0"/>
              <a:t> </a:t>
            </a:r>
            <a:r>
              <a:rPr lang="de-DE" dirty="0" err="1"/>
              <a:t>integrate</a:t>
            </a:r>
            <a:r>
              <a:rPr lang="de-DE" dirty="0"/>
              <a:t> </a:t>
            </a:r>
            <a:r>
              <a:rPr lang="de-DE" dirty="0" err="1"/>
              <a:t>them</a:t>
            </a:r>
            <a:r>
              <a:rPr lang="de-DE" dirty="0"/>
              <a:t> in </a:t>
            </a:r>
            <a:r>
              <a:rPr lang="de-DE" dirty="0" err="1"/>
              <a:t>the</a:t>
            </a:r>
            <a:r>
              <a:rPr lang="de-DE" dirty="0"/>
              <a:t> </a:t>
            </a:r>
            <a:r>
              <a:rPr lang="de-DE" dirty="0" err="1"/>
              <a:t>company‘s</a:t>
            </a:r>
            <a:r>
              <a:rPr lang="de-DE" dirty="0"/>
              <a:t> </a:t>
            </a:r>
            <a:r>
              <a:rPr lang="de-DE" dirty="0" err="1"/>
              <a:t>strategy</a:t>
            </a:r>
            <a:r>
              <a:rPr lang="de-DE" dirty="0"/>
              <a:t>. Target </a:t>
            </a:r>
            <a:r>
              <a:rPr lang="de-DE" dirty="0" err="1"/>
              <a:t>group</a:t>
            </a:r>
            <a:r>
              <a:rPr lang="de-DE" dirty="0"/>
              <a:t> </a:t>
            </a:r>
            <a:r>
              <a:rPr lang="de-DE" dirty="0" err="1"/>
              <a:t>is</a:t>
            </a:r>
            <a:r>
              <a:rPr lang="de-DE" dirty="0"/>
              <a:t> </a:t>
            </a:r>
            <a:r>
              <a:rPr lang="de-DE" dirty="0" err="1"/>
              <a:t>mainly</a:t>
            </a:r>
            <a:r>
              <a:rPr lang="de-DE" dirty="0"/>
              <a:t> Energy Service </a:t>
            </a:r>
            <a:r>
              <a:rPr lang="de-DE" dirty="0" err="1"/>
              <a:t>Suppliers</a:t>
            </a:r>
            <a:r>
              <a:rPr lang="de-DE" dirty="0"/>
              <a:t> (ESS).</a:t>
            </a: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6</a:t>
            </a:fld>
            <a:endParaRPr lang="de-DE"/>
          </a:p>
        </p:txBody>
      </p:sp>
    </p:spTree>
    <p:extLst>
      <p:ext uri="{BB962C8B-B14F-4D97-AF65-F5344CB8AC3E}">
        <p14:creationId xmlns:p14="http://schemas.microsoft.com/office/powerpoint/2010/main" val="42170489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7</a:t>
            </a:fld>
            <a:endParaRPr lang="de-DE"/>
          </a:p>
        </p:txBody>
      </p:sp>
    </p:spTree>
    <p:extLst>
      <p:ext uri="{BB962C8B-B14F-4D97-AF65-F5344CB8AC3E}">
        <p14:creationId xmlns:p14="http://schemas.microsoft.com/office/powerpoint/2010/main" val="39421656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a:t>Instructions to trainer: s</a:t>
            </a:r>
            <a:r>
              <a:rPr lang="de-DE" i="1" u="none" dirty="0" err="1"/>
              <a:t>tart</a:t>
            </a:r>
            <a:r>
              <a:rPr lang="de-DE" i="1" u="none" dirty="0"/>
              <a:t> </a:t>
            </a:r>
            <a:r>
              <a:rPr lang="de-DE" i="1" u="none" dirty="0" err="1"/>
              <a:t>with</a:t>
            </a:r>
            <a:r>
              <a:rPr lang="de-DE" i="1" u="none" dirty="0"/>
              <a:t> a </a:t>
            </a:r>
            <a:r>
              <a:rPr lang="de-DE" i="1" u="none" dirty="0" err="1"/>
              <a:t>definition</a:t>
            </a:r>
            <a:r>
              <a:rPr lang="de-DE" i="1" u="none" dirty="0"/>
              <a:t> </a:t>
            </a:r>
            <a:r>
              <a:rPr lang="de-DE" i="1" u="none" dirty="0" err="1"/>
              <a:t>of</a:t>
            </a:r>
            <a:r>
              <a:rPr lang="de-DE" i="1" u="none" dirty="0"/>
              <a:t> Multiple Benefits</a:t>
            </a:r>
          </a:p>
          <a:p>
            <a:endParaRPr lang="de-DE" dirty="0"/>
          </a:p>
          <a:p>
            <a:r>
              <a:rPr lang="de-DE" dirty="0"/>
              <a:t>Multiple Benefits </a:t>
            </a:r>
            <a:r>
              <a:rPr lang="de-DE" dirty="0" err="1"/>
              <a:t>have</a:t>
            </a:r>
            <a:r>
              <a:rPr lang="de-DE" dirty="0"/>
              <a:t> </a:t>
            </a:r>
            <a:r>
              <a:rPr lang="de-DE" dirty="0" err="1"/>
              <a:t>two</a:t>
            </a:r>
            <a:r>
              <a:rPr lang="de-DE" dirty="0"/>
              <a:t> </a:t>
            </a:r>
            <a:r>
              <a:rPr lang="de-DE" dirty="0" err="1"/>
              <a:t>components</a:t>
            </a:r>
            <a:r>
              <a:rPr lang="de-DE" dirty="0"/>
              <a:t>: </a:t>
            </a:r>
            <a:r>
              <a:rPr lang="de-DE" dirty="0" err="1"/>
              <a:t>energy</a:t>
            </a:r>
            <a:r>
              <a:rPr lang="de-DE" dirty="0"/>
              <a:t> </a:t>
            </a:r>
            <a:r>
              <a:rPr lang="de-DE" dirty="0" err="1"/>
              <a:t>benefits</a:t>
            </a:r>
            <a:r>
              <a:rPr lang="de-DE" dirty="0"/>
              <a:t> and Non-Energy Benefits</a:t>
            </a:r>
          </a:p>
          <a:p>
            <a:endParaRPr lang="de-DE" dirty="0"/>
          </a:p>
          <a:p>
            <a:r>
              <a:rPr lang="de-DE" dirty="0"/>
              <a:t>Multiple Benefits </a:t>
            </a:r>
            <a:r>
              <a:rPr lang="de-DE" dirty="0" err="1"/>
              <a:t>of</a:t>
            </a:r>
            <a:r>
              <a:rPr lang="de-DE" dirty="0"/>
              <a:t> Energy Efficiency </a:t>
            </a:r>
            <a:r>
              <a:rPr lang="de-DE" dirty="0" err="1"/>
              <a:t>improvement</a:t>
            </a:r>
            <a:r>
              <a:rPr lang="de-DE" dirty="0"/>
              <a:t> </a:t>
            </a:r>
            <a:r>
              <a:rPr lang="de-DE" dirty="0" err="1"/>
              <a:t>measures</a:t>
            </a:r>
            <a:r>
              <a:rPr lang="de-DE" dirty="0"/>
              <a:t> and </a:t>
            </a:r>
            <a:r>
              <a:rPr lang="de-DE" dirty="0" err="1"/>
              <a:t>investments</a:t>
            </a:r>
            <a:r>
              <a:rPr lang="de-DE" dirty="0"/>
              <a:t> </a:t>
            </a:r>
            <a:r>
              <a:rPr lang="de-DE" dirty="0" err="1"/>
              <a:t>have</a:t>
            </a:r>
            <a:r>
              <a:rPr lang="de-DE" dirty="0"/>
              <a:t> </a:t>
            </a:r>
            <a:r>
              <a:rPr lang="de-DE" dirty="0" err="1"/>
              <a:t>been</a:t>
            </a:r>
            <a:r>
              <a:rPr lang="de-DE" dirty="0"/>
              <a:t> </a:t>
            </a:r>
            <a:r>
              <a:rPr lang="de-DE" dirty="0" err="1"/>
              <a:t>observed</a:t>
            </a:r>
            <a:r>
              <a:rPr lang="de-DE" dirty="0"/>
              <a:t> at different </a:t>
            </a:r>
            <a:r>
              <a:rPr lang="de-DE" dirty="0" err="1"/>
              <a:t>levels</a:t>
            </a:r>
            <a:r>
              <a:rPr lang="de-DE" dirty="0"/>
              <a:t> in </a:t>
            </a:r>
            <a:r>
              <a:rPr lang="de-DE" dirty="0" err="1"/>
              <a:t>society</a:t>
            </a:r>
            <a:r>
              <a:rPr lang="de-DE" dirty="0"/>
              <a:t>. </a:t>
            </a:r>
          </a:p>
          <a:p>
            <a:endParaRPr lang="de-DE" dirty="0"/>
          </a:p>
          <a:p>
            <a:r>
              <a:rPr lang="de-DE" dirty="0"/>
              <a:t>The </a:t>
            </a:r>
            <a:r>
              <a:rPr lang="de-DE" b="1" dirty="0"/>
              <a:t>International Energy Agency </a:t>
            </a:r>
            <a:r>
              <a:rPr lang="de-DE" dirty="0" err="1"/>
              <a:t>presents</a:t>
            </a:r>
            <a:r>
              <a:rPr lang="de-DE" dirty="0"/>
              <a:t> Multiple Benefits at all </a:t>
            </a:r>
            <a:r>
              <a:rPr lang="de-DE" dirty="0" err="1"/>
              <a:t>societal</a:t>
            </a:r>
            <a:r>
              <a:rPr lang="de-DE" dirty="0"/>
              <a:t> </a:t>
            </a:r>
            <a:r>
              <a:rPr lang="de-DE" dirty="0" err="1"/>
              <a:t>levels</a:t>
            </a:r>
            <a:r>
              <a:rPr lang="de-DE" dirty="0"/>
              <a:t> (https://www.iea.org/reports/multiple-benefits-of-energy-efficiency): individual, </a:t>
            </a:r>
            <a:r>
              <a:rPr lang="de-DE" dirty="0" err="1"/>
              <a:t>sectoral</a:t>
            </a:r>
            <a:r>
              <a:rPr lang="de-DE" dirty="0"/>
              <a:t>, national and </a:t>
            </a:r>
            <a:r>
              <a:rPr lang="de-DE" dirty="0" err="1"/>
              <a:t>internationl</a:t>
            </a:r>
            <a:r>
              <a:rPr lang="de-DE" dirty="0"/>
              <a:t> </a:t>
            </a:r>
            <a:r>
              <a:rPr lang="de-DE" dirty="0" err="1"/>
              <a:t>level</a:t>
            </a:r>
            <a:r>
              <a:rPr lang="de-DE" dirty="0"/>
              <a:t> (Source: IEA; </a:t>
            </a:r>
            <a:r>
              <a:rPr lang="de-DE" dirty="0" err="1"/>
              <a:t>Capturing</a:t>
            </a:r>
            <a:r>
              <a:rPr lang="de-DE" dirty="0"/>
              <a:t> </a:t>
            </a:r>
            <a:r>
              <a:rPr lang="de-DE" dirty="0" err="1"/>
              <a:t>the</a:t>
            </a:r>
            <a:r>
              <a:rPr lang="de-DE" dirty="0"/>
              <a:t> Multiple Benefits </a:t>
            </a:r>
            <a:r>
              <a:rPr lang="de-DE" dirty="0" err="1"/>
              <a:t>of</a:t>
            </a:r>
            <a:r>
              <a:rPr lang="de-DE" dirty="0"/>
              <a:t> Energy Efficiency, 2014).</a:t>
            </a:r>
          </a:p>
          <a:p>
            <a:endParaRPr lang="de-DE" dirty="0"/>
          </a:p>
          <a:p>
            <a:r>
              <a:rPr lang="de-DE" dirty="0" err="1"/>
              <a:t>Recent</a:t>
            </a:r>
            <a:r>
              <a:rPr lang="de-DE" dirty="0"/>
              <a:t> </a:t>
            </a:r>
            <a:r>
              <a:rPr lang="de-DE" dirty="0" err="1"/>
              <a:t>studies</a:t>
            </a:r>
            <a:r>
              <a:rPr lang="de-DE" dirty="0"/>
              <a:t> </a:t>
            </a:r>
            <a:r>
              <a:rPr lang="de-DE" dirty="0" err="1"/>
              <a:t>have</a:t>
            </a:r>
            <a:r>
              <a:rPr lang="de-DE" dirty="0"/>
              <a:t> </a:t>
            </a:r>
            <a:r>
              <a:rPr lang="de-DE" dirty="0" err="1"/>
              <a:t>been</a:t>
            </a:r>
            <a:r>
              <a:rPr lang="de-DE" dirty="0"/>
              <a:t> </a:t>
            </a:r>
            <a:r>
              <a:rPr lang="de-DE" dirty="0" err="1"/>
              <a:t>done</a:t>
            </a:r>
            <a:r>
              <a:rPr lang="de-DE" dirty="0"/>
              <a:t> in </a:t>
            </a:r>
            <a:r>
              <a:rPr lang="de-DE" dirty="0" err="1"/>
              <a:t>the</a:t>
            </a:r>
            <a:r>
              <a:rPr lang="de-DE" dirty="0"/>
              <a:t> </a:t>
            </a:r>
            <a:r>
              <a:rPr lang="de-DE" b="1" dirty="0" err="1"/>
              <a:t>industrial</a:t>
            </a:r>
            <a:r>
              <a:rPr lang="de-DE" b="1" dirty="0"/>
              <a:t> </a:t>
            </a:r>
            <a:r>
              <a:rPr lang="de-DE" b="1" dirty="0" err="1"/>
              <a:t>sector</a:t>
            </a:r>
            <a:r>
              <a:rPr lang="de-DE" b="1" dirty="0"/>
              <a:t>: </a:t>
            </a:r>
            <a:r>
              <a:rPr lang="de-DE" dirty="0"/>
              <a:t>Therese </a:t>
            </a:r>
            <a:r>
              <a:rPr lang="de-DE" dirty="0" err="1"/>
              <a:t>Nehler</a:t>
            </a:r>
            <a:r>
              <a:rPr lang="de-DE" dirty="0"/>
              <a:t>, Non-Energy Benefits </a:t>
            </a:r>
            <a:r>
              <a:rPr lang="de-DE" dirty="0" err="1"/>
              <a:t>of</a:t>
            </a:r>
            <a:r>
              <a:rPr lang="de-DE" dirty="0"/>
              <a:t> Industrial Energy Efficiency. </a:t>
            </a:r>
            <a:r>
              <a:rPr lang="de-DE" dirty="0" err="1"/>
              <a:t>Roles</a:t>
            </a:r>
            <a:r>
              <a:rPr lang="de-DE" dirty="0"/>
              <a:t> and Potentials, 2019.</a:t>
            </a:r>
          </a:p>
          <a:p>
            <a:endParaRPr lang="de-DE" dirty="0"/>
          </a:p>
          <a:p>
            <a:r>
              <a:rPr lang="de-DE" dirty="0" err="1"/>
              <a:t>Some</a:t>
            </a:r>
            <a:r>
              <a:rPr lang="de-DE" dirty="0"/>
              <a:t> </a:t>
            </a:r>
            <a:r>
              <a:rPr lang="de-DE" dirty="0" err="1"/>
              <a:t>other</a:t>
            </a:r>
            <a:r>
              <a:rPr lang="de-DE" dirty="0"/>
              <a:t> </a:t>
            </a:r>
            <a:r>
              <a:rPr lang="de-DE" dirty="0" err="1"/>
              <a:t>wordings</a:t>
            </a:r>
            <a:r>
              <a:rPr lang="de-DE" dirty="0"/>
              <a:t> </a:t>
            </a:r>
            <a:r>
              <a:rPr lang="de-DE" dirty="0" err="1"/>
              <a:t>can</a:t>
            </a:r>
            <a:r>
              <a:rPr lang="de-DE" dirty="0"/>
              <a:t> </a:t>
            </a:r>
            <a:r>
              <a:rPr lang="de-DE" dirty="0" err="1"/>
              <a:t>be</a:t>
            </a:r>
            <a:r>
              <a:rPr lang="de-DE" dirty="0"/>
              <a:t> </a:t>
            </a:r>
            <a:r>
              <a:rPr lang="de-DE" dirty="0" err="1"/>
              <a:t>used</a:t>
            </a:r>
            <a:r>
              <a:rPr lang="de-DE" dirty="0"/>
              <a:t>, such </a:t>
            </a:r>
            <a:r>
              <a:rPr lang="de-DE" dirty="0" err="1"/>
              <a:t>as</a:t>
            </a:r>
            <a:r>
              <a:rPr lang="de-DE" dirty="0"/>
              <a:t>: </a:t>
            </a:r>
            <a:r>
              <a:rPr lang="de-DE" dirty="0" err="1"/>
              <a:t>productivity</a:t>
            </a:r>
            <a:r>
              <a:rPr lang="de-DE" dirty="0"/>
              <a:t> </a:t>
            </a:r>
            <a:r>
              <a:rPr lang="de-DE" dirty="0" err="1"/>
              <a:t>benefits</a:t>
            </a:r>
            <a:r>
              <a:rPr lang="de-DE" dirty="0"/>
              <a:t>, </a:t>
            </a:r>
            <a:r>
              <a:rPr lang="de-DE" dirty="0" err="1"/>
              <a:t>ancillary</a:t>
            </a:r>
            <a:r>
              <a:rPr lang="de-DE" dirty="0"/>
              <a:t> </a:t>
            </a:r>
            <a:r>
              <a:rPr lang="de-DE" dirty="0" err="1"/>
              <a:t>benefits</a:t>
            </a:r>
            <a:r>
              <a:rPr lang="de-DE" dirty="0"/>
              <a:t>, </a:t>
            </a:r>
            <a:r>
              <a:rPr lang="de-DE" dirty="0" err="1"/>
              <a:t>co-benefits</a:t>
            </a:r>
            <a:r>
              <a:rPr lang="de-DE" dirty="0"/>
              <a:t>. Non-Energy Benefits </a:t>
            </a:r>
            <a:r>
              <a:rPr lang="de-DE" dirty="0" err="1"/>
              <a:t>is</a:t>
            </a:r>
            <a:r>
              <a:rPr lang="de-DE" dirty="0"/>
              <a:t> </a:t>
            </a:r>
            <a:r>
              <a:rPr lang="de-DE" dirty="0" err="1"/>
              <a:t>the</a:t>
            </a:r>
            <a:r>
              <a:rPr lang="de-DE" dirty="0"/>
              <a:t> </a:t>
            </a:r>
            <a:r>
              <a:rPr lang="de-DE" dirty="0" err="1"/>
              <a:t>most</a:t>
            </a:r>
            <a:r>
              <a:rPr lang="de-DE" dirty="0"/>
              <a:t> </a:t>
            </a:r>
            <a:r>
              <a:rPr lang="de-DE" dirty="0" err="1"/>
              <a:t>common</a:t>
            </a:r>
            <a:r>
              <a:rPr lang="de-DE" dirty="0"/>
              <a:t> </a:t>
            </a:r>
            <a:r>
              <a:rPr lang="de-DE" dirty="0" err="1"/>
              <a:t>term</a:t>
            </a:r>
            <a:r>
              <a:rPr lang="de-DE" dirty="0"/>
              <a:t>. </a:t>
            </a:r>
          </a:p>
          <a:p>
            <a:r>
              <a:rPr lang="de-DE" dirty="0"/>
              <a:t>(Source: Therese </a:t>
            </a:r>
            <a:r>
              <a:rPr lang="de-DE" dirty="0" err="1"/>
              <a:t>Nehler</a:t>
            </a:r>
            <a:r>
              <a:rPr lang="de-DE" dirty="0"/>
              <a:t>, Non-Energy Benefits </a:t>
            </a:r>
            <a:r>
              <a:rPr lang="de-DE" dirty="0" err="1"/>
              <a:t>of</a:t>
            </a:r>
            <a:r>
              <a:rPr lang="de-DE" dirty="0"/>
              <a:t> Industrial Energy Efficiency. </a:t>
            </a:r>
            <a:r>
              <a:rPr lang="de-DE" dirty="0" err="1"/>
              <a:t>Roles</a:t>
            </a:r>
            <a:r>
              <a:rPr lang="de-DE" dirty="0"/>
              <a:t> and Potentials, 2019)</a:t>
            </a: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8</a:t>
            </a:fld>
            <a:endParaRPr lang="de-DE"/>
          </a:p>
        </p:txBody>
      </p:sp>
    </p:spTree>
    <p:extLst>
      <p:ext uri="{BB962C8B-B14F-4D97-AF65-F5344CB8AC3E}">
        <p14:creationId xmlns:p14="http://schemas.microsoft.com/office/powerpoint/2010/main" val="34366028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u="sng" dirty="0"/>
              <a:t>Instructions to trainer: </a:t>
            </a:r>
            <a:r>
              <a:rPr lang="en-GB" i="1" u="none" dirty="0"/>
              <a:t>have a look with participants at the main barriers, to understand why Multiple Benefits can help to tackle them. </a:t>
            </a:r>
            <a:r>
              <a:rPr lang="en-US" sz="1200" i="1" dirty="0">
                <a:effectLst/>
              </a:rPr>
              <a:t>Another way to tackle the barriers to Energy Efficiency is to act collectively. This angle will not be part of this training specifically. Please refer to training Theme 8 about setting up energy collectives and Theme 9 about setting up collective energy projects.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1"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rPr>
              <a:t>It’s important to understand what are the main perceived barriers to Energy Efficiency measures or investments to tackle them in an appropriate way. There are plenty of studies on barriers to Energy Efficiency. Therese </a:t>
            </a:r>
            <a:r>
              <a:rPr lang="en-US" sz="1200" dirty="0" err="1">
                <a:effectLst/>
              </a:rPr>
              <a:t>Nehler</a:t>
            </a:r>
            <a:r>
              <a:rPr lang="en-US" sz="1200" dirty="0">
                <a:effectLst/>
              </a:rPr>
              <a:t> mentions some of them in her study “</a:t>
            </a:r>
            <a:r>
              <a:rPr lang="en-US" sz="1200" dirty="0">
                <a:ea typeface="Noto Sans" panose="020B0502040504020204" pitchFamily="34" charset="0"/>
                <a:cs typeface="Noto Sans" panose="020B0502040504020204" pitchFamily="34" charset="0"/>
              </a:rPr>
              <a:t>Non-Energy Benefits of Industrial Energy Efficiency. Roles and Potentials” published in 2019. T</a:t>
            </a:r>
            <a:r>
              <a:rPr lang="en-US" sz="1200" dirty="0">
                <a:effectLst/>
              </a:rPr>
              <a:t>he results differ quite a lot depending on the sector, size of company etc., energy or non-energy intensive industry etc. It’s difficult to generalize.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rPr>
              <a:t>Nevertheless, one of the barrier that is often cited is that </a:t>
            </a:r>
            <a:r>
              <a:rPr lang="en-US" sz="1200" b="1" dirty="0">
                <a:effectLst/>
              </a:rPr>
              <a:t>other priorities are given for capital investments</a:t>
            </a:r>
            <a:r>
              <a:rPr lang="en-US" sz="1200" dirty="0">
                <a:effectLst/>
              </a:rPr>
              <a:t>.</a:t>
            </a:r>
          </a:p>
          <a:p>
            <a:endParaRPr lang="en-US" sz="1200"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rPr>
              <a:t>Excerpt from PhD thesis of Therese </a:t>
            </a:r>
            <a:r>
              <a:rPr lang="en-US" sz="1200" dirty="0" err="1">
                <a:effectLst/>
              </a:rPr>
              <a:t>Nehler</a:t>
            </a:r>
            <a:r>
              <a:rPr lang="en-US" sz="1200" dirty="0">
                <a:effectLst/>
              </a:rPr>
              <a:t> (2019):</a:t>
            </a:r>
          </a:p>
          <a:p>
            <a:r>
              <a:rPr lang="en-US" sz="1200" dirty="0" err="1">
                <a:effectLst/>
              </a:rPr>
              <a:t>Fleiter</a:t>
            </a:r>
            <a:r>
              <a:rPr lang="en-US" sz="1200" dirty="0">
                <a:effectLst/>
              </a:rPr>
              <a:t> et al. (2012) have investigated small- and medium-sized manufacturing enterprises in Germany, and the major barriers found were high investment costs and lack of capital. </a:t>
            </a:r>
          </a:p>
          <a:p>
            <a:r>
              <a:rPr lang="en-US" sz="1200" dirty="0">
                <a:effectLst/>
              </a:rPr>
              <a:t>Small- and medium-sized Italian enterprises have also been studied, and </a:t>
            </a:r>
            <a:r>
              <a:rPr lang="en-US" sz="1200" dirty="0" err="1">
                <a:effectLst/>
              </a:rPr>
              <a:t>Trianni</a:t>
            </a:r>
            <a:r>
              <a:rPr lang="en-US" sz="1200" dirty="0">
                <a:effectLst/>
              </a:rPr>
              <a:t> and </a:t>
            </a:r>
            <a:r>
              <a:rPr lang="en-US" sz="1200" dirty="0" err="1">
                <a:effectLst/>
              </a:rPr>
              <a:t>Cagno</a:t>
            </a:r>
            <a:r>
              <a:rPr lang="en-US" sz="1200" dirty="0">
                <a:effectLst/>
              </a:rPr>
              <a:t> (2012) found that major barriers to Energy Efficiency perceived by the firms were access to capital, lack of (or imperfect) information on cost-efficient Energy Efficiency interventions, and the form of information. Information should be specific, vivid, simple, and personal to increase its chances of being accepted. </a:t>
            </a:r>
          </a:p>
          <a:p>
            <a:endParaRPr lang="en-US" sz="1200" dirty="0">
              <a:effectLst/>
            </a:endParaRPr>
          </a:p>
          <a:p>
            <a:r>
              <a:rPr lang="en-US" sz="1200" dirty="0">
                <a:effectLst/>
              </a:rPr>
              <a:t>Based on studies in the Netherlands, de Groot et al. (2001) have stated that other investments are more important as a main barrier. </a:t>
            </a:r>
          </a:p>
          <a:p>
            <a:r>
              <a:rPr lang="en-US" sz="1200" dirty="0">
                <a:effectLst/>
              </a:rPr>
              <a:t>This has been acknowledged by </a:t>
            </a:r>
            <a:r>
              <a:rPr lang="en-US" sz="1200" dirty="0" err="1">
                <a:effectLst/>
              </a:rPr>
              <a:t>Venmans</a:t>
            </a:r>
            <a:r>
              <a:rPr lang="en-US" sz="1200" dirty="0">
                <a:effectLst/>
              </a:rPr>
              <a:t> (2014) who studied the ceramic, cement, and lime sector in Belgium and found that major barriers were other priorities for capital investments and hidden costs. In an Australian study including all manufacturing sectors, Harris et al. (2000) have identified firms’ perceptions of low rates of return and long payback periods to be major barriers. </a:t>
            </a:r>
          </a:p>
          <a:p>
            <a:endParaRPr lang="en-US" sz="1200" dirty="0">
              <a:effectLst/>
            </a:endParaRPr>
          </a:p>
          <a:p>
            <a:r>
              <a:rPr lang="en-US" sz="1200" dirty="0">
                <a:effectLst/>
              </a:rPr>
              <a:t>In Sweden, barriers to industrial Energy Efficiency have been investigated in various sectors, and the perceived barriers to Energy Efficiency in the Swedish context have recently been compiled by Johansson and </a:t>
            </a:r>
            <a:r>
              <a:rPr lang="en-US" sz="1200" dirty="0" err="1">
                <a:effectLst/>
              </a:rPr>
              <a:t>Thollander</a:t>
            </a:r>
            <a:r>
              <a:rPr lang="en-US" sz="1200" dirty="0">
                <a:effectLst/>
              </a:rPr>
              <a:t> (2018). Based on about 300 interviews and questionnaires, the authors report the following main barriers: other priorities for capital investments (</a:t>
            </a:r>
            <a:r>
              <a:rPr lang="en-US" sz="1200" dirty="0" err="1">
                <a:effectLst/>
              </a:rPr>
              <a:t>behavioural</a:t>
            </a:r>
            <a:r>
              <a:rPr lang="en-US" sz="1200" dirty="0">
                <a:effectLst/>
              </a:rPr>
              <a:t> barrier), lack of time or other priorities (</a:t>
            </a:r>
            <a:r>
              <a:rPr lang="en-US" sz="1200" dirty="0" err="1">
                <a:effectLst/>
              </a:rPr>
              <a:t>organisational</a:t>
            </a:r>
            <a:r>
              <a:rPr lang="en-US" sz="1200" dirty="0">
                <a:effectLst/>
              </a:rPr>
              <a:t> barrier), technical risk, such as risk of production disruption, and lack of access to capital (economic barriers).</a:t>
            </a:r>
          </a:p>
          <a:p>
            <a:endParaRPr lang="en-US" sz="1200" dirty="0">
              <a:effectLst/>
            </a:endParaRPr>
          </a:p>
          <a:p>
            <a:r>
              <a:rPr lang="en-US" sz="1200" dirty="0">
                <a:effectLst/>
              </a:rPr>
              <a:t>The results of the studies described above to some extent demonstrate a variation between different regions and sectors among the perceived main barriers, which has previously been stressed by, for instance, Sorrell et al., (2000). </a:t>
            </a:r>
            <a:r>
              <a:rPr lang="en-US" sz="1200" dirty="0" err="1">
                <a:effectLst/>
              </a:rPr>
              <a:t>Trianni</a:t>
            </a:r>
            <a:r>
              <a:rPr lang="en-US" sz="1200" dirty="0">
                <a:effectLst/>
              </a:rPr>
              <a:t> and </a:t>
            </a:r>
            <a:r>
              <a:rPr lang="en-US" sz="1200" dirty="0" err="1">
                <a:effectLst/>
              </a:rPr>
              <a:t>Cagno</a:t>
            </a:r>
            <a:r>
              <a:rPr lang="en-US" sz="1200" dirty="0">
                <a:effectLst/>
              </a:rPr>
              <a:t> (2012) address that barriers also can vary due to firm size.</a:t>
            </a: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9</a:t>
            </a:fld>
            <a:endParaRPr lang="de-DE"/>
          </a:p>
        </p:txBody>
      </p:sp>
    </p:spTree>
    <p:extLst>
      <p:ext uri="{BB962C8B-B14F-4D97-AF65-F5344CB8AC3E}">
        <p14:creationId xmlns:p14="http://schemas.microsoft.com/office/powerpoint/2010/main" val="58164844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jpeg"/><Relationship Id="rId12" Type="http://schemas.openxmlformats.org/officeDocument/2006/relationships/image" Target="../media/image12.emf"/><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jpeg"/><Relationship Id="rId14" Type="http://schemas.openxmlformats.org/officeDocument/2006/relationships/image" Target="file:////Users/dennispotter/Library/Containers/com.microsoft.Outlook/Data/Library/Caches/Signatures/signature_665750758" TargetMode="Externa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pn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file:////Users/dennispotter/Library/Containers/com.microsoft.Outlook/Data/Library/Caches/Signatures/signature_665750758"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0" Type="http://schemas.openxmlformats.org/officeDocument/2006/relationships/image" Target="../media/image12.emf"/><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2.jpe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pn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file:////Users/dennispotter/Library/Containers/com.microsoft.Outlook/Data/Library/Caches/Signatures/signature_665750758" TargetMode="External"/><Relationship Id="rId2" Type="http://schemas.openxmlformats.org/officeDocument/2006/relationships/image" Target="../media/image4.png"/><Relationship Id="rId16" Type="http://schemas.openxmlformats.org/officeDocument/2006/relationships/hyperlink" Target="mailto:benny.badweather@berliner-e-Agentur.de" TargetMode="External"/><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5" Type="http://schemas.openxmlformats.org/officeDocument/2006/relationships/hyperlink" Target="mailto:Susan.Sunshine@tno.nl" TargetMode="External"/><Relationship Id="rId10" Type="http://schemas.openxmlformats.org/officeDocument/2006/relationships/image" Target="../media/image12.emf"/><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2.jpe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pn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file:////Users/dennispotter/Library/Containers/com.microsoft.Outlook/Data/Library/Caches/Signatures/signature_665750758"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0" Type="http://schemas.openxmlformats.org/officeDocument/2006/relationships/image" Target="../media/image12.emf"/><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2.jpe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jpeg"/><Relationship Id="rId12" Type="http://schemas.openxmlformats.org/officeDocument/2006/relationships/image" Target="../media/image12.emf"/><Relationship Id="rId2" Type="http://schemas.openxmlformats.org/officeDocument/2006/relationships/image" Target="../media/image14.jpeg"/><Relationship Id="rId1" Type="http://schemas.openxmlformats.org/officeDocument/2006/relationships/slideMaster" Target="../slideMasters/slideMaster1.xml"/><Relationship Id="rId6" Type="http://schemas.openxmlformats.org/officeDocument/2006/relationships/image" Target="../media/image6.jpe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jpeg"/><Relationship Id="rId14" Type="http://schemas.openxmlformats.org/officeDocument/2006/relationships/image" Target="file:////Users/dennispotter/Library/Containers/com.microsoft.Outlook/Data/Library/Caches/Signatures/signature_665750758" TargetMode="External"/></Relationships>
</file>

<file path=ppt/slideLayouts/_rels/slideLayout2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pn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file:////Users/dennispotter/Library/Containers/com.microsoft.Outlook/Data/Library/Caches/Signatures/signature_665750758"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0" Type="http://schemas.openxmlformats.org/officeDocument/2006/relationships/image" Target="../media/image12.emf"/><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2.jpe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12" name="Grafik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6794205" cy="5228352"/>
          </a:xfrm>
          <a:prstGeom prst="rect">
            <a:avLst/>
          </a:prstGeom>
        </p:spPr>
      </p:pic>
      <p:sp>
        <p:nvSpPr>
          <p:cNvPr id="13"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14" name="Grafik 13">
            <a:extLst>
              <a:ext uri="{FF2B5EF4-FFF2-40B4-BE49-F238E27FC236}">
                <a16:creationId xmlns:a16="http://schemas.microsoft.com/office/drawing/2014/main" id="{150F95C0-8540-4F30-B067-350D27C33E54}"/>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22" name="Bildobjekt 2"/>
          <p:cNvPicPr/>
          <p:nvPr userDrawn="1"/>
        </p:nvPicPr>
        <p:blipFill>
          <a:blip r:embed="rId4"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23" name="Picture 25" descr="https://365tno.sharepoint.com/sites/intranet/Organisation/CS/Marketing_Communications/Externe-profilering/Logos/426_1_TNO_ifl_zwart.png"/>
          <p:cNvPicPr/>
          <p:nvPr userDrawn="1"/>
        </p:nvPicPr>
        <p:blipFill rotWithShape="1">
          <a:blip r:embed="rId5"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24" name="Immagine 2"/>
          <p:cNvPicPr/>
          <p:nvPr userDrawn="1"/>
        </p:nvPicPr>
        <p:blipFill>
          <a:blip r:embed="rId6"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25" name="Grafik 24" descr="R:\PR\01_Unternehmenskommunikation\12_Corporate_Design\02_Logo\bea_logo_black_font\bea_logo_black_font_c4_transp.jpg"/>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26" name="Picture 1"/>
          <p:cNvPicPr/>
          <p:nvPr userDrawn="1"/>
        </p:nvPicPr>
        <p:blipFill rotWithShape="1">
          <a:blip r:embed="rId8"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27" name="Picture 3"/>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28" name="Picture 24"/>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29" name="Picture 27" descr="header_E"/>
          <p:cNvPicPr/>
          <p:nvPr userDrawn="1"/>
        </p:nvPicPr>
        <p:blipFill>
          <a:blip r:embed="rId11"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30" name="Immagine 2"/>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31" name="Afbeelding 16" descr="cidimage002.png@01D4FECE.D63D32C0"/>
          <p:cNvPicPr/>
          <p:nvPr userDrawn="1"/>
        </p:nvPicPr>
        <p:blipFill>
          <a:blip r:embed="rId13" r:link="rId14"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sp>
        <p:nvSpPr>
          <p:cNvPr id="19" name="Titel 38"/>
          <p:cNvSpPr>
            <a:spLocks noGrp="1"/>
          </p:cNvSpPr>
          <p:nvPr>
            <p:ph type="title"/>
          </p:nvPr>
        </p:nvSpPr>
        <p:spPr>
          <a:xfrm>
            <a:off x="6103087" y="1486284"/>
            <a:ext cx="5881575" cy="503882"/>
          </a:xfrm>
        </p:spPr>
        <p:txBody>
          <a:bodyPr/>
          <a:lstStyle>
            <a:lvl1pPr>
              <a:defRPr>
                <a:solidFill>
                  <a:srgbClr val="034EA8"/>
                </a:solidFill>
              </a:defRPr>
            </a:lvl1pPr>
          </a:lstStyle>
          <a:p>
            <a:endParaRPr lang="de-DE" dirty="0"/>
          </a:p>
        </p:txBody>
      </p:sp>
      <p:sp>
        <p:nvSpPr>
          <p:cNvPr id="20" name="Titel 38"/>
          <p:cNvSpPr txBox="1">
            <a:spLocks/>
          </p:cNvSpPr>
          <p:nvPr userDrawn="1"/>
        </p:nvSpPr>
        <p:spPr>
          <a:xfrm>
            <a:off x="6103086" y="2110294"/>
            <a:ext cx="5881575" cy="50388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stStyle>
          <a:p>
            <a:endParaRPr lang="de-DE" sz="2400" dirty="0">
              <a:solidFill>
                <a:srgbClr val="034EA8"/>
              </a:solidFill>
            </a:endParaRPr>
          </a:p>
        </p:txBody>
      </p:sp>
      <p:sp>
        <p:nvSpPr>
          <p:cNvPr id="6" name="Inhaltsplatzhalter 5"/>
          <p:cNvSpPr>
            <a:spLocks noGrp="1"/>
          </p:cNvSpPr>
          <p:nvPr>
            <p:ph sz="quarter" idx="10"/>
          </p:nvPr>
        </p:nvSpPr>
        <p:spPr>
          <a:xfrm>
            <a:off x="6196013" y="2384425"/>
            <a:ext cx="5681662" cy="555625"/>
          </a:xfrm>
          <a:noFill/>
        </p:spPr>
        <p:txBody>
          <a:bodyPr>
            <a:normAutofit/>
          </a:bodyPr>
          <a:lstStyle>
            <a:lvl1pPr>
              <a:defRPr sz="2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de-DE" dirty="0"/>
              <a:t>Textmasterformat bearbeiten</a:t>
            </a:r>
          </a:p>
        </p:txBody>
      </p:sp>
      <p:sp>
        <p:nvSpPr>
          <p:cNvPr id="8" name="Textplatzhalter 7"/>
          <p:cNvSpPr>
            <a:spLocks noGrp="1"/>
          </p:cNvSpPr>
          <p:nvPr>
            <p:ph type="body" sz="quarter" idx="11" hasCustomPrompt="1"/>
          </p:nvPr>
        </p:nvSpPr>
        <p:spPr>
          <a:xfrm>
            <a:off x="7467600" y="3298825"/>
            <a:ext cx="2733675" cy="1300163"/>
          </a:xfrm>
        </p:spPr>
        <p:txBody>
          <a:bodyPr>
            <a:normAutofit/>
          </a:bodyPr>
          <a:lstStyle>
            <a:lvl1pPr>
              <a:defRPr sz="1400">
                <a:solidFill>
                  <a:schemeClr val="bg1">
                    <a:lumMod val="50000"/>
                  </a:schemeClr>
                </a:solidFill>
              </a:defRPr>
            </a:lvl1pPr>
          </a:lstStyle>
          <a:p>
            <a:pPr lvl="0"/>
            <a:r>
              <a:rPr lang="de-DE" sz="1400" dirty="0" err="1"/>
              <a:t>Presenter</a:t>
            </a:r>
            <a:r>
              <a:rPr lang="de-DE" sz="1400" dirty="0"/>
              <a:t> </a:t>
            </a:r>
            <a:r>
              <a:rPr lang="de-DE" sz="1400" dirty="0" err="1"/>
              <a:t>name</a:t>
            </a:r>
            <a:endParaRPr lang="de-DE" sz="1400" dirty="0"/>
          </a:p>
          <a:p>
            <a:pPr lvl="0"/>
            <a:r>
              <a:rPr lang="de-DE" sz="1400" dirty="0" err="1"/>
              <a:t>Lorem</a:t>
            </a:r>
            <a:r>
              <a:rPr lang="de-DE" sz="1400" dirty="0"/>
              <a:t> </a:t>
            </a:r>
            <a:r>
              <a:rPr lang="de-DE" sz="1400" dirty="0" err="1"/>
              <a:t>ipsum</a:t>
            </a:r>
            <a:endParaRPr lang="de-DE" dirty="0"/>
          </a:p>
        </p:txBody>
      </p:sp>
    </p:spTree>
    <p:extLst>
      <p:ext uri="{BB962C8B-B14F-4D97-AF65-F5344CB8AC3E}">
        <p14:creationId xmlns:p14="http://schemas.microsoft.com/office/powerpoint/2010/main" val="1755065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lgn="ctr">
              <a:defRPr/>
            </a:lvl1pPr>
          </a:lstStyle>
          <a:p>
            <a:r>
              <a:rPr lang="de-DE" dirty="0" err="1"/>
              <a:t>Thanks</a:t>
            </a:r>
            <a:r>
              <a:rPr lang="de-DE" dirty="0"/>
              <a:t> </a:t>
            </a:r>
            <a:r>
              <a:rPr lang="de-DE" dirty="0" err="1"/>
              <a:t>for</a:t>
            </a:r>
            <a:r>
              <a:rPr lang="de-DE" dirty="0"/>
              <a:t> </a:t>
            </a:r>
            <a:r>
              <a:rPr lang="de-DE" dirty="0" err="1"/>
              <a:t>your</a:t>
            </a:r>
            <a:r>
              <a:rPr lang="de-DE" dirty="0"/>
              <a:t> </a:t>
            </a:r>
            <a:r>
              <a:rPr lang="de-DE" dirty="0" err="1"/>
              <a:t>attention</a:t>
            </a:r>
            <a:r>
              <a:rPr lang="de-DE" dirty="0"/>
              <a:t>!</a:t>
            </a:r>
          </a:p>
        </p:txBody>
      </p:sp>
      <p:sp>
        <p:nvSpPr>
          <p:cNvPr id="5"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6" name="Bildobjekt 2"/>
          <p:cNvPicPr/>
          <p:nvPr userDrawn="1"/>
        </p:nvPicPr>
        <p:blipFill>
          <a:blip r:embed="rId2"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7"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8" name="Immagine 2"/>
          <p:cNvPicPr/>
          <p:nvPr userDrawn="1"/>
        </p:nvPicPr>
        <p:blipFill>
          <a:blip r:embed="rId4"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9" name="Grafik 8"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10" name="Picture 1"/>
          <p:cNvPicPr/>
          <p:nvPr userDrawn="1"/>
        </p:nvPicPr>
        <p:blipFill rotWithShape="1">
          <a:blip r:embed="rId6"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11" name="Picture 3"/>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12" name="Picture 24"/>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13" name="Picture 27" descr="header_E"/>
          <p:cNvPicPr/>
          <p:nvPr userDrawn="1"/>
        </p:nvPicPr>
        <p:blipFill>
          <a:blip r:embed="rId9"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14" name="Immagine 2"/>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15" name="Afbeelding 16" descr="cidimage002.png@01D4FECE.D63D32C0"/>
          <p:cNvPicPr/>
          <p:nvPr userDrawn="1"/>
        </p:nvPicPr>
        <p:blipFill>
          <a:blip r:embed="rId11" r:link="rId12"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pic>
        <p:nvPicPr>
          <p:cNvPr id="16" name="Grafik 15">
            <a:extLst>
              <a:ext uri="{FF2B5EF4-FFF2-40B4-BE49-F238E27FC236}">
                <a16:creationId xmlns:a16="http://schemas.microsoft.com/office/drawing/2014/main" id="{150F95C0-8540-4F30-B067-350D27C33E54}"/>
              </a:ext>
            </a:extLst>
          </p:cNvPr>
          <p:cNvPicPr/>
          <p:nvPr userDrawn="1"/>
        </p:nvPicPr>
        <p:blipFill>
          <a:blip r:embed="rId1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17" name="Grafik 1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150242" y="2487922"/>
            <a:ext cx="3891516" cy="2994643"/>
          </a:xfrm>
          <a:prstGeom prst="rect">
            <a:avLst/>
          </a:prstGeom>
        </p:spPr>
      </p:pic>
    </p:spTree>
    <p:extLst>
      <p:ext uri="{BB962C8B-B14F-4D97-AF65-F5344CB8AC3E}">
        <p14:creationId xmlns:p14="http://schemas.microsoft.com/office/powerpoint/2010/main" val="1861416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lgn="ctr">
              <a:defRPr/>
            </a:lvl1pPr>
          </a:lstStyle>
          <a:p>
            <a:r>
              <a:rPr lang="de-DE" dirty="0" err="1"/>
              <a:t>Thanks</a:t>
            </a:r>
            <a:r>
              <a:rPr lang="de-DE" dirty="0"/>
              <a:t> </a:t>
            </a:r>
            <a:r>
              <a:rPr lang="de-DE" dirty="0" err="1"/>
              <a:t>for</a:t>
            </a:r>
            <a:r>
              <a:rPr lang="de-DE" dirty="0"/>
              <a:t> </a:t>
            </a:r>
            <a:r>
              <a:rPr lang="de-DE" dirty="0" err="1"/>
              <a:t>your</a:t>
            </a:r>
            <a:r>
              <a:rPr lang="de-DE" dirty="0"/>
              <a:t> </a:t>
            </a:r>
            <a:r>
              <a:rPr lang="de-DE" dirty="0" err="1"/>
              <a:t>attention</a:t>
            </a:r>
            <a:r>
              <a:rPr lang="de-DE" dirty="0"/>
              <a:t>!</a:t>
            </a:r>
          </a:p>
        </p:txBody>
      </p:sp>
      <p:sp>
        <p:nvSpPr>
          <p:cNvPr id="5"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6" name="Bildobjekt 2"/>
          <p:cNvPicPr/>
          <p:nvPr userDrawn="1"/>
        </p:nvPicPr>
        <p:blipFill>
          <a:blip r:embed="rId2"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7"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8" name="Immagine 2"/>
          <p:cNvPicPr/>
          <p:nvPr userDrawn="1"/>
        </p:nvPicPr>
        <p:blipFill>
          <a:blip r:embed="rId4"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9" name="Grafik 8"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10" name="Picture 1"/>
          <p:cNvPicPr/>
          <p:nvPr userDrawn="1"/>
        </p:nvPicPr>
        <p:blipFill rotWithShape="1">
          <a:blip r:embed="rId6"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11" name="Picture 3"/>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12" name="Picture 24"/>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13" name="Picture 27" descr="header_E"/>
          <p:cNvPicPr/>
          <p:nvPr userDrawn="1"/>
        </p:nvPicPr>
        <p:blipFill>
          <a:blip r:embed="rId9"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14" name="Immagine 2"/>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15" name="Afbeelding 16" descr="cidimage002.png@01D4FECE.D63D32C0"/>
          <p:cNvPicPr/>
          <p:nvPr userDrawn="1"/>
        </p:nvPicPr>
        <p:blipFill>
          <a:blip r:embed="rId11" r:link="rId12"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pic>
        <p:nvPicPr>
          <p:cNvPr id="16" name="Grafik 15">
            <a:extLst>
              <a:ext uri="{FF2B5EF4-FFF2-40B4-BE49-F238E27FC236}">
                <a16:creationId xmlns:a16="http://schemas.microsoft.com/office/drawing/2014/main" id="{150F95C0-8540-4F30-B067-350D27C33E54}"/>
              </a:ext>
            </a:extLst>
          </p:cNvPr>
          <p:cNvPicPr/>
          <p:nvPr userDrawn="1"/>
        </p:nvPicPr>
        <p:blipFill>
          <a:blip r:embed="rId1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17" name="Grafik 1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150242" y="2487922"/>
            <a:ext cx="3891516" cy="2994643"/>
          </a:xfrm>
          <a:prstGeom prst="rect">
            <a:avLst/>
          </a:prstGeom>
        </p:spPr>
      </p:pic>
      <p:sp>
        <p:nvSpPr>
          <p:cNvPr id="18" name="TextBox 25"/>
          <p:cNvSpPr txBox="1"/>
          <p:nvPr userDrawn="1"/>
        </p:nvSpPr>
        <p:spPr>
          <a:xfrm>
            <a:off x="8982058" y="2741908"/>
            <a:ext cx="2328672" cy="1261884"/>
          </a:xfrm>
          <a:prstGeom prst="rect">
            <a:avLst/>
          </a:prstGeom>
          <a:noFill/>
        </p:spPr>
        <p:txBody>
          <a:bodyPr wrap="square" rtlCol="0">
            <a:spAutoFit/>
          </a:bodyPr>
          <a:lstStyle/>
          <a:p>
            <a:r>
              <a:rPr lang="en-GB" sz="13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Susan Sunshine</a:t>
            </a:r>
          </a:p>
          <a:p>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Lead Engineer</a:t>
            </a: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+123456788900</a:t>
            </a: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hlinkClick r:id="rId15"/>
              </a:rPr>
              <a:t>Susan</a:t>
            </a:r>
            <a:r>
              <a:rPr lang="en-GB" sz="1000" baseline="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hlinkClick r:id="rId15"/>
              </a:rPr>
              <a:t>.Sunshine@tno.nl</a:t>
            </a:r>
            <a:r>
              <a:rPr lang="en-GB" sz="1000" baseline="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 </a:t>
            </a:r>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endParaRPr lang="en-GB" sz="1300" dirty="0">
              <a:solidFill>
                <a:schemeClr val="accent1"/>
              </a:solidFill>
              <a:cs typeface="Arial" panose="020B0604020202020204" pitchFamily="34" charset="0"/>
            </a:endParaRPr>
          </a:p>
        </p:txBody>
      </p:sp>
      <p:sp>
        <p:nvSpPr>
          <p:cNvPr id="19" name="TextBox 25"/>
          <p:cNvSpPr txBox="1"/>
          <p:nvPr userDrawn="1"/>
        </p:nvSpPr>
        <p:spPr>
          <a:xfrm>
            <a:off x="1648047" y="2682433"/>
            <a:ext cx="2780274" cy="1415772"/>
          </a:xfrm>
          <a:prstGeom prst="rect">
            <a:avLst/>
          </a:prstGeom>
          <a:noFill/>
        </p:spPr>
        <p:txBody>
          <a:bodyPr wrap="square" rtlCol="0">
            <a:spAutoFit/>
          </a:bodyPr>
          <a:lstStyle/>
          <a:p>
            <a:r>
              <a:rPr lang="en-GB" sz="13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Simon Smile</a:t>
            </a:r>
          </a:p>
          <a:p>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Consulting</a:t>
            </a: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+ 1234567788990</a:t>
            </a: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hlinkClick r:id="rId16"/>
              </a:rPr>
              <a:t>Simon.smile@berliner-e-Agentur.de</a:t>
            </a:r>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 </a:t>
            </a:r>
          </a:p>
          <a:p>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endParaRPr lang="en-GB" sz="1300" dirty="0">
              <a:solidFill>
                <a:schemeClr val="accent1"/>
              </a:solidFill>
              <a:cs typeface="Arial" panose="020B0604020202020204" pitchFamily="34" charset="0"/>
            </a:endParaRPr>
          </a:p>
        </p:txBody>
      </p:sp>
      <p:pic>
        <p:nvPicPr>
          <p:cNvPr id="22" name="Grafik 21"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069775" y="2749175"/>
            <a:ext cx="517496" cy="288447"/>
          </a:xfrm>
          <a:prstGeom prst="rect">
            <a:avLst/>
          </a:prstGeom>
          <a:noFill/>
          <a:ln>
            <a:noFill/>
          </a:ln>
        </p:spPr>
      </p:pic>
      <p:pic>
        <p:nvPicPr>
          <p:cNvPr id="23"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7905374" y="2796098"/>
            <a:ext cx="1015908" cy="17139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895685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pic>
        <p:nvPicPr>
          <p:cNvPr id="7" name="Grafi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728829" y="1465518"/>
            <a:ext cx="3095847" cy="3095847"/>
          </a:xfrm>
          <a:prstGeom prst="rect">
            <a:avLst/>
          </a:prstGeom>
        </p:spPr>
      </p:pic>
      <p:sp>
        <p:nvSpPr>
          <p:cNvPr id="9" name="Inhaltsplatzhalter 8"/>
          <p:cNvSpPr>
            <a:spLocks noGrp="1"/>
          </p:cNvSpPr>
          <p:nvPr>
            <p:ph sz="quarter" idx="12" hasCustomPrompt="1"/>
          </p:nvPr>
        </p:nvSpPr>
        <p:spPr>
          <a:xfrm>
            <a:off x="4519613" y="5040313"/>
            <a:ext cx="3390900" cy="669925"/>
          </a:xfrm>
        </p:spPr>
        <p:txBody>
          <a:bodyPr>
            <a:normAutofit/>
          </a:bodyPr>
          <a:lstStyle>
            <a:lvl1pPr algn="ctr">
              <a:defRPr sz="1600"/>
            </a:lvl1pPr>
          </a:lstStyle>
          <a:p>
            <a:pPr lvl="0"/>
            <a:r>
              <a:rPr lang="de-DE" dirty="0"/>
              <a:t>Lunch Time</a:t>
            </a:r>
          </a:p>
          <a:p>
            <a:pPr lvl="0"/>
            <a:r>
              <a:rPr lang="de-DE" dirty="0"/>
              <a:t>13:00 - 13:45</a:t>
            </a:r>
          </a:p>
        </p:txBody>
      </p:sp>
    </p:spTree>
    <p:extLst>
      <p:ext uri="{BB962C8B-B14F-4D97-AF65-F5344CB8AC3E}">
        <p14:creationId xmlns:p14="http://schemas.microsoft.com/office/powerpoint/2010/main" val="34523567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7" name="Ellipse 6"/>
          <p:cNvSpPr/>
          <p:nvPr userDrawn="1"/>
        </p:nvSpPr>
        <p:spPr>
          <a:xfrm>
            <a:off x="4728829" y="1465517"/>
            <a:ext cx="3095847" cy="3095847"/>
          </a:xfrm>
          <a:prstGeom prst="ellipse">
            <a:avLst/>
          </a:prstGeom>
          <a:solidFill>
            <a:srgbClr val="FFF20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de-DE" dirty="0">
                <a:latin typeface="Noto Sans" panose="020B0502040504020204" pitchFamily="34" charset="0"/>
                <a:ea typeface="Noto Sans" panose="020B0502040504020204" pitchFamily="34" charset="0"/>
                <a:cs typeface="Noto Sans" panose="020B0502040504020204" pitchFamily="34" charset="0"/>
              </a:rPr>
              <a:t>Break</a:t>
            </a:r>
          </a:p>
          <a:p>
            <a:pPr algn="ctr"/>
            <a:r>
              <a:rPr lang="de-DE" dirty="0">
                <a:latin typeface="Noto Sans" panose="020B0502040504020204" pitchFamily="34" charset="0"/>
                <a:ea typeface="Noto Sans" panose="020B0502040504020204" pitchFamily="34" charset="0"/>
                <a:cs typeface="Noto Sans" panose="020B0502040504020204" pitchFamily="34" charset="0"/>
              </a:rPr>
              <a:t>14:00 – 14:30</a:t>
            </a:r>
          </a:p>
        </p:txBody>
      </p:sp>
    </p:spTree>
    <p:extLst>
      <p:ext uri="{BB962C8B-B14F-4D97-AF65-F5344CB8AC3E}">
        <p14:creationId xmlns:p14="http://schemas.microsoft.com/office/powerpoint/2010/main" val="14978882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enutzerdefiniertes Layout">
    <p:spTree>
      <p:nvGrpSpPr>
        <p:cNvPr id="1" name=""/>
        <p:cNvGrpSpPr/>
        <p:nvPr/>
      </p:nvGrpSpPr>
      <p:grpSpPr>
        <a:xfrm>
          <a:off x="0" y="0"/>
          <a:ext cx="0" cy="0"/>
          <a:chOff x="0" y="0"/>
          <a:chExt cx="0" cy="0"/>
        </a:xfrm>
      </p:grpSpPr>
      <p:sp>
        <p:nvSpPr>
          <p:cNvPr id="5"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6" name="Bildobjekt 2"/>
          <p:cNvPicPr/>
          <p:nvPr userDrawn="1"/>
        </p:nvPicPr>
        <p:blipFill>
          <a:blip r:embed="rId2"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7"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8" name="Immagine 2"/>
          <p:cNvPicPr/>
          <p:nvPr userDrawn="1"/>
        </p:nvPicPr>
        <p:blipFill>
          <a:blip r:embed="rId4"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9" name="Grafik 8"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10" name="Picture 1"/>
          <p:cNvPicPr/>
          <p:nvPr userDrawn="1"/>
        </p:nvPicPr>
        <p:blipFill rotWithShape="1">
          <a:blip r:embed="rId6"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11" name="Picture 3"/>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12" name="Picture 24"/>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13" name="Picture 27" descr="header_E"/>
          <p:cNvPicPr/>
          <p:nvPr userDrawn="1"/>
        </p:nvPicPr>
        <p:blipFill>
          <a:blip r:embed="rId9"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14" name="Immagine 2"/>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15" name="Afbeelding 16" descr="cidimage002.png@01D4FECE.D63D32C0"/>
          <p:cNvPicPr/>
          <p:nvPr userDrawn="1"/>
        </p:nvPicPr>
        <p:blipFill>
          <a:blip r:embed="rId11" r:link="rId12"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pic>
        <p:nvPicPr>
          <p:cNvPr id="16" name="Grafik 15">
            <a:extLst>
              <a:ext uri="{FF2B5EF4-FFF2-40B4-BE49-F238E27FC236}">
                <a16:creationId xmlns:a16="http://schemas.microsoft.com/office/drawing/2014/main" id="{150F95C0-8540-4F30-B067-350D27C33E54}"/>
              </a:ext>
            </a:extLst>
          </p:cNvPr>
          <p:cNvPicPr/>
          <p:nvPr userDrawn="1"/>
        </p:nvPicPr>
        <p:blipFill>
          <a:blip r:embed="rId1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17" name="Grafik 1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150242" y="2487922"/>
            <a:ext cx="3891516" cy="2994643"/>
          </a:xfrm>
          <a:prstGeom prst="rect">
            <a:avLst/>
          </a:prstGeom>
        </p:spPr>
      </p:pic>
    </p:spTree>
    <p:extLst>
      <p:ext uri="{BB962C8B-B14F-4D97-AF65-F5344CB8AC3E}">
        <p14:creationId xmlns:p14="http://schemas.microsoft.com/office/powerpoint/2010/main" val="12849101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Leer">
    <p:spTree>
      <p:nvGrpSpPr>
        <p:cNvPr id="1" name=""/>
        <p:cNvGrpSpPr/>
        <p:nvPr/>
      </p:nvGrpSpPr>
      <p:grpSpPr>
        <a:xfrm>
          <a:off x="0" y="0"/>
          <a:ext cx="0" cy="0"/>
          <a:chOff x="0" y="0"/>
          <a:chExt cx="0" cy="0"/>
        </a:xfrm>
      </p:grpSpPr>
      <p:sp>
        <p:nvSpPr>
          <p:cNvPr id="6" name="Ellipse 5">
            <a:extLst>
              <a:ext uri="{FF2B5EF4-FFF2-40B4-BE49-F238E27FC236}">
                <a16:creationId xmlns:a16="http://schemas.microsoft.com/office/drawing/2014/main" id="{F5F8200D-B3B4-4148-9C6D-568491394D5E}"/>
              </a:ext>
            </a:extLst>
          </p:cNvPr>
          <p:cNvSpPr/>
          <p:nvPr userDrawn="1"/>
        </p:nvSpPr>
        <p:spPr>
          <a:xfrm>
            <a:off x="130906" y="2196422"/>
            <a:ext cx="1369515"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7" name="Ellipse 6">
            <a:extLst>
              <a:ext uri="{FF2B5EF4-FFF2-40B4-BE49-F238E27FC236}">
                <a16:creationId xmlns:a16="http://schemas.microsoft.com/office/drawing/2014/main" id="{729D34ED-79DE-2446-9395-DDA4722F187C}"/>
              </a:ext>
            </a:extLst>
          </p:cNvPr>
          <p:cNvSpPr/>
          <p:nvPr userDrawn="1"/>
        </p:nvSpPr>
        <p:spPr>
          <a:xfrm>
            <a:off x="2277318" y="2195456"/>
            <a:ext cx="1369514"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8" name="Ellipse 7">
            <a:extLst>
              <a:ext uri="{FF2B5EF4-FFF2-40B4-BE49-F238E27FC236}">
                <a16:creationId xmlns:a16="http://schemas.microsoft.com/office/drawing/2014/main" id="{94068D8B-FCBD-9043-A778-F9E3EB1FB9D3}"/>
              </a:ext>
            </a:extLst>
          </p:cNvPr>
          <p:cNvSpPr/>
          <p:nvPr userDrawn="1"/>
        </p:nvSpPr>
        <p:spPr>
          <a:xfrm>
            <a:off x="6552623" y="2195456"/>
            <a:ext cx="1364722"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10" name="Ellipse 9">
            <a:extLst>
              <a:ext uri="{FF2B5EF4-FFF2-40B4-BE49-F238E27FC236}">
                <a16:creationId xmlns:a16="http://schemas.microsoft.com/office/drawing/2014/main" id="{B7AA7307-0F3C-BE4F-8289-31F0B27316F2}"/>
              </a:ext>
            </a:extLst>
          </p:cNvPr>
          <p:cNvSpPr/>
          <p:nvPr userDrawn="1"/>
        </p:nvSpPr>
        <p:spPr>
          <a:xfrm>
            <a:off x="8684997" y="2195456"/>
            <a:ext cx="1364722"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33" name="Ellipse 32">
            <a:extLst>
              <a:ext uri="{FF2B5EF4-FFF2-40B4-BE49-F238E27FC236}">
                <a16:creationId xmlns:a16="http://schemas.microsoft.com/office/drawing/2014/main" id="{3F985EA3-C591-1F46-B398-FF28856FDB78}"/>
              </a:ext>
            </a:extLst>
          </p:cNvPr>
          <p:cNvSpPr/>
          <p:nvPr userDrawn="1"/>
        </p:nvSpPr>
        <p:spPr>
          <a:xfrm>
            <a:off x="124004" y="2198506"/>
            <a:ext cx="1369517" cy="1369516"/>
          </a:xfrm>
          <a:prstGeom prst="ellipse">
            <a:avLst/>
          </a:prstGeom>
          <a:solidFill>
            <a:schemeClr val="accent2">
              <a:lumMod val="75000"/>
            </a:schemeClr>
          </a:solidFill>
          <a:ln w="12700">
            <a:noFill/>
            <a:miter lim="800000"/>
            <a:headEnd/>
            <a:tailEnd/>
          </a:ln>
          <a:effectLst/>
        </p:spPr>
        <p:txBody>
          <a:bodyPr lIns="18288" tIns="18288" rIns="18288" bIns="18288" rtlCol="0" anchor="ctr" anchorCtr="1"/>
          <a:lstStyle/>
          <a:p>
            <a:pPr algn="ctr" rtl="0">
              <a:lnSpc>
                <a:spcPct val="85000"/>
              </a:lnSpc>
              <a:spcBef>
                <a:spcPts val="20"/>
              </a:spcBef>
            </a:pPr>
            <a:endParaRPr lang="de-DE" sz="2400" noProof="0">
              <a:solidFill>
                <a:srgbClr val="FFFFFF"/>
              </a:solidFill>
            </a:endParaRPr>
          </a:p>
        </p:txBody>
      </p:sp>
      <p:sp>
        <p:nvSpPr>
          <p:cNvPr id="34" name="Ellipse 33">
            <a:extLst>
              <a:ext uri="{FF2B5EF4-FFF2-40B4-BE49-F238E27FC236}">
                <a16:creationId xmlns:a16="http://schemas.microsoft.com/office/drawing/2014/main" id="{D0AA7426-D0A9-1144-BDFB-A2CD3ABBF841}"/>
              </a:ext>
            </a:extLst>
          </p:cNvPr>
          <p:cNvSpPr/>
          <p:nvPr userDrawn="1"/>
        </p:nvSpPr>
        <p:spPr>
          <a:xfrm>
            <a:off x="2277316" y="2197540"/>
            <a:ext cx="1369516" cy="1369516"/>
          </a:xfrm>
          <a:prstGeom prst="ellipse">
            <a:avLst/>
          </a:prstGeom>
          <a:solidFill>
            <a:schemeClr val="accent4">
              <a:lumMod val="75000"/>
            </a:schemeClr>
          </a:solidFill>
          <a:ln w="9525">
            <a:noFill/>
            <a:miter lim="800000"/>
            <a:headEnd/>
            <a:tailEnd/>
          </a:ln>
          <a:effectLst/>
        </p:spPr>
        <p:txBody>
          <a:bodyPr lIns="18288" tIns="18288" rIns="18288" bIns="18288" rtlCol="0" anchor="ctr" anchorCtr="1"/>
          <a:lstStyle/>
          <a:p>
            <a:pPr algn="ctr" rtl="0">
              <a:lnSpc>
                <a:spcPct val="85000"/>
              </a:lnSpc>
              <a:spcBef>
                <a:spcPct val="20000"/>
              </a:spcBef>
            </a:pPr>
            <a:endParaRPr lang="de-DE" sz="2400" noProof="0">
              <a:solidFill>
                <a:srgbClr val="FFFFFF"/>
              </a:solidFill>
            </a:endParaRPr>
          </a:p>
        </p:txBody>
      </p:sp>
      <p:sp>
        <p:nvSpPr>
          <p:cNvPr id="35" name="Ellipse 34">
            <a:extLst>
              <a:ext uri="{FF2B5EF4-FFF2-40B4-BE49-F238E27FC236}">
                <a16:creationId xmlns:a16="http://schemas.microsoft.com/office/drawing/2014/main" id="{3A541760-3579-3541-8582-EE306D55BFFB}"/>
              </a:ext>
            </a:extLst>
          </p:cNvPr>
          <p:cNvSpPr/>
          <p:nvPr userDrawn="1"/>
        </p:nvSpPr>
        <p:spPr>
          <a:xfrm>
            <a:off x="6559499" y="2197540"/>
            <a:ext cx="1364724" cy="1369516"/>
          </a:xfrm>
          <a:prstGeom prst="ellipse">
            <a:avLst/>
          </a:prstGeom>
          <a:solidFill>
            <a:schemeClr val="accent6">
              <a:lumMod val="60000"/>
              <a:lumOff val="40000"/>
            </a:schemeClr>
          </a:solidFill>
          <a:ln w="9525">
            <a:noFill/>
            <a:miter lim="800000"/>
            <a:headEnd/>
            <a:tailEnd/>
          </a:ln>
          <a:effectLst/>
        </p:spPr>
        <p:txBody>
          <a:bodyPr lIns="18288" tIns="18288" rIns="18288" bIns="18288" rtlCol="0" anchor="ctr" anchorCtr="1"/>
          <a:lstStyle/>
          <a:p>
            <a:pPr algn="ctr" rtl="0">
              <a:lnSpc>
                <a:spcPct val="85000"/>
              </a:lnSpc>
              <a:spcBef>
                <a:spcPct val="20000"/>
              </a:spcBef>
            </a:pPr>
            <a:endParaRPr lang="de-DE" sz="2400" noProof="0">
              <a:solidFill>
                <a:srgbClr val="FFFFFF"/>
              </a:solidFill>
            </a:endParaRPr>
          </a:p>
        </p:txBody>
      </p:sp>
      <p:sp>
        <p:nvSpPr>
          <p:cNvPr id="36" name="Ellipse 35">
            <a:extLst>
              <a:ext uri="{FF2B5EF4-FFF2-40B4-BE49-F238E27FC236}">
                <a16:creationId xmlns:a16="http://schemas.microsoft.com/office/drawing/2014/main" id="{35A8E1DC-C43B-074B-8A90-6F9EABBB4BA4}"/>
              </a:ext>
            </a:extLst>
          </p:cNvPr>
          <p:cNvSpPr/>
          <p:nvPr userDrawn="1"/>
        </p:nvSpPr>
        <p:spPr>
          <a:xfrm>
            <a:off x="4412540" y="2195456"/>
            <a:ext cx="1369514"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37" name="Ellipse 36">
            <a:extLst>
              <a:ext uri="{FF2B5EF4-FFF2-40B4-BE49-F238E27FC236}">
                <a16:creationId xmlns:a16="http://schemas.microsoft.com/office/drawing/2014/main" id="{FEE3A366-64CF-F74B-92EE-2A831059C7E9}"/>
              </a:ext>
            </a:extLst>
          </p:cNvPr>
          <p:cNvSpPr/>
          <p:nvPr userDrawn="1"/>
        </p:nvSpPr>
        <p:spPr>
          <a:xfrm>
            <a:off x="8678119" y="2197540"/>
            <a:ext cx="1364724" cy="1369516"/>
          </a:xfrm>
          <a:prstGeom prst="ellipse">
            <a:avLst/>
          </a:prstGeom>
          <a:solidFill>
            <a:schemeClr val="accent5">
              <a:lumMod val="60000"/>
              <a:lumOff val="40000"/>
            </a:schemeClr>
          </a:solidFill>
          <a:ln w="12700">
            <a:noFill/>
            <a:miter lim="800000"/>
            <a:headEnd/>
            <a:tailEnd/>
          </a:ln>
          <a:effectLst/>
        </p:spPr>
        <p:txBody>
          <a:bodyPr lIns="18288" tIns="18288" rIns="18288" bIns="18288" rtlCol="0" anchor="ctr" anchorCtr="1"/>
          <a:lstStyle/>
          <a:p>
            <a:pPr algn="ctr" rtl="0">
              <a:lnSpc>
                <a:spcPct val="85000"/>
              </a:lnSpc>
              <a:spcBef>
                <a:spcPts val="20"/>
              </a:spcBef>
            </a:pPr>
            <a:endParaRPr lang="de-DE" sz="2400" noProof="0">
              <a:solidFill>
                <a:srgbClr val="FFFFFF"/>
              </a:solidFill>
            </a:endParaRPr>
          </a:p>
        </p:txBody>
      </p:sp>
      <p:sp>
        <p:nvSpPr>
          <p:cNvPr id="38" name="Ellipse 37">
            <a:extLst>
              <a:ext uri="{FF2B5EF4-FFF2-40B4-BE49-F238E27FC236}">
                <a16:creationId xmlns:a16="http://schemas.microsoft.com/office/drawing/2014/main" id="{AF57B189-54BE-4647-8C20-06C0DB75C419}"/>
              </a:ext>
            </a:extLst>
          </p:cNvPr>
          <p:cNvSpPr/>
          <p:nvPr userDrawn="1"/>
        </p:nvSpPr>
        <p:spPr>
          <a:xfrm>
            <a:off x="10822486" y="2195456"/>
            <a:ext cx="1369514"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39" name="Ellipse 38">
            <a:extLst>
              <a:ext uri="{FF2B5EF4-FFF2-40B4-BE49-F238E27FC236}">
                <a16:creationId xmlns:a16="http://schemas.microsoft.com/office/drawing/2014/main" id="{0AAF55E1-7B1E-D444-B87C-2908C39FEE77}"/>
              </a:ext>
            </a:extLst>
          </p:cNvPr>
          <p:cNvSpPr/>
          <p:nvPr userDrawn="1"/>
        </p:nvSpPr>
        <p:spPr>
          <a:xfrm>
            <a:off x="4412540" y="2196497"/>
            <a:ext cx="1369516" cy="1369516"/>
          </a:xfrm>
          <a:prstGeom prst="ellipse">
            <a:avLst/>
          </a:prstGeom>
          <a:solidFill>
            <a:schemeClr val="accent4">
              <a:lumMod val="40000"/>
              <a:lumOff val="60000"/>
            </a:schemeClr>
          </a:solidFill>
          <a:ln w="9525">
            <a:noFill/>
            <a:miter lim="800000"/>
            <a:headEnd/>
            <a:tailEnd/>
          </a:ln>
          <a:effectLst/>
        </p:spPr>
        <p:txBody>
          <a:bodyPr lIns="18288" tIns="18288" rIns="18288" bIns="18288" rtlCol="0" anchor="ctr" anchorCtr="1"/>
          <a:lstStyle/>
          <a:p>
            <a:pPr algn="ctr" rtl="0">
              <a:lnSpc>
                <a:spcPct val="85000"/>
              </a:lnSpc>
              <a:spcBef>
                <a:spcPct val="20000"/>
              </a:spcBef>
            </a:pPr>
            <a:endParaRPr lang="de-DE" sz="2400" noProof="0">
              <a:solidFill>
                <a:srgbClr val="FFFFFF"/>
              </a:solidFill>
            </a:endParaRPr>
          </a:p>
        </p:txBody>
      </p:sp>
      <p:sp>
        <p:nvSpPr>
          <p:cNvPr id="40" name="Ellipse 39">
            <a:extLst>
              <a:ext uri="{FF2B5EF4-FFF2-40B4-BE49-F238E27FC236}">
                <a16:creationId xmlns:a16="http://schemas.microsoft.com/office/drawing/2014/main" id="{0C752DD5-E82A-4D49-B083-42200C07519A}"/>
              </a:ext>
            </a:extLst>
          </p:cNvPr>
          <p:cNvSpPr/>
          <p:nvPr userDrawn="1"/>
        </p:nvSpPr>
        <p:spPr>
          <a:xfrm>
            <a:off x="10822484" y="2196497"/>
            <a:ext cx="1369516" cy="1369516"/>
          </a:xfrm>
          <a:prstGeom prst="ellipse">
            <a:avLst/>
          </a:prstGeom>
          <a:solidFill>
            <a:schemeClr val="accent1">
              <a:lumMod val="60000"/>
              <a:lumOff val="40000"/>
            </a:schemeClr>
          </a:solidFill>
          <a:ln w="9525">
            <a:noFill/>
            <a:miter lim="800000"/>
            <a:headEnd/>
            <a:tailEnd/>
          </a:ln>
          <a:effectLst/>
        </p:spPr>
        <p:txBody>
          <a:bodyPr lIns="18288" tIns="18288" rIns="18288" bIns="18288" rtlCol="0" anchor="ctr" anchorCtr="1"/>
          <a:lstStyle/>
          <a:p>
            <a:pPr algn="ctr" rtl="0">
              <a:lnSpc>
                <a:spcPct val="85000"/>
              </a:lnSpc>
              <a:spcBef>
                <a:spcPct val="20000"/>
              </a:spcBef>
            </a:pPr>
            <a:endParaRPr lang="de-DE" sz="2400" noProof="0">
              <a:solidFill>
                <a:srgbClr val="FFFFFF"/>
              </a:solidFill>
            </a:endParaRPr>
          </a:p>
        </p:txBody>
      </p:sp>
      <p:sp>
        <p:nvSpPr>
          <p:cNvPr id="41" name="AutoForm 110">
            <a:extLst>
              <a:ext uri="{FF2B5EF4-FFF2-40B4-BE49-F238E27FC236}">
                <a16:creationId xmlns:a16="http://schemas.microsoft.com/office/drawing/2014/main" id="{4740BF11-121E-FA4F-A0B2-545FE62EA0D2}"/>
              </a:ext>
            </a:extLst>
          </p:cNvPr>
          <p:cNvSpPr>
            <a:spLocks noChangeArrowheads="1"/>
          </p:cNvSpPr>
          <p:nvPr userDrawn="1"/>
        </p:nvSpPr>
        <p:spPr bwMode="auto">
          <a:xfrm>
            <a:off x="3646832"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2" name="AutoForm 110">
            <a:extLst>
              <a:ext uri="{FF2B5EF4-FFF2-40B4-BE49-F238E27FC236}">
                <a16:creationId xmlns:a16="http://schemas.microsoft.com/office/drawing/2014/main" id="{AFA85E8E-6A00-3044-BBBA-588898110DAE}"/>
              </a:ext>
            </a:extLst>
          </p:cNvPr>
          <p:cNvSpPr>
            <a:spLocks noChangeArrowheads="1"/>
          </p:cNvSpPr>
          <p:nvPr userDrawn="1"/>
        </p:nvSpPr>
        <p:spPr bwMode="auto">
          <a:xfrm>
            <a:off x="1500421"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3" name="AutoForm 110">
            <a:extLst>
              <a:ext uri="{FF2B5EF4-FFF2-40B4-BE49-F238E27FC236}">
                <a16:creationId xmlns:a16="http://schemas.microsoft.com/office/drawing/2014/main" id="{BD7D58B3-98A6-4649-8A78-96DF75261432}"/>
              </a:ext>
            </a:extLst>
          </p:cNvPr>
          <p:cNvSpPr>
            <a:spLocks noChangeArrowheads="1"/>
          </p:cNvSpPr>
          <p:nvPr userDrawn="1"/>
        </p:nvSpPr>
        <p:spPr bwMode="auto">
          <a:xfrm>
            <a:off x="5773806"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4" name="AutoForm 110">
            <a:extLst>
              <a:ext uri="{FF2B5EF4-FFF2-40B4-BE49-F238E27FC236}">
                <a16:creationId xmlns:a16="http://schemas.microsoft.com/office/drawing/2014/main" id="{99C182F0-8A7C-504A-9A54-449A83F388B6}"/>
              </a:ext>
            </a:extLst>
          </p:cNvPr>
          <p:cNvSpPr>
            <a:spLocks noChangeArrowheads="1"/>
          </p:cNvSpPr>
          <p:nvPr userDrawn="1"/>
        </p:nvSpPr>
        <p:spPr bwMode="auto">
          <a:xfrm>
            <a:off x="7902809"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5" name="AutoForm 110">
            <a:extLst>
              <a:ext uri="{FF2B5EF4-FFF2-40B4-BE49-F238E27FC236}">
                <a16:creationId xmlns:a16="http://schemas.microsoft.com/office/drawing/2014/main" id="{9D1051D0-507B-AD4A-B0AD-E475849C00B9}"/>
              </a:ext>
            </a:extLst>
          </p:cNvPr>
          <p:cNvSpPr>
            <a:spLocks noChangeArrowheads="1"/>
          </p:cNvSpPr>
          <p:nvPr userDrawn="1"/>
        </p:nvSpPr>
        <p:spPr bwMode="auto">
          <a:xfrm>
            <a:off x="10049719"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8" name="Textplatzhalter 47">
            <a:extLst>
              <a:ext uri="{FF2B5EF4-FFF2-40B4-BE49-F238E27FC236}">
                <a16:creationId xmlns:a16="http://schemas.microsoft.com/office/drawing/2014/main" id="{C7AC686A-1508-BF48-911D-61D82AABC76B}"/>
              </a:ext>
            </a:extLst>
          </p:cNvPr>
          <p:cNvSpPr>
            <a:spLocks noGrp="1"/>
          </p:cNvSpPr>
          <p:nvPr>
            <p:ph type="body" sz="quarter" idx="10"/>
          </p:nvPr>
        </p:nvSpPr>
        <p:spPr>
          <a:xfrm>
            <a:off x="170662"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49" name="Textplatzhalter 47">
            <a:extLst>
              <a:ext uri="{FF2B5EF4-FFF2-40B4-BE49-F238E27FC236}">
                <a16:creationId xmlns:a16="http://schemas.microsoft.com/office/drawing/2014/main" id="{B876D68E-F284-354A-92F8-5F77347449B8}"/>
              </a:ext>
            </a:extLst>
          </p:cNvPr>
          <p:cNvSpPr>
            <a:spLocks noGrp="1"/>
          </p:cNvSpPr>
          <p:nvPr>
            <p:ph type="body" sz="quarter" idx="11"/>
          </p:nvPr>
        </p:nvSpPr>
        <p:spPr>
          <a:xfrm>
            <a:off x="170662"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dirty="0">
                <a:solidFill>
                  <a:srgbClr val="6B6B6B"/>
                </a:solidFill>
              </a:rPr>
              <a:t>Textmasterformat bearbeiten</a:t>
            </a:r>
          </a:p>
        </p:txBody>
      </p:sp>
      <p:sp>
        <p:nvSpPr>
          <p:cNvPr id="50" name="Textplatzhalter 47">
            <a:extLst>
              <a:ext uri="{FF2B5EF4-FFF2-40B4-BE49-F238E27FC236}">
                <a16:creationId xmlns:a16="http://schemas.microsoft.com/office/drawing/2014/main" id="{72B3DBB3-1959-194A-B523-EB85330EEDEC}"/>
              </a:ext>
            </a:extLst>
          </p:cNvPr>
          <p:cNvSpPr>
            <a:spLocks noGrp="1"/>
          </p:cNvSpPr>
          <p:nvPr>
            <p:ph type="body" sz="quarter" idx="12"/>
          </p:nvPr>
        </p:nvSpPr>
        <p:spPr>
          <a:xfrm>
            <a:off x="2267819"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1" name="Textplatzhalter 47">
            <a:extLst>
              <a:ext uri="{FF2B5EF4-FFF2-40B4-BE49-F238E27FC236}">
                <a16:creationId xmlns:a16="http://schemas.microsoft.com/office/drawing/2014/main" id="{22B58263-52CE-A840-BE43-6EC1E908E01E}"/>
              </a:ext>
            </a:extLst>
          </p:cNvPr>
          <p:cNvSpPr>
            <a:spLocks noGrp="1"/>
          </p:cNvSpPr>
          <p:nvPr>
            <p:ph type="body" sz="quarter" idx="13"/>
          </p:nvPr>
        </p:nvSpPr>
        <p:spPr>
          <a:xfrm>
            <a:off x="2267819"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a:solidFill>
                  <a:srgbClr val="6B6B6B"/>
                </a:solidFill>
              </a:rPr>
              <a:t>Textmasterformat bearbeiten</a:t>
            </a:r>
          </a:p>
        </p:txBody>
      </p:sp>
      <p:sp>
        <p:nvSpPr>
          <p:cNvPr id="52" name="Textplatzhalter 47">
            <a:extLst>
              <a:ext uri="{FF2B5EF4-FFF2-40B4-BE49-F238E27FC236}">
                <a16:creationId xmlns:a16="http://schemas.microsoft.com/office/drawing/2014/main" id="{26EB032E-EC81-0A4B-B52C-8C2C4C3F2374}"/>
              </a:ext>
            </a:extLst>
          </p:cNvPr>
          <p:cNvSpPr>
            <a:spLocks noGrp="1"/>
          </p:cNvSpPr>
          <p:nvPr>
            <p:ph type="body" sz="quarter" idx="14"/>
          </p:nvPr>
        </p:nvSpPr>
        <p:spPr>
          <a:xfrm>
            <a:off x="4384854"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3" name="Textplatzhalter 47">
            <a:extLst>
              <a:ext uri="{FF2B5EF4-FFF2-40B4-BE49-F238E27FC236}">
                <a16:creationId xmlns:a16="http://schemas.microsoft.com/office/drawing/2014/main" id="{E142B6AC-952F-7848-BBE6-347DCB7B89DC}"/>
              </a:ext>
            </a:extLst>
          </p:cNvPr>
          <p:cNvSpPr>
            <a:spLocks noGrp="1"/>
          </p:cNvSpPr>
          <p:nvPr>
            <p:ph type="body" sz="quarter" idx="15"/>
          </p:nvPr>
        </p:nvSpPr>
        <p:spPr>
          <a:xfrm>
            <a:off x="4384854"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a:solidFill>
                  <a:srgbClr val="6B6B6B"/>
                </a:solidFill>
              </a:rPr>
              <a:t>Textmasterformat bearbeiten</a:t>
            </a:r>
          </a:p>
        </p:txBody>
      </p:sp>
      <p:sp>
        <p:nvSpPr>
          <p:cNvPr id="54" name="Textplatzhalter 47">
            <a:extLst>
              <a:ext uri="{FF2B5EF4-FFF2-40B4-BE49-F238E27FC236}">
                <a16:creationId xmlns:a16="http://schemas.microsoft.com/office/drawing/2014/main" id="{E0489ECC-6BF5-5B4E-90C3-BEE52E42473B}"/>
              </a:ext>
            </a:extLst>
          </p:cNvPr>
          <p:cNvSpPr>
            <a:spLocks noGrp="1"/>
          </p:cNvSpPr>
          <p:nvPr>
            <p:ph type="body" sz="quarter" idx="16"/>
          </p:nvPr>
        </p:nvSpPr>
        <p:spPr>
          <a:xfrm>
            <a:off x="6521768"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5" name="Textplatzhalter 47">
            <a:extLst>
              <a:ext uri="{FF2B5EF4-FFF2-40B4-BE49-F238E27FC236}">
                <a16:creationId xmlns:a16="http://schemas.microsoft.com/office/drawing/2014/main" id="{F5FDBE0B-BF91-454F-884E-BD1DBC7FBAD9}"/>
              </a:ext>
            </a:extLst>
          </p:cNvPr>
          <p:cNvSpPr>
            <a:spLocks noGrp="1"/>
          </p:cNvSpPr>
          <p:nvPr>
            <p:ph type="body" sz="quarter" idx="17"/>
          </p:nvPr>
        </p:nvSpPr>
        <p:spPr>
          <a:xfrm>
            <a:off x="6521768"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a:solidFill>
                  <a:srgbClr val="6B6B6B"/>
                </a:solidFill>
              </a:rPr>
              <a:t>Textmasterformat bearbeiten</a:t>
            </a:r>
          </a:p>
        </p:txBody>
      </p:sp>
      <p:sp>
        <p:nvSpPr>
          <p:cNvPr id="56" name="Textplatzhalter 47">
            <a:extLst>
              <a:ext uri="{FF2B5EF4-FFF2-40B4-BE49-F238E27FC236}">
                <a16:creationId xmlns:a16="http://schemas.microsoft.com/office/drawing/2014/main" id="{BFA5A588-B7EF-C54C-845B-1DE2DEB66411}"/>
              </a:ext>
            </a:extLst>
          </p:cNvPr>
          <p:cNvSpPr>
            <a:spLocks noGrp="1"/>
          </p:cNvSpPr>
          <p:nvPr>
            <p:ph type="body" sz="quarter" idx="18"/>
          </p:nvPr>
        </p:nvSpPr>
        <p:spPr>
          <a:xfrm>
            <a:off x="8648742"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7" name="Textplatzhalter 47">
            <a:extLst>
              <a:ext uri="{FF2B5EF4-FFF2-40B4-BE49-F238E27FC236}">
                <a16:creationId xmlns:a16="http://schemas.microsoft.com/office/drawing/2014/main" id="{EB929D32-6BE2-A740-9A19-3C58C9989F3F}"/>
              </a:ext>
            </a:extLst>
          </p:cNvPr>
          <p:cNvSpPr>
            <a:spLocks noGrp="1"/>
          </p:cNvSpPr>
          <p:nvPr>
            <p:ph type="body" sz="quarter" idx="19"/>
          </p:nvPr>
        </p:nvSpPr>
        <p:spPr>
          <a:xfrm>
            <a:off x="8648742"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dirty="0">
                <a:solidFill>
                  <a:srgbClr val="6B6B6B"/>
                </a:solidFill>
              </a:rPr>
              <a:t>Textmasterformat bearbeiten</a:t>
            </a:r>
          </a:p>
        </p:txBody>
      </p:sp>
      <p:sp>
        <p:nvSpPr>
          <p:cNvPr id="58" name="Textplatzhalter 47">
            <a:extLst>
              <a:ext uri="{FF2B5EF4-FFF2-40B4-BE49-F238E27FC236}">
                <a16:creationId xmlns:a16="http://schemas.microsoft.com/office/drawing/2014/main" id="{28EEF54E-168F-DA4E-944A-F77FE6A16B24}"/>
              </a:ext>
            </a:extLst>
          </p:cNvPr>
          <p:cNvSpPr>
            <a:spLocks noGrp="1"/>
          </p:cNvSpPr>
          <p:nvPr>
            <p:ph type="body" sz="quarter" idx="20"/>
          </p:nvPr>
        </p:nvSpPr>
        <p:spPr>
          <a:xfrm>
            <a:off x="10785654"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9" name="Textplatzhalter 47">
            <a:extLst>
              <a:ext uri="{FF2B5EF4-FFF2-40B4-BE49-F238E27FC236}">
                <a16:creationId xmlns:a16="http://schemas.microsoft.com/office/drawing/2014/main" id="{198BA63D-3812-4B40-A56C-E9D3715494D9}"/>
              </a:ext>
            </a:extLst>
          </p:cNvPr>
          <p:cNvSpPr>
            <a:spLocks noGrp="1"/>
          </p:cNvSpPr>
          <p:nvPr>
            <p:ph type="body" sz="quarter" idx="21"/>
          </p:nvPr>
        </p:nvSpPr>
        <p:spPr>
          <a:xfrm>
            <a:off x="10785654"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a:solidFill>
                  <a:srgbClr val="6B6B6B"/>
                </a:solidFill>
              </a:rPr>
              <a:t>Textmasterformat bearbeiten</a:t>
            </a:r>
          </a:p>
        </p:txBody>
      </p:sp>
      <p:sp>
        <p:nvSpPr>
          <p:cNvPr id="61" name="Textplatzhalter 60">
            <a:extLst>
              <a:ext uri="{FF2B5EF4-FFF2-40B4-BE49-F238E27FC236}">
                <a16:creationId xmlns:a16="http://schemas.microsoft.com/office/drawing/2014/main" id="{761076FF-D12B-874E-B2F7-D7211892E96C}"/>
              </a:ext>
            </a:extLst>
          </p:cNvPr>
          <p:cNvSpPr>
            <a:spLocks noGrp="1"/>
          </p:cNvSpPr>
          <p:nvPr>
            <p:ph type="body" sz="quarter" idx="22"/>
          </p:nvPr>
        </p:nvSpPr>
        <p:spPr>
          <a:xfrm>
            <a:off x="824790" y="4068057"/>
            <a:ext cx="4957763" cy="2682875"/>
          </a:xfrm>
        </p:spPr>
        <p:txBody>
          <a:bodyPr rtlCol="0"/>
          <a:lstStyle>
            <a:lvl1pPr rtl="0">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de-DE" noProof="0"/>
              <a:t>Textmasterformat bearbeiten</a:t>
            </a:r>
          </a:p>
          <a:p>
            <a:pPr lvl="1" rtl="0"/>
            <a:r>
              <a:rPr lang="de-DE" noProof="0"/>
              <a:t>Zweite Ebene</a:t>
            </a:r>
          </a:p>
          <a:p>
            <a:pPr lvl="2" rtl="0"/>
            <a:r>
              <a:rPr lang="de-DE" noProof="0"/>
              <a:t>Dritte Ebene</a:t>
            </a:r>
          </a:p>
          <a:p>
            <a:pPr lvl="3" rtl="0"/>
            <a:r>
              <a:rPr lang="de-DE" noProof="0"/>
              <a:t>Vierte Ebene</a:t>
            </a:r>
          </a:p>
          <a:p>
            <a:pPr lvl="4" rtl="0"/>
            <a:r>
              <a:rPr lang="de-DE" noProof="0"/>
              <a:t>Fünfte Ebene</a:t>
            </a:r>
            <a:endParaRPr lang="de-DE" noProof="0" dirty="0"/>
          </a:p>
        </p:txBody>
      </p:sp>
      <p:sp>
        <p:nvSpPr>
          <p:cNvPr id="62" name="Textplatzhalter 60">
            <a:extLst>
              <a:ext uri="{FF2B5EF4-FFF2-40B4-BE49-F238E27FC236}">
                <a16:creationId xmlns:a16="http://schemas.microsoft.com/office/drawing/2014/main" id="{3A9C68A9-C47F-6248-80FB-A955A9DC3FE1}"/>
              </a:ext>
            </a:extLst>
          </p:cNvPr>
          <p:cNvSpPr>
            <a:spLocks noGrp="1"/>
          </p:cNvSpPr>
          <p:nvPr>
            <p:ph type="body" sz="quarter" idx="23"/>
          </p:nvPr>
        </p:nvSpPr>
        <p:spPr>
          <a:xfrm>
            <a:off x="6559499" y="4048248"/>
            <a:ext cx="4957763" cy="2682875"/>
          </a:xfrm>
        </p:spPr>
        <p:txBody>
          <a:bodyPr rtlCol="0"/>
          <a:lstStyle>
            <a:lvl1pPr rtl="0">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de-DE" noProof="0" dirty="0"/>
              <a:t>Textmasterformat bearbeiten</a:t>
            </a:r>
          </a:p>
          <a:p>
            <a:pPr lvl="1" rtl="0"/>
            <a:r>
              <a:rPr lang="de-DE" noProof="0" dirty="0"/>
              <a:t>Zweite Ebene</a:t>
            </a:r>
          </a:p>
          <a:p>
            <a:pPr lvl="2" rtl="0"/>
            <a:r>
              <a:rPr lang="de-DE" noProof="0" dirty="0"/>
              <a:t>Dritte Ebene</a:t>
            </a:r>
          </a:p>
          <a:p>
            <a:pPr lvl="3" rtl="0"/>
            <a:r>
              <a:rPr lang="de-DE" noProof="0" dirty="0"/>
              <a:t>Vierte Ebene</a:t>
            </a:r>
          </a:p>
          <a:p>
            <a:pPr lvl="4" rtl="0"/>
            <a:r>
              <a:rPr lang="de-DE" noProof="0" dirty="0"/>
              <a:t>Fünfte Ebene</a:t>
            </a:r>
          </a:p>
        </p:txBody>
      </p:sp>
      <p:sp>
        <p:nvSpPr>
          <p:cNvPr id="46" name="Freihandform 23" descr="Fragezeichensymbol"/>
          <p:cNvSpPr>
            <a:spLocks noEditPoints="1"/>
          </p:cNvSpPr>
          <p:nvPr userDrawn="1"/>
        </p:nvSpPr>
        <p:spPr bwMode="auto">
          <a:xfrm>
            <a:off x="11243645" y="2486630"/>
            <a:ext cx="533627" cy="720172"/>
          </a:xfrm>
          <a:custGeom>
            <a:avLst/>
            <a:gdLst/>
            <a:ahLst/>
            <a:cxnLst>
              <a:cxn ang="0">
                <a:pos x="357" y="1068"/>
              </a:cxn>
              <a:cxn ang="0">
                <a:pos x="364" y="975"/>
              </a:cxn>
              <a:cxn ang="0">
                <a:pos x="380" y="900"/>
              </a:cxn>
              <a:cxn ang="0">
                <a:pos x="430" y="808"/>
              </a:cxn>
              <a:cxn ang="0">
                <a:pos x="483" y="748"/>
              </a:cxn>
              <a:cxn ang="0">
                <a:pos x="662" y="591"/>
              </a:cxn>
              <a:cxn ang="0">
                <a:pos x="700" y="556"/>
              </a:cxn>
              <a:cxn ang="0">
                <a:pos x="737" y="507"/>
              </a:cxn>
              <a:cxn ang="0">
                <a:pos x="750" y="461"/>
              </a:cxn>
              <a:cxn ang="0">
                <a:pos x="748" y="432"/>
              </a:cxn>
              <a:cxn ang="0">
                <a:pos x="735" y="397"/>
              </a:cxn>
              <a:cxn ang="0">
                <a:pos x="715" y="368"/>
              </a:cxn>
              <a:cxn ang="0">
                <a:pos x="695" y="355"/>
              </a:cxn>
              <a:cxn ang="0">
                <a:pos x="656" y="340"/>
              </a:cxn>
              <a:cxn ang="0">
                <a:pos x="609" y="335"/>
              </a:cxn>
              <a:cxn ang="0">
                <a:pos x="572" y="338"/>
              </a:cxn>
              <a:cxn ang="0">
                <a:pos x="523" y="355"/>
              </a:cxn>
              <a:cxn ang="0">
                <a:pos x="481" y="386"/>
              </a:cxn>
              <a:cxn ang="0">
                <a:pos x="459" y="417"/>
              </a:cxn>
              <a:cxn ang="0">
                <a:pos x="433" y="479"/>
              </a:cxn>
              <a:cxn ang="0">
                <a:pos x="417" y="563"/>
              </a:cxn>
              <a:cxn ang="0">
                <a:pos x="7" y="455"/>
              </a:cxn>
              <a:cxn ang="0">
                <a:pos x="33" y="351"/>
              </a:cxn>
              <a:cxn ang="0">
                <a:pos x="64" y="280"/>
              </a:cxn>
              <a:cxn ang="0">
                <a:pos x="102" y="216"/>
              </a:cxn>
              <a:cxn ang="0">
                <a:pos x="150" y="157"/>
              </a:cxn>
              <a:cxn ang="0">
                <a:pos x="187" y="123"/>
              </a:cxn>
              <a:cxn ang="0">
                <a:pos x="251" y="79"/>
              </a:cxn>
              <a:cxn ang="0">
                <a:pos x="325" y="44"/>
              </a:cxn>
              <a:cxn ang="0">
                <a:pos x="410" y="18"/>
              </a:cxn>
              <a:cxn ang="0">
                <a:pos x="507" y="4"/>
              </a:cxn>
              <a:cxn ang="0">
                <a:pos x="614" y="0"/>
              </a:cxn>
              <a:cxn ang="0">
                <a:pos x="726" y="5"/>
              </a:cxn>
              <a:cxn ang="0">
                <a:pos x="872" y="38"/>
              </a:cxn>
              <a:cxn ang="0">
                <a:pos x="993" y="97"/>
              </a:cxn>
              <a:cxn ang="0">
                <a:pos x="1040" y="132"/>
              </a:cxn>
              <a:cxn ang="0">
                <a:pos x="1097" y="188"/>
              </a:cxn>
              <a:cxn ang="0">
                <a:pos x="1141" y="252"/>
              </a:cxn>
              <a:cxn ang="0">
                <a:pos x="1170" y="322"/>
              </a:cxn>
              <a:cxn ang="0">
                <a:pos x="1187" y="397"/>
              </a:cxn>
              <a:cxn ang="0">
                <a:pos x="1190" y="450"/>
              </a:cxn>
              <a:cxn ang="0">
                <a:pos x="1183" y="518"/>
              </a:cxn>
              <a:cxn ang="0">
                <a:pos x="1161" y="585"/>
              </a:cxn>
              <a:cxn ang="0">
                <a:pos x="1139" y="627"/>
              </a:cxn>
              <a:cxn ang="0">
                <a:pos x="1086" y="697"/>
              </a:cxn>
              <a:cxn ang="0">
                <a:pos x="1004" y="775"/>
              </a:cxn>
              <a:cxn ang="0">
                <a:pos x="933" y="836"/>
              </a:cxn>
              <a:cxn ang="0">
                <a:pos x="828" y="929"/>
              </a:cxn>
              <a:cxn ang="0">
                <a:pos x="795" y="973"/>
              </a:cxn>
              <a:cxn ang="0">
                <a:pos x="783" y="1002"/>
              </a:cxn>
              <a:cxn ang="0">
                <a:pos x="768" y="1070"/>
              </a:cxn>
              <a:cxn ang="0">
                <a:pos x="344" y="1218"/>
              </a:cxn>
              <a:cxn ang="0">
                <a:pos x="344" y="1606"/>
              </a:cxn>
            </a:cxnLst>
            <a:rect l="0" t="0" r="r" b="b"/>
            <a:pathLst>
              <a:path w="1190" h="1606">
                <a:moveTo>
                  <a:pt x="766" y="1110"/>
                </a:moveTo>
                <a:lnTo>
                  <a:pt x="357" y="1110"/>
                </a:lnTo>
                <a:lnTo>
                  <a:pt x="357" y="1068"/>
                </a:lnTo>
                <a:lnTo>
                  <a:pt x="357" y="1068"/>
                </a:lnTo>
                <a:lnTo>
                  <a:pt x="358" y="1019"/>
                </a:lnTo>
                <a:lnTo>
                  <a:pt x="364" y="975"/>
                </a:lnTo>
                <a:lnTo>
                  <a:pt x="371" y="934"/>
                </a:lnTo>
                <a:lnTo>
                  <a:pt x="380" y="900"/>
                </a:lnTo>
                <a:lnTo>
                  <a:pt x="380" y="900"/>
                </a:lnTo>
                <a:lnTo>
                  <a:pt x="395" y="867"/>
                </a:lnTo>
                <a:lnTo>
                  <a:pt x="411" y="838"/>
                </a:lnTo>
                <a:lnTo>
                  <a:pt x="430" y="808"/>
                </a:lnTo>
                <a:lnTo>
                  <a:pt x="452" y="781"/>
                </a:lnTo>
                <a:lnTo>
                  <a:pt x="452" y="781"/>
                </a:lnTo>
                <a:lnTo>
                  <a:pt x="483" y="748"/>
                </a:lnTo>
                <a:lnTo>
                  <a:pt x="528" y="706"/>
                </a:lnTo>
                <a:lnTo>
                  <a:pt x="587" y="653"/>
                </a:lnTo>
                <a:lnTo>
                  <a:pt x="662" y="591"/>
                </a:lnTo>
                <a:lnTo>
                  <a:pt x="662" y="591"/>
                </a:lnTo>
                <a:lnTo>
                  <a:pt x="682" y="572"/>
                </a:lnTo>
                <a:lnTo>
                  <a:pt x="700" y="556"/>
                </a:lnTo>
                <a:lnTo>
                  <a:pt x="715" y="539"/>
                </a:lnTo>
                <a:lnTo>
                  <a:pt x="728" y="523"/>
                </a:lnTo>
                <a:lnTo>
                  <a:pt x="737" y="507"/>
                </a:lnTo>
                <a:lnTo>
                  <a:pt x="744" y="490"/>
                </a:lnTo>
                <a:lnTo>
                  <a:pt x="748" y="475"/>
                </a:lnTo>
                <a:lnTo>
                  <a:pt x="750" y="461"/>
                </a:lnTo>
                <a:lnTo>
                  <a:pt x="750" y="461"/>
                </a:lnTo>
                <a:lnTo>
                  <a:pt x="750" y="446"/>
                </a:lnTo>
                <a:lnTo>
                  <a:pt x="748" y="432"/>
                </a:lnTo>
                <a:lnTo>
                  <a:pt x="744" y="419"/>
                </a:lnTo>
                <a:lnTo>
                  <a:pt x="741" y="408"/>
                </a:lnTo>
                <a:lnTo>
                  <a:pt x="735" y="397"/>
                </a:lnTo>
                <a:lnTo>
                  <a:pt x="730" y="386"/>
                </a:lnTo>
                <a:lnTo>
                  <a:pt x="722" y="377"/>
                </a:lnTo>
                <a:lnTo>
                  <a:pt x="715" y="368"/>
                </a:lnTo>
                <a:lnTo>
                  <a:pt x="715" y="368"/>
                </a:lnTo>
                <a:lnTo>
                  <a:pt x="706" y="360"/>
                </a:lnTo>
                <a:lnTo>
                  <a:pt x="695" y="355"/>
                </a:lnTo>
                <a:lnTo>
                  <a:pt x="684" y="347"/>
                </a:lnTo>
                <a:lnTo>
                  <a:pt x="671" y="344"/>
                </a:lnTo>
                <a:lnTo>
                  <a:pt x="656" y="340"/>
                </a:lnTo>
                <a:lnTo>
                  <a:pt x="642" y="338"/>
                </a:lnTo>
                <a:lnTo>
                  <a:pt x="625" y="336"/>
                </a:lnTo>
                <a:lnTo>
                  <a:pt x="609" y="335"/>
                </a:lnTo>
                <a:lnTo>
                  <a:pt x="609" y="335"/>
                </a:lnTo>
                <a:lnTo>
                  <a:pt x="589" y="336"/>
                </a:lnTo>
                <a:lnTo>
                  <a:pt x="572" y="338"/>
                </a:lnTo>
                <a:lnTo>
                  <a:pt x="554" y="342"/>
                </a:lnTo>
                <a:lnTo>
                  <a:pt x="538" y="347"/>
                </a:lnTo>
                <a:lnTo>
                  <a:pt x="523" y="355"/>
                </a:lnTo>
                <a:lnTo>
                  <a:pt x="508" y="364"/>
                </a:lnTo>
                <a:lnTo>
                  <a:pt x="496" y="375"/>
                </a:lnTo>
                <a:lnTo>
                  <a:pt x="481" y="386"/>
                </a:lnTo>
                <a:lnTo>
                  <a:pt x="481" y="386"/>
                </a:lnTo>
                <a:lnTo>
                  <a:pt x="470" y="400"/>
                </a:lnTo>
                <a:lnTo>
                  <a:pt x="459" y="417"/>
                </a:lnTo>
                <a:lnTo>
                  <a:pt x="450" y="435"/>
                </a:lnTo>
                <a:lnTo>
                  <a:pt x="441" y="455"/>
                </a:lnTo>
                <a:lnTo>
                  <a:pt x="433" y="479"/>
                </a:lnTo>
                <a:lnTo>
                  <a:pt x="426" y="505"/>
                </a:lnTo>
                <a:lnTo>
                  <a:pt x="422" y="532"/>
                </a:lnTo>
                <a:lnTo>
                  <a:pt x="417" y="563"/>
                </a:lnTo>
                <a:lnTo>
                  <a:pt x="0" y="510"/>
                </a:lnTo>
                <a:lnTo>
                  <a:pt x="0" y="510"/>
                </a:lnTo>
                <a:lnTo>
                  <a:pt x="7" y="455"/>
                </a:lnTo>
                <a:lnTo>
                  <a:pt x="18" y="400"/>
                </a:lnTo>
                <a:lnTo>
                  <a:pt x="26" y="375"/>
                </a:lnTo>
                <a:lnTo>
                  <a:pt x="33" y="351"/>
                </a:lnTo>
                <a:lnTo>
                  <a:pt x="42" y="327"/>
                </a:lnTo>
                <a:lnTo>
                  <a:pt x="53" y="304"/>
                </a:lnTo>
                <a:lnTo>
                  <a:pt x="64" y="280"/>
                </a:lnTo>
                <a:lnTo>
                  <a:pt x="75" y="258"/>
                </a:lnTo>
                <a:lnTo>
                  <a:pt x="88" y="236"/>
                </a:lnTo>
                <a:lnTo>
                  <a:pt x="102" y="216"/>
                </a:lnTo>
                <a:lnTo>
                  <a:pt x="117" y="196"/>
                </a:lnTo>
                <a:lnTo>
                  <a:pt x="133" y="176"/>
                </a:lnTo>
                <a:lnTo>
                  <a:pt x="150" y="157"/>
                </a:lnTo>
                <a:lnTo>
                  <a:pt x="168" y="141"/>
                </a:lnTo>
                <a:lnTo>
                  <a:pt x="168" y="141"/>
                </a:lnTo>
                <a:lnTo>
                  <a:pt x="187" y="123"/>
                </a:lnTo>
                <a:lnTo>
                  <a:pt x="207" y="108"/>
                </a:lnTo>
                <a:lnTo>
                  <a:pt x="227" y="91"/>
                </a:lnTo>
                <a:lnTo>
                  <a:pt x="251" y="79"/>
                </a:lnTo>
                <a:lnTo>
                  <a:pt x="274" y="66"/>
                </a:lnTo>
                <a:lnTo>
                  <a:pt x="298" y="55"/>
                </a:lnTo>
                <a:lnTo>
                  <a:pt x="325" y="44"/>
                </a:lnTo>
                <a:lnTo>
                  <a:pt x="353" y="35"/>
                </a:lnTo>
                <a:lnTo>
                  <a:pt x="380" y="26"/>
                </a:lnTo>
                <a:lnTo>
                  <a:pt x="410" y="18"/>
                </a:lnTo>
                <a:lnTo>
                  <a:pt x="441" y="13"/>
                </a:lnTo>
                <a:lnTo>
                  <a:pt x="474" y="7"/>
                </a:lnTo>
                <a:lnTo>
                  <a:pt x="507" y="4"/>
                </a:lnTo>
                <a:lnTo>
                  <a:pt x="541" y="2"/>
                </a:lnTo>
                <a:lnTo>
                  <a:pt x="578" y="0"/>
                </a:lnTo>
                <a:lnTo>
                  <a:pt x="614" y="0"/>
                </a:lnTo>
                <a:lnTo>
                  <a:pt x="614" y="0"/>
                </a:lnTo>
                <a:lnTo>
                  <a:pt x="673" y="0"/>
                </a:lnTo>
                <a:lnTo>
                  <a:pt x="726" y="5"/>
                </a:lnTo>
                <a:lnTo>
                  <a:pt x="779" y="13"/>
                </a:lnTo>
                <a:lnTo>
                  <a:pt x="827" y="24"/>
                </a:lnTo>
                <a:lnTo>
                  <a:pt x="872" y="38"/>
                </a:lnTo>
                <a:lnTo>
                  <a:pt x="916" y="55"/>
                </a:lnTo>
                <a:lnTo>
                  <a:pt x="956" y="75"/>
                </a:lnTo>
                <a:lnTo>
                  <a:pt x="993" y="97"/>
                </a:lnTo>
                <a:lnTo>
                  <a:pt x="993" y="97"/>
                </a:lnTo>
                <a:lnTo>
                  <a:pt x="1017" y="113"/>
                </a:lnTo>
                <a:lnTo>
                  <a:pt x="1040" y="132"/>
                </a:lnTo>
                <a:lnTo>
                  <a:pt x="1061" y="150"/>
                </a:lnTo>
                <a:lnTo>
                  <a:pt x="1079" y="168"/>
                </a:lnTo>
                <a:lnTo>
                  <a:pt x="1097" y="188"/>
                </a:lnTo>
                <a:lnTo>
                  <a:pt x="1114" y="208"/>
                </a:lnTo>
                <a:lnTo>
                  <a:pt x="1128" y="230"/>
                </a:lnTo>
                <a:lnTo>
                  <a:pt x="1141" y="252"/>
                </a:lnTo>
                <a:lnTo>
                  <a:pt x="1152" y="274"/>
                </a:lnTo>
                <a:lnTo>
                  <a:pt x="1163" y="298"/>
                </a:lnTo>
                <a:lnTo>
                  <a:pt x="1170" y="322"/>
                </a:lnTo>
                <a:lnTo>
                  <a:pt x="1178" y="346"/>
                </a:lnTo>
                <a:lnTo>
                  <a:pt x="1183" y="371"/>
                </a:lnTo>
                <a:lnTo>
                  <a:pt x="1187" y="397"/>
                </a:lnTo>
                <a:lnTo>
                  <a:pt x="1189" y="422"/>
                </a:lnTo>
                <a:lnTo>
                  <a:pt x="1190" y="450"/>
                </a:lnTo>
                <a:lnTo>
                  <a:pt x="1190" y="450"/>
                </a:lnTo>
                <a:lnTo>
                  <a:pt x="1189" y="474"/>
                </a:lnTo>
                <a:lnTo>
                  <a:pt x="1187" y="496"/>
                </a:lnTo>
                <a:lnTo>
                  <a:pt x="1183" y="518"/>
                </a:lnTo>
                <a:lnTo>
                  <a:pt x="1178" y="541"/>
                </a:lnTo>
                <a:lnTo>
                  <a:pt x="1170" y="563"/>
                </a:lnTo>
                <a:lnTo>
                  <a:pt x="1161" y="585"/>
                </a:lnTo>
                <a:lnTo>
                  <a:pt x="1150" y="605"/>
                </a:lnTo>
                <a:lnTo>
                  <a:pt x="1139" y="627"/>
                </a:lnTo>
                <a:lnTo>
                  <a:pt x="1139" y="627"/>
                </a:lnTo>
                <a:lnTo>
                  <a:pt x="1125" y="649"/>
                </a:lnTo>
                <a:lnTo>
                  <a:pt x="1108" y="673"/>
                </a:lnTo>
                <a:lnTo>
                  <a:pt x="1086" y="697"/>
                </a:lnTo>
                <a:lnTo>
                  <a:pt x="1062" y="722"/>
                </a:lnTo>
                <a:lnTo>
                  <a:pt x="1035" y="748"/>
                </a:lnTo>
                <a:lnTo>
                  <a:pt x="1004" y="775"/>
                </a:lnTo>
                <a:lnTo>
                  <a:pt x="969" y="805"/>
                </a:lnTo>
                <a:lnTo>
                  <a:pt x="933" y="836"/>
                </a:lnTo>
                <a:lnTo>
                  <a:pt x="933" y="836"/>
                </a:lnTo>
                <a:lnTo>
                  <a:pt x="883" y="876"/>
                </a:lnTo>
                <a:lnTo>
                  <a:pt x="843" y="913"/>
                </a:lnTo>
                <a:lnTo>
                  <a:pt x="828" y="929"/>
                </a:lnTo>
                <a:lnTo>
                  <a:pt x="814" y="945"/>
                </a:lnTo>
                <a:lnTo>
                  <a:pt x="803" y="960"/>
                </a:lnTo>
                <a:lnTo>
                  <a:pt x="795" y="973"/>
                </a:lnTo>
                <a:lnTo>
                  <a:pt x="795" y="973"/>
                </a:lnTo>
                <a:lnTo>
                  <a:pt x="788" y="988"/>
                </a:lnTo>
                <a:lnTo>
                  <a:pt x="783" y="1002"/>
                </a:lnTo>
                <a:lnTo>
                  <a:pt x="777" y="1017"/>
                </a:lnTo>
                <a:lnTo>
                  <a:pt x="773" y="1033"/>
                </a:lnTo>
                <a:lnTo>
                  <a:pt x="768" y="1070"/>
                </a:lnTo>
                <a:lnTo>
                  <a:pt x="766" y="1110"/>
                </a:lnTo>
                <a:lnTo>
                  <a:pt x="766" y="1110"/>
                </a:lnTo>
                <a:close/>
                <a:moveTo>
                  <a:pt x="344" y="1218"/>
                </a:moveTo>
                <a:lnTo>
                  <a:pt x="781" y="1218"/>
                </a:lnTo>
                <a:lnTo>
                  <a:pt x="781" y="1606"/>
                </a:lnTo>
                <a:lnTo>
                  <a:pt x="344" y="1606"/>
                </a:lnTo>
                <a:lnTo>
                  <a:pt x="344" y="1218"/>
                </a:lnTo>
                <a:close/>
              </a:path>
            </a:pathLst>
          </a:custGeom>
          <a:solidFill>
            <a:schemeClr val="accent1">
              <a:lumMod val="50000"/>
            </a:schemeClr>
          </a:solidFill>
          <a:ln w="9525">
            <a:noFill/>
            <a:round/>
            <a:headEnd/>
            <a:tailEnd/>
          </a:ln>
        </p:spPr>
        <p:txBody>
          <a:bodyPr vert="horz" wrap="square" lIns="91440" tIns="45720" rIns="91440" bIns="45720" numCol="1" rtlCol="0" anchor="t" anchorCtr="0" compatLnSpc="1">
            <a:prstTxWarp prst="textNoShape">
              <a:avLst/>
            </a:prstTxWarp>
          </a:bodyPr>
          <a:lstStyle/>
          <a:p>
            <a:pPr rtl="0"/>
            <a:endParaRPr lang="de-DE"/>
          </a:p>
        </p:txBody>
      </p:sp>
      <p:sp>
        <p:nvSpPr>
          <p:cNvPr id="47" name="Freihandform 5" descr="Symbol für Puzzleteil"/>
          <p:cNvSpPr>
            <a:spLocks/>
          </p:cNvSpPr>
          <p:nvPr userDrawn="1"/>
        </p:nvSpPr>
        <p:spPr bwMode="auto">
          <a:xfrm rot="2700000">
            <a:off x="9057788" y="2456911"/>
            <a:ext cx="618906" cy="838665"/>
          </a:xfrm>
          <a:custGeom>
            <a:avLst/>
            <a:gdLst/>
            <a:ahLst/>
            <a:cxnLst>
              <a:cxn ang="0">
                <a:pos x="1886" y="656"/>
              </a:cxn>
              <a:cxn ang="0">
                <a:pos x="1838" y="614"/>
              </a:cxn>
              <a:cxn ang="0">
                <a:pos x="1560" y="638"/>
              </a:cxn>
              <a:cxn ang="0">
                <a:pos x="1300" y="610"/>
              </a:cxn>
              <a:cxn ang="0">
                <a:pos x="1176" y="546"/>
              </a:cxn>
              <a:cxn ang="0">
                <a:pos x="1106" y="476"/>
              </a:cxn>
              <a:cxn ang="0">
                <a:pos x="1118" y="376"/>
              </a:cxn>
              <a:cxn ang="0">
                <a:pos x="1122" y="190"/>
              </a:cxn>
              <a:cxn ang="0">
                <a:pos x="1024" y="38"/>
              </a:cxn>
              <a:cxn ang="0">
                <a:pos x="912" y="0"/>
              </a:cxn>
              <a:cxn ang="0">
                <a:pos x="786" y="42"/>
              </a:cxn>
              <a:cxn ang="0">
                <a:pos x="724" y="168"/>
              </a:cxn>
              <a:cxn ang="0">
                <a:pos x="734" y="296"/>
              </a:cxn>
              <a:cxn ang="0">
                <a:pos x="756" y="446"/>
              </a:cxn>
              <a:cxn ang="0">
                <a:pos x="668" y="518"/>
              </a:cxn>
              <a:cxn ang="0">
                <a:pos x="574" y="536"/>
              </a:cxn>
              <a:cxn ang="0">
                <a:pos x="320" y="472"/>
              </a:cxn>
              <a:cxn ang="0">
                <a:pos x="84" y="422"/>
              </a:cxn>
              <a:cxn ang="0">
                <a:pos x="68" y="748"/>
              </a:cxn>
              <a:cxn ang="0">
                <a:pos x="114" y="932"/>
              </a:cxn>
              <a:cxn ang="0">
                <a:pos x="178" y="974"/>
              </a:cxn>
              <a:cxn ang="0">
                <a:pos x="274" y="938"/>
              </a:cxn>
              <a:cxn ang="0">
                <a:pos x="350" y="952"/>
              </a:cxn>
              <a:cxn ang="0">
                <a:pos x="412" y="1024"/>
              </a:cxn>
              <a:cxn ang="0">
                <a:pos x="424" y="1194"/>
              </a:cxn>
              <a:cxn ang="0">
                <a:pos x="386" y="1426"/>
              </a:cxn>
              <a:cxn ang="0">
                <a:pos x="322" y="1496"/>
              </a:cxn>
              <a:cxn ang="0">
                <a:pos x="206" y="1484"/>
              </a:cxn>
              <a:cxn ang="0">
                <a:pos x="72" y="1424"/>
              </a:cxn>
              <a:cxn ang="0">
                <a:pos x="14" y="1456"/>
              </a:cxn>
              <a:cxn ang="0">
                <a:pos x="0" y="1536"/>
              </a:cxn>
              <a:cxn ang="0">
                <a:pos x="60" y="1874"/>
              </a:cxn>
              <a:cxn ang="0">
                <a:pos x="162" y="2044"/>
              </a:cxn>
              <a:cxn ang="0">
                <a:pos x="530" y="2052"/>
              </a:cxn>
              <a:cxn ang="0">
                <a:pos x="690" y="2092"/>
              </a:cxn>
              <a:cxn ang="0">
                <a:pos x="700" y="2140"/>
              </a:cxn>
              <a:cxn ang="0">
                <a:pos x="658" y="2322"/>
              </a:cxn>
              <a:cxn ang="0">
                <a:pos x="644" y="2470"/>
              </a:cxn>
              <a:cxn ang="0">
                <a:pos x="730" y="2576"/>
              </a:cxn>
              <a:cxn ang="0">
                <a:pos x="900" y="2598"/>
              </a:cxn>
              <a:cxn ang="0">
                <a:pos x="1044" y="2520"/>
              </a:cxn>
              <a:cxn ang="0">
                <a:pos x="1070" y="2370"/>
              </a:cxn>
              <a:cxn ang="0">
                <a:pos x="1030" y="2206"/>
              </a:cxn>
              <a:cxn ang="0">
                <a:pos x="1016" y="2142"/>
              </a:cxn>
              <a:cxn ang="0">
                <a:pos x="1082" y="2076"/>
              </a:cxn>
              <a:cxn ang="0">
                <a:pos x="1432" y="2040"/>
              </a:cxn>
              <a:cxn ang="0">
                <a:pos x="1740" y="1830"/>
              </a:cxn>
              <a:cxn ang="0">
                <a:pos x="1722" y="1686"/>
              </a:cxn>
              <a:cxn ang="0">
                <a:pos x="1646" y="1654"/>
              </a:cxn>
              <a:cxn ang="0">
                <a:pos x="1500" y="1650"/>
              </a:cxn>
              <a:cxn ang="0">
                <a:pos x="1430" y="1584"/>
              </a:cxn>
              <a:cxn ang="0">
                <a:pos x="1400" y="1464"/>
              </a:cxn>
              <a:cxn ang="0">
                <a:pos x="1426" y="1278"/>
              </a:cxn>
              <a:cxn ang="0">
                <a:pos x="1476" y="1174"/>
              </a:cxn>
              <a:cxn ang="0">
                <a:pos x="1540" y="1156"/>
              </a:cxn>
              <a:cxn ang="0">
                <a:pos x="1698" y="1236"/>
              </a:cxn>
              <a:cxn ang="0">
                <a:pos x="1776" y="1252"/>
              </a:cxn>
              <a:cxn ang="0">
                <a:pos x="1854" y="1176"/>
              </a:cxn>
              <a:cxn ang="0">
                <a:pos x="1906" y="990"/>
              </a:cxn>
            </a:cxnLst>
            <a:rect l="0" t="0" r="r" b="b"/>
            <a:pathLst>
              <a:path w="1912" h="2600">
                <a:moveTo>
                  <a:pt x="1912" y="880"/>
                </a:moveTo>
                <a:lnTo>
                  <a:pt x="1912" y="880"/>
                </a:lnTo>
                <a:lnTo>
                  <a:pt x="1904" y="786"/>
                </a:lnTo>
                <a:lnTo>
                  <a:pt x="1900" y="738"/>
                </a:lnTo>
                <a:lnTo>
                  <a:pt x="1894" y="694"/>
                </a:lnTo>
                <a:lnTo>
                  <a:pt x="1886" y="656"/>
                </a:lnTo>
                <a:lnTo>
                  <a:pt x="1880" y="640"/>
                </a:lnTo>
                <a:lnTo>
                  <a:pt x="1874" y="628"/>
                </a:lnTo>
                <a:lnTo>
                  <a:pt x="1868" y="620"/>
                </a:lnTo>
                <a:lnTo>
                  <a:pt x="1858" y="614"/>
                </a:lnTo>
                <a:lnTo>
                  <a:pt x="1850" y="612"/>
                </a:lnTo>
                <a:lnTo>
                  <a:pt x="1838" y="614"/>
                </a:lnTo>
                <a:lnTo>
                  <a:pt x="1838" y="614"/>
                </a:lnTo>
                <a:lnTo>
                  <a:pt x="1822" y="620"/>
                </a:lnTo>
                <a:lnTo>
                  <a:pt x="1800" y="624"/>
                </a:lnTo>
                <a:lnTo>
                  <a:pt x="1736" y="632"/>
                </a:lnTo>
                <a:lnTo>
                  <a:pt x="1652" y="636"/>
                </a:lnTo>
                <a:lnTo>
                  <a:pt x="1560" y="638"/>
                </a:lnTo>
                <a:lnTo>
                  <a:pt x="1512" y="636"/>
                </a:lnTo>
                <a:lnTo>
                  <a:pt x="1464" y="634"/>
                </a:lnTo>
                <a:lnTo>
                  <a:pt x="1420" y="630"/>
                </a:lnTo>
                <a:lnTo>
                  <a:pt x="1376" y="626"/>
                </a:lnTo>
                <a:lnTo>
                  <a:pt x="1336" y="618"/>
                </a:lnTo>
                <a:lnTo>
                  <a:pt x="1300" y="610"/>
                </a:lnTo>
                <a:lnTo>
                  <a:pt x="1270" y="600"/>
                </a:lnTo>
                <a:lnTo>
                  <a:pt x="1258" y="594"/>
                </a:lnTo>
                <a:lnTo>
                  <a:pt x="1248" y="588"/>
                </a:lnTo>
                <a:lnTo>
                  <a:pt x="1248" y="588"/>
                </a:lnTo>
                <a:lnTo>
                  <a:pt x="1210" y="564"/>
                </a:lnTo>
                <a:lnTo>
                  <a:pt x="1176" y="546"/>
                </a:lnTo>
                <a:lnTo>
                  <a:pt x="1146" y="530"/>
                </a:lnTo>
                <a:lnTo>
                  <a:pt x="1134" y="520"/>
                </a:lnTo>
                <a:lnTo>
                  <a:pt x="1124" y="512"/>
                </a:lnTo>
                <a:lnTo>
                  <a:pt x="1116" y="502"/>
                </a:lnTo>
                <a:lnTo>
                  <a:pt x="1110" y="490"/>
                </a:lnTo>
                <a:lnTo>
                  <a:pt x="1106" y="476"/>
                </a:lnTo>
                <a:lnTo>
                  <a:pt x="1102" y="462"/>
                </a:lnTo>
                <a:lnTo>
                  <a:pt x="1104" y="444"/>
                </a:lnTo>
                <a:lnTo>
                  <a:pt x="1106" y="424"/>
                </a:lnTo>
                <a:lnTo>
                  <a:pt x="1110" y="402"/>
                </a:lnTo>
                <a:lnTo>
                  <a:pt x="1118" y="376"/>
                </a:lnTo>
                <a:lnTo>
                  <a:pt x="1118" y="376"/>
                </a:lnTo>
                <a:lnTo>
                  <a:pt x="1126" y="346"/>
                </a:lnTo>
                <a:lnTo>
                  <a:pt x="1132" y="316"/>
                </a:lnTo>
                <a:lnTo>
                  <a:pt x="1134" y="284"/>
                </a:lnTo>
                <a:lnTo>
                  <a:pt x="1132" y="254"/>
                </a:lnTo>
                <a:lnTo>
                  <a:pt x="1128" y="222"/>
                </a:lnTo>
                <a:lnTo>
                  <a:pt x="1122" y="190"/>
                </a:lnTo>
                <a:lnTo>
                  <a:pt x="1112" y="160"/>
                </a:lnTo>
                <a:lnTo>
                  <a:pt x="1100" y="132"/>
                </a:lnTo>
                <a:lnTo>
                  <a:pt x="1084" y="104"/>
                </a:lnTo>
                <a:lnTo>
                  <a:pt x="1068" y="80"/>
                </a:lnTo>
                <a:lnTo>
                  <a:pt x="1048" y="58"/>
                </a:lnTo>
                <a:lnTo>
                  <a:pt x="1024" y="38"/>
                </a:lnTo>
                <a:lnTo>
                  <a:pt x="1000" y="22"/>
                </a:lnTo>
                <a:lnTo>
                  <a:pt x="974" y="10"/>
                </a:lnTo>
                <a:lnTo>
                  <a:pt x="958" y="6"/>
                </a:lnTo>
                <a:lnTo>
                  <a:pt x="944" y="4"/>
                </a:lnTo>
                <a:lnTo>
                  <a:pt x="928" y="2"/>
                </a:lnTo>
                <a:lnTo>
                  <a:pt x="912" y="0"/>
                </a:lnTo>
                <a:lnTo>
                  <a:pt x="912" y="0"/>
                </a:lnTo>
                <a:lnTo>
                  <a:pt x="882" y="2"/>
                </a:lnTo>
                <a:lnTo>
                  <a:pt x="854" y="8"/>
                </a:lnTo>
                <a:lnTo>
                  <a:pt x="828" y="16"/>
                </a:lnTo>
                <a:lnTo>
                  <a:pt x="806" y="28"/>
                </a:lnTo>
                <a:lnTo>
                  <a:pt x="786" y="42"/>
                </a:lnTo>
                <a:lnTo>
                  <a:pt x="770" y="58"/>
                </a:lnTo>
                <a:lnTo>
                  <a:pt x="756" y="78"/>
                </a:lnTo>
                <a:lnTo>
                  <a:pt x="744" y="98"/>
                </a:lnTo>
                <a:lnTo>
                  <a:pt x="734" y="120"/>
                </a:lnTo>
                <a:lnTo>
                  <a:pt x="728" y="144"/>
                </a:lnTo>
                <a:lnTo>
                  <a:pt x="724" y="168"/>
                </a:lnTo>
                <a:lnTo>
                  <a:pt x="722" y="194"/>
                </a:lnTo>
                <a:lnTo>
                  <a:pt x="722" y="218"/>
                </a:lnTo>
                <a:lnTo>
                  <a:pt x="724" y="244"/>
                </a:lnTo>
                <a:lnTo>
                  <a:pt x="728" y="270"/>
                </a:lnTo>
                <a:lnTo>
                  <a:pt x="734" y="296"/>
                </a:lnTo>
                <a:lnTo>
                  <a:pt x="734" y="296"/>
                </a:lnTo>
                <a:lnTo>
                  <a:pt x="758" y="374"/>
                </a:lnTo>
                <a:lnTo>
                  <a:pt x="764" y="402"/>
                </a:lnTo>
                <a:lnTo>
                  <a:pt x="764" y="416"/>
                </a:lnTo>
                <a:lnTo>
                  <a:pt x="764" y="426"/>
                </a:lnTo>
                <a:lnTo>
                  <a:pt x="760" y="436"/>
                </a:lnTo>
                <a:lnTo>
                  <a:pt x="756" y="446"/>
                </a:lnTo>
                <a:lnTo>
                  <a:pt x="748" y="458"/>
                </a:lnTo>
                <a:lnTo>
                  <a:pt x="738" y="468"/>
                </a:lnTo>
                <a:lnTo>
                  <a:pt x="724" y="478"/>
                </a:lnTo>
                <a:lnTo>
                  <a:pt x="708" y="490"/>
                </a:lnTo>
                <a:lnTo>
                  <a:pt x="668" y="518"/>
                </a:lnTo>
                <a:lnTo>
                  <a:pt x="668" y="518"/>
                </a:lnTo>
                <a:lnTo>
                  <a:pt x="654" y="524"/>
                </a:lnTo>
                <a:lnTo>
                  <a:pt x="640" y="528"/>
                </a:lnTo>
                <a:lnTo>
                  <a:pt x="626" y="532"/>
                </a:lnTo>
                <a:lnTo>
                  <a:pt x="610" y="536"/>
                </a:lnTo>
                <a:lnTo>
                  <a:pt x="592" y="536"/>
                </a:lnTo>
                <a:lnTo>
                  <a:pt x="574" y="536"/>
                </a:lnTo>
                <a:lnTo>
                  <a:pt x="536" y="534"/>
                </a:lnTo>
                <a:lnTo>
                  <a:pt x="494" y="526"/>
                </a:lnTo>
                <a:lnTo>
                  <a:pt x="452" y="516"/>
                </a:lnTo>
                <a:lnTo>
                  <a:pt x="408" y="504"/>
                </a:lnTo>
                <a:lnTo>
                  <a:pt x="364" y="488"/>
                </a:lnTo>
                <a:lnTo>
                  <a:pt x="320" y="472"/>
                </a:lnTo>
                <a:lnTo>
                  <a:pt x="278" y="454"/>
                </a:lnTo>
                <a:lnTo>
                  <a:pt x="202" y="420"/>
                </a:lnTo>
                <a:lnTo>
                  <a:pt x="140" y="388"/>
                </a:lnTo>
                <a:lnTo>
                  <a:pt x="98" y="366"/>
                </a:lnTo>
                <a:lnTo>
                  <a:pt x="98" y="366"/>
                </a:lnTo>
                <a:lnTo>
                  <a:pt x="84" y="422"/>
                </a:lnTo>
                <a:lnTo>
                  <a:pt x="72" y="472"/>
                </a:lnTo>
                <a:lnTo>
                  <a:pt x="64" y="518"/>
                </a:lnTo>
                <a:lnTo>
                  <a:pt x="60" y="566"/>
                </a:lnTo>
                <a:lnTo>
                  <a:pt x="58" y="620"/>
                </a:lnTo>
                <a:lnTo>
                  <a:pt x="62" y="678"/>
                </a:lnTo>
                <a:lnTo>
                  <a:pt x="68" y="748"/>
                </a:lnTo>
                <a:lnTo>
                  <a:pt x="80" y="832"/>
                </a:lnTo>
                <a:lnTo>
                  <a:pt x="80" y="832"/>
                </a:lnTo>
                <a:lnTo>
                  <a:pt x="90" y="874"/>
                </a:lnTo>
                <a:lnTo>
                  <a:pt x="100" y="906"/>
                </a:lnTo>
                <a:lnTo>
                  <a:pt x="106" y="920"/>
                </a:lnTo>
                <a:lnTo>
                  <a:pt x="114" y="932"/>
                </a:lnTo>
                <a:lnTo>
                  <a:pt x="120" y="942"/>
                </a:lnTo>
                <a:lnTo>
                  <a:pt x="128" y="950"/>
                </a:lnTo>
                <a:lnTo>
                  <a:pt x="136" y="958"/>
                </a:lnTo>
                <a:lnTo>
                  <a:pt x="144" y="962"/>
                </a:lnTo>
                <a:lnTo>
                  <a:pt x="162" y="970"/>
                </a:lnTo>
                <a:lnTo>
                  <a:pt x="178" y="974"/>
                </a:lnTo>
                <a:lnTo>
                  <a:pt x="196" y="974"/>
                </a:lnTo>
                <a:lnTo>
                  <a:pt x="212" y="970"/>
                </a:lnTo>
                <a:lnTo>
                  <a:pt x="228" y="964"/>
                </a:lnTo>
                <a:lnTo>
                  <a:pt x="242" y="958"/>
                </a:lnTo>
                <a:lnTo>
                  <a:pt x="256" y="950"/>
                </a:lnTo>
                <a:lnTo>
                  <a:pt x="274" y="938"/>
                </a:lnTo>
                <a:lnTo>
                  <a:pt x="280" y="932"/>
                </a:lnTo>
                <a:lnTo>
                  <a:pt x="280" y="932"/>
                </a:lnTo>
                <a:lnTo>
                  <a:pt x="302" y="934"/>
                </a:lnTo>
                <a:lnTo>
                  <a:pt x="320" y="938"/>
                </a:lnTo>
                <a:lnTo>
                  <a:pt x="336" y="944"/>
                </a:lnTo>
                <a:lnTo>
                  <a:pt x="350" y="952"/>
                </a:lnTo>
                <a:lnTo>
                  <a:pt x="362" y="960"/>
                </a:lnTo>
                <a:lnTo>
                  <a:pt x="374" y="970"/>
                </a:lnTo>
                <a:lnTo>
                  <a:pt x="384" y="978"/>
                </a:lnTo>
                <a:lnTo>
                  <a:pt x="392" y="988"/>
                </a:lnTo>
                <a:lnTo>
                  <a:pt x="404" y="1008"/>
                </a:lnTo>
                <a:lnTo>
                  <a:pt x="412" y="1024"/>
                </a:lnTo>
                <a:lnTo>
                  <a:pt x="416" y="1040"/>
                </a:lnTo>
                <a:lnTo>
                  <a:pt x="416" y="1040"/>
                </a:lnTo>
                <a:lnTo>
                  <a:pt x="418" y="1060"/>
                </a:lnTo>
                <a:lnTo>
                  <a:pt x="422" y="1116"/>
                </a:lnTo>
                <a:lnTo>
                  <a:pt x="424" y="1154"/>
                </a:lnTo>
                <a:lnTo>
                  <a:pt x="424" y="1194"/>
                </a:lnTo>
                <a:lnTo>
                  <a:pt x="422" y="1238"/>
                </a:lnTo>
                <a:lnTo>
                  <a:pt x="418" y="1282"/>
                </a:lnTo>
                <a:lnTo>
                  <a:pt x="414" y="1328"/>
                </a:lnTo>
                <a:lnTo>
                  <a:pt x="406" y="1370"/>
                </a:lnTo>
                <a:lnTo>
                  <a:pt x="394" y="1408"/>
                </a:lnTo>
                <a:lnTo>
                  <a:pt x="386" y="1426"/>
                </a:lnTo>
                <a:lnTo>
                  <a:pt x="378" y="1442"/>
                </a:lnTo>
                <a:lnTo>
                  <a:pt x="370" y="1458"/>
                </a:lnTo>
                <a:lnTo>
                  <a:pt x="360" y="1470"/>
                </a:lnTo>
                <a:lnTo>
                  <a:pt x="348" y="1482"/>
                </a:lnTo>
                <a:lnTo>
                  <a:pt x="334" y="1490"/>
                </a:lnTo>
                <a:lnTo>
                  <a:pt x="322" y="1496"/>
                </a:lnTo>
                <a:lnTo>
                  <a:pt x="306" y="1500"/>
                </a:lnTo>
                <a:lnTo>
                  <a:pt x="290" y="1502"/>
                </a:lnTo>
                <a:lnTo>
                  <a:pt x="272" y="1500"/>
                </a:lnTo>
                <a:lnTo>
                  <a:pt x="272" y="1500"/>
                </a:lnTo>
                <a:lnTo>
                  <a:pt x="236" y="1492"/>
                </a:lnTo>
                <a:lnTo>
                  <a:pt x="206" y="1484"/>
                </a:lnTo>
                <a:lnTo>
                  <a:pt x="178" y="1476"/>
                </a:lnTo>
                <a:lnTo>
                  <a:pt x="156" y="1466"/>
                </a:lnTo>
                <a:lnTo>
                  <a:pt x="120" y="1450"/>
                </a:lnTo>
                <a:lnTo>
                  <a:pt x="92" y="1434"/>
                </a:lnTo>
                <a:lnTo>
                  <a:pt x="82" y="1428"/>
                </a:lnTo>
                <a:lnTo>
                  <a:pt x="72" y="1424"/>
                </a:lnTo>
                <a:lnTo>
                  <a:pt x="62" y="1424"/>
                </a:lnTo>
                <a:lnTo>
                  <a:pt x="54" y="1424"/>
                </a:lnTo>
                <a:lnTo>
                  <a:pt x="46" y="1426"/>
                </a:lnTo>
                <a:lnTo>
                  <a:pt x="36" y="1432"/>
                </a:lnTo>
                <a:lnTo>
                  <a:pt x="26" y="1442"/>
                </a:lnTo>
                <a:lnTo>
                  <a:pt x="14" y="1456"/>
                </a:lnTo>
                <a:lnTo>
                  <a:pt x="14" y="1456"/>
                </a:lnTo>
                <a:lnTo>
                  <a:pt x="10" y="1464"/>
                </a:lnTo>
                <a:lnTo>
                  <a:pt x="6" y="1474"/>
                </a:lnTo>
                <a:lnTo>
                  <a:pt x="2" y="1488"/>
                </a:lnTo>
                <a:lnTo>
                  <a:pt x="2" y="1502"/>
                </a:lnTo>
                <a:lnTo>
                  <a:pt x="0" y="1536"/>
                </a:lnTo>
                <a:lnTo>
                  <a:pt x="4" y="1578"/>
                </a:lnTo>
                <a:lnTo>
                  <a:pt x="8" y="1624"/>
                </a:lnTo>
                <a:lnTo>
                  <a:pt x="16" y="1674"/>
                </a:lnTo>
                <a:lnTo>
                  <a:pt x="26" y="1724"/>
                </a:lnTo>
                <a:lnTo>
                  <a:pt x="38" y="1776"/>
                </a:lnTo>
                <a:lnTo>
                  <a:pt x="60" y="1874"/>
                </a:lnTo>
                <a:lnTo>
                  <a:pt x="82" y="1960"/>
                </a:lnTo>
                <a:lnTo>
                  <a:pt x="106" y="2040"/>
                </a:lnTo>
                <a:lnTo>
                  <a:pt x="116" y="2040"/>
                </a:lnTo>
                <a:lnTo>
                  <a:pt x="116" y="2040"/>
                </a:lnTo>
                <a:lnTo>
                  <a:pt x="134" y="2044"/>
                </a:lnTo>
                <a:lnTo>
                  <a:pt x="162" y="2044"/>
                </a:lnTo>
                <a:lnTo>
                  <a:pt x="246" y="2044"/>
                </a:lnTo>
                <a:lnTo>
                  <a:pt x="354" y="2042"/>
                </a:lnTo>
                <a:lnTo>
                  <a:pt x="414" y="2044"/>
                </a:lnTo>
                <a:lnTo>
                  <a:pt x="474" y="2048"/>
                </a:lnTo>
                <a:lnTo>
                  <a:pt x="474" y="2048"/>
                </a:lnTo>
                <a:lnTo>
                  <a:pt x="530" y="2052"/>
                </a:lnTo>
                <a:lnTo>
                  <a:pt x="576" y="2056"/>
                </a:lnTo>
                <a:lnTo>
                  <a:pt x="614" y="2062"/>
                </a:lnTo>
                <a:lnTo>
                  <a:pt x="646" y="2068"/>
                </a:lnTo>
                <a:lnTo>
                  <a:pt x="668" y="2076"/>
                </a:lnTo>
                <a:lnTo>
                  <a:pt x="684" y="2086"/>
                </a:lnTo>
                <a:lnTo>
                  <a:pt x="690" y="2092"/>
                </a:lnTo>
                <a:lnTo>
                  <a:pt x="696" y="2098"/>
                </a:lnTo>
                <a:lnTo>
                  <a:pt x="698" y="2104"/>
                </a:lnTo>
                <a:lnTo>
                  <a:pt x="700" y="2110"/>
                </a:lnTo>
                <a:lnTo>
                  <a:pt x="700" y="2110"/>
                </a:lnTo>
                <a:lnTo>
                  <a:pt x="700" y="2124"/>
                </a:lnTo>
                <a:lnTo>
                  <a:pt x="700" y="2140"/>
                </a:lnTo>
                <a:lnTo>
                  <a:pt x="696" y="2164"/>
                </a:lnTo>
                <a:lnTo>
                  <a:pt x="692" y="2194"/>
                </a:lnTo>
                <a:lnTo>
                  <a:pt x="684" y="2230"/>
                </a:lnTo>
                <a:lnTo>
                  <a:pt x="674" y="2272"/>
                </a:lnTo>
                <a:lnTo>
                  <a:pt x="658" y="2322"/>
                </a:lnTo>
                <a:lnTo>
                  <a:pt x="658" y="2322"/>
                </a:lnTo>
                <a:lnTo>
                  <a:pt x="650" y="2348"/>
                </a:lnTo>
                <a:lnTo>
                  <a:pt x="644" y="2372"/>
                </a:lnTo>
                <a:lnTo>
                  <a:pt x="640" y="2398"/>
                </a:lnTo>
                <a:lnTo>
                  <a:pt x="638" y="2424"/>
                </a:lnTo>
                <a:lnTo>
                  <a:pt x="640" y="2448"/>
                </a:lnTo>
                <a:lnTo>
                  <a:pt x="644" y="2470"/>
                </a:lnTo>
                <a:lnTo>
                  <a:pt x="650" y="2492"/>
                </a:lnTo>
                <a:lnTo>
                  <a:pt x="658" y="2512"/>
                </a:lnTo>
                <a:lnTo>
                  <a:pt x="672" y="2530"/>
                </a:lnTo>
                <a:lnTo>
                  <a:pt x="688" y="2548"/>
                </a:lnTo>
                <a:lnTo>
                  <a:pt x="706" y="2562"/>
                </a:lnTo>
                <a:lnTo>
                  <a:pt x="730" y="2576"/>
                </a:lnTo>
                <a:lnTo>
                  <a:pt x="756" y="2586"/>
                </a:lnTo>
                <a:lnTo>
                  <a:pt x="786" y="2594"/>
                </a:lnTo>
                <a:lnTo>
                  <a:pt x="822" y="2598"/>
                </a:lnTo>
                <a:lnTo>
                  <a:pt x="860" y="2600"/>
                </a:lnTo>
                <a:lnTo>
                  <a:pt x="860" y="2600"/>
                </a:lnTo>
                <a:lnTo>
                  <a:pt x="900" y="2598"/>
                </a:lnTo>
                <a:lnTo>
                  <a:pt x="934" y="2592"/>
                </a:lnTo>
                <a:lnTo>
                  <a:pt x="964" y="2584"/>
                </a:lnTo>
                <a:lnTo>
                  <a:pt x="988" y="2572"/>
                </a:lnTo>
                <a:lnTo>
                  <a:pt x="1010" y="2556"/>
                </a:lnTo>
                <a:lnTo>
                  <a:pt x="1028" y="2538"/>
                </a:lnTo>
                <a:lnTo>
                  <a:pt x="1044" y="2520"/>
                </a:lnTo>
                <a:lnTo>
                  <a:pt x="1054" y="2498"/>
                </a:lnTo>
                <a:lnTo>
                  <a:pt x="1062" y="2474"/>
                </a:lnTo>
                <a:lnTo>
                  <a:pt x="1068" y="2450"/>
                </a:lnTo>
                <a:lnTo>
                  <a:pt x="1070" y="2424"/>
                </a:lnTo>
                <a:lnTo>
                  <a:pt x="1072" y="2396"/>
                </a:lnTo>
                <a:lnTo>
                  <a:pt x="1070" y="2370"/>
                </a:lnTo>
                <a:lnTo>
                  <a:pt x="1066" y="2342"/>
                </a:lnTo>
                <a:lnTo>
                  <a:pt x="1062" y="2314"/>
                </a:lnTo>
                <a:lnTo>
                  <a:pt x="1056" y="2286"/>
                </a:lnTo>
                <a:lnTo>
                  <a:pt x="1056" y="2286"/>
                </a:lnTo>
                <a:lnTo>
                  <a:pt x="1042" y="2240"/>
                </a:lnTo>
                <a:lnTo>
                  <a:pt x="1030" y="2206"/>
                </a:lnTo>
                <a:lnTo>
                  <a:pt x="1020" y="2184"/>
                </a:lnTo>
                <a:lnTo>
                  <a:pt x="1014" y="2168"/>
                </a:lnTo>
                <a:lnTo>
                  <a:pt x="1014" y="2162"/>
                </a:lnTo>
                <a:lnTo>
                  <a:pt x="1012" y="2156"/>
                </a:lnTo>
                <a:lnTo>
                  <a:pt x="1014" y="2150"/>
                </a:lnTo>
                <a:lnTo>
                  <a:pt x="1016" y="2142"/>
                </a:lnTo>
                <a:lnTo>
                  <a:pt x="1028" y="2124"/>
                </a:lnTo>
                <a:lnTo>
                  <a:pt x="1046" y="2098"/>
                </a:lnTo>
                <a:lnTo>
                  <a:pt x="1046" y="2098"/>
                </a:lnTo>
                <a:lnTo>
                  <a:pt x="1054" y="2090"/>
                </a:lnTo>
                <a:lnTo>
                  <a:pt x="1066" y="2082"/>
                </a:lnTo>
                <a:lnTo>
                  <a:pt x="1082" y="2076"/>
                </a:lnTo>
                <a:lnTo>
                  <a:pt x="1102" y="2070"/>
                </a:lnTo>
                <a:lnTo>
                  <a:pt x="1148" y="2062"/>
                </a:lnTo>
                <a:lnTo>
                  <a:pt x="1202" y="2056"/>
                </a:lnTo>
                <a:lnTo>
                  <a:pt x="1262" y="2050"/>
                </a:lnTo>
                <a:lnTo>
                  <a:pt x="1322" y="2046"/>
                </a:lnTo>
                <a:lnTo>
                  <a:pt x="1432" y="2040"/>
                </a:lnTo>
                <a:lnTo>
                  <a:pt x="1732" y="2040"/>
                </a:lnTo>
                <a:lnTo>
                  <a:pt x="1732" y="2040"/>
                </a:lnTo>
                <a:lnTo>
                  <a:pt x="1736" y="1994"/>
                </a:lnTo>
                <a:lnTo>
                  <a:pt x="1738" y="1946"/>
                </a:lnTo>
                <a:lnTo>
                  <a:pt x="1740" y="1890"/>
                </a:lnTo>
                <a:lnTo>
                  <a:pt x="1740" y="1830"/>
                </a:lnTo>
                <a:lnTo>
                  <a:pt x="1738" y="1772"/>
                </a:lnTo>
                <a:lnTo>
                  <a:pt x="1734" y="1744"/>
                </a:lnTo>
                <a:lnTo>
                  <a:pt x="1732" y="1722"/>
                </a:lnTo>
                <a:lnTo>
                  <a:pt x="1726" y="1702"/>
                </a:lnTo>
                <a:lnTo>
                  <a:pt x="1722" y="1686"/>
                </a:lnTo>
                <a:lnTo>
                  <a:pt x="1722" y="1686"/>
                </a:lnTo>
                <a:lnTo>
                  <a:pt x="1714" y="1674"/>
                </a:lnTo>
                <a:lnTo>
                  <a:pt x="1704" y="1666"/>
                </a:lnTo>
                <a:lnTo>
                  <a:pt x="1692" y="1660"/>
                </a:lnTo>
                <a:lnTo>
                  <a:pt x="1678" y="1656"/>
                </a:lnTo>
                <a:lnTo>
                  <a:pt x="1662" y="1654"/>
                </a:lnTo>
                <a:lnTo>
                  <a:pt x="1646" y="1654"/>
                </a:lnTo>
                <a:lnTo>
                  <a:pt x="1610" y="1656"/>
                </a:lnTo>
                <a:lnTo>
                  <a:pt x="1572" y="1658"/>
                </a:lnTo>
                <a:lnTo>
                  <a:pt x="1552" y="1658"/>
                </a:lnTo>
                <a:lnTo>
                  <a:pt x="1534" y="1658"/>
                </a:lnTo>
                <a:lnTo>
                  <a:pt x="1516" y="1654"/>
                </a:lnTo>
                <a:lnTo>
                  <a:pt x="1500" y="1650"/>
                </a:lnTo>
                <a:lnTo>
                  <a:pt x="1484" y="1642"/>
                </a:lnTo>
                <a:lnTo>
                  <a:pt x="1470" y="1632"/>
                </a:lnTo>
                <a:lnTo>
                  <a:pt x="1470" y="1632"/>
                </a:lnTo>
                <a:lnTo>
                  <a:pt x="1454" y="1618"/>
                </a:lnTo>
                <a:lnTo>
                  <a:pt x="1438" y="1596"/>
                </a:lnTo>
                <a:lnTo>
                  <a:pt x="1430" y="1584"/>
                </a:lnTo>
                <a:lnTo>
                  <a:pt x="1422" y="1570"/>
                </a:lnTo>
                <a:lnTo>
                  <a:pt x="1416" y="1554"/>
                </a:lnTo>
                <a:lnTo>
                  <a:pt x="1410" y="1534"/>
                </a:lnTo>
                <a:lnTo>
                  <a:pt x="1406" y="1514"/>
                </a:lnTo>
                <a:lnTo>
                  <a:pt x="1402" y="1490"/>
                </a:lnTo>
                <a:lnTo>
                  <a:pt x="1400" y="1464"/>
                </a:lnTo>
                <a:lnTo>
                  <a:pt x="1402" y="1434"/>
                </a:lnTo>
                <a:lnTo>
                  <a:pt x="1404" y="1400"/>
                </a:lnTo>
                <a:lnTo>
                  <a:pt x="1408" y="1364"/>
                </a:lnTo>
                <a:lnTo>
                  <a:pt x="1416" y="1324"/>
                </a:lnTo>
                <a:lnTo>
                  <a:pt x="1426" y="1278"/>
                </a:lnTo>
                <a:lnTo>
                  <a:pt x="1426" y="1278"/>
                </a:lnTo>
                <a:lnTo>
                  <a:pt x="1438" y="1238"/>
                </a:lnTo>
                <a:lnTo>
                  <a:pt x="1444" y="1220"/>
                </a:lnTo>
                <a:lnTo>
                  <a:pt x="1452" y="1206"/>
                </a:lnTo>
                <a:lnTo>
                  <a:pt x="1460" y="1192"/>
                </a:lnTo>
                <a:lnTo>
                  <a:pt x="1468" y="1182"/>
                </a:lnTo>
                <a:lnTo>
                  <a:pt x="1476" y="1174"/>
                </a:lnTo>
                <a:lnTo>
                  <a:pt x="1484" y="1166"/>
                </a:lnTo>
                <a:lnTo>
                  <a:pt x="1492" y="1160"/>
                </a:lnTo>
                <a:lnTo>
                  <a:pt x="1502" y="1158"/>
                </a:lnTo>
                <a:lnTo>
                  <a:pt x="1512" y="1156"/>
                </a:lnTo>
                <a:lnTo>
                  <a:pt x="1520" y="1154"/>
                </a:lnTo>
                <a:lnTo>
                  <a:pt x="1540" y="1156"/>
                </a:lnTo>
                <a:lnTo>
                  <a:pt x="1562" y="1162"/>
                </a:lnTo>
                <a:lnTo>
                  <a:pt x="1584" y="1172"/>
                </a:lnTo>
                <a:lnTo>
                  <a:pt x="1606" y="1184"/>
                </a:lnTo>
                <a:lnTo>
                  <a:pt x="1650" y="1210"/>
                </a:lnTo>
                <a:lnTo>
                  <a:pt x="1674" y="1224"/>
                </a:lnTo>
                <a:lnTo>
                  <a:pt x="1698" y="1236"/>
                </a:lnTo>
                <a:lnTo>
                  <a:pt x="1720" y="1246"/>
                </a:lnTo>
                <a:lnTo>
                  <a:pt x="1744" y="1252"/>
                </a:lnTo>
                <a:lnTo>
                  <a:pt x="1744" y="1252"/>
                </a:lnTo>
                <a:lnTo>
                  <a:pt x="1756" y="1254"/>
                </a:lnTo>
                <a:lnTo>
                  <a:pt x="1766" y="1254"/>
                </a:lnTo>
                <a:lnTo>
                  <a:pt x="1776" y="1252"/>
                </a:lnTo>
                <a:lnTo>
                  <a:pt x="1786" y="1248"/>
                </a:lnTo>
                <a:lnTo>
                  <a:pt x="1796" y="1244"/>
                </a:lnTo>
                <a:lnTo>
                  <a:pt x="1806" y="1238"/>
                </a:lnTo>
                <a:lnTo>
                  <a:pt x="1824" y="1222"/>
                </a:lnTo>
                <a:lnTo>
                  <a:pt x="1840" y="1200"/>
                </a:lnTo>
                <a:lnTo>
                  <a:pt x="1854" y="1176"/>
                </a:lnTo>
                <a:lnTo>
                  <a:pt x="1866" y="1148"/>
                </a:lnTo>
                <a:lnTo>
                  <a:pt x="1878" y="1120"/>
                </a:lnTo>
                <a:lnTo>
                  <a:pt x="1888" y="1088"/>
                </a:lnTo>
                <a:lnTo>
                  <a:pt x="1896" y="1056"/>
                </a:lnTo>
                <a:lnTo>
                  <a:pt x="1902" y="1022"/>
                </a:lnTo>
                <a:lnTo>
                  <a:pt x="1906" y="990"/>
                </a:lnTo>
                <a:lnTo>
                  <a:pt x="1910" y="960"/>
                </a:lnTo>
                <a:lnTo>
                  <a:pt x="1912" y="930"/>
                </a:lnTo>
                <a:lnTo>
                  <a:pt x="1912" y="904"/>
                </a:lnTo>
                <a:lnTo>
                  <a:pt x="1912" y="880"/>
                </a:lnTo>
                <a:lnTo>
                  <a:pt x="1912" y="880"/>
                </a:lnTo>
                <a:close/>
              </a:path>
            </a:pathLst>
          </a:custGeom>
          <a:solidFill>
            <a:schemeClr val="accent5">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100" b="1"/>
          </a:p>
        </p:txBody>
      </p:sp>
      <p:grpSp>
        <p:nvGrpSpPr>
          <p:cNvPr id="60" name="Gruppieren 54" descr="Diagrammsymbol"/>
          <p:cNvGrpSpPr/>
          <p:nvPr userDrawn="1"/>
        </p:nvGrpSpPr>
        <p:grpSpPr>
          <a:xfrm>
            <a:off x="6868293" y="2550009"/>
            <a:ext cx="714967" cy="609858"/>
            <a:chOff x="1490663" y="846138"/>
            <a:chExt cx="381000" cy="323850"/>
          </a:xfrm>
          <a:solidFill>
            <a:srgbClr val="FFFFFF"/>
          </a:solidFill>
        </p:grpSpPr>
        <p:sp>
          <p:nvSpPr>
            <p:cNvPr id="63" name="Freihandform 23"/>
            <p:cNvSpPr>
              <a:spLocks/>
            </p:cNvSpPr>
            <p:nvPr/>
          </p:nvSpPr>
          <p:spPr bwMode="auto">
            <a:xfrm>
              <a:off x="1490663" y="942975"/>
              <a:ext cx="381000" cy="227013"/>
            </a:xfrm>
            <a:custGeom>
              <a:avLst/>
              <a:gdLst/>
              <a:ahLst/>
              <a:cxnLst>
                <a:cxn ang="0">
                  <a:pos x="721" y="429"/>
                </a:cxn>
                <a:cxn ang="0">
                  <a:pos x="721" y="429"/>
                </a:cxn>
                <a:cxn ang="0">
                  <a:pos x="0" y="429"/>
                </a:cxn>
                <a:cxn ang="0">
                  <a:pos x="0" y="429"/>
                </a:cxn>
                <a:cxn ang="0">
                  <a:pos x="0" y="0"/>
                </a:cxn>
                <a:cxn ang="0">
                  <a:pos x="23" y="0"/>
                </a:cxn>
                <a:cxn ang="0">
                  <a:pos x="23" y="0"/>
                </a:cxn>
                <a:cxn ang="0">
                  <a:pos x="23" y="405"/>
                </a:cxn>
                <a:cxn ang="0">
                  <a:pos x="721" y="405"/>
                </a:cxn>
                <a:cxn ang="0">
                  <a:pos x="721" y="429"/>
                </a:cxn>
              </a:cxnLst>
              <a:rect l="0" t="0" r="r" b="b"/>
              <a:pathLst>
                <a:path w="721" h="429">
                  <a:moveTo>
                    <a:pt x="721" y="429"/>
                  </a:moveTo>
                  <a:lnTo>
                    <a:pt x="721" y="429"/>
                  </a:lnTo>
                  <a:lnTo>
                    <a:pt x="0" y="429"/>
                  </a:lnTo>
                  <a:lnTo>
                    <a:pt x="0" y="429"/>
                  </a:lnTo>
                  <a:lnTo>
                    <a:pt x="0" y="0"/>
                  </a:lnTo>
                  <a:lnTo>
                    <a:pt x="23" y="0"/>
                  </a:lnTo>
                  <a:lnTo>
                    <a:pt x="23" y="0"/>
                  </a:lnTo>
                  <a:lnTo>
                    <a:pt x="23" y="405"/>
                  </a:lnTo>
                  <a:lnTo>
                    <a:pt x="721" y="405"/>
                  </a:lnTo>
                  <a:lnTo>
                    <a:pt x="721" y="429"/>
                  </a:lnTo>
                  <a:close/>
                </a:path>
              </a:pathLst>
            </a:cu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sp>
          <p:nvSpPr>
            <p:cNvPr id="64" name="Rechteck 24"/>
            <p:cNvSpPr>
              <a:spLocks noChangeArrowheads="1"/>
            </p:cNvSpPr>
            <p:nvPr/>
          </p:nvSpPr>
          <p:spPr bwMode="auto">
            <a:xfrm>
              <a:off x="1524000" y="1055688"/>
              <a:ext cx="69850" cy="103188"/>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Autofit/>
            </a:bodyPr>
            <a:lstStyle/>
            <a:p>
              <a:pPr algn="ctr" rtl="0">
                <a:lnSpc>
                  <a:spcPct val="85000"/>
                </a:lnSpc>
                <a:spcBef>
                  <a:spcPct val="20000"/>
                </a:spcBef>
              </a:pPr>
              <a:endParaRPr lang="de-DE" sz="700" b="1"/>
            </a:p>
          </p:txBody>
        </p:sp>
        <p:sp>
          <p:nvSpPr>
            <p:cNvPr id="65" name="Rechteck 25"/>
            <p:cNvSpPr>
              <a:spLocks noChangeArrowheads="1"/>
            </p:cNvSpPr>
            <p:nvPr/>
          </p:nvSpPr>
          <p:spPr bwMode="auto">
            <a:xfrm>
              <a:off x="1612900" y="987425"/>
              <a:ext cx="69850" cy="171450"/>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Autofit/>
            </a:bodyPr>
            <a:lstStyle/>
            <a:p>
              <a:pPr algn="ctr" rtl="0">
                <a:lnSpc>
                  <a:spcPct val="85000"/>
                </a:lnSpc>
                <a:spcBef>
                  <a:spcPct val="20000"/>
                </a:spcBef>
              </a:pPr>
              <a:endParaRPr lang="de-DE" sz="1400" b="1"/>
            </a:p>
          </p:txBody>
        </p:sp>
        <p:sp>
          <p:nvSpPr>
            <p:cNvPr id="66" name="Rechteck 26"/>
            <p:cNvSpPr>
              <a:spLocks noChangeArrowheads="1"/>
            </p:cNvSpPr>
            <p:nvPr/>
          </p:nvSpPr>
          <p:spPr bwMode="auto">
            <a:xfrm>
              <a:off x="1701800" y="923925"/>
              <a:ext cx="69850" cy="234950"/>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sp>
          <p:nvSpPr>
            <p:cNvPr id="67" name="Rechteck 27"/>
            <p:cNvSpPr>
              <a:spLocks noChangeArrowheads="1"/>
            </p:cNvSpPr>
            <p:nvPr/>
          </p:nvSpPr>
          <p:spPr bwMode="auto">
            <a:xfrm>
              <a:off x="1790700" y="846138"/>
              <a:ext cx="69850" cy="312738"/>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grpSp>
      <p:grpSp>
        <p:nvGrpSpPr>
          <p:cNvPr id="68" name="Gruppieren 365" descr="Glühbirnensymbol"/>
          <p:cNvGrpSpPr>
            <a:grpSpLocks noChangeAspect="1"/>
          </p:cNvGrpSpPr>
          <p:nvPr userDrawn="1"/>
        </p:nvGrpSpPr>
        <p:grpSpPr>
          <a:xfrm>
            <a:off x="4877828" y="2465504"/>
            <a:ext cx="463383" cy="816853"/>
            <a:chOff x="5102225" y="1727200"/>
            <a:chExt cx="2289175" cy="4035425"/>
          </a:xfrm>
          <a:solidFill>
            <a:srgbClr val="FFFFFF"/>
          </a:solidFill>
        </p:grpSpPr>
        <p:sp>
          <p:nvSpPr>
            <p:cNvPr id="69" name="Freihandform 44"/>
            <p:cNvSpPr>
              <a:spLocks/>
            </p:cNvSpPr>
            <p:nvPr/>
          </p:nvSpPr>
          <p:spPr bwMode="auto">
            <a:xfrm>
              <a:off x="5689600" y="4699000"/>
              <a:ext cx="1101725" cy="1063625"/>
            </a:xfrm>
            <a:custGeom>
              <a:avLst/>
              <a:gdLst/>
              <a:ahLst/>
              <a:cxnLst>
                <a:cxn ang="0">
                  <a:pos x="676" y="298"/>
                </a:cxn>
                <a:cxn ang="0">
                  <a:pos x="688" y="276"/>
                </a:cxn>
                <a:cxn ang="0">
                  <a:pos x="694" y="246"/>
                </a:cxn>
                <a:cxn ang="0">
                  <a:pos x="688" y="216"/>
                </a:cxn>
                <a:cxn ang="0">
                  <a:pos x="676" y="192"/>
                </a:cxn>
                <a:cxn ang="0">
                  <a:pos x="684" y="180"/>
                </a:cxn>
                <a:cxn ang="0">
                  <a:pos x="692" y="152"/>
                </a:cxn>
                <a:cxn ang="0">
                  <a:pos x="692" y="122"/>
                </a:cxn>
                <a:cxn ang="0">
                  <a:pos x="684" y="94"/>
                </a:cxn>
                <a:cxn ang="0">
                  <a:pos x="676" y="84"/>
                </a:cxn>
                <a:cxn ang="0">
                  <a:pos x="688" y="64"/>
                </a:cxn>
                <a:cxn ang="0">
                  <a:pos x="692" y="42"/>
                </a:cxn>
                <a:cxn ang="0">
                  <a:pos x="688" y="18"/>
                </a:cxn>
                <a:cxn ang="0">
                  <a:pos x="676" y="0"/>
                </a:cxn>
                <a:cxn ang="0">
                  <a:pos x="16" y="0"/>
                </a:cxn>
                <a:cxn ang="0">
                  <a:pos x="6" y="16"/>
                </a:cxn>
                <a:cxn ang="0">
                  <a:pos x="4" y="34"/>
                </a:cxn>
                <a:cxn ang="0">
                  <a:pos x="6" y="50"/>
                </a:cxn>
                <a:cxn ang="0">
                  <a:pos x="16" y="66"/>
                </a:cxn>
                <a:cxn ang="0">
                  <a:pos x="10" y="78"/>
                </a:cxn>
                <a:cxn ang="0">
                  <a:pos x="2" y="102"/>
                </a:cxn>
                <a:cxn ang="0">
                  <a:pos x="2" y="128"/>
                </a:cxn>
                <a:cxn ang="0">
                  <a:pos x="10" y="150"/>
                </a:cxn>
                <a:cxn ang="0">
                  <a:pos x="16" y="160"/>
                </a:cxn>
                <a:cxn ang="0">
                  <a:pos x="6" y="186"/>
                </a:cxn>
                <a:cxn ang="0">
                  <a:pos x="2" y="216"/>
                </a:cxn>
                <a:cxn ang="0">
                  <a:pos x="6" y="244"/>
                </a:cxn>
                <a:cxn ang="0">
                  <a:pos x="16" y="268"/>
                </a:cxn>
                <a:cxn ang="0">
                  <a:pos x="8" y="278"/>
                </a:cxn>
                <a:cxn ang="0">
                  <a:pos x="0" y="304"/>
                </a:cxn>
                <a:cxn ang="0">
                  <a:pos x="2" y="332"/>
                </a:cxn>
                <a:cxn ang="0">
                  <a:pos x="8" y="356"/>
                </a:cxn>
                <a:cxn ang="0">
                  <a:pos x="16" y="368"/>
                </a:cxn>
                <a:cxn ang="0">
                  <a:pos x="4" y="390"/>
                </a:cxn>
                <a:cxn ang="0">
                  <a:pos x="2" y="414"/>
                </a:cxn>
                <a:cxn ang="0">
                  <a:pos x="4" y="436"/>
                </a:cxn>
                <a:cxn ang="0">
                  <a:pos x="16" y="454"/>
                </a:cxn>
                <a:cxn ang="0">
                  <a:pos x="134" y="620"/>
                </a:cxn>
                <a:cxn ang="0">
                  <a:pos x="184" y="628"/>
                </a:cxn>
                <a:cxn ang="0">
                  <a:pos x="198" y="638"/>
                </a:cxn>
                <a:cxn ang="0">
                  <a:pos x="234" y="654"/>
                </a:cxn>
                <a:cxn ang="0">
                  <a:pos x="274" y="664"/>
                </a:cxn>
                <a:cxn ang="0">
                  <a:pos x="318" y="670"/>
                </a:cxn>
                <a:cxn ang="0">
                  <a:pos x="362" y="670"/>
                </a:cxn>
                <a:cxn ang="0">
                  <a:pos x="406" y="664"/>
                </a:cxn>
                <a:cxn ang="0">
                  <a:pos x="444" y="654"/>
                </a:cxn>
                <a:cxn ang="0">
                  <a:pos x="478" y="638"/>
                </a:cxn>
                <a:cxn ang="0">
                  <a:pos x="492" y="620"/>
                </a:cxn>
                <a:cxn ang="0">
                  <a:pos x="650" y="454"/>
                </a:cxn>
                <a:cxn ang="0">
                  <a:pos x="676" y="454"/>
                </a:cxn>
                <a:cxn ang="0">
                  <a:pos x="686" y="444"/>
                </a:cxn>
                <a:cxn ang="0">
                  <a:pos x="690" y="428"/>
                </a:cxn>
                <a:cxn ang="0">
                  <a:pos x="686" y="412"/>
                </a:cxn>
                <a:cxn ang="0">
                  <a:pos x="676" y="398"/>
                </a:cxn>
                <a:cxn ang="0">
                  <a:pos x="684" y="386"/>
                </a:cxn>
                <a:cxn ang="0">
                  <a:pos x="694" y="360"/>
                </a:cxn>
                <a:cxn ang="0">
                  <a:pos x="694" y="332"/>
                </a:cxn>
                <a:cxn ang="0">
                  <a:pos x="684" y="308"/>
                </a:cxn>
                <a:cxn ang="0">
                  <a:pos x="676" y="298"/>
                </a:cxn>
              </a:cxnLst>
              <a:rect l="0" t="0" r="r" b="b"/>
              <a:pathLst>
                <a:path w="694" h="670">
                  <a:moveTo>
                    <a:pt x="676" y="298"/>
                  </a:moveTo>
                  <a:lnTo>
                    <a:pt x="676" y="298"/>
                  </a:lnTo>
                  <a:lnTo>
                    <a:pt x="684" y="288"/>
                  </a:lnTo>
                  <a:lnTo>
                    <a:pt x="688" y="276"/>
                  </a:lnTo>
                  <a:lnTo>
                    <a:pt x="692" y="262"/>
                  </a:lnTo>
                  <a:lnTo>
                    <a:pt x="694" y="246"/>
                  </a:lnTo>
                  <a:lnTo>
                    <a:pt x="692" y="232"/>
                  </a:lnTo>
                  <a:lnTo>
                    <a:pt x="688" y="216"/>
                  </a:lnTo>
                  <a:lnTo>
                    <a:pt x="684" y="202"/>
                  </a:lnTo>
                  <a:lnTo>
                    <a:pt x="676" y="192"/>
                  </a:lnTo>
                  <a:lnTo>
                    <a:pt x="676" y="192"/>
                  </a:lnTo>
                  <a:lnTo>
                    <a:pt x="684" y="180"/>
                  </a:lnTo>
                  <a:lnTo>
                    <a:pt x="688" y="166"/>
                  </a:lnTo>
                  <a:lnTo>
                    <a:pt x="692" y="152"/>
                  </a:lnTo>
                  <a:lnTo>
                    <a:pt x="694" y="136"/>
                  </a:lnTo>
                  <a:lnTo>
                    <a:pt x="692" y="122"/>
                  </a:lnTo>
                  <a:lnTo>
                    <a:pt x="688" y="108"/>
                  </a:lnTo>
                  <a:lnTo>
                    <a:pt x="684" y="94"/>
                  </a:lnTo>
                  <a:lnTo>
                    <a:pt x="676" y="84"/>
                  </a:lnTo>
                  <a:lnTo>
                    <a:pt x="676" y="84"/>
                  </a:lnTo>
                  <a:lnTo>
                    <a:pt x="682" y="76"/>
                  </a:lnTo>
                  <a:lnTo>
                    <a:pt x="688" y="64"/>
                  </a:lnTo>
                  <a:lnTo>
                    <a:pt x="690" y="54"/>
                  </a:lnTo>
                  <a:lnTo>
                    <a:pt x="692" y="42"/>
                  </a:lnTo>
                  <a:lnTo>
                    <a:pt x="692" y="30"/>
                  </a:lnTo>
                  <a:lnTo>
                    <a:pt x="688" y="18"/>
                  </a:lnTo>
                  <a:lnTo>
                    <a:pt x="684" y="8"/>
                  </a:lnTo>
                  <a:lnTo>
                    <a:pt x="676" y="0"/>
                  </a:lnTo>
                  <a:lnTo>
                    <a:pt x="16" y="0"/>
                  </a:lnTo>
                  <a:lnTo>
                    <a:pt x="16" y="0"/>
                  </a:lnTo>
                  <a:lnTo>
                    <a:pt x="10" y="8"/>
                  </a:lnTo>
                  <a:lnTo>
                    <a:pt x="6" y="16"/>
                  </a:lnTo>
                  <a:lnTo>
                    <a:pt x="4" y="24"/>
                  </a:lnTo>
                  <a:lnTo>
                    <a:pt x="4" y="34"/>
                  </a:lnTo>
                  <a:lnTo>
                    <a:pt x="4" y="42"/>
                  </a:lnTo>
                  <a:lnTo>
                    <a:pt x="6" y="50"/>
                  </a:lnTo>
                  <a:lnTo>
                    <a:pt x="10" y="58"/>
                  </a:lnTo>
                  <a:lnTo>
                    <a:pt x="16" y="66"/>
                  </a:lnTo>
                  <a:lnTo>
                    <a:pt x="16" y="66"/>
                  </a:lnTo>
                  <a:lnTo>
                    <a:pt x="10" y="78"/>
                  </a:lnTo>
                  <a:lnTo>
                    <a:pt x="4" y="90"/>
                  </a:lnTo>
                  <a:lnTo>
                    <a:pt x="2" y="102"/>
                  </a:lnTo>
                  <a:lnTo>
                    <a:pt x="2" y="114"/>
                  </a:lnTo>
                  <a:lnTo>
                    <a:pt x="2" y="128"/>
                  </a:lnTo>
                  <a:lnTo>
                    <a:pt x="4" y="140"/>
                  </a:lnTo>
                  <a:lnTo>
                    <a:pt x="10" y="150"/>
                  </a:lnTo>
                  <a:lnTo>
                    <a:pt x="16" y="160"/>
                  </a:lnTo>
                  <a:lnTo>
                    <a:pt x="16" y="160"/>
                  </a:lnTo>
                  <a:lnTo>
                    <a:pt x="10" y="174"/>
                  </a:lnTo>
                  <a:lnTo>
                    <a:pt x="6" y="186"/>
                  </a:lnTo>
                  <a:lnTo>
                    <a:pt x="2" y="202"/>
                  </a:lnTo>
                  <a:lnTo>
                    <a:pt x="2" y="216"/>
                  </a:lnTo>
                  <a:lnTo>
                    <a:pt x="4" y="230"/>
                  </a:lnTo>
                  <a:lnTo>
                    <a:pt x="6" y="244"/>
                  </a:lnTo>
                  <a:lnTo>
                    <a:pt x="10" y="258"/>
                  </a:lnTo>
                  <a:lnTo>
                    <a:pt x="16" y="268"/>
                  </a:lnTo>
                  <a:lnTo>
                    <a:pt x="16" y="268"/>
                  </a:lnTo>
                  <a:lnTo>
                    <a:pt x="8" y="278"/>
                  </a:lnTo>
                  <a:lnTo>
                    <a:pt x="4" y="290"/>
                  </a:lnTo>
                  <a:lnTo>
                    <a:pt x="0" y="304"/>
                  </a:lnTo>
                  <a:lnTo>
                    <a:pt x="0" y="318"/>
                  </a:lnTo>
                  <a:lnTo>
                    <a:pt x="2" y="332"/>
                  </a:lnTo>
                  <a:lnTo>
                    <a:pt x="4" y="344"/>
                  </a:lnTo>
                  <a:lnTo>
                    <a:pt x="8" y="356"/>
                  </a:lnTo>
                  <a:lnTo>
                    <a:pt x="16" y="368"/>
                  </a:lnTo>
                  <a:lnTo>
                    <a:pt x="16" y="368"/>
                  </a:lnTo>
                  <a:lnTo>
                    <a:pt x="10" y="378"/>
                  </a:lnTo>
                  <a:lnTo>
                    <a:pt x="4" y="390"/>
                  </a:lnTo>
                  <a:lnTo>
                    <a:pt x="2" y="402"/>
                  </a:lnTo>
                  <a:lnTo>
                    <a:pt x="2" y="414"/>
                  </a:lnTo>
                  <a:lnTo>
                    <a:pt x="2" y="426"/>
                  </a:lnTo>
                  <a:lnTo>
                    <a:pt x="4" y="436"/>
                  </a:lnTo>
                  <a:lnTo>
                    <a:pt x="10" y="446"/>
                  </a:lnTo>
                  <a:lnTo>
                    <a:pt x="16" y="454"/>
                  </a:lnTo>
                  <a:lnTo>
                    <a:pt x="50" y="454"/>
                  </a:lnTo>
                  <a:lnTo>
                    <a:pt x="134" y="620"/>
                  </a:lnTo>
                  <a:lnTo>
                    <a:pt x="184" y="620"/>
                  </a:lnTo>
                  <a:lnTo>
                    <a:pt x="184" y="628"/>
                  </a:lnTo>
                  <a:lnTo>
                    <a:pt x="184" y="628"/>
                  </a:lnTo>
                  <a:lnTo>
                    <a:pt x="198" y="638"/>
                  </a:lnTo>
                  <a:lnTo>
                    <a:pt x="214" y="646"/>
                  </a:lnTo>
                  <a:lnTo>
                    <a:pt x="234" y="654"/>
                  </a:lnTo>
                  <a:lnTo>
                    <a:pt x="252" y="660"/>
                  </a:lnTo>
                  <a:lnTo>
                    <a:pt x="274" y="664"/>
                  </a:lnTo>
                  <a:lnTo>
                    <a:pt x="296" y="668"/>
                  </a:lnTo>
                  <a:lnTo>
                    <a:pt x="318" y="670"/>
                  </a:lnTo>
                  <a:lnTo>
                    <a:pt x="340" y="670"/>
                  </a:lnTo>
                  <a:lnTo>
                    <a:pt x="362" y="670"/>
                  </a:lnTo>
                  <a:lnTo>
                    <a:pt x="384" y="668"/>
                  </a:lnTo>
                  <a:lnTo>
                    <a:pt x="406" y="664"/>
                  </a:lnTo>
                  <a:lnTo>
                    <a:pt x="426" y="660"/>
                  </a:lnTo>
                  <a:lnTo>
                    <a:pt x="444" y="654"/>
                  </a:lnTo>
                  <a:lnTo>
                    <a:pt x="462" y="646"/>
                  </a:lnTo>
                  <a:lnTo>
                    <a:pt x="478" y="638"/>
                  </a:lnTo>
                  <a:lnTo>
                    <a:pt x="492" y="628"/>
                  </a:lnTo>
                  <a:lnTo>
                    <a:pt x="492" y="620"/>
                  </a:lnTo>
                  <a:lnTo>
                    <a:pt x="546" y="620"/>
                  </a:lnTo>
                  <a:lnTo>
                    <a:pt x="650" y="454"/>
                  </a:lnTo>
                  <a:lnTo>
                    <a:pt x="676" y="454"/>
                  </a:lnTo>
                  <a:lnTo>
                    <a:pt x="676" y="454"/>
                  </a:lnTo>
                  <a:lnTo>
                    <a:pt x="682" y="450"/>
                  </a:lnTo>
                  <a:lnTo>
                    <a:pt x="686" y="444"/>
                  </a:lnTo>
                  <a:lnTo>
                    <a:pt x="690" y="436"/>
                  </a:lnTo>
                  <a:lnTo>
                    <a:pt x="690" y="428"/>
                  </a:lnTo>
                  <a:lnTo>
                    <a:pt x="690" y="420"/>
                  </a:lnTo>
                  <a:lnTo>
                    <a:pt x="686" y="412"/>
                  </a:lnTo>
                  <a:lnTo>
                    <a:pt x="682" y="404"/>
                  </a:lnTo>
                  <a:lnTo>
                    <a:pt x="676" y="398"/>
                  </a:lnTo>
                  <a:lnTo>
                    <a:pt x="676" y="398"/>
                  </a:lnTo>
                  <a:lnTo>
                    <a:pt x="684" y="386"/>
                  </a:lnTo>
                  <a:lnTo>
                    <a:pt x="690" y="374"/>
                  </a:lnTo>
                  <a:lnTo>
                    <a:pt x="694" y="360"/>
                  </a:lnTo>
                  <a:lnTo>
                    <a:pt x="694" y="346"/>
                  </a:lnTo>
                  <a:lnTo>
                    <a:pt x="694" y="332"/>
                  </a:lnTo>
                  <a:lnTo>
                    <a:pt x="690" y="318"/>
                  </a:lnTo>
                  <a:lnTo>
                    <a:pt x="684" y="308"/>
                  </a:lnTo>
                  <a:lnTo>
                    <a:pt x="676" y="298"/>
                  </a:lnTo>
                  <a:lnTo>
                    <a:pt x="676" y="298"/>
                  </a:lnTo>
                  <a:close/>
                </a:path>
              </a:pathLst>
            </a:custGeom>
            <a:solidFill>
              <a:schemeClr val="accent4">
                <a:lumMod val="75000"/>
              </a:schemeClr>
            </a:solidFill>
            <a:ln w="6350" cap="flat" cmpd="sng" algn="ctr">
              <a:noFill/>
              <a:prstDash val="solid"/>
              <a:miter lim="800000"/>
              <a:headEnd type="none" w="med" len="med"/>
              <a:tailEnd type="none" w="med" len="med"/>
            </a:ln>
          </p:spPr>
          <p:txBody>
            <a:bodyPr lIns="0" tIns="18288" rIns="0" bIns="18288" rtlCol="0" anchor="ctr" anchorCtr="1">
              <a:noAutofit/>
            </a:bodyPr>
            <a:lstStyle/>
            <a:p>
              <a:pPr algn="ctr" rtl="0">
                <a:lnSpc>
                  <a:spcPct val="85000"/>
                </a:lnSpc>
                <a:spcBef>
                  <a:spcPct val="20000"/>
                </a:spcBef>
              </a:pPr>
              <a:endParaRPr lang="de-DE" sz="800" b="1"/>
            </a:p>
          </p:txBody>
        </p:sp>
        <p:sp>
          <p:nvSpPr>
            <p:cNvPr id="70" name="Freihandform 45"/>
            <p:cNvSpPr>
              <a:spLocks noEditPoints="1"/>
            </p:cNvSpPr>
            <p:nvPr/>
          </p:nvSpPr>
          <p:spPr bwMode="auto">
            <a:xfrm>
              <a:off x="5102225" y="1727200"/>
              <a:ext cx="2289175" cy="2886075"/>
            </a:xfrm>
            <a:custGeom>
              <a:avLst/>
              <a:gdLst/>
              <a:ahLst/>
              <a:cxnLst>
                <a:cxn ang="0">
                  <a:pos x="354" y="1670"/>
                </a:cxn>
                <a:cxn ang="0">
                  <a:pos x="286" y="1428"/>
                </a:cxn>
                <a:cxn ang="0">
                  <a:pos x="180" y="1218"/>
                </a:cxn>
                <a:cxn ang="0">
                  <a:pos x="80" y="1062"/>
                </a:cxn>
                <a:cxn ang="0">
                  <a:pos x="22" y="904"/>
                </a:cxn>
                <a:cxn ang="0">
                  <a:pos x="0" y="732"/>
                </a:cxn>
                <a:cxn ang="0">
                  <a:pos x="0" y="710"/>
                </a:cxn>
                <a:cxn ang="0">
                  <a:pos x="26" y="546"/>
                </a:cxn>
                <a:cxn ang="0">
                  <a:pos x="94" y="370"/>
                </a:cxn>
                <a:cxn ang="0">
                  <a:pos x="194" y="226"/>
                </a:cxn>
                <a:cxn ang="0">
                  <a:pos x="320" y="118"/>
                </a:cxn>
                <a:cxn ang="0">
                  <a:pos x="466" y="44"/>
                </a:cxn>
                <a:cxn ang="0">
                  <a:pos x="622" y="6"/>
                </a:cxn>
                <a:cxn ang="0">
                  <a:pos x="718" y="0"/>
                </a:cxn>
                <a:cxn ang="0">
                  <a:pos x="876" y="16"/>
                </a:cxn>
                <a:cxn ang="0">
                  <a:pos x="1030" y="68"/>
                </a:cxn>
                <a:cxn ang="0">
                  <a:pos x="1168" y="156"/>
                </a:cxn>
                <a:cxn ang="0">
                  <a:pos x="1286" y="278"/>
                </a:cxn>
                <a:cxn ang="0">
                  <a:pos x="1376" y="434"/>
                </a:cxn>
                <a:cxn ang="0">
                  <a:pos x="1432" y="624"/>
                </a:cxn>
                <a:cxn ang="0">
                  <a:pos x="1442" y="714"/>
                </a:cxn>
                <a:cxn ang="0">
                  <a:pos x="1424" y="900"/>
                </a:cxn>
                <a:cxn ang="0">
                  <a:pos x="1354" y="1082"/>
                </a:cxn>
                <a:cxn ang="0">
                  <a:pos x="1298" y="1154"/>
                </a:cxn>
                <a:cxn ang="0">
                  <a:pos x="1174" y="1348"/>
                </a:cxn>
                <a:cxn ang="0">
                  <a:pos x="1090" y="1570"/>
                </a:cxn>
                <a:cxn ang="0">
                  <a:pos x="1066" y="1758"/>
                </a:cxn>
                <a:cxn ang="0">
                  <a:pos x="368" y="1818"/>
                </a:cxn>
                <a:cxn ang="0">
                  <a:pos x="994" y="1634"/>
                </a:cxn>
                <a:cxn ang="0">
                  <a:pos x="1064" y="1394"/>
                </a:cxn>
                <a:cxn ang="0">
                  <a:pos x="1180" y="1182"/>
                </a:cxn>
                <a:cxn ang="0">
                  <a:pos x="1286" y="1038"/>
                </a:cxn>
                <a:cxn ang="0">
                  <a:pos x="1346" y="882"/>
                </a:cxn>
                <a:cxn ang="0">
                  <a:pos x="1362" y="716"/>
                </a:cxn>
                <a:cxn ang="0">
                  <a:pos x="1336" y="564"/>
                </a:cxn>
                <a:cxn ang="0">
                  <a:pos x="1274" y="406"/>
                </a:cxn>
                <a:cxn ang="0">
                  <a:pos x="1182" y="280"/>
                </a:cxn>
                <a:cxn ang="0">
                  <a:pos x="1070" y="184"/>
                </a:cxn>
                <a:cxn ang="0">
                  <a:pos x="942" y="120"/>
                </a:cxn>
                <a:cxn ang="0">
                  <a:pos x="804" y="86"/>
                </a:cxn>
                <a:cxn ang="0">
                  <a:pos x="690" y="82"/>
                </a:cxn>
                <a:cxn ang="0">
                  <a:pos x="548" y="104"/>
                </a:cxn>
                <a:cxn ang="0">
                  <a:pos x="414" y="156"/>
                </a:cxn>
                <a:cxn ang="0">
                  <a:pos x="296" y="238"/>
                </a:cxn>
                <a:cxn ang="0">
                  <a:pos x="198" y="352"/>
                </a:cxn>
                <a:cxn ang="0">
                  <a:pos x="126" y="498"/>
                </a:cxn>
                <a:cxn ang="0">
                  <a:pos x="86" y="676"/>
                </a:cxn>
                <a:cxn ang="0">
                  <a:pos x="82" y="732"/>
                </a:cxn>
                <a:cxn ang="0">
                  <a:pos x="92" y="846"/>
                </a:cxn>
                <a:cxn ang="0">
                  <a:pos x="152" y="1026"/>
                </a:cxn>
                <a:cxn ang="0">
                  <a:pos x="292" y="1252"/>
                </a:cxn>
                <a:cxn ang="0">
                  <a:pos x="390" y="1474"/>
                </a:cxn>
                <a:cxn ang="0">
                  <a:pos x="444" y="1736"/>
                </a:cxn>
              </a:cxnLst>
              <a:rect l="0" t="0" r="r" b="b"/>
              <a:pathLst>
                <a:path w="1442" h="1818">
                  <a:moveTo>
                    <a:pt x="368" y="1818"/>
                  </a:moveTo>
                  <a:lnTo>
                    <a:pt x="366" y="1778"/>
                  </a:lnTo>
                  <a:lnTo>
                    <a:pt x="366" y="1778"/>
                  </a:lnTo>
                  <a:lnTo>
                    <a:pt x="362" y="1724"/>
                  </a:lnTo>
                  <a:lnTo>
                    <a:pt x="354" y="1670"/>
                  </a:lnTo>
                  <a:lnTo>
                    <a:pt x="346" y="1618"/>
                  </a:lnTo>
                  <a:lnTo>
                    <a:pt x="334" y="1568"/>
                  </a:lnTo>
                  <a:lnTo>
                    <a:pt x="320" y="1520"/>
                  </a:lnTo>
                  <a:lnTo>
                    <a:pt x="304" y="1474"/>
                  </a:lnTo>
                  <a:lnTo>
                    <a:pt x="286" y="1428"/>
                  </a:lnTo>
                  <a:lnTo>
                    <a:pt x="268" y="1384"/>
                  </a:lnTo>
                  <a:lnTo>
                    <a:pt x="246" y="1342"/>
                  </a:lnTo>
                  <a:lnTo>
                    <a:pt x="226" y="1300"/>
                  </a:lnTo>
                  <a:lnTo>
                    <a:pt x="202" y="1258"/>
                  </a:lnTo>
                  <a:lnTo>
                    <a:pt x="180" y="1218"/>
                  </a:lnTo>
                  <a:lnTo>
                    <a:pt x="132" y="1142"/>
                  </a:lnTo>
                  <a:lnTo>
                    <a:pt x="82" y="1068"/>
                  </a:lnTo>
                  <a:lnTo>
                    <a:pt x="82" y="1068"/>
                  </a:lnTo>
                  <a:lnTo>
                    <a:pt x="80" y="1066"/>
                  </a:lnTo>
                  <a:lnTo>
                    <a:pt x="80" y="1062"/>
                  </a:lnTo>
                  <a:lnTo>
                    <a:pt x="80" y="1062"/>
                  </a:lnTo>
                  <a:lnTo>
                    <a:pt x="62" y="1024"/>
                  </a:lnTo>
                  <a:lnTo>
                    <a:pt x="48" y="986"/>
                  </a:lnTo>
                  <a:lnTo>
                    <a:pt x="34" y="946"/>
                  </a:lnTo>
                  <a:lnTo>
                    <a:pt x="22" y="904"/>
                  </a:lnTo>
                  <a:lnTo>
                    <a:pt x="14" y="862"/>
                  </a:lnTo>
                  <a:lnTo>
                    <a:pt x="6" y="820"/>
                  </a:lnTo>
                  <a:lnTo>
                    <a:pt x="2" y="778"/>
                  </a:lnTo>
                  <a:lnTo>
                    <a:pt x="0" y="732"/>
                  </a:lnTo>
                  <a:lnTo>
                    <a:pt x="0" y="732"/>
                  </a:lnTo>
                  <a:lnTo>
                    <a:pt x="0" y="732"/>
                  </a:lnTo>
                  <a:lnTo>
                    <a:pt x="0" y="712"/>
                  </a:lnTo>
                  <a:lnTo>
                    <a:pt x="0" y="712"/>
                  </a:lnTo>
                  <a:lnTo>
                    <a:pt x="42" y="714"/>
                  </a:lnTo>
                  <a:lnTo>
                    <a:pt x="0" y="710"/>
                  </a:lnTo>
                  <a:lnTo>
                    <a:pt x="0" y="710"/>
                  </a:lnTo>
                  <a:lnTo>
                    <a:pt x="4" y="668"/>
                  </a:lnTo>
                  <a:lnTo>
                    <a:pt x="10" y="626"/>
                  </a:lnTo>
                  <a:lnTo>
                    <a:pt x="18" y="584"/>
                  </a:lnTo>
                  <a:lnTo>
                    <a:pt x="26" y="546"/>
                  </a:lnTo>
                  <a:lnTo>
                    <a:pt x="36" y="508"/>
                  </a:lnTo>
                  <a:lnTo>
                    <a:pt x="48" y="472"/>
                  </a:lnTo>
                  <a:lnTo>
                    <a:pt x="62" y="436"/>
                  </a:lnTo>
                  <a:lnTo>
                    <a:pt x="76" y="402"/>
                  </a:lnTo>
                  <a:lnTo>
                    <a:pt x="94" y="370"/>
                  </a:lnTo>
                  <a:lnTo>
                    <a:pt x="110" y="338"/>
                  </a:lnTo>
                  <a:lnTo>
                    <a:pt x="130" y="308"/>
                  </a:lnTo>
                  <a:lnTo>
                    <a:pt x="150" y="280"/>
                  </a:lnTo>
                  <a:lnTo>
                    <a:pt x="172" y="252"/>
                  </a:lnTo>
                  <a:lnTo>
                    <a:pt x="194" y="226"/>
                  </a:lnTo>
                  <a:lnTo>
                    <a:pt x="218" y="202"/>
                  </a:lnTo>
                  <a:lnTo>
                    <a:pt x="242" y="180"/>
                  </a:lnTo>
                  <a:lnTo>
                    <a:pt x="266" y="158"/>
                  </a:lnTo>
                  <a:lnTo>
                    <a:pt x="294" y="138"/>
                  </a:lnTo>
                  <a:lnTo>
                    <a:pt x="320" y="118"/>
                  </a:lnTo>
                  <a:lnTo>
                    <a:pt x="348" y="100"/>
                  </a:lnTo>
                  <a:lnTo>
                    <a:pt x="376" y="84"/>
                  </a:lnTo>
                  <a:lnTo>
                    <a:pt x="406" y="70"/>
                  </a:lnTo>
                  <a:lnTo>
                    <a:pt x="436" y="56"/>
                  </a:lnTo>
                  <a:lnTo>
                    <a:pt x="466" y="44"/>
                  </a:lnTo>
                  <a:lnTo>
                    <a:pt x="496" y="34"/>
                  </a:lnTo>
                  <a:lnTo>
                    <a:pt x="526" y="24"/>
                  </a:lnTo>
                  <a:lnTo>
                    <a:pt x="558" y="16"/>
                  </a:lnTo>
                  <a:lnTo>
                    <a:pt x="590" y="10"/>
                  </a:lnTo>
                  <a:lnTo>
                    <a:pt x="622" y="6"/>
                  </a:lnTo>
                  <a:lnTo>
                    <a:pt x="654" y="2"/>
                  </a:lnTo>
                  <a:lnTo>
                    <a:pt x="686" y="0"/>
                  </a:lnTo>
                  <a:lnTo>
                    <a:pt x="718" y="0"/>
                  </a:lnTo>
                  <a:lnTo>
                    <a:pt x="718" y="0"/>
                  </a:lnTo>
                  <a:lnTo>
                    <a:pt x="718" y="0"/>
                  </a:lnTo>
                  <a:lnTo>
                    <a:pt x="750" y="0"/>
                  </a:lnTo>
                  <a:lnTo>
                    <a:pt x="782" y="2"/>
                  </a:lnTo>
                  <a:lnTo>
                    <a:pt x="814" y="6"/>
                  </a:lnTo>
                  <a:lnTo>
                    <a:pt x="846" y="10"/>
                  </a:lnTo>
                  <a:lnTo>
                    <a:pt x="876" y="16"/>
                  </a:lnTo>
                  <a:lnTo>
                    <a:pt x="908" y="24"/>
                  </a:lnTo>
                  <a:lnTo>
                    <a:pt x="940" y="34"/>
                  </a:lnTo>
                  <a:lnTo>
                    <a:pt x="970" y="44"/>
                  </a:lnTo>
                  <a:lnTo>
                    <a:pt x="1000" y="56"/>
                  </a:lnTo>
                  <a:lnTo>
                    <a:pt x="1030" y="68"/>
                  </a:lnTo>
                  <a:lnTo>
                    <a:pt x="1058" y="84"/>
                  </a:lnTo>
                  <a:lnTo>
                    <a:pt x="1088" y="100"/>
                  </a:lnTo>
                  <a:lnTo>
                    <a:pt x="1114" y="118"/>
                  </a:lnTo>
                  <a:lnTo>
                    <a:pt x="1142" y="136"/>
                  </a:lnTo>
                  <a:lnTo>
                    <a:pt x="1168" y="156"/>
                  </a:lnTo>
                  <a:lnTo>
                    <a:pt x="1194" y="178"/>
                  </a:lnTo>
                  <a:lnTo>
                    <a:pt x="1218" y="200"/>
                  </a:lnTo>
                  <a:lnTo>
                    <a:pt x="1242" y="226"/>
                  </a:lnTo>
                  <a:lnTo>
                    <a:pt x="1264" y="250"/>
                  </a:lnTo>
                  <a:lnTo>
                    <a:pt x="1286" y="278"/>
                  </a:lnTo>
                  <a:lnTo>
                    <a:pt x="1306" y="306"/>
                  </a:lnTo>
                  <a:lnTo>
                    <a:pt x="1326" y="336"/>
                  </a:lnTo>
                  <a:lnTo>
                    <a:pt x="1344" y="368"/>
                  </a:lnTo>
                  <a:lnTo>
                    <a:pt x="1362" y="400"/>
                  </a:lnTo>
                  <a:lnTo>
                    <a:pt x="1376" y="434"/>
                  </a:lnTo>
                  <a:lnTo>
                    <a:pt x="1390" y="470"/>
                  </a:lnTo>
                  <a:lnTo>
                    <a:pt x="1404" y="506"/>
                  </a:lnTo>
                  <a:lnTo>
                    <a:pt x="1414" y="544"/>
                  </a:lnTo>
                  <a:lnTo>
                    <a:pt x="1424" y="584"/>
                  </a:lnTo>
                  <a:lnTo>
                    <a:pt x="1432" y="624"/>
                  </a:lnTo>
                  <a:lnTo>
                    <a:pt x="1438" y="666"/>
                  </a:lnTo>
                  <a:lnTo>
                    <a:pt x="1442" y="710"/>
                  </a:lnTo>
                  <a:lnTo>
                    <a:pt x="1442" y="710"/>
                  </a:lnTo>
                  <a:lnTo>
                    <a:pt x="1442" y="712"/>
                  </a:lnTo>
                  <a:lnTo>
                    <a:pt x="1442" y="714"/>
                  </a:lnTo>
                  <a:lnTo>
                    <a:pt x="1442" y="714"/>
                  </a:lnTo>
                  <a:lnTo>
                    <a:pt x="1442" y="760"/>
                  </a:lnTo>
                  <a:lnTo>
                    <a:pt x="1438" y="806"/>
                  </a:lnTo>
                  <a:lnTo>
                    <a:pt x="1434" y="854"/>
                  </a:lnTo>
                  <a:lnTo>
                    <a:pt x="1424" y="900"/>
                  </a:lnTo>
                  <a:lnTo>
                    <a:pt x="1412" y="946"/>
                  </a:lnTo>
                  <a:lnTo>
                    <a:pt x="1398" y="992"/>
                  </a:lnTo>
                  <a:lnTo>
                    <a:pt x="1378" y="1036"/>
                  </a:lnTo>
                  <a:lnTo>
                    <a:pt x="1354" y="1082"/>
                  </a:lnTo>
                  <a:lnTo>
                    <a:pt x="1354" y="1082"/>
                  </a:lnTo>
                  <a:lnTo>
                    <a:pt x="1352" y="1084"/>
                  </a:lnTo>
                  <a:lnTo>
                    <a:pt x="1350" y="1086"/>
                  </a:lnTo>
                  <a:lnTo>
                    <a:pt x="1350" y="1086"/>
                  </a:lnTo>
                  <a:lnTo>
                    <a:pt x="1324" y="1120"/>
                  </a:lnTo>
                  <a:lnTo>
                    <a:pt x="1298" y="1154"/>
                  </a:lnTo>
                  <a:lnTo>
                    <a:pt x="1270" y="1190"/>
                  </a:lnTo>
                  <a:lnTo>
                    <a:pt x="1246" y="1228"/>
                  </a:lnTo>
                  <a:lnTo>
                    <a:pt x="1220" y="1266"/>
                  </a:lnTo>
                  <a:lnTo>
                    <a:pt x="1198" y="1308"/>
                  </a:lnTo>
                  <a:lnTo>
                    <a:pt x="1174" y="1348"/>
                  </a:lnTo>
                  <a:lnTo>
                    <a:pt x="1154" y="1392"/>
                  </a:lnTo>
                  <a:lnTo>
                    <a:pt x="1134" y="1436"/>
                  </a:lnTo>
                  <a:lnTo>
                    <a:pt x="1118" y="1480"/>
                  </a:lnTo>
                  <a:lnTo>
                    <a:pt x="1102" y="1524"/>
                  </a:lnTo>
                  <a:lnTo>
                    <a:pt x="1090" y="1570"/>
                  </a:lnTo>
                  <a:lnTo>
                    <a:pt x="1080" y="1618"/>
                  </a:lnTo>
                  <a:lnTo>
                    <a:pt x="1072" y="1664"/>
                  </a:lnTo>
                  <a:lnTo>
                    <a:pt x="1068" y="1712"/>
                  </a:lnTo>
                  <a:lnTo>
                    <a:pt x="1066" y="1758"/>
                  </a:lnTo>
                  <a:lnTo>
                    <a:pt x="1066" y="1758"/>
                  </a:lnTo>
                  <a:lnTo>
                    <a:pt x="1066" y="1758"/>
                  </a:lnTo>
                  <a:lnTo>
                    <a:pt x="1066" y="1776"/>
                  </a:lnTo>
                  <a:lnTo>
                    <a:pt x="1066" y="1776"/>
                  </a:lnTo>
                  <a:lnTo>
                    <a:pt x="1068" y="1818"/>
                  </a:lnTo>
                  <a:lnTo>
                    <a:pt x="368" y="1818"/>
                  </a:lnTo>
                  <a:lnTo>
                    <a:pt x="368" y="1818"/>
                  </a:lnTo>
                  <a:close/>
                  <a:moveTo>
                    <a:pt x="986" y="1736"/>
                  </a:moveTo>
                  <a:lnTo>
                    <a:pt x="986" y="1736"/>
                  </a:lnTo>
                  <a:lnTo>
                    <a:pt x="988" y="1686"/>
                  </a:lnTo>
                  <a:lnTo>
                    <a:pt x="994" y="1634"/>
                  </a:lnTo>
                  <a:lnTo>
                    <a:pt x="1004" y="1584"/>
                  </a:lnTo>
                  <a:lnTo>
                    <a:pt x="1016" y="1536"/>
                  </a:lnTo>
                  <a:lnTo>
                    <a:pt x="1030" y="1488"/>
                  </a:lnTo>
                  <a:lnTo>
                    <a:pt x="1046" y="1440"/>
                  </a:lnTo>
                  <a:lnTo>
                    <a:pt x="1064" y="1394"/>
                  </a:lnTo>
                  <a:lnTo>
                    <a:pt x="1084" y="1350"/>
                  </a:lnTo>
                  <a:lnTo>
                    <a:pt x="1106" y="1306"/>
                  </a:lnTo>
                  <a:lnTo>
                    <a:pt x="1130" y="1262"/>
                  </a:lnTo>
                  <a:lnTo>
                    <a:pt x="1154" y="1222"/>
                  </a:lnTo>
                  <a:lnTo>
                    <a:pt x="1180" y="1182"/>
                  </a:lnTo>
                  <a:lnTo>
                    <a:pt x="1206" y="1144"/>
                  </a:lnTo>
                  <a:lnTo>
                    <a:pt x="1232" y="1106"/>
                  </a:lnTo>
                  <a:lnTo>
                    <a:pt x="1260" y="1070"/>
                  </a:lnTo>
                  <a:lnTo>
                    <a:pt x="1286" y="1038"/>
                  </a:lnTo>
                  <a:lnTo>
                    <a:pt x="1286" y="1038"/>
                  </a:lnTo>
                  <a:lnTo>
                    <a:pt x="1286" y="1038"/>
                  </a:lnTo>
                  <a:lnTo>
                    <a:pt x="1306" y="1000"/>
                  </a:lnTo>
                  <a:lnTo>
                    <a:pt x="1322" y="960"/>
                  </a:lnTo>
                  <a:lnTo>
                    <a:pt x="1336" y="922"/>
                  </a:lnTo>
                  <a:lnTo>
                    <a:pt x="1346" y="882"/>
                  </a:lnTo>
                  <a:lnTo>
                    <a:pt x="1352" y="842"/>
                  </a:lnTo>
                  <a:lnTo>
                    <a:pt x="1358" y="800"/>
                  </a:lnTo>
                  <a:lnTo>
                    <a:pt x="1360" y="758"/>
                  </a:lnTo>
                  <a:lnTo>
                    <a:pt x="1362" y="716"/>
                  </a:lnTo>
                  <a:lnTo>
                    <a:pt x="1362" y="716"/>
                  </a:lnTo>
                  <a:lnTo>
                    <a:pt x="1362" y="716"/>
                  </a:lnTo>
                  <a:lnTo>
                    <a:pt x="1358" y="676"/>
                  </a:lnTo>
                  <a:lnTo>
                    <a:pt x="1352" y="638"/>
                  </a:lnTo>
                  <a:lnTo>
                    <a:pt x="1344" y="600"/>
                  </a:lnTo>
                  <a:lnTo>
                    <a:pt x="1336" y="564"/>
                  </a:lnTo>
                  <a:lnTo>
                    <a:pt x="1326" y="530"/>
                  </a:lnTo>
                  <a:lnTo>
                    <a:pt x="1314" y="498"/>
                  </a:lnTo>
                  <a:lnTo>
                    <a:pt x="1302" y="466"/>
                  </a:lnTo>
                  <a:lnTo>
                    <a:pt x="1288" y="436"/>
                  </a:lnTo>
                  <a:lnTo>
                    <a:pt x="1274" y="406"/>
                  </a:lnTo>
                  <a:lnTo>
                    <a:pt x="1256" y="378"/>
                  </a:lnTo>
                  <a:lnTo>
                    <a:pt x="1240" y="352"/>
                  </a:lnTo>
                  <a:lnTo>
                    <a:pt x="1222" y="326"/>
                  </a:lnTo>
                  <a:lnTo>
                    <a:pt x="1202" y="302"/>
                  </a:lnTo>
                  <a:lnTo>
                    <a:pt x="1182" y="280"/>
                  </a:lnTo>
                  <a:lnTo>
                    <a:pt x="1162" y="258"/>
                  </a:lnTo>
                  <a:lnTo>
                    <a:pt x="1140" y="238"/>
                  </a:lnTo>
                  <a:lnTo>
                    <a:pt x="1118" y="218"/>
                  </a:lnTo>
                  <a:lnTo>
                    <a:pt x="1094" y="200"/>
                  </a:lnTo>
                  <a:lnTo>
                    <a:pt x="1070" y="184"/>
                  </a:lnTo>
                  <a:lnTo>
                    <a:pt x="1046" y="170"/>
                  </a:lnTo>
                  <a:lnTo>
                    <a:pt x="1020" y="154"/>
                  </a:lnTo>
                  <a:lnTo>
                    <a:pt x="994" y="142"/>
                  </a:lnTo>
                  <a:lnTo>
                    <a:pt x="968" y="130"/>
                  </a:lnTo>
                  <a:lnTo>
                    <a:pt x="942" y="120"/>
                  </a:lnTo>
                  <a:lnTo>
                    <a:pt x="914" y="112"/>
                  </a:lnTo>
                  <a:lnTo>
                    <a:pt x="888" y="104"/>
                  </a:lnTo>
                  <a:lnTo>
                    <a:pt x="860" y="96"/>
                  </a:lnTo>
                  <a:lnTo>
                    <a:pt x="832" y="90"/>
                  </a:lnTo>
                  <a:lnTo>
                    <a:pt x="804" y="86"/>
                  </a:lnTo>
                  <a:lnTo>
                    <a:pt x="774" y="84"/>
                  </a:lnTo>
                  <a:lnTo>
                    <a:pt x="718" y="80"/>
                  </a:lnTo>
                  <a:lnTo>
                    <a:pt x="718" y="80"/>
                  </a:lnTo>
                  <a:lnTo>
                    <a:pt x="718" y="80"/>
                  </a:lnTo>
                  <a:lnTo>
                    <a:pt x="690" y="82"/>
                  </a:lnTo>
                  <a:lnTo>
                    <a:pt x="660" y="84"/>
                  </a:lnTo>
                  <a:lnTo>
                    <a:pt x="632" y="86"/>
                  </a:lnTo>
                  <a:lnTo>
                    <a:pt x="604" y="90"/>
                  </a:lnTo>
                  <a:lnTo>
                    <a:pt x="576" y="96"/>
                  </a:lnTo>
                  <a:lnTo>
                    <a:pt x="548" y="104"/>
                  </a:lnTo>
                  <a:lnTo>
                    <a:pt x="520" y="112"/>
                  </a:lnTo>
                  <a:lnTo>
                    <a:pt x="494" y="120"/>
                  </a:lnTo>
                  <a:lnTo>
                    <a:pt x="466" y="130"/>
                  </a:lnTo>
                  <a:lnTo>
                    <a:pt x="440" y="142"/>
                  </a:lnTo>
                  <a:lnTo>
                    <a:pt x="414" y="156"/>
                  </a:lnTo>
                  <a:lnTo>
                    <a:pt x="390" y="170"/>
                  </a:lnTo>
                  <a:lnTo>
                    <a:pt x="366" y="184"/>
                  </a:lnTo>
                  <a:lnTo>
                    <a:pt x="342" y="202"/>
                  </a:lnTo>
                  <a:lnTo>
                    <a:pt x="318" y="220"/>
                  </a:lnTo>
                  <a:lnTo>
                    <a:pt x="296" y="238"/>
                  </a:lnTo>
                  <a:lnTo>
                    <a:pt x="274" y="258"/>
                  </a:lnTo>
                  <a:lnTo>
                    <a:pt x="254" y="280"/>
                  </a:lnTo>
                  <a:lnTo>
                    <a:pt x="234" y="304"/>
                  </a:lnTo>
                  <a:lnTo>
                    <a:pt x="216" y="328"/>
                  </a:lnTo>
                  <a:lnTo>
                    <a:pt x="198" y="352"/>
                  </a:lnTo>
                  <a:lnTo>
                    <a:pt x="180" y="380"/>
                  </a:lnTo>
                  <a:lnTo>
                    <a:pt x="164" y="406"/>
                  </a:lnTo>
                  <a:lnTo>
                    <a:pt x="150" y="436"/>
                  </a:lnTo>
                  <a:lnTo>
                    <a:pt x="138" y="466"/>
                  </a:lnTo>
                  <a:lnTo>
                    <a:pt x="126" y="498"/>
                  </a:lnTo>
                  <a:lnTo>
                    <a:pt x="114" y="530"/>
                  </a:lnTo>
                  <a:lnTo>
                    <a:pt x="104" y="566"/>
                  </a:lnTo>
                  <a:lnTo>
                    <a:pt x="96" y="600"/>
                  </a:lnTo>
                  <a:lnTo>
                    <a:pt x="90" y="638"/>
                  </a:lnTo>
                  <a:lnTo>
                    <a:pt x="86" y="676"/>
                  </a:lnTo>
                  <a:lnTo>
                    <a:pt x="82" y="714"/>
                  </a:lnTo>
                  <a:lnTo>
                    <a:pt x="82" y="714"/>
                  </a:lnTo>
                  <a:lnTo>
                    <a:pt x="82" y="714"/>
                  </a:lnTo>
                  <a:lnTo>
                    <a:pt x="82" y="714"/>
                  </a:lnTo>
                  <a:lnTo>
                    <a:pt x="82" y="732"/>
                  </a:lnTo>
                  <a:lnTo>
                    <a:pt x="82" y="732"/>
                  </a:lnTo>
                  <a:lnTo>
                    <a:pt x="82" y="732"/>
                  </a:lnTo>
                  <a:lnTo>
                    <a:pt x="82" y="772"/>
                  </a:lnTo>
                  <a:lnTo>
                    <a:pt x="86" y="808"/>
                  </a:lnTo>
                  <a:lnTo>
                    <a:pt x="92" y="846"/>
                  </a:lnTo>
                  <a:lnTo>
                    <a:pt x="100" y="882"/>
                  </a:lnTo>
                  <a:lnTo>
                    <a:pt x="112" y="920"/>
                  </a:lnTo>
                  <a:lnTo>
                    <a:pt x="124" y="956"/>
                  </a:lnTo>
                  <a:lnTo>
                    <a:pt x="136" y="990"/>
                  </a:lnTo>
                  <a:lnTo>
                    <a:pt x="152" y="1026"/>
                  </a:lnTo>
                  <a:lnTo>
                    <a:pt x="152" y="1026"/>
                  </a:lnTo>
                  <a:lnTo>
                    <a:pt x="152" y="1026"/>
                  </a:lnTo>
                  <a:lnTo>
                    <a:pt x="198" y="1098"/>
                  </a:lnTo>
                  <a:lnTo>
                    <a:pt x="246" y="1172"/>
                  </a:lnTo>
                  <a:lnTo>
                    <a:pt x="292" y="1252"/>
                  </a:lnTo>
                  <a:lnTo>
                    <a:pt x="314" y="1294"/>
                  </a:lnTo>
                  <a:lnTo>
                    <a:pt x="334" y="1338"/>
                  </a:lnTo>
                  <a:lnTo>
                    <a:pt x="354" y="1382"/>
                  </a:lnTo>
                  <a:lnTo>
                    <a:pt x="374" y="1428"/>
                  </a:lnTo>
                  <a:lnTo>
                    <a:pt x="390" y="1474"/>
                  </a:lnTo>
                  <a:lnTo>
                    <a:pt x="406" y="1524"/>
                  </a:lnTo>
                  <a:lnTo>
                    <a:pt x="418" y="1574"/>
                  </a:lnTo>
                  <a:lnTo>
                    <a:pt x="430" y="1626"/>
                  </a:lnTo>
                  <a:lnTo>
                    <a:pt x="438" y="1680"/>
                  </a:lnTo>
                  <a:lnTo>
                    <a:pt x="444" y="1736"/>
                  </a:lnTo>
                  <a:lnTo>
                    <a:pt x="444" y="1736"/>
                  </a:lnTo>
                  <a:lnTo>
                    <a:pt x="986" y="1736"/>
                  </a:lnTo>
                  <a:lnTo>
                    <a:pt x="986" y="1736"/>
                  </a:lnTo>
                  <a:close/>
                </a:path>
              </a:pathLst>
            </a:custGeom>
            <a:solidFill>
              <a:schemeClr val="accent4">
                <a:lumMod val="75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grpSp>
      <p:sp>
        <p:nvSpPr>
          <p:cNvPr id="71" name="Freihandform 71" descr="Zahnradsymbol"/>
          <p:cNvSpPr>
            <a:spLocks noEditPoints="1"/>
          </p:cNvSpPr>
          <p:nvPr userDrawn="1"/>
        </p:nvSpPr>
        <p:spPr bwMode="auto">
          <a:xfrm>
            <a:off x="2574221" y="2465504"/>
            <a:ext cx="828170" cy="813111"/>
          </a:xfrm>
          <a:custGeom>
            <a:avLst/>
            <a:gdLst/>
            <a:ahLst/>
            <a:cxnLst>
              <a:cxn ang="0">
                <a:pos x="2762" y="601"/>
              </a:cxn>
              <a:cxn ang="0">
                <a:pos x="2283" y="0"/>
              </a:cxn>
              <a:cxn ang="0">
                <a:pos x="1262" y="325"/>
              </a:cxn>
              <a:cxn ang="0">
                <a:pos x="1219" y="1087"/>
              </a:cxn>
              <a:cxn ang="0">
                <a:pos x="1440" y="1801"/>
              </a:cxn>
              <a:cxn ang="0">
                <a:pos x="1919" y="2402"/>
              </a:cxn>
              <a:cxn ang="0">
                <a:pos x="2940" y="2077"/>
              </a:cxn>
              <a:cxn ang="0">
                <a:pos x="2983" y="1315"/>
              </a:cxn>
              <a:cxn ang="0">
                <a:pos x="2058" y="1619"/>
              </a:cxn>
              <a:cxn ang="0">
                <a:pos x="1957" y="1595"/>
              </a:cxn>
              <a:cxn ang="0">
                <a:pos x="1866" y="1549"/>
              </a:cxn>
              <a:cxn ang="0">
                <a:pos x="1790" y="1483"/>
              </a:cxn>
              <a:cxn ang="0">
                <a:pos x="1732" y="1401"/>
              </a:cxn>
              <a:cxn ang="0">
                <a:pos x="1694" y="1306"/>
              </a:cxn>
              <a:cxn ang="0">
                <a:pos x="1681" y="1201"/>
              </a:cxn>
              <a:cxn ang="0">
                <a:pos x="1690" y="1117"/>
              </a:cxn>
              <a:cxn ang="0">
                <a:pos x="1723" y="1019"/>
              </a:cxn>
              <a:cxn ang="0">
                <a:pos x="1777" y="935"/>
              </a:cxn>
              <a:cxn ang="0">
                <a:pos x="1850" y="865"/>
              </a:cxn>
              <a:cxn ang="0">
                <a:pos x="1937" y="814"/>
              </a:cxn>
              <a:cxn ang="0">
                <a:pos x="2037" y="786"/>
              </a:cxn>
              <a:cxn ang="0">
                <a:pos x="2122" y="782"/>
              </a:cxn>
              <a:cxn ang="0">
                <a:pos x="2225" y="801"/>
              </a:cxn>
              <a:cxn ang="0">
                <a:pos x="2318" y="842"/>
              </a:cxn>
              <a:cxn ang="0">
                <a:pos x="2397" y="905"/>
              </a:cxn>
              <a:cxn ang="0">
                <a:pos x="2460" y="984"/>
              </a:cxn>
              <a:cxn ang="0">
                <a:pos x="2501" y="1077"/>
              </a:cxn>
              <a:cxn ang="0">
                <a:pos x="2520" y="1179"/>
              </a:cxn>
              <a:cxn ang="0">
                <a:pos x="2516" y="1265"/>
              </a:cxn>
              <a:cxn ang="0">
                <a:pos x="2488" y="1365"/>
              </a:cxn>
              <a:cxn ang="0">
                <a:pos x="2437" y="1452"/>
              </a:cxn>
              <a:cxn ang="0">
                <a:pos x="2367" y="1525"/>
              </a:cxn>
              <a:cxn ang="0">
                <a:pos x="2283" y="1579"/>
              </a:cxn>
              <a:cxn ang="0">
                <a:pos x="2185" y="1612"/>
              </a:cxn>
              <a:cxn ang="0">
                <a:pos x="2101" y="1621"/>
              </a:cxn>
              <a:cxn ang="0">
                <a:pos x="1250" y="1981"/>
              </a:cxn>
              <a:cxn ang="0">
                <a:pos x="630" y="1776"/>
              </a:cxn>
              <a:cxn ang="0">
                <a:pos x="337" y="2137"/>
              </a:cxn>
              <a:cxn ang="0">
                <a:pos x="189" y="2567"/>
              </a:cxn>
              <a:cxn ang="0">
                <a:pos x="210" y="3034"/>
              </a:cxn>
              <a:cxn ang="0">
                <a:pos x="830" y="3240"/>
              </a:cxn>
              <a:cxn ang="0">
                <a:pos x="1123" y="2880"/>
              </a:cxn>
              <a:cxn ang="0">
                <a:pos x="1270" y="2450"/>
              </a:cxn>
              <a:cxn ang="0">
                <a:pos x="684" y="2676"/>
              </a:cxn>
              <a:cxn ang="0">
                <a:pos x="609" y="2640"/>
              </a:cxn>
              <a:cxn ang="0">
                <a:pos x="561" y="2575"/>
              </a:cxn>
              <a:cxn ang="0">
                <a:pos x="548" y="2508"/>
              </a:cxn>
              <a:cxn ang="0">
                <a:pos x="568" y="2427"/>
              </a:cxn>
              <a:cxn ang="0">
                <a:pos x="623" y="2366"/>
              </a:cxn>
              <a:cxn ang="0">
                <a:pos x="701" y="2338"/>
              </a:cxn>
              <a:cxn ang="0">
                <a:pos x="769" y="2345"/>
              </a:cxn>
              <a:cxn ang="0">
                <a:pos x="839" y="2388"/>
              </a:cxn>
              <a:cxn ang="0">
                <a:pos x="882" y="2458"/>
              </a:cxn>
              <a:cxn ang="0">
                <a:pos x="888" y="2526"/>
              </a:cxn>
              <a:cxn ang="0">
                <a:pos x="861" y="2604"/>
              </a:cxn>
              <a:cxn ang="0">
                <a:pos x="800" y="2658"/>
              </a:cxn>
              <a:cxn ang="0">
                <a:pos x="718" y="2679"/>
              </a:cxn>
            </a:cxnLst>
            <a:rect l="0" t="0" r="r" b="b"/>
            <a:pathLst>
              <a:path w="3300" h="3240">
                <a:moveTo>
                  <a:pt x="2988" y="1104"/>
                </a:moveTo>
                <a:lnTo>
                  <a:pt x="3300" y="1002"/>
                </a:lnTo>
                <a:lnTo>
                  <a:pt x="3193" y="674"/>
                </a:lnTo>
                <a:lnTo>
                  <a:pt x="2881" y="775"/>
                </a:lnTo>
                <a:lnTo>
                  <a:pt x="2762" y="601"/>
                </a:lnTo>
                <a:lnTo>
                  <a:pt x="2954" y="336"/>
                </a:lnTo>
                <a:lnTo>
                  <a:pt x="2674" y="133"/>
                </a:lnTo>
                <a:lnTo>
                  <a:pt x="2482" y="398"/>
                </a:lnTo>
                <a:lnTo>
                  <a:pt x="2283" y="327"/>
                </a:lnTo>
                <a:lnTo>
                  <a:pt x="2283" y="0"/>
                </a:lnTo>
                <a:lnTo>
                  <a:pt x="1937" y="0"/>
                </a:lnTo>
                <a:lnTo>
                  <a:pt x="1937" y="327"/>
                </a:lnTo>
                <a:lnTo>
                  <a:pt x="1734" y="387"/>
                </a:lnTo>
                <a:lnTo>
                  <a:pt x="1542" y="121"/>
                </a:lnTo>
                <a:lnTo>
                  <a:pt x="1262" y="325"/>
                </a:lnTo>
                <a:lnTo>
                  <a:pt x="1454" y="591"/>
                </a:lnTo>
                <a:lnTo>
                  <a:pt x="1326" y="758"/>
                </a:lnTo>
                <a:lnTo>
                  <a:pt x="1014" y="657"/>
                </a:lnTo>
                <a:lnTo>
                  <a:pt x="907" y="985"/>
                </a:lnTo>
                <a:lnTo>
                  <a:pt x="1219" y="1087"/>
                </a:lnTo>
                <a:lnTo>
                  <a:pt x="1214" y="1298"/>
                </a:lnTo>
                <a:lnTo>
                  <a:pt x="902" y="1399"/>
                </a:lnTo>
                <a:lnTo>
                  <a:pt x="1009" y="1728"/>
                </a:lnTo>
                <a:lnTo>
                  <a:pt x="1321" y="1627"/>
                </a:lnTo>
                <a:lnTo>
                  <a:pt x="1440" y="1801"/>
                </a:lnTo>
                <a:lnTo>
                  <a:pt x="1248" y="2066"/>
                </a:lnTo>
                <a:lnTo>
                  <a:pt x="1526" y="2269"/>
                </a:lnTo>
                <a:lnTo>
                  <a:pt x="1720" y="2004"/>
                </a:lnTo>
                <a:lnTo>
                  <a:pt x="1919" y="2075"/>
                </a:lnTo>
                <a:lnTo>
                  <a:pt x="1919" y="2402"/>
                </a:lnTo>
                <a:lnTo>
                  <a:pt x="2265" y="2403"/>
                </a:lnTo>
                <a:lnTo>
                  <a:pt x="2265" y="2075"/>
                </a:lnTo>
                <a:lnTo>
                  <a:pt x="2467" y="2015"/>
                </a:lnTo>
                <a:lnTo>
                  <a:pt x="2660" y="2281"/>
                </a:lnTo>
                <a:lnTo>
                  <a:pt x="2940" y="2077"/>
                </a:lnTo>
                <a:lnTo>
                  <a:pt x="2747" y="1811"/>
                </a:lnTo>
                <a:lnTo>
                  <a:pt x="2876" y="1645"/>
                </a:lnTo>
                <a:lnTo>
                  <a:pt x="3188" y="1746"/>
                </a:lnTo>
                <a:lnTo>
                  <a:pt x="3295" y="1416"/>
                </a:lnTo>
                <a:lnTo>
                  <a:pt x="2983" y="1315"/>
                </a:lnTo>
                <a:lnTo>
                  <a:pt x="2988" y="1104"/>
                </a:lnTo>
                <a:close/>
                <a:moveTo>
                  <a:pt x="2101" y="1621"/>
                </a:moveTo>
                <a:lnTo>
                  <a:pt x="2101" y="1621"/>
                </a:lnTo>
                <a:lnTo>
                  <a:pt x="2079" y="1620"/>
                </a:lnTo>
                <a:lnTo>
                  <a:pt x="2058" y="1619"/>
                </a:lnTo>
                <a:lnTo>
                  <a:pt x="2037" y="1616"/>
                </a:lnTo>
                <a:lnTo>
                  <a:pt x="2016" y="1612"/>
                </a:lnTo>
                <a:lnTo>
                  <a:pt x="1996" y="1608"/>
                </a:lnTo>
                <a:lnTo>
                  <a:pt x="1976" y="1601"/>
                </a:lnTo>
                <a:lnTo>
                  <a:pt x="1957" y="1595"/>
                </a:lnTo>
                <a:lnTo>
                  <a:pt x="1937" y="1588"/>
                </a:lnTo>
                <a:lnTo>
                  <a:pt x="1919" y="1579"/>
                </a:lnTo>
                <a:lnTo>
                  <a:pt x="1901" y="1570"/>
                </a:lnTo>
                <a:lnTo>
                  <a:pt x="1884" y="1560"/>
                </a:lnTo>
                <a:lnTo>
                  <a:pt x="1866" y="1549"/>
                </a:lnTo>
                <a:lnTo>
                  <a:pt x="1850" y="1538"/>
                </a:lnTo>
                <a:lnTo>
                  <a:pt x="1834" y="1525"/>
                </a:lnTo>
                <a:lnTo>
                  <a:pt x="1819" y="1512"/>
                </a:lnTo>
                <a:lnTo>
                  <a:pt x="1804" y="1498"/>
                </a:lnTo>
                <a:lnTo>
                  <a:pt x="1790" y="1483"/>
                </a:lnTo>
                <a:lnTo>
                  <a:pt x="1777" y="1468"/>
                </a:lnTo>
                <a:lnTo>
                  <a:pt x="1764" y="1452"/>
                </a:lnTo>
                <a:lnTo>
                  <a:pt x="1753" y="1436"/>
                </a:lnTo>
                <a:lnTo>
                  <a:pt x="1742" y="1418"/>
                </a:lnTo>
                <a:lnTo>
                  <a:pt x="1732" y="1401"/>
                </a:lnTo>
                <a:lnTo>
                  <a:pt x="1723" y="1383"/>
                </a:lnTo>
                <a:lnTo>
                  <a:pt x="1714" y="1365"/>
                </a:lnTo>
                <a:lnTo>
                  <a:pt x="1707" y="1345"/>
                </a:lnTo>
                <a:lnTo>
                  <a:pt x="1700" y="1326"/>
                </a:lnTo>
                <a:lnTo>
                  <a:pt x="1694" y="1306"/>
                </a:lnTo>
                <a:lnTo>
                  <a:pt x="1690" y="1286"/>
                </a:lnTo>
                <a:lnTo>
                  <a:pt x="1686" y="1265"/>
                </a:lnTo>
                <a:lnTo>
                  <a:pt x="1683" y="1244"/>
                </a:lnTo>
                <a:lnTo>
                  <a:pt x="1682" y="1223"/>
                </a:lnTo>
                <a:lnTo>
                  <a:pt x="1681" y="1201"/>
                </a:lnTo>
                <a:lnTo>
                  <a:pt x="1681" y="1201"/>
                </a:lnTo>
                <a:lnTo>
                  <a:pt x="1682" y="1179"/>
                </a:lnTo>
                <a:lnTo>
                  <a:pt x="1683" y="1158"/>
                </a:lnTo>
                <a:lnTo>
                  <a:pt x="1686" y="1137"/>
                </a:lnTo>
                <a:lnTo>
                  <a:pt x="1690" y="1117"/>
                </a:lnTo>
                <a:lnTo>
                  <a:pt x="1694" y="1096"/>
                </a:lnTo>
                <a:lnTo>
                  <a:pt x="1700" y="1077"/>
                </a:lnTo>
                <a:lnTo>
                  <a:pt x="1707" y="1057"/>
                </a:lnTo>
                <a:lnTo>
                  <a:pt x="1714" y="1037"/>
                </a:lnTo>
                <a:lnTo>
                  <a:pt x="1723" y="1019"/>
                </a:lnTo>
                <a:lnTo>
                  <a:pt x="1732" y="1001"/>
                </a:lnTo>
                <a:lnTo>
                  <a:pt x="1742" y="984"/>
                </a:lnTo>
                <a:lnTo>
                  <a:pt x="1753" y="966"/>
                </a:lnTo>
                <a:lnTo>
                  <a:pt x="1764" y="950"/>
                </a:lnTo>
                <a:lnTo>
                  <a:pt x="1777" y="935"/>
                </a:lnTo>
                <a:lnTo>
                  <a:pt x="1790" y="919"/>
                </a:lnTo>
                <a:lnTo>
                  <a:pt x="1804" y="905"/>
                </a:lnTo>
                <a:lnTo>
                  <a:pt x="1819" y="890"/>
                </a:lnTo>
                <a:lnTo>
                  <a:pt x="1834" y="877"/>
                </a:lnTo>
                <a:lnTo>
                  <a:pt x="1850" y="865"/>
                </a:lnTo>
                <a:lnTo>
                  <a:pt x="1866" y="853"/>
                </a:lnTo>
                <a:lnTo>
                  <a:pt x="1884" y="842"/>
                </a:lnTo>
                <a:lnTo>
                  <a:pt x="1901" y="833"/>
                </a:lnTo>
                <a:lnTo>
                  <a:pt x="1919" y="823"/>
                </a:lnTo>
                <a:lnTo>
                  <a:pt x="1937" y="814"/>
                </a:lnTo>
                <a:lnTo>
                  <a:pt x="1957" y="807"/>
                </a:lnTo>
                <a:lnTo>
                  <a:pt x="1976" y="801"/>
                </a:lnTo>
                <a:lnTo>
                  <a:pt x="1996" y="795"/>
                </a:lnTo>
                <a:lnTo>
                  <a:pt x="2016" y="790"/>
                </a:lnTo>
                <a:lnTo>
                  <a:pt x="2037" y="786"/>
                </a:lnTo>
                <a:lnTo>
                  <a:pt x="2058" y="783"/>
                </a:lnTo>
                <a:lnTo>
                  <a:pt x="2079" y="782"/>
                </a:lnTo>
                <a:lnTo>
                  <a:pt x="2101" y="781"/>
                </a:lnTo>
                <a:lnTo>
                  <a:pt x="2101" y="781"/>
                </a:lnTo>
                <a:lnTo>
                  <a:pt x="2122" y="782"/>
                </a:lnTo>
                <a:lnTo>
                  <a:pt x="2144" y="783"/>
                </a:lnTo>
                <a:lnTo>
                  <a:pt x="2165" y="786"/>
                </a:lnTo>
                <a:lnTo>
                  <a:pt x="2185" y="790"/>
                </a:lnTo>
                <a:lnTo>
                  <a:pt x="2206" y="795"/>
                </a:lnTo>
                <a:lnTo>
                  <a:pt x="2225" y="801"/>
                </a:lnTo>
                <a:lnTo>
                  <a:pt x="2245" y="807"/>
                </a:lnTo>
                <a:lnTo>
                  <a:pt x="2265" y="814"/>
                </a:lnTo>
                <a:lnTo>
                  <a:pt x="2283" y="823"/>
                </a:lnTo>
                <a:lnTo>
                  <a:pt x="2301" y="833"/>
                </a:lnTo>
                <a:lnTo>
                  <a:pt x="2318" y="842"/>
                </a:lnTo>
                <a:lnTo>
                  <a:pt x="2336" y="853"/>
                </a:lnTo>
                <a:lnTo>
                  <a:pt x="2352" y="865"/>
                </a:lnTo>
                <a:lnTo>
                  <a:pt x="2367" y="877"/>
                </a:lnTo>
                <a:lnTo>
                  <a:pt x="2383" y="890"/>
                </a:lnTo>
                <a:lnTo>
                  <a:pt x="2397" y="905"/>
                </a:lnTo>
                <a:lnTo>
                  <a:pt x="2412" y="919"/>
                </a:lnTo>
                <a:lnTo>
                  <a:pt x="2425" y="935"/>
                </a:lnTo>
                <a:lnTo>
                  <a:pt x="2437" y="950"/>
                </a:lnTo>
                <a:lnTo>
                  <a:pt x="2449" y="966"/>
                </a:lnTo>
                <a:lnTo>
                  <a:pt x="2460" y="984"/>
                </a:lnTo>
                <a:lnTo>
                  <a:pt x="2469" y="1001"/>
                </a:lnTo>
                <a:lnTo>
                  <a:pt x="2479" y="1019"/>
                </a:lnTo>
                <a:lnTo>
                  <a:pt x="2488" y="1037"/>
                </a:lnTo>
                <a:lnTo>
                  <a:pt x="2495" y="1057"/>
                </a:lnTo>
                <a:lnTo>
                  <a:pt x="2501" y="1077"/>
                </a:lnTo>
                <a:lnTo>
                  <a:pt x="2507" y="1096"/>
                </a:lnTo>
                <a:lnTo>
                  <a:pt x="2512" y="1117"/>
                </a:lnTo>
                <a:lnTo>
                  <a:pt x="2516" y="1137"/>
                </a:lnTo>
                <a:lnTo>
                  <a:pt x="2519" y="1158"/>
                </a:lnTo>
                <a:lnTo>
                  <a:pt x="2520" y="1179"/>
                </a:lnTo>
                <a:lnTo>
                  <a:pt x="2521" y="1201"/>
                </a:lnTo>
                <a:lnTo>
                  <a:pt x="2521" y="1201"/>
                </a:lnTo>
                <a:lnTo>
                  <a:pt x="2520" y="1223"/>
                </a:lnTo>
                <a:lnTo>
                  <a:pt x="2519" y="1244"/>
                </a:lnTo>
                <a:lnTo>
                  <a:pt x="2516" y="1265"/>
                </a:lnTo>
                <a:lnTo>
                  <a:pt x="2512" y="1286"/>
                </a:lnTo>
                <a:lnTo>
                  <a:pt x="2507" y="1306"/>
                </a:lnTo>
                <a:lnTo>
                  <a:pt x="2501" y="1326"/>
                </a:lnTo>
                <a:lnTo>
                  <a:pt x="2495" y="1345"/>
                </a:lnTo>
                <a:lnTo>
                  <a:pt x="2488" y="1365"/>
                </a:lnTo>
                <a:lnTo>
                  <a:pt x="2479" y="1383"/>
                </a:lnTo>
                <a:lnTo>
                  <a:pt x="2469" y="1401"/>
                </a:lnTo>
                <a:lnTo>
                  <a:pt x="2460" y="1418"/>
                </a:lnTo>
                <a:lnTo>
                  <a:pt x="2449" y="1436"/>
                </a:lnTo>
                <a:lnTo>
                  <a:pt x="2437" y="1452"/>
                </a:lnTo>
                <a:lnTo>
                  <a:pt x="2425" y="1468"/>
                </a:lnTo>
                <a:lnTo>
                  <a:pt x="2412" y="1483"/>
                </a:lnTo>
                <a:lnTo>
                  <a:pt x="2397" y="1498"/>
                </a:lnTo>
                <a:lnTo>
                  <a:pt x="2383" y="1512"/>
                </a:lnTo>
                <a:lnTo>
                  <a:pt x="2367" y="1525"/>
                </a:lnTo>
                <a:lnTo>
                  <a:pt x="2352" y="1538"/>
                </a:lnTo>
                <a:lnTo>
                  <a:pt x="2336" y="1549"/>
                </a:lnTo>
                <a:lnTo>
                  <a:pt x="2318" y="1560"/>
                </a:lnTo>
                <a:lnTo>
                  <a:pt x="2301" y="1570"/>
                </a:lnTo>
                <a:lnTo>
                  <a:pt x="2283" y="1579"/>
                </a:lnTo>
                <a:lnTo>
                  <a:pt x="2265" y="1588"/>
                </a:lnTo>
                <a:lnTo>
                  <a:pt x="2245" y="1595"/>
                </a:lnTo>
                <a:lnTo>
                  <a:pt x="2225" y="1601"/>
                </a:lnTo>
                <a:lnTo>
                  <a:pt x="2206" y="1608"/>
                </a:lnTo>
                <a:lnTo>
                  <a:pt x="2185" y="1612"/>
                </a:lnTo>
                <a:lnTo>
                  <a:pt x="2165" y="1616"/>
                </a:lnTo>
                <a:lnTo>
                  <a:pt x="2144" y="1619"/>
                </a:lnTo>
                <a:lnTo>
                  <a:pt x="2122" y="1620"/>
                </a:lnTo>
                <a:lnTo>
                  <a:pt x="2101" y="1621"/>
                </a:lnTo>
                <a:lnTo>
                  <a:pt x="2101" y="1621"/>
                </a:lnTo>
                <a:close/>
                <a:moveTo>
                  <a:pt x="1460" y="2388"/>
                </a:moveTo>
                <a:lnTo>
                  <a:pt x="1395" y="2187"/>
                </a:lnTo>
                <a:lnTo>
                  <a:pt x="1204" y="2249"/>
                </a:lnTo>
                <a:lnTo>
                  <a:pt x="1132" y="2143"/>
                </a:lnTo>
                <a:lnTo>
                  <a:pt x="1250" y="1981"/>
                </a:lnTo>
                <a:lnTo>
                  <a:pt x="1079" y="1858"/>
                </a:lnTo>
                <a:lnTo>
                  <a:pt x="961" y="2019"/>
                </a:lnTo>
                <a:lnTo>
                  <a:pt x="840" y="1976"/>
                </a:lnTo>
                <a:lnTo>
                  <a:pt x="840" y="1776"/>
                </a:lnTo>
                <a:lnTo>
                  <a:pt x="630" y="1776"/>
                </a:lnTo>
                <a:lnTo>
                  <a:pt x="630" y="1976"/>
                </a:lnTo>
                <a:lnTo>
                  <a:pt x="506" y="2012"/>
                </a:lnTo>
                <a:lnTo>
                  <a:pt x="389" y="1852"/>
                </a:lnTo>
                <a:lnTo>
                  <a:pt x="219" y="1975"/>
                </a:lnTo>
                <a:lnTo>
                  <a:pt x="337" y="2137"/>
                </a:lnTo>
                <a:lnTo>
                  <a:pt x="258" y="2239"/>
                </a:lnTo>
                <a:lnTo>
                  <a:pt x="68" y="2177"/>
                </a:lnTo>
                <a:lnTo>
                  <a:pt x="3" y="2376"/>
                </a:lnTo>
                <a:lnTo>
                  <a:pt x="192" y="2438"/>
                </a:lnTo>
                <a:lnTo>
                  <a:pt x="189" y="2567"/>
                </a:lnTo>
                <a:lnTo>
                  <a:pt x="0" y="2629"/>
                </a:lnTo>
                <a:lnTo>
                  <a:pt x="65" y="2829"/>
                </a:lnTo>
                <a:lnTo>
                  <a:pt x="254" y="2768"/>
                </a:lnTo>
                <a:lnTo>
                  <a:pt x="327" y="2874"/>
                </a:lnTo>
                <a:lnTo>
                  <a:pt x="210" y="3034"/>
                </a:lnTo>
                <a:lnTo>
                  <a:pt x="380" y="3159"/>
                </a:lnTo>
                <a:lnTo>
                  <a:pt x="497" y="2997"/>
                </a:lnTo>
                <a:lnTo>
                  <a:pt x="619" y="3040"/>
                </a:lnTo>
                <a:lnTo>
                  <a:pt x="619" y="3240"/>
                </a:lnTo>
                <a:lnTo>
                  <a:pt x="830" y="3240"/>
                </a:lnTo>
                <a:lnTo>
                  <a:pt x="830" y="3040"/>
                </a:lnTo>
                <a:lnTo>
                  <a:pt x="953" y="3003"/>
                </a:lnTo>
                <a:lnTo>
                  <a:pt x="1069" y="3165"/>
                </a:lnTo>
                <a:lnTo>
                  <a:pt x="1240" y="3041"/>
                </a:lnTo>
                <a:lnTo>
                  <a:pt x="1123" y="2880"/>
                </a:lnTo>
                <a:lnTo>
                  <a:pt x="1201" y="2778"/>
                </a:lnTo>
                <a:lnTo>
                  <a:pt x="1391" y="2840"/>
                </a:lnTo>
                <a:lnTo>
                  <a:pt x="1456" y="2639"/>
                </a:lnTo>
                <a:lnTo>
                  <a:pt x="1266" y="2577"/>
                </a:lnTo>
                <a:lnTo>
                  <a:pt x="1270" y="2450"/>
                </a:lnTo>
                <a:lnTo>
                  <a:pt x="1460" y="2388"/>
                </a:lnTo>
                <a:close/>
                <a:moveTo>
                  <a:pt x="718" y="2679"/>
                </a:moveTo>
                <a:lnTo>
                  <a:pt x="718" y="2679"/>
                </a:lnTo>
                <a:lnTo>
                  <a:pt x="701" y="2678"/>
                </a:lnTo>
                <a:lnTo>
                  <a:pt x="684" y="2676"/>
                </a:lnTo>
                <a:lnTo>
                  <a:pt x="668" y="2672"/>
                </a:lnTo>
                <a:lnTo>
                  <a:pt x="652" y="2666"/>
                </a:lnTo>
                <a:lnTo>
                  <a:pt x="637" y="2658"/>
                </a:lnTo>
                <a:lnTo>
                  <a:pt x="623" y="2650"/>
                </a:lnTo>
                <a:lnTo>
                  <a:pt x="609" y="2640"/>
                </a:lnTo>
                <a:lnTo>
                  <a:pt x="598" y="2630"/>
                </a:lnTo>
                <a:lnTo>
                  <a:pt x="587" y="2617"/>
                </a:lnTo>
                <a:lnTo>
                  <a:pt x="576" y="2604"/>
                </a:lnTo>
                <a:lnTo>
                  <a:pt x="568" y="2590"/>
                </a:lnTo>
                <a:lnTo>
                  <a:pt x="561" y="2575"/>
                </a:lnTo>
                <a:lnTo>
                  <a:pt x="555" y="2559"/>
                </a:lnTo>
                <a:lnTo>
                  <a:pt x="551" y="2543"/>
                </a:lnTo>
                <a:lnTo>
                  <a:pt x="549" y="2526"/>
                </a:lnTo>
                <a:lnTo>
                  <a:pt x="548" y="2508"/>
                </a:lnTo>
                <a:lnTo>
                  <a:pt x="548" y="2508"/>
                </a:lnTo>
                <a:lnTo>
                  <a:pt x="549" y="2491"/>
                </a:lnTo>
                <a:lnTo>
                  <a:pt x="551" y="2474"/>
                </a:lnTo>
                <a:lnTo>
                  <a:pt x="555" y="2458"/>
                </a:lnTo>
                <a:lnTo>
                  <a:pt x="561" y="2441"/>
                </a:lnTo>
                <a:lnTo>
                  <a:pt x="568" y="2427"/>
                </a:lnTo>
                <a:lnTo>
                  <a:pt x="576" y="2413"/>
                </a:lnTo>
                <a:lnTo>
                  <a:pt x="587" y="2399"/>
                </a:lnTo>
                <a:lnTo>
                  <a:pt x="598" y="2388"/>
                </a:lnTo>
                <a:lnTo>
                  <a:pt x="609" y="2376"/>
                </a:lnTo>
                <a:lnTo>
                  <a:pt x="623" y="2366"/>
                </a:lnTo>
                <a:lnTo>
                  <a:pt x="637" y="2358"/>
                </a:lnTo>
                <a:lnTo>
                  <a:pt x="652" y="2351"/>
                </a:lnTo>
                <a:lnTo>
                  <a:pt x="668" y="2345"/>
                </a:lnTo>
                <a:lnTo>
                  <a:pt x="684" y="2340"/>
                </a:lnTo>
                <a:lnTo>
                  <a:pt x="701" y="2338"/>
                </a:lnTo>
                <a:lnTo>
                  <a:pt x="718" y="2337"/>
                </a:lnTo>
                <a:lnTo>
                  <a:pt x="718" y="2337"/>
                </a:lnTo>
                <a:lnTo>
                  <a:pt x="736" y="2338"/>
                </a:lnTo>
                <a:lnTo>
                  <a:pt x="752" y="2340"/>
                </a:lnTo>
                <a:lnTo>
                  <a:pt x="769" y="2345"/>
                </a:lnTo>
                <a:lnTo>
                  <a:pt x="785" y="2351"/>
                </a:lnTo>
                <a:lnTo>
                  <a:pt x="800" y="2358"/>
                </a:lnTo>
                <a:lnTo>
                  <a:pt x="814" y="2366"/>
                </a:lnTo>
                <a:lnTo>
                  <a:pt x="828" y="2376"/>
                </a:lnTo>
                <a:lnTo>
                  <a:pt x="839" y="2388"/>
                </a:lnTo>
                <a:lnTo>
                  <a:pt x="850" y="2399"/>
                </a:lnTo>
                <a:lnTo>
                  <a:pt x="861" y="2413"/>
                </a:lnTo>
                <a:lnTo>
                  <a:pt x="869" y="2427"/>
                </a:lnTo>
                <a:lnTo>
                  <a:pt x="876" y="2441"/>
                </a:lnTo>
                <a:lnTo>
                  <a:pt x="882" y="2458"/>
                </a:lnTo>
                <a:lnTo>
                  <a:pt x="886" y="2474"/>
                </a:lnTo>
                <a:lnTo>
                  <a:pt x="888" y="2491"/>
                </a:lnTo>
                <a:lnTo>
                  <a:pt x="889" y="2508"/>
                </a:lnTo>
                <a:lnTo>
                  <a:pt x="889" y="2508"/>
                </a:lnTo>
                <a:lnTo>
                  <a:pt x="888" y="2526"/>
                </a:lnTo>
                <a:lnTo>
                  <a:pt x="886" y="2543"/>
                </a:lnTo>
                <a:lnTo>
                  <a:pt x="882" y="2559"/>
                </a:lnTo>
                <a:lnTo>
                  <a:pt x="876" y="2575"/>
                </a:lnTo>
                <a:lnTo>
                  <a:pt x="869" y="2590"/>
                </a:lnTo>
                <a:lnTo>
                  <a:pt x="861" y="2604"/>
                </a:lnTo>
                <a:lnTo>
                  <a:pt x="850" y="2617"/>
                </a:lnTo>
                <a:lnTo>
                  <a:pt x="839" y="2630"/>
                </a:lnTo>
                <a:lnTo>
                  <a:pt x="828" y="2640"/>
                </a:lnTo>
                <a:lnTo>
                  <a:pt x="814" y="2650"/>
                </a:lnTo>
                <a:lnTo>
                  <a:pt x="800" y="2658"/>
                </a:lnTo>
                <a:lnTo>
                  <a:pt x="785" y="2666"/>
                </a:lnTo>
                <a:lnTo>
                  <a:pt x="769" y="2672"/>
                </a:lnTo>
                <a:lnTo>
                  <a:pt x="752" y="2676"/>
                </a:lnTo>
                <a:lnTo>
                  <a:pt x="736" y="2678"/>
                </a:lnTo>
                <a:lnTo>
                  <a:pt x="718" y="2679"/>
                </a:lnTo>
                <a:lnTo>
                  <a:pt x="718" y="2679"/>
                </a:lnTo>
                <a:close/>
              </a:path>
            </a:pathLst>
          </a:custGeom>
          <a:solidFill>
            <a:schemeClr val="accent4">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sp>
        <p:nvSpPr>
          <p:cNvPr id="72" name="Freihandform 18" descr="Flussdiagrammsymbol"/>
          <p:cNvSpPr>
            <a:spLocks/>
          </p:cNvSpPr>
          <p:nvPr userDrawn="1"/>
        </p:nvSpPr>
        <p:spPr bwMode="auto">
          <a:xfrm>
            <a:off x="343930" y="2518662"/>
            <a:ext cx="941787" cy="597062"/>
          </a:xfrm>
          <a:custGeom>
            <a:avLst/>
            <a:gdLst/>
            <a:ahLst/>
            <a:cxnLst>
              <a:cxn ang="0">
                <a:pos x="2952" y="1466"/>
              </a:cxn>
              <a:cxn ang="0">
                <a:pos x="2952" y="1102"/>
              </a:cxn>
              <a:cxn ang="0">
                <a:pos x="1727" y="1102"/>
              </a:cxn>
              <a:cxn ang="0">
                <a:pos x="1727" y="822"/>
              </a:cxn>
              <a:cxn ang="0">
                <a:pos x="2270" y="822"/>
              </a:cxn>
              <a:cxn ang="0">
                <a:pos x="2270" y="0"/>
              </a:cxn>
              <a:cxn ang="0">
                <a:pos x="1073" y="0"/>
              </a:cxn>
              <a:cxn ang="0">
                <a:pos x="1073" y="822"/>
              </a:cxn>
              <a:cxn ang="0">
                <a:pos x="1615" y="822"/>
              </a:cxn>
              <a:cxn ang="0">
                <a:pos x="1615" y="1102"/>
              </a:cxn>
              <a:cxn ang="0">
                <a:pos x="392" y="1102"/>
              </a:cxn>
              <a:cxn ang="0">
                <a:pos x="392" y="1466"/>
              </a:cxn>
              <a:cxn ang="0">
                <a:pos x="0" y="1466"/>
              </a:cxn>
              <a:cxn ang="0">
                <a:pos x="0" y="2120"/>
              </a:cxn>
              <a:cxn ang="0">
                <a:pos x="951" y="2120"/>
              </a:cxn>
              <a:cxn ang="0">
                <a:pos x="951" y="1466"/>
              </a:cxn>
              <a:cxn ang="0">
                <a:pos x="504" y="1466"/>
              </a:cxn>
              <a:cxn ang="0">
                <a:pos x="504" y="1214"/>
              </a:cxn>
              <a:cxn ang="0">
                <a:pos x="1615" y="1214"/>
              </a:cxn>
              <a:cxn ang="0">
                <a:pos x="1615" y="1466"/>
              </a:cxn>
              <a:cxn ang="0">
                <a:pos x="1196" y="1466"/>
              </a:cxn>
              <a:cxn ang="0">
                <a:pos x="1196" y="2120"/>
              </a:cxn>
              <a:cxn ang="0">
                <a:pos x="2147" y="2120"/>
              </a:cxn>
              <a:cxn ang="0">
                <a:pos x="2147" y="1466"/>
              </a:cxn>
              <a:cxn ang="0">
                <a:pos x="1727" y="1466"/>
              </a:cxn>
              <a:cxn ang="0">
                <a:pos x="1727" y="1214"/>
              </a:cxn>
              <a:cxn ang="0">
                <a:pos x="2840" y="1214"/>
              </a:cxn>
              <a:cxn ang="0">
                <a:pos x="2840" y="1466"/>
              </a:cxn>
              <a:cxn ang="0">
                <a:pos x="2393" y="1466"/>
              </a:cxn>
              <a:cxn ang="0">
                <a:pos x="2393" y="2120"/>
              </a:cxn>
              <a:cxn ang="0">
                <a:pos x="3344" y="2120"/>
              </a:cxn>
              <a:cxn ang="0">
                <a:pos x="3344" y="1466"/>
              </a:cxn>
              <a:cxn ang="0">
                <a:pos x="2952" y="1466"/>
              </a:cxn>
            </a:cxnLst>
            <a:rect l="0" t="0" r="r" b="b"/>
            <a:pathLst>
              <a:path w="3344" h="2120">
                <a:moveTo>
                  <a:pt x="2952" y="1466"/>
                </a:moveTo>
                <a:lnTo>
                  <a:pt x="2952" y="1102"/>
                </a:lnTo>
                <a:lnTo>
                  <a:pt x="1727" y="1102"/>
                </a:lnTo>
                <a:lnTo>
                  <a:pt x="1727" y="822"/>
                </a:lnTo>
                <a:lnTo>
                  <a:pt x="2270" y="822"/>
                </a:lnTo>
                <a:lnTo>
                  <a:pt x="2270" y="0"/>
                </a:lnTo>
                <a:lnTo>
                  <a:pt x="1073" y="0"/>
                </a:lnTo>
                <a:lnTo>
                  <a:pt x="1073" y="822"/>
                </a:lnTo>
                <a:lnTo>
                  <a:pt x="1615" y="822"/>
                </a:lnTo>
                <a:lnTo>
                  <a:pt x="1615" y="1102"/>
                </a:lnTo>
                <a:lnTo>
                  <a:pt x="392" y="1102"/>
                </a:lnTo>
                <a:lnTo>
                  <a:pt x="392" y="1466"/>
                </a:lnTo>
                <a:lnTo>
                  <a:pt x="0" y="1466"/>
                </a:lnTo>
                <a:lnTo>
                  <a:pt x="0" y="2120"/>
                </a:lnTo>
                <a:lnTo>
                  <a:pt x="951" y="2120"/>
                </a:lnTo>
                <a:lnTo>
                  <a:pt x="951" y="1466"/>
                </a:lnTo>
                <a:lnTo>
                  <a:pt x="504" y="1466"/>
                </a:lnTo>
                <a:lnTo>
                  <a:pt x="504" y="1214"/>
                </a:lnTo>
                <a:lnTo>
                  <a:pt x="1615" y="1214"/>
                </a:lnTo>
                <a:lnTo>
                  <a:pt x="1615" y="1466"/>
                </a:lnTo>
                <a:lnTo>
                  <a:pt x="1196" y="1466"/>
                </a:lnTo>
                <a:lnTo>
                  <a:pt x="1196" y="2120"/>
                </a:lnTo>
                <a:lnTo>
                  <a:pt x="2147" y="2120"/>
                </a:lnTo>
                <a:lnTo>
                  <a:pt x="2147" y="1466"/>
                </a:lnTo>
                <a:lnTo>
                  <a:pt x="1727" y="1466"/>
                </a:lnTo>
                <a:lnTo>
                  <a:pt x="1727" y="1214"/>
                </a:lnTo>
                <a:lnTo>
                  <a:pt x="2840" y="1214"/>
                </a:lnTo>
                <a:lnTo>
                  <a:pt x="2840" y="1466"/>
                </a:lnTo>
                <a:lnTo>
                  <a:pt x="2393" y="1466"/>
                </a:lnTo>
                <a:lnTo>
                  <a:pt x="2393" y="2120"/>
                </a:lnTo>
                <a:lnTo>
                  <a:pt x="3344" y="2120"/>
                </a:lnTo>
                <a:lnTo>
                  <a:pt x="3344" y="1466"/>
                </a:lnTo>
                <a:lnTo>
                  <a:pt x="2952" y="1466"/>
                </a:lnTo>
                <a:close/>
              </a:path>
            </a:pathLst>
          </a:custGeom>
          <a:solidFill>
            <a:schemeClr val="accent2">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spTree>
    <p:extLst>
      <p:ext uri="{BB962C8B-B14F-4D97-AF65-F5344CB8AC3E}">
        <p14:creationId xmlns:p14="http://schemas.microsoft.com/office/powerpoint/2010/main" val="25457473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Leer">
    <p:spTree>
      <p:nvGrpSpPr>
        <p:cNvPr id="1" name=""/>
        <p:cNvGrpSpPr/>
        <p:nvPr/>
      </p:nvGrpSpPr>
      <p:grpSpPr>
        <a:xfrm>
          <a:off x="0" y="0"/>
          <a:ext cx="0" cy="0"/>
          <a:chOff x="0" y="0"/>
          <a:chExt cx="0" cy="0"/>
        </a:xfrm>
      </p:grpSpPr>
      <p:grpSp>
        <p:nvGrpSpPr>
          <p:cNvPr id="5" name="Gruppieren 4">
            <a:extLst>
              <a:ext uri="{FF2B5EF4-FFF2-40B4-BE49-F238E27FC236}">
                <a16:creationId xmlns:a16="http://schemas.microsoft.com/office/drawing/2014/main" id="{BE27CB52-5FCD-F146-AE98-5D36C008A7D9}"/>
              </a:ext>
            </a:extLst>
          </p:cNvPr>
          <p:cNvGrpSpPr/>
          <p:nvPr userDrawn="1"/>
        </p:nvGrpSpPr>
        <p:grpSpPr>
          <a:xfrm>
            <a:off x="914401" y="381000"/>
            <a:ext cx="10286999" cy="5898494"/>
            <a:chOff x="914401" y="381000"/>
            <a:chExt cx="10286999" cy="5898494"/>
          </a:xfrm>
        </p:grpSpPr>
        <p:sp>
          <p:nvSpPr>
            <p:cNvPr id="6" name="Freihandform 5">
              <a:extLst>
                <a:ext uri="{FF2B5EF4-FFF2-40B4-BE49-F238E27FC236}">
                  <a16:creationId xmlns:a16="http://schemas.microsoft.com/office/drawing/2014/main" id="{B2F99DF6-A203-9D44-9A6A-0AC1A58A2ED9}"/>
                </a:ext>
              </a:extLst>
            </p:cNvPr>
            <p:cNvSpPr>
              <a:spLocks/>
            </p:cNvSpPr>
            <p:nvPr/>
          </p:nvSpPr>
          <p:spPr bwMode="auto">
            <a:xfrm>
              <a:off x="9779656" y="381000"/>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8DC63F"/>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7" name="Rechteck 6">
              <a:extLst>
                <a:ext uri="{FF2B5EF4-FFF2-40B4-BE49-F238E27FC236}">
                  <a16:creationId xmlns:a16="http://schemas.microsoft.com/office/drawing/2014/main" id="{8BA5C25D-8B04-E449-8398-ED746F8F13F8}"/>
                </a:ext>
              </a:extLst>
            </p:cNvPr>
            <p:cNvSpPr>
              <a:spLocks noChangeArrowheads="1"/>
            </p:cNvSpPr>
            <p:nvPr/>
          </p:nvSpPr>
          <p:spPr bwMode="auto">
            <a:xfrm>
              <a:off x="6701157" y="381000"/>
              <a:ext cx="3200400" cy="1013737"/>
            </a:xfrm>
            <a:prstGeom prst="rect">
              <a:avLst/>
            </a:prstGeom>
            <a:solidFill>
              <a:schemeClr val="accent4">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8" name="Rechteck 6">
              <a:extLst>
                <a:ext uri="{FF2B5EF4-FFF2-40B4-BE49-F238E27FC236}">
                  <a16:creationId xmlns:a16="http://schemas.microsoft.com/office/drawing/2014/main" id="{04B6911B-F297-B44C-8316-87E47393E11F}"/>
                </a:ext>
              </a:extLst>
            </p:cNvPr>
            <p:cNvSpPr>
              <a:spLocks noChangeArrowheads="1"/>
            </p:cNvSpPr>
            <p:nvPr/>
          </p:nvSpPr>
          <p:spPr bwMode="auto">
            <a:xfrm>
              <a:off x="3581400" y="381000"/>
              <a:ext cx="3200400" cy="1013737"/>
            </a:xfrm>
            <a:prstGeom prst="rect">
              <a:avLst/>
            </a:pr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9" name="Freihandform 5">
              <a:extLst>
                <a:ext uri="{FF2B5EF4-FFF2-40B4-BE49-F238E27FC236}">
                  <a16:creationId xmlns:a16="http://schemas.microsoft.com/office/drawing/2014/main" id="{0D5C4F43-367C-5343-8A38-57B3BAAE4B9D}"/>
                </a:ext>
              </a:extLst>
            </p:cNvPr>
            <p:cNvSpPr>
              <a:spLocks/>
            </p:cNvSpPr>
            <p:nvPr/>
          </p:nvSpPr>
          <p:spPr bwMode="auto">
            <a:xfrm flipV="1">
              <a:off x="9779656" y="1700886"/>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chemeClr val="bg1">
                <a:lumMod val="6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0" name="Rechteck 6">
              <a:extLst>
                <a:ext uri="{FF2B5EF4-FFF2-40B4-BE49-F238E27FC236}">
                  <a16:creationId xmlns:a16="http://schemas.microsoft.com/office/drawing/2014/main" id="{31A44D34-7D43-3041-BE40-47BC44365048}"/>
                </a:ext>
              </a:extLst>
            </p:cNvPr>
            <p:cNvSpPr>
              <a:spLocks noChangeArrowheads="1"/>
            </p:cNvSpPr>
            <p:nvPr/>
          </p:nvSpPr>
          <p:spPr bwMode="auto">
            <a:xfrm>
              <a:off x="7543800" y="2009108"/>
              <a:ext cx="2286000" cy="1013737"/>
            </a:xfrm>
            <a:prstGeom prst="rect">
              <a:avLst/>
            </a:prstGeom>
            <a:solidFill>
              <a:srgbClr val="8DC63F"/>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1" name="Rechteck 6">
              <a:extLst>
                <a:ext uri="{FF2B5EF4-FFF2-40B4-BE49-F238E27FC236}">
                  <a16:creationId xmlns:a16="http://schemas.microsoft.com/office/drawing/2014/main" id="{48C36294-54E6-784C-BF93-7B9ABCAECD6F}"/>
                </a:ext>
              </a:extLst>
            </p:cNvPr>
            <p:cNvSpPr>
              <a:spLocks noChangeArrowheads="1"/>
            </p:cNvSpPr>
            <p:nvPr/>
          </p:nvSpPr>
          <p:spPr bwMode="auto">
            <a:xfrm>
              <a:off x="4572000" y="2009108"/>
              <a:ext cx="2971800" cy="1013737"/>
            </a:xfrm>
            <a:prstGeom prst="rect">
              <a:avLst/>
            </a:pr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2" name="Rechteck 6">
              <a:extLst>
                <a:ext uri="{FF2B5EF4-FFF2-40B4-BE49-F238E27FC236}">
                  <a16:creationId xmlns:a16="http://schemas.microsoft.com/office/drawing/2014/main" id="{B120C752-BA15-9643-A94E-FB98A0B1084F}"/>
                </a:ext>
              </a:extLst>
            </p:cNvPr>
            <p:cNvSpPr>
              <a:spLocks noChangeArrowheads="1"/>
            </p:cNvSpPr>
            <p:nvPr/>
          </p:nvSpPr>
          <p:spPr bwMode="auto">
            <a:xfrm>
              <a:off x="2286000" y="2009108"/>
              <a:ext cx="2286000" cy="1013737"/>
            </a:xfrm>
            <a:prstGeom prst="rect">
              <a:avLst/>
            </a:prstGeom>
            <a:solidFill>
              <a:srgbClr val="9499FE"/>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3" name="Freihandform 5">
              <a:extLst>
                <a:ext uri="{FF2B5EF4-FFF2-40B4-BE49-F238E27FC236}">
                  <a16:creationId xmlns:a16="http://schemas.microsoft.com/office/drawing/2014/main" id="{7A850F63-58A8-914F-B36B-53BD94BEEFE7}"/>
                </a:ext>
              </a:extLst>
            </p:cNvPr>
            <p:cNvSpPr>
              <a:spLocks/>
            </p:cNvSpPr>
            <p:nvPr/>
          </p:nvSpPr>
          <p:spPr bwMode="auto">
            <a:xfrm rot="10800000">
              <a:off x="914401" y="3328995"/>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chemeClr val="accent4">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4" name="Freihandform 5">
              <a:extLst>
                <a:ext uri="{FF2B5EF4-FFF2-40B4-BE49-F238E27FC236}">
                  <a16:creationId xmlns:a16="http://schemas.microsoft.com/office/drawing/2014/main" id="{661785BE-3E4A-B842-9021-2744E3BE0706}"/>
                </a:ext>
              </a:extLst>
            </p:cNvPr>
            <p:cNvSpPr>
              <a:spLocks/>
            </p:cNvSpPr>
            <p:nvPr/>
          </p:nvSpPr>
          <p:spPr bwMode="auto">
            <a:xfrm rot="10800000" flipV="1">
              <a:off x="914401" y="2009108"/>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5" name="Rechteck 6">
              <a:extLst>
                <a:ext uri="{FF2B5EF4-FFF2-40B4-BE49-F238E27FC236}">
                  <a16:creationId xmlns:a16="http://schemas.microsoft.com/office/drawing/2014/main" id="{728206F1-0590-3045-9EE1-3BBF4A1F3AE7}"/>
                </a:ext>
              </a:extLst>
            </p:cNvPr>
            <p:cNvSpPr>
              <a:spLocks noChangeArrowheads="1"/>
            </p:cNvSpPr>
            <p:nvPr/>
          </p:nvSpPr>
          <p:spPr bwMode="auto">
            <a:xfrm>
              <a:off x="4572000" y="3637217"/>
              <a:ext cx="2971800" cy="1013737"/>
            </a:xfrm>
            <a:prstGeom prst="rect">
              <a:avLst/>
            </a:prstGeom>
            <a:solidFill>
              <a:schemeClr val="bg1">
                <a:lumMod val="6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6" name="Rechteck 6">
              <a:extLst>
                <a:ext uri="{FF2B5EF4-FFF2-40B4-BE49-F238E27FC236}">
                  <a16:creationId xmlns:a16="http://schemas.microsoft.com/office/drawing/2014/main" id="{B2C863B8-6C48-CE4E-86C5-9D65612EBAFE}"/>
                </a:ext>
              </a:extLst>
            </p:cNvPr>
            <p:cNvSpPr>
              <a:spLocks noChangeArrowheads="1"/>
            </p:cNvSpPr>
            <p:nvPr/>
          </p:nvSpPr>
          <p:spPr bwMode="auto">
            <a:xfrm>
              <a:off x="2286000" y="3637217"/>
              <a:ext cx="2286000" cy="1013737"/>
            </a:xfrm>
            <a:prstGeom prst="rect">
              <a:avLst/>
            </a:prstGeom>
            <a:solidFill>
              <a:srgbClr val="8DC63F"/>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7" name="Rechteck 6">
              <a:extLst>
                <a:ext uri="{FF2B5EF4-FFF2-40B4-BE49-F238E27FC236}">
                  <a16:creationId xmlns:a16="http://schemas.microsoft.com/office/drawing/2014/main" id="{AAFC0E6B-47C3-8948-96A4-7A2BA65E65AD}"/>
                </a:ext>
              </a:extLst>
            </p:cNvPr>
            <p:cNvSpPr>
              <a:spLocks noChangeArrowheads="1"/>
            </p:cNvSpPr>
            <p:nvPr/>
          </p:nvSpPr>
          <p:spPr bwMode="auto">
            <a:xfrm>
              <a:off x="7543800" y="3637217"/>
              <a:ext cx="2286000" cy="1013737"/>
            </a:xfrm>
            <a:prstGeom prst="rect">
              <a:avLst/>
            </a:prstGeom>
            <a:solidFill>
              <a:srgbClr val="9499FE"/>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8" name="Freihandform 6">
              <a:extLst>
                <a:ext uri="{FF2B5EF4-FFF2-40B4-BE49-F238E27FC236}">
                  <a16:creationId xmlns:a16="http://schemas.microsoft.com/office/drawing/2014/main" id="{DE3570BC-E748-824B-91B8-9E214DAC52E1}"/>
                </a:ext>
              </a:extLst>
            </p:cNvPr>
            <p:cNvSpPr>
              <a:spLocks/>
            </p:cNvSpPr>
            <p:nvPr/>
          </p:nvSpPr>
          <p:spPr bwMode="auto">
            <a:xfrm>
              <a:off x="1001345" y="381000"/>
              <a:ext cx="2585088" cy="1014062"/>
            </a:xfrm>
            <a:custGeom>
              <a:avLst/>
              <a:gdLst/>
              <a:ahLst/>
              <a:cxnLst>
                <a:cxn ang="0">
                  <a:pos x="1872" y="0"/>
                </a:cxn>
                <a:cxn ang="0">
                  <a:pos x="1729" y="5"/>
                </a:cxn>
                <a:cxn ang="0">
                  <a:pos x="1588" y="21"/>
                </a:cxn>
                <a:cxn ang="0">
                  <a:pos x="1451" y="49"/>
                </a:cxn>
                <a:cxn ang="0">
                  <a:pos x="1318" y="85"/>
                </a:cxn>
                <a:cxn ang="0">
                  <a:pos x="1187" y="131"/>
                </a:cxn>
                <a:cxn ang="0">
                  <a:pos x="1062" y="186"/>
                </a:cxn>
                <a:cxn ang="0">
                  <a:pos x="942" y="249"/>
                </a:cxn>
                <a:cxn ang="0">
                  <a:pos x="827" y="322"/>
                </a:cxn>
                <a:cxn ang="0">
                  <a:pos x="717" y="401"/>
                </a:cxn>
                <a:cxn ang="0">
                  <a:pos x="615" y="489"/>
                </a:cxn>
                <a:cxn ang="0">
                  <a:pos x="518" y="583"/>
                </a:cxn>
                <a:cxn ang="0">
                  <a:pos x="428" y="684"/>
                </a:cxn>
                <a:cxn ang="0">
                  <a:pos x="346" y="791"/>
                </a:cxn>
                <a:cxn ang="0">
                  <a:pos x="272" y="905"/>
                </a:cxn>
                <a:cxn ang="0">
                  <a:pos x="206" y="1023"/>
                </a:cxn>
                <a:cxn ang="0">
                  <a:pos x="147" y="1147"/>
                </a:cxn>
                <a:cxn ang="0">
                  <a:pos x="98" y="1275"/>
                </a:cxn>
                <a:cxn ang="0">
                  <a:pos x="59" y="1407"/>
                </a:cxn>
                <a:cxn ang="0">
                  <a:pos x="29" y="1544"/>
                </a:cxn>
                <a:cxn ang="0">
                  <a:pos x="9" y="1684"/>
                </a:cxn>
                <a:cxn ang="0">
                  <a:pos x="0" y="1826"/>
                </a:cxn>
                <a:cxn ang="0">
                  <a:pos x="0" y="1923"/>
                </a:cxn>
                <a:cxn ang="0">
                  <a:pos x="9" y="2065"/>
                </a:cxn>
                <a:cxn ang="0">
                  <a:pos x="29" y="2204"/>
                </a:cxn>
                <a:cxn ang="0">
                  <a:pos x="59" y="2341"/>
                </a:cxn>
                <a:cxn ang="0">
                  <a:pos x="98" y="2473"/>
                </a:cxn>
                <a:cxn ang="0">
                  <a:pos x="147" y="2602"/>
                </a:cxn>
                <a:cxn ang="0">
                  <a:pos x="206" y="2725"/>
                </a:cxn>
                <a:cxn ang="0">
                  <a:pos x="272" y="2843"/>
                </a:cxn>
                <a:cxn ang="0">
                  <a:pos x="346" y="2957"/>
                </a:cxn>
                <a:cxn ang="0">
                  <a:pos x="428" y="3064"/>
                </a:cxn>
                <a:cxn ang="0">
                  <a:pos x="518" y="3165"/>
                </a:cxn>
                <a:cxn ang="0">
                  <a:pos x="615" y="3260"/>
                </a:cxn>
                <a:cxn ang="0">
                  <a:pos x="717" y="3347"/>
                </a:cxn>
                <a:cxn ang="0">
                  <a:pos x="827" y="3427"/>
                </a:cxn>
                <a:cxn ang="0">
                  <a:pos x="942" y="3499"/>
                </a:cxn>
                <a:cxn ang="0">
                  <a:pos x="1062" y="3562"/>
                </a:cxn>
                <a:cxn ang="0">
                  <a:pos x="1187" y="3617"/>
                </a:cxn>
                <a:cxn ang="0">
                  <a:pos x="1318" y="3663"/>
                </a:cxn>
                <a:cxn ang="0">
                  <a:pos x="1451" y="3699"/>
                </a:cxn>
                <a:cxn ang="0">
                  <a:pos x="1588" y="3726"/>
                </a:cxn>
                <a:cxn ang="0">
                  <a:pos x="1729" y="3742"/>
                </a:cxn>
                <a:cxn ang="0">
                  <a:pos x="1872" y="3748"/>
                </a:cxn>
              </a:cxnLst>
              <a:rect l="0" t="0" r="r" b="b"/>
              <a:pathLst>
                <a:path w="9552" h="3748">
                  <a:moveTo>
                    <a:pt x="9552" y="0"/>
                  </a:moveTo>
                  <a:lnTo>
                    <a:pt x="1872" y="0"/>
                  </a:lnTo>
                  <a:lnTo>
                    <a:pt x="1872" y="0"/>
                  </a:lnTo>
                  <a:lnTo>
                    <a:pt x="1825" y="2"/>
                  </a:lnTo>
                  <a:lnTo>
                    <a:pt x="1776" y="3"/>
                  </a:lnTo>
                  <a:lnTo>
                    <a:pt x="1729" y="5"/>
                  </a:lnTo>
                  <a:lnTo>
                    <a:pt x="1681" y="10"/>
                  </a:lnTo>
                  <a:lnTo>
                    <a:pt x="1635" y="15"/>
                  </a:lnTo>
                  <a:lnTo>
                    <a:pt x="1588" y="21"/>
                  </a:lnTo>
                  <a:lnTo>
                    <a:pt x="1542" y="30"/>
                  </a:lnTo>
                  <a:lnTo>
                    <a:pt x="1496" y="39"/>
                  </a:lnTo>
                  <a:lnTo>
                    <a:pt x="1451" y="49"/>
                  </a:lnTo>
                  <a:lnTo>
                    <a:pt x="1406" y="60"/>
                  </a:lnTo>
                  <a:lnTo>
                    <a:pt x="1361" y="71"/>
                  </a:lnTo>
                  <a:lnTo>
                    <a:pt x="1318" y="85"/>
                  </a:lnTo>
                  <a:lnTo>
                    <a:pt x="1273" y="99"/>
                  </a:lnTo>
                  <a:lnTo>
                    <a:pt x="1231" y="115"/>
                  </a:lnTo>
                  <a:lnTo>
                    <a:pt x="1187" y="131"/>
                  </a:lnTo>
                  <a:lnTo>
                    <a:pt x="1146" y="149"/>
                  </a:lnTo>
                  <a:lnTo>
                    <a:pt x="1104" y="166"/>
                  </a:lnTo>
                  <a:lnTo>
                    <a:pt x="1062" y="186"/>
                  </a:lnTo>
                  <a:lnTo>
                    <a:pt x="1021" y="206"/>
                  </a:lnTo>
                  <a:lnTo>
                    <a:pt x="981" y="227"/>
                  </a:lnTo>
                  <a:lnTo>
                    <a:pt x="942" y="249"/>
                  </a:lnTo>
                  <a:lnTo>
                    <a:pt x="903" y="273"/>
                  </a:lnTo>
                  <a:lnTo>
                    <a:pt x="864" y="297"/>
                  </a:lnTo>
                  <a:lnTo>
                    <a:pt x="827" y="322"/>
                  </a:lnTo>
                  <a:lnTo>
                    <a:pt x="790" y="347"/>
                  </a:lnTo>
                  <a:lnTo>
                    <a:pt x="754" y="374"/>
                  </a:lnTo>
                  <a:lnTo>
                    <a:pt x="717" y="401"/>
                  </a:lnTo>
                  <a:lnTo>
                    <a:pt x="683" y="430"/>
                  </a:lnTo>
                  <a:lnTo>
                    <a:pt x="649" y="459"/>
                  </a:lnTo>
                  <a:lnTo>
                    <a:pt x="615" y="489"/>
                  </a:lnTo>
                  <a:lnTo>
                    <a:pt x="582" y="520"/>
                  </a:lnTo>
                  <a:lnTo>
                    <a:pt x="549" y="551"/>
                  </a:lnTo>
                  <a:lnTo>
                    <a:pt x="518" y="583"/>
                  </a:lnTo>
                  <a:lnTo>
                    <a:pt x="488" y="616"/>
                  </a:lnTo>
                  <a:lnTo>
                    <a:pt x="458" y="649"/>
                  </a:lnTo>
                  <a:lnTo>
                    <a:pt x="428" y="684"/>
                  </a:lnTo>
                  <a:lnTo>
                    <a:pt x="400" y="719"/>
                  </a:lnTo>
                  <a:lnTo>
                    <a:pt x="372" y="755"/>
                  </a:lnTo>
                  <a:lnTo>
                    <a:pt x="346" y="791"/>
                  </a:lnTo>
                  <a:lnTo>
                    <a:pt x="320" y="829"/>
                  </a:lnTo>
                  <a:lnTo>
                    <a:pt x="295" y="866"/>
                  </a:lnTo>
                  <a:lnTo>
                    <a:pt x="272" y="905"/>
                  </a:lnTo>
                  <a:lnTo>
                    <a:pt x="249" y="943"/>
                  </a:lnTo>
                  <a:lnTo>
                    <a:pt x="227" y="983"/>
                  </a:lnTo>
                  <a:lnTo>
                    <a:pt x="206" y="1023"/>
                  </a:lnTo>
                  <a:lnTo>
                    <a:pt x="186" y="1063"/>
                  </a:lnTo>
                  <a:lnTo>
                    <a:pt x="166" y="1104"/>
                  </a:lnTo>
                  <a:lnTo>
                    <a:pt x="147" y="1147"/>
                  </a:lnTo>
                  <a:lnTo>
                    <a:pt x="130" y="1189"/>
                  </a:lnTo>
                  <a:lnTo>
                    <a:pt x="113" y="1231"/>
                  </a:lnTo>
                  <a:lnTo>
                    <a:pt x="98" y="1275"/>
                  </a:lnTo>
                  <a:lnTo>
                    <a:pt x="85" y="1318"/>
                  </a:lnTo>
                  <a:lnTo>
                    <a:pt x="71" y="1362"/>
                  </a:lnTo>
                  <a:lnTo>
                    <a:pt x="59" y="1407"/>
                  </a:lnTo>
                  <a:lnTo>
                    <a:pt x="47" y="1452"/>
                  </a:lnTo>
                  <a:lnTo>
                    <a:pt x="37" y="1498"/>
                  </a:lnTo>
                  <a:lnTo>
                    <a:pt x="29" y="1544"/>
                  </a:lnTo>
                  <a:lnTo>
                    <a:pt x="21" y="1590"/>
                  </a:lnTo>
                  <a:lnTo>
                    <a:pt x="15" y="1636"/>
                  </a:lnTo>
                  <a:lnTo>
                    <a:pt x="9" y="1684"/>
                  </a:lnTo>
                  <a:lnTo>
                    <a:pt x="5" y="1731"/>
                  </a:lnTo>
                  <a:lnTo>
                    <a:pt x="2" y="1778"/>
                  </a:lnTo>
                  <a:lnTo>
                    <a:pt x="0" y="1826"/>
                  </a:lnTo>
                  <a:lnTo>
                    <a:pt x="0" y="1874"/>
                  </a:lnTo>
                  <a:lnTo>
                    <a:pt x="0" y="1874"/>
                  </a:lnTo>
                  <a:lnTo>
                    <a:pt x="0" y="1923"/>
                  </a:lnTo>
                  <a:lnTo>
                    <a:pt x="2" y="1970"/>
                  </a:lnTo>
                  <a:lnTo>
                    <a:pt x="5" y="2017"/>
                  </a:lnTo>
                  <a:lnTo>
                    <a:pt x="9" y="2065"/>
                  </a:lnTo>
                  <a:lnTo>
                    <a:pt x="15" y="2112"/>
                  </a:lnTo>
                  <a:lnTo>
                    <a:pt x="21" y="2158"/>
                  </a:lnTo>
                  <a:lnTo>
                    <a:pt x="29" y="2204"/>
                  </a:lnTo>
                  <a:lnTo>
                    <a:pt x="37" y="2250"/>
                  </a:lnTo>
                  <a:lnTo>
                    <a:pt x="47" y="2295"/>
                  </a:lnTo>
                  <a:lnTo>
                    <a:pt x="59" y="2341"/>
                  </a:lnTo>
                  <a:lnTo>
                    <a:pt x="71" y="2385"/>
                  </a:lnTo>
                  <a:lnTo>
                    <a:pt x="85" y="2430"/>
                  </a:lnTo>
                  <a:lnTo>
                    <a:pt x="98" y="2473"/>
                  </a:lnTo>
                  <a:lnTo>
                    <a:pt x="113" y="2517"/>
                  </a:lnTo>
                  <a:lnTo>
                    <a:pt x="130" y="2559"/>
                  </a:lnTo>
                  <a:lnTo>
                    <a:pt x="147" y="2602"/>
                  </a:lnTo>
                  <a:lnTo>
                    <a:pt x="166" y="2643"/>
                  </a:lnTo>
                  <a:lnTo>
                    <a:pt x="186" y="2684"/>
                  </a:lnTo>
                  <a:lnTo>
                    <a:pt x="206" y="2725"/>
                  </a:lnTo>
                  <a:lnTo>
                    <a:pt x="227" y="2765"/>
                  </a:lnTo>
                  <a:lnTo>
                    <a:pt x="249" y="2805"/>
                  </a:lnTo>
                  <a:lnTo>
                    <a:pt x="272" y="2843"/>
                  </a:lnTo>
                  <a:lnTo>
                    <a:pt x="295" y="2882"/>
                  </a:lnTo>
                  <a:lnTo>
                    <a:pt x="320" y="2919"/>
                  </a:lnTo>
                  <a:lnTo>
                    <a:pt x="346" y="2957"/>
                  </a:lnTo>
                  <a:lnTo>
                    <a:pt x="372" y="2993"/>
                  </a:lnTo>
                  <a:lnTo>
                    <a:pt x="400" y="3029"/>
                  </a:lnTo>
                  <a:lnTo>
                    <a:pt x="428" y="3064"/>
                  </a:lnTo>
                  <a:lnTo>
                    <a:pt x="458" y="3099"/>
                  </a:lnTo>
                  <a:lnTo>
                    <a:pt x="488" y="3133"/>
                  </a:lnTo>
                  <a:lnTo>
                    <a:pt x="518" y="3165"/>
                  </a:lnTo>
                  <a:lnTo>
                    <a:pt x="549" y="3197"/>
                  </a:lnTo>
                  <a:lnTo>
                    <a:pt x="582" y="3228"/>
                  </a:lnTo>
                  <a:lnTo>
                    <a:pt x="615" y="3260"/>
                  </a:lnTo>
                  <a:lnTo>
                    <a:pt x="649" y="3290"/>
                  </a:lnTo>
                  <a:lnTo>
                    <a:pt x="683" y="3318"/>
                  </a:lnTo>
                  <a:lnTo>
                    <a:pt x="717" y="3347"/>
                  </a:lnTo>
                  <a:lnTo>
                    <a:pt x="754" y="3374"/>
                  </a:lnTo>
                  <a:lnTo>
                    <a:pt x="790" y="3400"/>
                  </a:lnTo>
                  <a:lnTo>
                    <a:pt x="827" y="3427"/>
                  </a:lnTo>
                  <a:lnTo>
                    <a:pt x="864" y="3451"/>
                  </a:lnTo>
                  <a:lnTo>
                    <a:pt x="903" y="3475"/>
                  </a:lnTo>
                  <a:lnTo>
                    <a:pt x="942" y="3499"/>
                  </a:lnTo>
                  <a:lnTo>
                    <a:pt x="981" y="3520"/>
                  </a:lnTo>
                  <a:lnTo>
                    <a:pt x="1021" y="3542"/>
                  </a:lnTo>
                  <a:lnTo>
                    <a:pt x="1062" y="3562"/>
                  </a:lnTo>
                  <a:lnTo>
                    <a:pt x="1104" y="3581"/>
                  </a:lnTo>
                  <a:lnTo>
                    <a:pt x="1146" y="3600"/>
                  </a:lnTo>
                  <a:lnTo>
                    <a:pt x="1187" y="3617"/>
                  </a:lnTo>
                  <a:lnTo>
                    <a:pt x="1231" y="3633"/>
                  </a:lnTo>
                  <a:lnTo>
                    <a:pt x="1273" y="3648"/>
                  </a:lnTo>
                  <a:lnTo>
                    <a:pt x="1318" y="3663"/>
                  </a:lnTo>
                  <a:lnTo>
                    <a:pt x="1361" y="3676"/>
                  </a:lnTo>
                  <a:lnTo>
                    <a:pt x="1406" y="3688"/>
                  </a:lnTo>
                  <a:lnTo>
                    <a:pt x="1451" y="3699"/>
                  </a:lnTo>
                  <a:lnTo>
                    <a:pt x="1496" y="3709"/>
                  </a:lnTo>
                  <a:lnTo>
                    <a:pt x="1542" y="3718"/>
                  </a:lnTo>
                  <a:lnTo>
                    <a:pt x="1588" y="3726"/>
                  </a:lnTo>
                  <a:lnTo>
                    <a:pt x="1635" y="3733"/>
                  </a:lnTo>
                  <a:lnTo>
                    <a:pt x="1681" y="3738"/>
                  </a:lnTo>
                  <a:lnTo>
                    <a:pt x="1729" y="3742"/>
                  </a:lnTo>
                  <a:lnTo>
                    <a:pt x="1776" y="3746"/>
                  </a:lnTo>
                  <a:lnTo>
                    <a:pt x="1825" y="3747"/>
                  </a:lnTo>
                  <a:lnTo>
                    <a:pt x="1872" y="3748"/>
                  </a:lnTo>
                  <a:lnTo>
                    <a:pt x="9552" y="3748"/>
                  </a:lnTo>
                  <a:lnTo>
                    <a:pt x="9552" y="0"/>
                  </a:lnTo>
                  <a:close/>
                </a:path>
              </a:pathLst>
            </a:custGeom>
            <a:solidFill>
              <a:schemeClr val="bg1">
                <a:lumMod val="6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9" name="Freihandform 5">
              <a:extLst>
                <a:ext uri="{FF2B5EF4-FFF2-40B4-BE49-F238E27FC236}">
                  <a16:creationId xmlns:a16="http://schemas.microsoft.com/office/drawing/2014/main" id="{513C581F-E365-4E44-8355-5CCFF1B3AAB5}"/>
                </a:ext>
              </a:extLst>
            </p:cNvPr>
            <p:cNvSpPr>
              <a:spLocks/>
            </p:cNvSpPr>
            <p:nvPr/>
          </p:nvSpPr>
          <p:spPr bwMode="auto">
            <a:xfrm>
              <a:off x="9779656" y="3637423"/>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20" name="Freihandform 5">
              <a:extLst>
                <a:ext uri="{FF2B5EF4-FFF2-40B4-BE49-F238E27FC236}">
                  <a16:creationId xmlns:a16="http://schemas.microsoft.com/office/drawing/2014/main" id="{B349D190-8F35-B646-88D3-9861D9316607}"/>
                </a:ext>
              </a:extLst>
            </p:cNvPr>
            <p:cNvSpPr>
              <a:spLocks/>
            </p:cNvSpPr>
            <p:nvPr/>
          </p:nvSpPr>
          <p:spPr bwMode="auto">
            <a:xfrm flipV="1">
              <a:off x="9779656" y="4957309"/>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8DC63F"/>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21" name="Rechteck 6">
              <a:extLst>
                <a:ext uri="{FF2B5EF4-FFF2-40B4-BE49-F238E27FC236}">
                  <a16:creationId xmlns:a16="http://schemas.microsoft.com/office/drawing/2014/main" id="{3725277D-9044-3C48-BDCE-4986AA12B7BB}"/>
                </a:ext>
              </a:extLst>
            </p:cNvPr>
            <p:cNvSpPr>
              <a:spLocks noChangeArrowheads="1"/>
            </p:cNvSpPr>
            <p:nvPr/>
          </p:nvSpPr>
          <p:spPr bwMode="auto">
            <a:xfrm>
              <a:off x="6701157" y="5265531"/>
              <a:ext cx="3200400" cy="1013737"/>
            </a:xfrm>
            <a:prstGeom prst="rect">
              <a:avLst/>
            </a:pr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22" name="Rechteck 6">
              <a:extLst>
                <a:ext uri="{FF2B5EF4-FFF2-40B4-BE49-F238E27FC236}">
                  <a16:creationId xmlns:a16="http://schemas.microsoft.com/office/drawing/2014/main" id="{4ABF5809-C05D-9E41-8FD3-CBFCBD7D43BF}"/>
                </a:ext>
              </a:extLst>
            </p:cNvPr>
            <p:cNvSpPr>
              <a:spLocks noChangeArrowheads="1"/>
            </p:cNvSpPr>
            <p:nvPr/>
          </p:nvSpPr>
          <p:spPr bwMode="auto">
            <a:xfrm>
              <a:off x="3581400" y="5265531"/>
              <a:ext cx="3200400" cy="1013737"/>
            </a:xfrm>
            <a:prstGeom prst="rect">
              <a:avLst/>
            </a:prstGeom>
            <a:solidFill>
              <a:schemeClr val="accent4">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23" name="Freihandform 6">
              <a:extLst>
                <a:ext uri="{FF2B5EF4-FFF2-40B4-BE49-F238E27FC236}">
                  <a16:creationId xmlns:a16="http://schemas.microsoft.com/office/drawing/2014/main" id="{BF93E815-6D33-CC40-8B9F-4C1C0C4EF015}"/>
                </a:ext>
              </a:extLst>
            </p:cNvPr>
            <p:cNvSpPr>
              <a:spLocks/>
            </p:cNvSpPr>
            <p:nvPr/>
          </p:nvSpPr>
          <p:spPr bwMode="auto">
            <a:xfrm>
              <a:off x="1001345" y="5265325"/>
              <a:ext cx="2585088" cy="1014062"/>
            </a:xfrm>
            <a:custGeom>
              <a:avLst/>
              <a:gdLst/>
              <a:ahLst/>
              <a:cxnLst>
                <a:cxn ang="0">
                  <a:pos x="1872" y="0"/>
                </a:cxn>
                <a:cxn ang="0">
                  <a:pos x="1729" y="5"/>
                </a:cxn>
                <a:cxn ang="0">
                  <a:pos x="1588" y="21"/>
                </a:cxn>
                <a:cxn ang="0">
                  <a:pos x="1451" y="49"/>
                </a:cxn>
                <a:cxn ang="0">
                  <a:pos x="1318" y="85"/>
                </a:cxn>
                <a:cxn ang="0">
                  <a:pos x="1187" y="131"/>
                </a:cxn>
                <a:cxn ang="0">
                  <a:pos x="1062" y="186"/>
                </a:cxn>
                <a:cxn ang="0">
                  <a:pos x="942" y="249"/>
                </a:cxn>
                <a:cxn ang="0">
                  <a:pos x="827" y="322"/>
                </a:cxn>
                <a:cxn ang="0">
                  <a:pos x="717" y="401"/>
                </a:cxn>
                <a:cxn ang="0">
                  <a:pos x="615" y="489"/>
                </a:cxn>
                <a:cxn ang="0">
                  <a:pos x="518" y="583"/>
                </a:cxn>
                <a:cxn ang="0">
                  <a:pos x="428" y="684"/>
                </a:cxn>
                <a:cxn ang="0">
                  <a:pos x="346" y="791"/>
                </a:cxn>
                <a:cxn ang="0">
                  <a:pos x="272" y="905"/>
                </a:cxn>
                <a:cxn ang="0">
                  <a:pos x="206" y="1023"/>
                </a:cxn>
                <a:cxn ang="0">
                  <a:pos x="147" y="1147"/>
                </a:cxn>
                <a:cxn ang="0">
                  <a:pos x="98" y="1275"/>
                </a:cxn>
                <a:cxn ang="0">
                  <a:pos x="59" y="1407"/>
                </a:cxn>
                <a:cxn ang="0">
                  <a:pos x="29" y="1544"/>
                </a:cxn>
                <a:cxn ang="0">
                  <a:pos x="9" y="1684"/>
                </a:cxn>
                <a:cxn ang="0">
                  <a:pos x="0" y="1826"/>
                </a:cxn>
                <a:cxn ang="0">
                  <a:pos x="0" y="1923"/>
                </a:cxn>
                <a:cxn ang="0">
                  <a:pos x="9" y="2065"/>
                </a:cxn>
                <a:cxn ang="0">
                  <a:pos x="29" y="2204"/>
                </a:cxn>
                <a:cxn ang="0">
                  <a:pos x="59" y="2341"/>
                </a:cxn>
                <a:cxn ang="0">
                  <a:pos x="98" y="2473"/>
                </a:cxn>
                <a:cxn ang="0">
                  <a:pos x="147" y="2602"/>
                </a:cxn>
                <a:cxn ang="0">
                  <a:pos x="206" y="2725"/>
                </a:cxn>
                <a:cxn ang="0">
                  <a:pos x="272" y="2843"/>
                </a:cxn>
                <a:cxn ang="0">
                  <a:pos x="346" y="2957"/>
                </a:cxn>
                <a:cxn ang="0">
                  <a:pos x="428" y="3064"/>
                </a:cxn>
                <a:cxn ang="0">
                  <a:pos x="518" y="3165"/>
                </a:cxn>
                <a:cxn ang="0">
                  <a:pos x="615" y="3260"/>
                </a:cxn>
                <a:cxn ang="0">
                  <a:pos x="717" y="3347"/>
                </a:cxn>
                <a:cxn ang="0">
                  <a:pos x="827" y="3427"/>
                </a:cxn>
                <a:cxn ang="0">
                  <a:pos x="942" y="3499"/>
                </a:cxn>
                <a:cxn ang="0">
                  <a:pos x="1062" y="3562"/>
                </a:cxn>
                <a:cxn ang="0">
                  <a:pos x="1187" y="3617"/>
                </a:cxn>
                <a:cxn ang="0">
                  <a:pos x="1318" y="3663"/>
                </a:cxn>
                <a:cxn ang="0">
                  <a:pos x="1451" y="3699"/>
                </a:cxn>
                <a:cxn ang="0">
                  <a:pos x="1588" y="3726"/>
                </a:cxn>
                <a:cxn ang="0">
                  <a:pos x="1729" y="3742"/>
                </a:cxn>
                <a:cxn ang="0">
                  <a:pos x="1872" y="3748"/>
                </a:cxn>
              </a:cxnLst>
              <a:rect l="0" t="0" r="r" b="b"/>
              <a:pathLst>
                <a:path w="9552" h="3748">
                  <a:moveTo>
                    <a:pt x="9552" y="0"/>
                  </a:moveTo>
                  <a:lnTo>
                    <a:pt x="1872" y="0"/>
                  </a:lnTo>
                  <a:lnTo>
                    <a:pt x="1872" y="0"/>
                  </a:lnTo>
                  <a:lnTo>
                    <a:pt x="1825" y="2"/>
                  </a:lnTo>
                  <a:lnTo>
                    <a:pt x="1776" y="3"/>
                  </a:lnTo>
                  <a:lnTo>
                    <a:pt x="1729" y="5"/>
                  </a:lnTo>
                  <a:lnTo>
                    <a:pt x="1681" y="10"/>
                  </a:lnTo>
                  <a:lnTo>
                    <a:pt x="1635" y="15"/>
                  </a:lnTo>
                  <a:lnTo>
                    <a:pt x="1588" y="21"/>
                  </a:lnTo>
                  <a:lnTo>
                    <a:pt x="1542" y="30"/>
                  </a:lnTo>
                  <a:lnTo>
                    <a:pt x="1496" y="39"/>
                  </a:lnTo>
                  <a:lnTo>
                    <a:pt x="1451" y="49"/>
                  </a:lnTo>
                  <a:lnTo>
                    <a:pt x="1406" y="60"/>
                  </a:lnTo>
                  <a:lnTo>
                    <a:pt x="1361" y="71"/>
                  </a:lnTo>
                  <a:lnTo>
                    <a:pt x="1318" y="85"/>
                  </a:lnTo>
                  <a:lnTo>
                    <a:pt x="1273" y="99"/>
                  </a:lnTo>
                  <a:lnTo>
                    <a:pt x="1231" y="115"/>
                  </a:lnTo>
                  <a:lnTo>
                    <a:pt x="1187" y="131"/>
                  </a:lnTo>
                  <a:lnTo>
                    <a:pt x="1146" y="149"/>
                  </a:lnTo>
                  <a:lnTo>
                    <a:pt x="1104" y="166"/>
                  </a:lnTo>
                  <a:lnTo>
                    <a:pt x="1062" y="186"/>
                  </a:lnTo>
                  <a:lnTo>
                    <a:pt x="1021" y="206"/>
                  </a:lnTo>
                  <a:lnTo>
                    <a:pt x="981" y="227"/>
                  </a:lnTo>
                  <a:lnTo>
                    <a:pt x="942" y="249"/>
                  </a:lnTo>
                  <a:lnTo>
                    <a:pt x="903" y="273"/>
                  </a:lnTo>
                  <a:lnTo>
                    <a:pt x="864" y="297"/>
                  </a:lnTo>
                  <a:lnTo>
                    <a:pt x="827" y="322"/>
                  </a:lnTo>
                  <a:lnTo>
                    <a:pt x="790" y="347"/>
                  </a:lnTo>
                  <a:lnTo>
                    <a:pt x="754" y="374"/>
                  </a:lnTo>
                  <a:lnTo>
                    <a:pt x="717" y="401"/>
                  </a:lnTo>
                  <a:lnTo>
                    <a:pt x="683" y="430"/>
                  </a:lnTo>
                  <a:lnTo>
                    <a:pt x="649" y="459"/>
                  </a:lnTo>
                  <a:lnTo>
                    <a:pt x="615" y="489"/>
                  </a:lnTo>
                  <a:lnTo>
                    <a:pt x="582" y="520"/>
                  </a:lnTo>
                  <a:lnTo>
                    <a:pt x="549" y="551"/>
                  </a:lnTo>
                  <a:lnTo>
                    <a:pt x="518" y="583"/>
                  </a:lnTo>
                  <a:lnTo>
                    <a:pt x="488" y="616"/>
                  </a:lnTo>
                  <a:lnTo>
                    <a:pt x="458" y="649"/>
                  </a:lnTo>
                  <a:lnTo>
                    <a:pt x="428" y="684"/>
                  </a:lnTo>
                  <a:lnTo>
                    <a:pt x="400" y="719"/>
                  </a:lnTo>
                  <a:lnTo>
                    <a:pt x="372" y="755"/>
                  </a:lnTo>
                  <a:lnTo>
                    <a:pt x="346" y="791"/>
                  </a:lnTo>
                  <a:lnTo>
                    <a:pt x="320" y="829"/>
                  </a:lnTo>
                  <a:lnTo>
                    <a:pt x="295" y="866"/>
                  </a:lnTo>
                  <a:lnTo>
                    <a:pt x="272" y="905"/>
                  </a:lnTo>
                  <a:lnTo>
                    <a:pt x="249" y="943"/>
                  </a:lnTo>
                  <a:lnTo>
                    <a:pt x="227" y="983"/>
                  </a:lnTo>
                  <a:lnTo>
                    <a:pt x="206" y="1023"/>
                  </a:lnTo>
                  <a:lnTo>
                    <a:pt x="186" y="1063"/>
                  </a:lnTo>
                  <a:lnTo>
                    <a:pt x="166" y="1104"/>
                  </a:lnTo>
                  <a:lnTo>
                    <a:pt x="147" y="1147"/>
                  </a:lnTo>
                  <a:lnTo>
                    <a:pt x="130" y="1189"/>
                  </a:lnTo>
                  <a:lnTo>
                    <a:pt x="113" y="1231"/>
                  </a:lnTo>
                  <a:lnTo>
                    <a:pt x="98" y="1275"/>
                  </a:lnTo>
                  <a:lnTo>
                    <a:pt x="85" y="1318"/>
                  </a:lnTo>
                  <a:lnTo>
                    <a:pt x="71" y="1362"/>
                  </a:lnTo>
                  <a:lnTo>
                    <a:pt x="59" y="1407"/>
                  </a:lnTo>
                  <a:lnTo>
                    <a:pt x="47" y="1452"/>
                  </a:lnTo>
                  <a:lnTo>
                    <a:pt x="37" y="1498"/>
                  </a:lnTo>
                  <a:lnTo>
                    <a:pt x="29" y="1544"/>
                  </a:lnTo>
                  <a:lnTo>
                    <a:pt x="21" y="1590"/>
                  </a:lnTo>
                  <a:lnTo>
                    <a:pt x="15" y="1636"/>
                  </a:lnTo>
                  <a:lnTo>
                    <a:pt x="9" y="1684"/>
                  </a:lnTo>
                  <a:lnTo>
                    <a:pt x="5" y="1731"/>
                  </a:lnTo>
                  <a:lnTo>
                    <a:pt x="2" y="1778"/>
                  </a:lnTo>
                  <a:lnTo>
                    <a:pt x="0" y="1826"/>
                  </a:lnTo>
                  <a:lnTo>
                    <a:pt x="0" y="1874"/>
                  </a:lnTo>
                  <a:lnTo>
                    <a:pt x="0" y="1874"/>
                  </a:lnTo>
                  <a:lnTo>
                    <a:pt x="0" y="1923"/>
                  </a:lnTo>
                  <a:lnTo>
                    <a:pt x="2" y="1970"/>
                  </a:lnTo>
                  <a:lnTo>
                    <a:pt x="5" y="2017"/>
                  </a:lnTo>
                  <a:lnTo>
                    <a:pt x="9" y="2065"/>
                  </a:lnTo>
                  <a:lnTo>
                    <a:pt x="15" y="2112"/>
                  </a:lnTo>
                  <a:lnTo>
                    <a:pt x="21" y="2158"/>
                  </a:lnTo>
                  <a:lnTo>
                    <a:pt x="29" y="2204"/>
                  </a:lnTo>
                  <a:lnTo>
                    <a:pt x="37" y="2250"/>
                  </a:lnTo>
                  <a:lnTo>
                    <a:pt x="47" y="2295"/>
                  </a:lnTo>
                  <a:lnTo>
                    <a:pt x="59" y="2341"/>
                  </a:lnTo>
                  <a:lnTo>
                    <a:pt x="71" y="2385"/>
                  </a:lnTo>
                  <a:lnTo>
                    <a:pt x="85" y="2430"/>
                  </a:lnTo>
                  <a:lnTo>
                    <a:pt x="98" y="2473"/>
                  </a:lnTo>
                  <a:lnTo>
                    <a:pt x="113" y="2517"/>
                  </a:lnTo>
                  <a:lnTo>
                    <a:pt x="130" y="2559"/>
                  </a:lnTo>
                  <a:lnTo>
                    <a:pt x="147" y="2602"/>
                  </a:lnTo>
                  <a:lnTo>
                    <a:pt x="166" y="2643"/>
                  </a:lnTo>
                  <a:lnTo>
                    <a:pt x="186" y="2684"/>
                  </a:lnTo>
                  <a:lnTo>
                    <a:pt x="206" y="2725"/>
                  </a:lnTo>
                  <a:lnTo>
                    <a:pt x="227" y="2765"/>
                  </a:lnTo>
                  <a:lnTo>
                    <a:pt x="249" y="2805"/>
                  </a:lnTo>
                  <a:lnTo>
                    <a:pt x="272" y="2843"/>
                  </a:lnTo>
                  <a:lnTo>
                    <a:pt x="295" y="2882"/>
                  </a:lnTo>
                  <a:lnTo>
                    <a:pt x="320" y="2919"/>
                  </a:lnTo>
                  <a:lnTo>
                    <a:pt x="346" y="2957"/>
                  </a:lnTo>
                  <a:lnTo>
                    <a:pt x="372" y="2993"/>
                  </a:lnTo>
                  <a:lnTo>
                    <a:pt x="400" y="3029"/>
                  </a:lnTo>
                  <a:lnTo>
                    <a:pt x="428" y="3064"/>
                  </a:lnTo>
                  <a:lnTo>
                    <a:pt x="458" y="3099"/>
                  </a:lnTo>
                  <a:lnTo>
                    <a:pt x="488" y="3133"/>
                  </a:lnTo>
                  <a:lnTo>
                    <a:pt x="518" y="3165"/>
                  </a:lnTo>
                  <a:lnTo>
                    <a:pt x="549" y="3197"/>
                  </a:lnTo>
                  <a:lnTo>
                    <a:pt x="582" y="3228"/>
                  </a:lnTo>
                  <a:lnTo>
                    <a:pt x="615" y="3260"/>
                  </a:lnTo>
                  <a:lnTo>
                    <a:pt x="649" y="3290"/>
                  </a:lnTo>
                  <a:lnTo>
                    <a:pt x="683" y="3318"/>
                  </a:lnTo>
                  <a:lnTo>
                    <a:pt x="717" y="3347"/>
                  </a:lnTo>
                  <a:lnTo>
                    <a:pt x="754" y="3374"/>
                  </a:lnTo>
                  <a:lnTo>
                    <a:pt x="790" y="3400"/>
                  </a:lnTo>
                  <a:lnTo>
                    <a:pt x="827" y="3427"/>
                  </a:lnTo>
                  <a:lnTo>
                    <a:pt x="864" y="3451"/>
                  </a:lnTo>
                  <a:lnTo>
                    <a:pt x="903" y="3475"/>
                  </a:lnTo>
                  <a:lnTo>
                    <a:pt x="942" y="3499"/>
                  </a:lnTo>
                  <a:lnTo>
                    <a:pt x="981" y="3520"/>
                  </a:lnTo>
                  <a:lnTo>
                    <a:pt x="1021" y="3542"/>
                  </a:lnTo>
                  <a:lnTo>
                    <a:pt x="1062" y="3562"/>
                  </a:lnTo>
                  <a:lnTo>
                    <a:pt x="1104" y="3581"/>
                  </a:lnTo>
                  <a:lnTo>
                    <a:pt x="1146" y="3600"/>
                  </a:lnTo>
                  <a:lnTo>
                    <a:pt x="1187" y="3617"/>
                  </a:lnTo>
                  <a:lnTo>
                    <a:pt x="1231" y="3633"/>
                  </a:lnTo>
                  <a:lnTo>
                    <a:pt x="1273" y="3648"/>
                  </a:lnTo>
                  <a:lnTo>
                    <a:pt x="1318" y="3663"/>
                  </a:lnTo>
                  <a:lnTo>
                    <a:pt x="1361" y="3676"/>
                  </a:lnTo>
                  <a:lnTo>
                    <a:pt x="1406" y="3688"/>
                  </a:lnTo>
                  <a:lnTo>
                    <a:pt x="1451" y="3699"/>
                  </a:lnTo>
                  <a:lnTo>
                    <a:pt x="1496" y="3709"/>
                  </a:lnTo>
                  <a:lnTo>
                    <a:pt x="1542" y="3718"/>
                  </a:lnTo>
                  <a:lnTo>
                    <a:pt x="1588" y="3726"/>
                  </a:lnTo>
                  <a:lnTo>
                    <a:pt x="1635" y="3733"/>
                  </a:lnTo>
                  <a:lnTo>
                    <a:pt x="1681" y="3738"/>
                  </a:lnTo>
                  <a:lnTo>
                    <a:pt x="1729" y="3742"/>
                  </a:lnTo>
                  <a:lnTo>
                    <a:pt x="1776" y="3746"/>
                  </a:lnTo>
                  <a:lnTo>
                    <a:pt x="1825" y="3747"/>
                  </a:lnTo>
                  <a:lnTo>
                    <a:pt x="1872" y="3748"/>
                  </a:lnTo>
                  <a:lnTo>
                    <a:pt x="9552" y="3748"/>
                  </a:lnTo>
                  <a:lnTo>
                    <a:pt x="9552" y="0"/>
                  </a:lnTo>
                  <a:close/>
                </a:path>
              </a:pathLst>
            </a:custGeom>
            <a:solidFill>
              <a:schemeClr val="bg1">
                <a:lumMod val="6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67" name="Rechteck 66">
              <a:extLst>
                <a:ext uri="{FF2B5EF4-FFF2-40B4-BE49-F238E27FC236}">
                  <a16:creationId xmlns:a16="http://schemas.microsoft.com/office/drawing/2014/main" id="{8BA5C25D-8B04-E449-8398-ED746F8F13F8}"/>
                </a:ext>
              </a:extLst>
            </p:cNvPr>
            <p:cNvSpPr>
              <a:spLocks noChangeArrowheads="1"/>
            </p:cNvSpPr>
            <p:nvPr userDrawn="1"/>
          </p:nvSpPr>
          <p:spPr bwMode="auto">
            <a:xfrm>
              <a:off x="6749285" y="381000"/>
              <a:ext cx="3200400" cy="1013737"/>
            </a:xfrm>
            <a:prstGeom prst="rect">
              <a:avLst/>
            </a:prstGeom>
            <a:solidFill>
              <a:srgbClr val="FFF200"/>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68" name="Freihandform 5">
              <a:extLst>
                <a:ext uri="{FF2B5EF4-FFF2-40B4-BE49-F238E27FC236}">
                  <a16:creationId xmlns:a16="http://schemas.microsoft.com/office/drawing/2014/main" id="{7A850F63-58A8-914F-B36B-53BD94BEEFE7}"/>
                </a:ext>
              </a:extLst>
            </p:cNvPr>
            <p:cNvSpPr>
              <a:spLocks/>
            </p:cNvSpPr>
            <p:nvPr userDrawn="1"/>
          </p:nvSpPr>
          <p:spPr bwMode="auto">
            <a:xfrm rot="10800000">
              <a:off x="962529" y="3328995"/>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FFF200"/>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69" name="Rechteck 6">
              <a:extLst>
                <a:ext uri="{FF2B5EF4-FFF2-40B4-BE49-F238E27FC236}">
                  <a16:creationId xmlns:a16="http://schemas.microsoft.com/office/drawing/2014/main" id="{4ABF5809-C05D-9E41-8FD3-CBFCBD7D43BF}"/>
                </a:ext>
              </a:extLst>
            </p:cNvPr>
            <p:cNvSpPr>
              <a:spLocks noChangeArrowheads="1"/>
            </p:cNvSpPr>
            <p:nvPr userDrawn="1"/>
          </p:nvSpPr>
          <p:spPr bwMode="auto">
            <a:xfrm>
              <a:off x="3629528" y="5265531"/>
              <a:ext cx="3200400" cy="1013737"/>
            </a:xfrm>
            <a:prstGeom prst="rect">
              <a:avLst/>
            </a:prstGeom>
            <a:solidFill>
              <a:srgbClr val="FFF200"/>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grpSp>
      <p:sp>
        <p:nvSpPr>
          <p:cNvPr id="26" name="Textplatzhalter 25">
            <a:extLst>
              <a:ext uri="{FF2B5EF4-FFF2-40B4-BE49-F238E27FC236}">
                <a16:creationId xmlns:a16="http://schemas.microsoft.com/office/drawing/2014/main" id="{B5DB475C-570C-0741-AE08-FF2AC73C4D96}"/>
              </a:ext>
            </a:extLst>
          </p:cNvPr>
          <p:cNvSpPr>
            <a:spLocks noGrp="1"/>
          </p:cNvSpPr>
          <p:nvPr>
            <p:ph type="body" sz="quarter" idx="10"/>
          </p:nvPr>
        </p:nvSpPr>
        <p:spPr>
          <a:xfrm>
            <a:off x="1977148" y="455678"/>
            <a:ext cx="1532496" cy="247222"/>
          </a:xfrm>
        </p:spPr>
        <p:txBody>
          <a:bodyPr rtlCol="0">
            <a:noAutofit/>
          </a:bodyPr>
          <a:lstStyle>
            <a:lvl1pPr marL="0" indent="0" algn="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31" name="Textplatzhalter 30">
            <a:extLst>
              <a:ext uri="{FF2B5EF4-FFF2-40B4-BE49-F238E27FC236}">
                <a16:creationId xmlns:a16="http://schemas.microsoft.com/office/drawing/2014/main" id="{A7976A92-7A4D-E44C-A0BC-00D844E5DC2D}"/>
              </a:ext>
            </a:extLst>
          </p:cNvPr>
          <p:cNvSpPr>
            <a:spLocks noGrp="1"/>
          </p:cNvSpPr>
          <p:nvPr>
            <p:ph type="body" sz="quarter" idx="11"/>
          </p:nvPr>
        </p:nvSpPr>
        <p:spPr>
          <a:xfrm>
            <a:off x="1981200" y="703540"/>
            <a:ext cx="1528444" cy="613405"/>
          </a:xfrm>
          <a:effectLst>
            <a:outerShdw blurRad="63500" dist="38100" dir="2700000" algn="tl" rotWithShape="0">
              <a:prstClr val="black">
                <a:alpha val="50000"/>
              </a:prstClr>
            </a:outerShdw>
          </a:effectLst>
        </p:spPr>
        <p:txBody>
          <a:bodyPr rtlCol="0">
            <a:noAutofit/>
          </a:bodyPr>
          <a:lstStyle>
            <a:lvl1pPr marL="0" indent="0" algn="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32" name="Textplatzhalter 25">
            <a:extLst>
              <a:ext uri="{FF2B5EF4-FFF2-40B4-BE49-F238E27FC236}">
                <a16:creationId xmlns:a16="http://schemas.microsoft.com/office/drawing/2014/main" id="{6A05A9C5-0E13-B84C-99F1-55C3654E2A5E}"/>
              </a:ext>
            </a:extLst>
          </p:cNvPr>
          <p:cNvSpPr>
            <a:spLocks noGrp="1"/>
          </p:cNvSpPr>
          <p:nvPr>
            <p:ph type="body" sz="quarter" idx="12"/>
          </p:nvPr>
        </p:nvSpPr>
        <p:spPr>
          <a:xfrm>
            <a:off x="3787475" y="455678"/>
            <a:ext cx="280016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33" name="Textplatzhalter 30">
            <a:extLst>
              <a:ext uri="{FF2B5EF4-FFF2-40B4-BE49-F238E27FC236}">
                <a16:creationId xmlns:a16="http://schemas.microsoft.com/office/drawing/2014/main" id="{1DBB0CF0-A1A4-CE4D-A441-A9BE0438D880}"/>
              </a:ext>
            </a:extLst>
          </p:cNvPr>
          <p:cNvSpPr>
            <a:spLocks noGrp="1"/>
          </p:cNvSpPr>
          <p:nvPr>
            <p:ph type="body" sz="quarter" idx="13"/>
          </p:nvPr>
        </p:nvSpPr>
        <p:spPr>
          <a:xfrm>
            <a:off x="3791527" y="703540"/>
            <a:ext cx="2800166"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34" name="Textplatzhalter 25">
            <a:extLst>
              <a:ext uri="{FF2B5EF4-FFF2-40B4-BE49-F238E27FC236}">
                <a16:creationId xmlns:a16="http://schemas.microsoft.com/office/drawing/2014/main" id="{EB140318-B0A5-5541-9A49-E4C65AD70FD9}"/>
              </a:ext>
            </a:extLst>
          </p:cNvPr>
          <p:cNvSpPr>
            <a:spLocks noGrp="1"/>
          </p:cNvSpPr>
          <p:nvPr>
            <p:ph type="body" sz="quarter" idx="14"/>
          </p:nvPr>
        </p:nvSpPr>
        <p:spPr>
          <a:xfrm>
            <a:off x="6937075" y="455678"/>
            <a:ext cx="280016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35" name="Textplatzhalter 30">
            <a:extLst>
              <a:ext uri="{FF2B5EF4-FFF2-40B4-BE49-F238E27FC236}">
                <a16:creationId xmlns:a16="http://schemas.microsoft.com/office/drawing/2014/main" id="{8DB73B70-08EE-414C-ADF5-DF5B276D361D}"/>
              </a:ext>
            </a:extLst>
          </p:cNvPr>
          <p:cNvSpPr>
            <a:spLocks noGrp="1"/>
          </p:cNvSpPr>
          <p:nvPr>
            <p:ph type="body" sz="quarter" idx="15"/>
          </p:nvPr>
        </p:nvSpPr>
        <p:spPr>
          <a:xfrm>
            <a:off x="6941126" y="703540"/>
            <a:ext cx="2796115" cy="613405"/>
          </a:xfrm>
          <a:effectLst>
            <a:outerShdw blurRad="63500" dist="38100" dir="2700000" algn="tl" rotWithShape="0">
              <a:prstClr val="black">
                <a:alpha val="50000"/>
              </a:prstClr>
            </a:outerShdw>
          </a:effectLst>
        </p:spPr>
        <p:txBody>
          <a:bodyPr rtlCol="0">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36" name="Textplatzhalter 25">
            <a:extLst>
              <a:ext uri="{FF2B5EF4-FFF2-40B4-BE49-F238E27FC236}">
                <a16:creationId xmlns:a16="http://schemas.microsoft.com/office/drawing/2014/main" id="{BEE9AEBC-8DC2-2D48-B210-63E837706E1A}"/>
              </a:ext>
            </a:extLst>
          </p:cNvPr>
          <p:cNvSpPr>
            <a:spLocks noGrp="1"/>
          </p:cNvSpPr>
          <p:nvPr>
            <p:ph type="body" sz="quarter" idx="16"/>
          </p:nvPr>
        </p:nvSpPr>
        <p:spPr>
          <a:xfrm>
            <a:off x="10014963" y="738933"/>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37" name="Textplatzhalter 30">
            <a:extLst>
              <a:ext uri="{FF2B5EF4-FFF2-40B4-BE49-F238E27FC236}">
                <a16:creationId xmlns:a16="http://schemas.microsoft.com/office/drawing/2014/main" id="{76410E08-BB9A-F847-909A-BCAAF79CF27F}"/>
              </a:ext>
            </a:extLst>
          </p:cNvPr>
          <p:cNvSpPr>
            <a:spLocks noGrp="1"/>
          </p:cNvSpPr>
          <p:nvPr>
            <p:ph type="body" sz="quarter" idx="17"/>
          </p:nvPr>
        </p:nvSpPr>
        <p:spPr>
          <a:xfrm>
            <a:off x="10019015" y="986795"/>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39" name="Textplatzhalter 25">
            <a:extLst>
              <a:ext uri="{FF2B5EF4-FFF2-40B4-BE49-F238E27FC236}">
                <a16:creationId xmlns:a16="http://schemas.microsoft.com/office/drawing/2014/main" id="{690BF716-5243-B247-A3A7-86186B18CC54}"/>
              </a:ext>
            </a:extLst>
          </p:cNvPr>
          <p:cNvSpPr>
            <a:spLocks noGrp="1"/>
          </p:cNvSpPr>
          <p:nvPr>
            <p:ph type="body" sz="quarter" idx="18"/>
          </p:nvPr>
        </p:nvSpPr>
        <p:spPr>
          <a:xfrm>
            <a:off x="9979947" y="1782845"/>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0" name="Textplatzhalter 30">
            <a:extLst>
              <a:ext uri="{FF2B5EF4-FFF2-40B4-BE49-F238E27FC236}">
                <a16:creationId xmlns:a16="http://schemas.microsoft.com/office/drawing/2014/main" id="{8C5EE851-3E5C-3F4D-9420-2ABCC1A44242}"/>
              </a:ext>
            </a:extLst>
          </p:cNvPr>
          <p:cNvSpPr>
            <a:spLocks noGrp="1"/>
          </p:cNvSpPr>
          <p:nvPr>
            <p:ph type="body" sz="quarter" idx="19"/>
          </p:nvPr>
        </p:nvSpPr>
        <p:spPr>
          <a:xfrm>
            <a:off x="9983999" y="2030707"/>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1" name="Textplatzhalter 25">
            <a:extLst>
              <a:ext uri="{FF2B5EF4-FFF2-40B4-BE49-F238E27FC236}">
                <a16:creationId xmlns:a16="http://schemas.microsoft.com/office/drawing/2014/main" id="{2186EDF5-C869-EA41-9C4E-6E82C7A91B22}"/>
              </a:ext>
            </a:extLst>
          </p:cNvPr>
          <p:cNvSpPr>
            <a:spLocks noGrp="1"/>
          </p:cNvSpPr>
          <p:nvPr>
            <p:ph type="body" sz="quarter" idx="20"/>
          </p:nvPr>
        </p:nvSpPr>
        <p:spPr>
          <a:xfrm>
            <a:off x="7616943" y="2078738"/>
            <a:ext cx="2112677"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2" name="Textplatzhalter 30">
            <a:extLst>
              <a:ext uri="{FF2B5EF4-FFF2-40B4-BE49-F238E27FC236}">
                <a16:creationId xmlns:a16="http://schemas.microsoft.com/office/drawing/2014/main" id="{67D1694C-F69E-BE44-B95E-57E013014EEA}"/>
              </a:ext>
            </a:extLst>
          </p:cNvPr>
          <p:cNvSpPr>
            <a:spLocks noGrp="1"/>
          </p:cNvSpPr>
          <p:nvPr>
            <p:ph type="body" sz="quarter" idx="21"/>
          </p:nvPr>
        </p:nvSpPr>
        <p:spPr>
          <a:xfrm>
            <a:off x="7620000" y="2326600"/>
            <a:ext cx="2109621" cy="613405"/>
          </a:xfrm>
          <a:effectLst>
            <a:outerShdw blurRad="63500" dist="38100" dir="2700000" algn="tl" rotWithShape="0">
              <a:prstClr val="black">
                <a:alpha val="50000"/>
              </a:prstClr>
            </a:outerShdw>
          </a:effectLst>
        </p:spPr>
        <p:txBody>
          <a:bodyPr rtlCol="0">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3" name="Textplatzhalter 25">
            <a:extLst>
              <a:ext uri="{FF2B5EF4-FFF2-40B4-BE49-F238E27FC236}">
                <a16:creationId xmlns:a16="http://schemas.microsoft.com/office/drawing/2014/main" id="{42D28A37-B695-C344-A64D-FC45297DADFA}"/>
              </a:ext>
            </a:extLst>
          </p:cNvPr>
          <p:cNvSpPr>
            <a:spLocks noGrp="1"/>
          </p:cNvSpPr>
          <p:nvPr>
            <p:ph type="body" sz="quarter" idx="22"/>
          </p:nvPr>
        </p:nvSpPr>
        <p:spPr>
          <a:xfrm>
            <a:off x="5067674" y="2078738"/>
            <a:ext cx="2337641"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4" name="Textplatzhalter 30">
            <a:extLst>
              <a:ext uri="{FF2B5EF4-FFF2-40B4-BE49-F238E27FC236}">
                <a16:creationId xmlns:a16="http://schemas.microsoft.com/office/drawing/2014/main" id="{6CE9677C-98EC-AB4A-8701-5D92C2D7A54F}"/>
              </a:ext>
            </a:extLst>
          </p:cNvPr>
          <p:cNvSpPr>
            <a:spLocks noGrp="1"/>
          </p:cNvSpPr>
          <p:nvPr>
            <p:ph type="body" sz="quarter" idx="23"/>
          </p:nvPr>
        </p:nvSpPr>
        <p:spPr>
          <a:xfrm>
            <a:off x="5071726" y="2326600"/>
            <a:ext cx="2337641"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5" name="Textplatzhalter 25">
            <a:extLst>
              <a:ext uri="{FF2B5EF4-FFF2-40B4-BE49-F238E27FC236}">
                <a16:creationId xmlns:a16="http://schemas.microsoft.com/office/drawing/2014/main" id="{B3D23E3D-796F-D34B-9210-9174D150D575}"/>
              </a:ext>
            </a:extLst>
          </p:cNvPr>
          <p:cNvSpPr>
            <a:spLocks noGrp="1"/>
          </p:cNvSpPr>
          <p:nvPr>
            <p:ph type="body" sz="quarter" idx="24"/>
          </p:nvPr>
        </p:nvSpPr>
        <p:spPr>
          <a:xfrm>
            <a:off x="2406244" y="2078738"/>
            <a:ext cx="208953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6" name="Textplatzhalter 30">
            <a:extLst>
              <a:ext uri="{FF2B5EF4-FFF2-40B4-BE49-F238E27FC236}">
                <a16:creationId xmlns:a16="http://schemas.microsoft.com/office/drawing/2014/main" id="{671AE421-0AC3-DC4A-AC91-E75C8CED10C0}"/>
              </a:ext>
            </a:extLst>
          </p:cNvPr>
          <p:cNvSpPr>
            <a:spLocks noGrp="1"/>
          </p:cNvSpPr>
          <p:nvPr>
            <p:ph type="body" sz="quarter" idx="25"/>
          </p:nvPr>
        </p:nvSpPr>
        <p:spPr>
          <a:xfrm>
            <a:off x="2409287" y="2326600"/>
            <a:ext cx="2086513" cy="613405"/>
          </a:xfrm>
          <a:effectLst>
            <a:outerShdw blurRad="63500" dist="38100" dir="2700000" algn="tl" rotWithShape="0">
              <a:prstClr val="black">
                <a:alpha val="50000"/>
              </a:prstClr>
            </a:outerShdw>
          </a:effectLst>
        </p:spPr>
        <p:txBody>
          <a:bodyPr rtlCol="0">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7" name="Textplatzhalter 25">
            <a:extLst>
              <a:ext uri="{FF2B5EF4-FFF2-40B4-BE49-F238E27FC236}">
                <a16:creationId xmlns:a16="http://schemas.microsoft.com/office/drawing/2014/main" id="{3DC2A67C-BA03-7041-B79A-28B23C472623}"/>
              </a:ext>
            </a:extLst>
          </p:cNvPr>
          <p:cNvSpPr>
            <a:spLocks noGrp="1"/>
          </p:cNvSpPr>
          <p:nvPr>
            <p:ph type="body" sz="quarter" idx="26"/>
          </p:nvPr>
        </p:nvSpPr>
        <p:spPr>
          <a:xfrm>
            <a:off x="1178804" y="2294000"/>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8" name="Textplatzhalter 30">
            <a:extLst>
              <a:ext uri="{FF2B5EF4-FFF2-40B4-BE49-F238E27FC236}">
                <a16:creationId xmlns:a16="http://schemas.microsoft.com/office/drawing/2014/main" id="{87C1FA06-5702-0E4B-AC29-450C9B469022}"/>
              </a:ext>
            </a:extLst>
          </p:cNvPr>
          <p:cNvSpPr>
            <a:spLocks noGrp="1"/>
          </p:cNvSpPr>
          <p:nvPr>
            <p:ph type="body" sz="quarter" idx="27"/>
          </p:nvPr>
        </p:nvSpPr>
        <p:spPr>
          <a:xfrm>
            <a:off x="1182856" y="2541862"/>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9" name="Textplatzhalter 25">
            <a:extLst>
              <a:ext uri="{FF2B5EF4-FFF2-40B4-BE49-F238E27FC236}">
                <a16:creationId xmlns:a16="http://schemas.microsoft.com/office/drawing/2014/main" id="{A6172F7F-D625-B848-A23D-AC74258C5F22}"/>
              </a:ext>
            </a:extLst>
          </p:cNvPr>
          <p:cNvSpPr>
            <a:spLocks noGrp="1"/>
          </p:cNvSpPr>
          <p:nvPr>
            <p:ph type="body" sz="quarter" idx="28"/>
          </p:nvPr>
        </p:nvSpPr>
        <p:spPr>
          <a:xfrm>
            <a:off x="1140294" y="3440159"/>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0" name="Textplatzhalter 30">
            <a:extLst>
              <a:ext uri="{FF2B5EF4-FFF2-40B4-BE49-F238E27FC236}">
                <a16:creationId xmlns:a16="http://schemas.microsoft.com/office/drawing/2014/main" id="{74349B84-A38B-384C-BE16-7B18D3172545}"/>
              </a:ext>
            </a:extLst>
          </p:cNvPr>
          <p:cNvSpPr>
            <a:spLocks noGrp="1"/>
          </p:cNvSpPr>
          <p:nvPr>
            <p:ph type="body" sz="quarter" idx="29"/>
          </p:nvPr>
        </p:nvSpPr>
        <p:spPr>
          <a:xfrm>
            <a:off x="1144346" y="3688021"/>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1" name="Textplatzhalter 25">
            <a:extLst>
              <a:ext uri="{FF2B5EF4-FFF2-40B4-BE49-F238E27FC236}">
                <a16:creationId xmlns:a16="http://schemas.microsoft.com/office/drawing/2014/main" id="{53464D34-16AF-CF4B-9413-5A7E59930ED5}"/>
              </a:ext>
            </a:extLst>
          </p:cNvPr>
          <p:cNvSpPr>
            <a:spLocks noGrp="1"/>
          </p:cNvSpPr>
          <p:nvPr>
            <p:ph type="body" sz="quarter" idx="30"/>
          </p:nvPr>
        </p:nvSpPr>
        <p:spPr>
          <a:xfrm>
            <a:off x="5071726" y="3709418"/>
            <a:ext cx="1870430"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2" name="Textplatzhalter 30">
            <a:extLst>
              <a:ext uri="{FF2B5EF4-FFF2-40B4-BE49-F238E27FC236}">
                <a16:creationId xmlns:a16="http://schemas.microsoft.com/office/drawing/2014/main" id="{5C00727B-E1E9-C145-9A5F-06352EAAF8AC}"/>
              </a:ext>
            </a:extLst>
          </p:cNvPr>
          <p:cNvSpPr>
            <a:spLocks noGrp="1"/>
          </p:cNvSpPr>
          <p:nvPr>
            <p:ph type="body" sz="quarter" idx="31"/>
          </p:nvPr>
        </p:nvSpPr>
        <p:spPr>
          <a:xfrm>
            <a:off x="5075778" y="3957280"/>
            <a:ext cx="1870430"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3" name="Textplatzhalter 25">
            <a:extLst>
              <a:ext uri="{FF2B5EF4-FFF2-40B4-BE49-F238E27FC236}">
                <a16:creationId xmlns:a16="http://schemas.microsoft.com/office/drawing/2014/main" id="{8BA549E7-AC75-AA41-A620-092D507C1BCB}"/>
              </a:ext>
            </a:extLst>
          </p:cNvPr>
          <p:cNvSpPr>
            <a:spLocks noGrp="1"/>
          </p:cNvSpPr>
          <p:nvPr>
            <p:ph type="body" sz="quarter" idx="32"/>
          </p:nvPr>
        </p:nvSpPr>
        <p:spPr>
          <a:xfrm>
            <a:off x="2412345" y="3709418"/>
            <a:ext cx="1998777"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4" name="Textplatzhalter 30">
            <a:extLst>
              <a:ext uri="{FF2B5EF4-FFF2-40B4-BE49-F238E27FC236}">
                <a16:creationId xmlns:a16="http://schemas.microsoft.com/office/drawing/2014/main" id="{901D0D0F-2057-274E-9334-0BDFDD8975A0}"/>
              </a:ext>
            </a:extLst>
          </p:cNvPr>
          <p:cNvSpPr>
            <a:spLocks noGrp="1"/>
          </p:cNvSpPr>
          <p:nvPr>
            <p:ph type="body" sz="quarter" idx="33"/>
          </p:nvPr>
        </p:nvSpPr>
        <p:spPr>
          <a:xfrm>
            <a:off x="2416397" y="3957280"/>
            <a:ext cx="1998777"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5" name="Textplatzhalter 25">
            <a:extLst>
              <a:ext uri="{FF2B5EF4-FFF2-40B4-BE49-F238E27FC236}">
                <a16:creationId xmlns:a16="http://schemas.microsoft.com/office/drawing/2014/main" id="{98088848-43C5-0748-A068-E561874340BF}"/>
              </a:ext>
            </a:extLst>
          </p:cNvPr>
          <p:cNvSpPr>
            <a:spLocks noGrp="1"/>
          </p:cNvSpPr>
          <p:nvPr>
            <p:ph type="body" sz="quarter" idx="34"/>
          </p:nvPr>
        </p:nvSpPr>
        <p:spPr>
          <a:xfrm>
            <a:off x="7647285" y="3709418"/>
            <a:ext cx="1998777"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6" name="Textplatzhalter 30">
            <a:extLst>
              <a:ext uri="{FF2B5EF4-FFF2-40B4-BE49-F238E27FC236}">
                <a16:creationId xmlns:a16="http://schemas.microsoft.com/office/drawing/2014/main" id="{AFB6D5F1-CFF2-AE41-A794-3DA200E188AC}"/>
              </a:ext>
            </a:extLst>
          </p:cNvPr>
          <p:cNvSpPr>
            <a:spLocks noGrp="1"/>
          </p:cNvSpPr>
          <p:nvPr>
            <p:ph type="body" sz="quarter" idx="35"/>
          </p:nvPr>
        </p:nvSpPr>
        <p:spPr>
          <a:xfrm>
            <a:off x="7651337" y="3957280"/>
            <a:ext cx="1998777"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7" name="Textplatzhalter 25">
            <a:extLst>
              <a:ext uri="{FF2B5EF4-FFF2-40B4-BE49-F238E27FC236}">
                <a16:creationId xmlns:a16="http://schemas.microsoft.com/office/drawing/2014/main" id="{C23503DA-BAB3-E142-96D4-E1C5DED1BBC1}"/>
              </a:ext>
            </a:extLst>
          </p:cNvPr>
          <p:cNvSpPr>
            <a:spLocks noGrp="1"/>
          </p:cNvSpPr>
          <p:nvPr>
            <p:ph type="body" sz="quarter" idx="36"/>
          </p:nvPr>
        </p:nvSpPr>
        <p:spPr>
          <a:xfrm>
            <a:off x="9983999" y="4015533"/>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8" name="Textplatzhalter 30">
            <a:extLst>
              <a:ext uri="{FF2B5EF4-FFF2-40B4-BE49-F238E27FC236}">
                <a16:creationId xmlns:a16="http://schemas.microsoft.com/office/drawing/2014/main" id="{A18AF3A6-012F-E946-82A7-FC28273D995A}"/>
              </a:ext>
            </a:extLst>
          </p:cNvPr>
          <p:cNvSpPr>
            <a:spLocks noGrp="1"/>
          </p:cNvSpPr>
          <p:nvPr>
            <p:ph type="body" sz="quarter" idx="37"/>
          </p:nvPr>
        </p:nvSpPr>
        <p:spPr>
          <a:xfrm>
            <a:off x="9988051" y="4263395"/>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9" name="Textplatzhalter 25">
            <a:extLst>
              <a:ext uri="{FF2B5EF4-FFF2-40B4-BE49-F238E27FC236}">
                <a16:creationId xmlns:a16="http://schemas.microsoft.com/office/drawing/2014/main" id="{6EB289C5-6287-B044-AD9B-A01310746A58}"/>
              </a:ext>
            </a:extLst>
          </p:cNvPr>
          <p:cNvSpPr>
            <a:spLocks noGrp="1"/>
          </p:cNvSpPr>
          <p:nvPr>
            <p:ph type="body" sz="quarter" idx="38"/>
          </p:nvPr>
        </p:nvSpPr>
        <p:spPr>
          <a:xfrm>
            <a:off x="10009974" y="5052440"/>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60" name="Textplatzhalter 30">
            <a:extLst>
              <a:ext uri="{FF2B5EF4-FFF2-40B4-BE49-F238E27FC236}">
                <a16:creationId xmlns:a16="http://schemas.microsoft.com/office/drawing/2014/main" id="{7C7E16A3-1EBC-754A-BB7B-D239BF5C6F96}"/>
              </a:ext>
            </a:extLst>
          </p:cNvPr>
          <p:cNvSpPr>
            <a:spLocks noGrp="1"/>
          </p:cNvSpPr>
          <p:nvPr>
            <p:ph type="body" sz="quarter" idx="39"/>
          </p:nvPr>
        </p:nvSpPr>
        <p:spPr>
          <a:xfrm>
            <a:off x="10014026" y="5300302"/>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61" name="Textplatzhalter 25">
            <a:extLst>
              <a:ext uri="{FF2B5EF4-FFF2-40B4-BE49-F238E27FC236}">
                <a16:creationId xmlns:a16="http://schemas.microsoft.com/office/drawing/2014/main" id="{4E9BA4E9-F591-2544-A097-62D6A482E90A}"/>
              </a:ext>
            </a:extLst>
          </p:cNvPr>
          <p:cNvSpPr>
            <a:spLocks noGrp="1"/>
          </p:cNvSpPr>
          <p:nvPr>
            <p:ph type="body" sz="quarter" idx="40"/>
          </p:nvPr>
        </p:nvSpPr>
        <p:spPr>
          <a:xfrm>
            <a:off x="3790015" y="5340098"/>
            <a:ext cx="280016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62" name="Textplatzhalter 30">
            <a:extLst>
              <a:ext uri="{FF2B5EF4-FFF2-40B4-BE49-F238E27FC236}">
                <a16:creationId xmlns:a16="http://schemas.microsoft.com/office/drawing/2014/main" id="{2CD3D6A6-31C4-1441-9451-8FFF3E8124A0}"/>
              </a:ext>
            </a:extLst>
          </p:cNvPr>
          <p:cNvSpPr>
            <a:spLocks noGrp="1"/>
          </p:cNvSpPr>
          <p:nvPr>
            <p:ph type="body" sz="quarter" idx="41"/>
          </p:nvPr>
        </p:nvSpPr>
        <p:spPr>
          <a:xfrm>
            <a:off x="3794066" y="5587960"/>
            <a:ext cx="2796115" cy="613405"/>
          </a:xfrm>
          <a:effectLst>
            <a:outerShdw blurRad="63500" dist="38100" dir="2700000" algn="tl" rotWithShape="0">
              <a:prstClr val="black">
                <a:alpha val="50000"/>
              </a:prstClr>
            </a:outerShdw>
          </a:effectLst>
        </p:spPr>
        <p:txBody>
          <a:bodyPr rtlCol="0">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63" name="Textplatzhalter 25">
            <a:extLst>
              <a:ext uri="{FF2B5EF4-FFF2-40B4-BE49-F238E27FC236}">
                <a16:creationId xmlns:a16="http://schemas.microsoft.com/office/drawing/2014/main" id="{16305EA5-7C89-1745-8ABF-DC5EDA1285C9}"/>
              </a:ext>
            </a:extLst>
          </p:cNvPr>
          <p:cNvSpPr>
            <a:spLocks noGrp="1"/>
          </p:cNvSpPr>
          <p:nvPr>
            <p:ph type="body" sz="quarter" idx="42"/>
          </p:nvPr>
        </p:nvSpPr>
        <p:spPr>
          <a:xfrm>
            <a:off x="6942155" y="5340098"/>
            <a:ext cx="280016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64" name="Textplatzhalter 30">
            <a:extLst>
              <a:ext uri="{FF2B5EF4-FFF2-40B4-BE49-F238E27FC236}">
                <a16:creationId xmlns:a16="http://schemas.microsoft.com/office/drawing/2014/main" id="{AC65B23F-D2DD-B046-B6AC-7FBDDE5AE36A}"/>
              </a:ext>
            </a:extLst>
          </p:cNvPr>
          <p:cNvSpPr>
            <a:spLocks noGrp="1"/>
          </p:cNvSpPr>
          <p:nvPr>
            <p:ph type="body" sz="quarter" idx="43"/>
          </p:nvPr>
        </p:nvSpPr>
        <p:spPr>
          <a:xfrm>
            <a:off x="6946207" y="5587960"/>
            <a:ext cx="2800166"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65" name="Textplatzhalter 25">
            <a:extLst>
              <a:ext uri="{FF2B5EF4-FFF2-40B4-BE49-F238E27FC236}">
                <a16:creationId xmlns:a16="http://schemas.microsoft.com/office/drawing/2014/main" id="{6D90CB77-963D-A047-961E-E9FCFF2DC7B6}"/>
              </a:ext>
            </a:extLst>
          </p:cNvPr>
          <p:cNvSpPr>
            <a:spLocks noGrp="1"/>
          </p:cNvSpPr>
          <p:nvPr>
            <p:ph type="body" sz="quarter" idx="44"/>
          </p:nvPr>
        </p:nvSpPr>
        <p:spPr>
          <a:xfrm>
            <a:off x="1977148" y="5340098"/>
            <a:ext cx="1532496" cy="247222"/>
          </a:xfrm>
        </p:spPr>
        <p:txBody>
          <a:bodyPr rtlCol="0">
            <a:noAutofit/>
          </a:bodyPr>
          <a:lstStyle>
            <a:lvl1pPr marL="0" indent="0" algn="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66" name="Textplatzhalter 30">
            <a:extLst>
              <a:ext uri="{FF2B5EF4-FFF2-40B4-BE49-F238E27FC236}">
                <a16:creationId xmlns:a16="http://schemas.microsoft.com/office/drawing/2014/main" id="{48805874-27D7-0C47-824E-243C35891BCC}"/>
              </a:ext>
            </a:extLst>
          </p:cNvPr>
          <p:cNvSpPr>
            <a:spLocks noGrp="1"/>
          </p:cNvSpPr>
          <p:nvPr>
            <p:ph type="body" sz="quarter" idx="45"/>
          </p:nvPr>
        </p:nvSpPr>
        <p:spPr>
          <a:xfrm>
            <a:off x="1981200" y="5587960"/>
            <a:ext cx="1528444" cy="613405"/>
          </a:xfrm>
          <a:effectLst>
            <a:outerShdw blurRad="63500" dist="38100" dir="2700000" algn="tl" rotWithShape="0">
              <a:prstClr val="black">
                <a:alpha val="50000"/>
              </a:prstClr>
            </a:outerShdw>
          </a:effectLst>
        </p:spPr>
        <p:txBody>
          <a:bodyPr rtlCol="0">
            <a:noAutofit/>
          </a:bodyPr>
          <a:lstStyle>
            <a:lvl1pPr marL="0" indent="0" algn="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Tree>
    <p:extLst>
      <p:ext uri="{BB962C8B-B14F-4D97-AF65-F5344CB8AC3E}">
        <p14:creationId xmlns:p14="http://schemas.microsoft.com/office/powerpoint/2010/main" val="5963526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Leer">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80631F54-D530-4403-AEE1-BE2233351EE7}"/>
              </a:ext>
            </a:extLst>
          </p:cNvPr>
          <p:cNvSpPr/>
          <p:nvPr/>
        </p:nvSpPr>
        <p:spPr bwMode="auto">
          <a:xfrm>
            <a:off x="0" y="5867400"/>
            <a:ext cx="12192000" cy="571500"/>
          </a:xfrm>
          <a:prstGeom prst="rect">
            <a:avLst/>
          </a:prstGeom>
          <a:gradFill flip="none" rotWithShape="1">
            <a:gsLst>
              <a:gs pos="0">
                <a:schemeClr val="bg1">
                  <a:lumMod val="85000"/>
                </a:scheme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rtl="0"/>
            <a:endParaRPr lang="de-DE" noProof="0"/>
          </a:p>
        </p:txBody>
      </p:sp>
      <p:sp>
        <p:nvSpPr>
          <p:cNvPr id="9" name="Linie 5">
            <a:extLst>
              <a:ext uri="{FF2B5EF4-FFF2-40B4-BE49-F238E27FC236}">
                <a16:creationId xmlns:a16="http://schemas.microsoft.com/office/drawing/2014/main" id="{61B8C521-5D73-45FE-B47A-06AC6E45BD85}"/>
              </a:ext>
            </a:extLst>
          </p:cNvPr>
          <p:cNvSpPr>
            <a:spLocks noChangeShapeType="1"/>
          </p:cNvSpPr>
          <p:nvPr/>
        </p:nvSpPr>
        <p:spPr bwMode="auto">
          <a:xfrm>
            <a:off x="6096000" y="3124200"/>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0" name="Linie 6">
            <a:extLst>
              <a:ext uri="{FF2B5EF4-FFF2-40B4-BE49-F238E27FC236}">
                <a16:creationId xmlns:a16="http://schemas.microsoft.com/office/drawing/2014/main" id="{17D6A544-22BA-409A-9884-411C6B4D7BF6}"/>
              </a:ext>
            </a:extLst>
          </p:cNvPr>
          <p:cNvSpPr>
            <a:spLocks noChangeShapeType="1"/>
          </p:cNvSpPr>
          <p:nvPr/>
        </p:nvSpPr>
        <p:spPr bwMode="auto">
          <a:xfrm>
            <a:off x="6096000" y="3124200"/>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1" name="Linie 7">
            <a:extLst>
              <a:ext uri="{FF2B5EF4-FFF2-40B4-BE49-F238E27FC236}">
                <a16:creationId xmlns:a16="http://schemas.microsoft.com/office/drawing/2014/main" id="{E440C1BE-D65B-4CF4-BF7A-F36CD7D069C1}"/>
              </a:ext>
            </a:extLst>
          </p:cNvPr>
          <p:cNvSpPr>
            <a:spLocks noChangeShapeType="1"/>
          </p:cNvSpPr>
          <p:nvPr/>
        </p:nvSpPr>
        <p:spPr bwMode="auto">
          <a:xfrm>
            <a:off x="6096000" y="3124200"/>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2" name="Freihandform 8">
            <a:extLst>
              <a:ext uri="{FF2B5EF4-FFF2-40B4-BE49-F238E27FC236}">
                <a16:creationId xmlns:a16="http://schemas.microsoft.com/office/drawing/2014/main" id="{E853FC93-62E0-4007-B1D3-D62DAE9BB5D7}"/>
              </a:ext>
            </a:extLst>
          </p:cNvPr>
          <p:cNvSpPr>
            <a:spLocks/>
          </p:cNvSpPr>
          <p:nvPr/>
        </p:nvSpPr>
        <p:spPr bwMode="auto">
          <a:xfrm>
            <a:off x="5088720" y="843566"/>
            <a:ext cx="1007280" cy="2280634"/>
          </a:xfrm>
          <a:custGeom>
            <a:avLst/>
            <a:gdLst/>
            <a:ahLst/>
            <a:cxnLst>
              <a:cxn ang="0">
                <a:pos x="641" y="566"/>
              </a:cxn>
              <a:cxn ang="0">
                <a:pos x="641" y="566"/>
              </a:cxn>
              <a:cxn ang="0">
                <a:pos x="598" y="485"/>
              </a:cxn>
              <a:cxn ang="0">
                <a:pos x="598" y="485"/>
              </a:cxn>
              <a:cxn ang="0">
                <a:pos x="564" y="422"/>
              </a:cxn>
              <a:cxn ang="0">
                <a:pos x="526" y="359"/>
              </a:cxn>
              <a:cxn ang="0">
                <a:pos x="526" y="359"/>
              </a:cxn>
              <a:cxn ang="0">
                <a:pos x="488" y="297"/>
              </a:cxn>
              <a:cxn ang="0">
                <a:pos x="446" y="236"/>
              </a:cxn>
              <a:cxn ang="0">
                <a:pos x="446" y="236"/>
              </a:cxn>
              <a:cxn ang="0">
                <a:pos x="402" y="176"/>
              </a:cxn>
              <a:cxn ang="0">
                <a:pos x="356" y="116"/>
              </a:cxn>
              <a:cxn ang="0">
                <a:pos x="356" y="116"/>
              </a:cxn>
              <a:cxn ang="0">
                <a:pos x="332" y="86"/>
              </a:cxn>
              <a:cxn ang="0">
                <a:pos x="306" y="57"/>
              </a:cxn>
              <a:cxn ang="0">
                <a:pos x="281" y="29"/>
              </a:cxn>
              <a:cxn ang="0">
                <a:pos x="252" y="0"/>
              </a:cxn>
              <a:cxn ang="0">
                <a:pos x="252" y="0"/>
              </a:cxn>
              <a:cxn ang="0">
                <a:pos x="246" y="40"/>
              </a:cxn>
              <a:cxn ang="0">
                <a:pos x="242" y="79"/>
              </a:cxn>
              <a:cxn ang="0">
                <a:pos x="238" y="117"/>
              </a:cxn>
              <a:cxn ang="0">
                <a:pos x="236" y="156"/>
              </a:cxn>
              <a:cxn ang="0">
                <a:pos x="236" y="156"/>
              </a:cxn>
              <a:cxn ang="0">
                <a:pos x="233" y="230"/>
              </a:cxn>
              <a:cxn ang="0">
                <a:pos x="233" y="304"/>
              </a:cxn>
              <a:cxn ang="0">
                <a:pos x="233" y="304"/>
              </a:cxn>
              <a:cxn ang="0">
                <a:pos x="236" y="379"/>
              </a:cxn>
              <a:cxn ang="0">
                <a:pos x="241" y="452"/>
              </a:cxn>
              <a:cxn ang="0">
                <a:pos x="241" y="452"/>
              </a:cxn>
              <a:cxn ang="0">
                <a:pos x="248" y="525"/>
              </a:cxn>
              <a:cxn ang="0">
                <a:pos x="258" y="596"/>
              </a:cxn>
              <a:cxn ang="0">
                <a:pos x="258" y="596"/>
              </a:cxn>
              <a:cxn ang="0">
                <a:pos x="271" y="686"/>
              </a:cxn>
              <a:cxn ang="0">
                <a:pos x="271" y="686"/>
              </a:cxn>
              <a:cxn ang="0">
                <a:pos x="236" y="703"/>
              </a:cxn>
              <a:cxn ang="0">
                <a:pos x="202" y="720"/>
              </a:cxn>
              <a:cxn ang="0">
                <a:pos x="168" y="739"/>
              </a:cxn>
              <a:cxn ang="0">
                <a:pos x="135" y="759"/>
              </a:cxn>
              <a:cxn ang="0">
                <a:pos x="100" y="781"/>
              </a:cxn>
              <a:cxn ang="0">
                <a:pos x="68" y="802"/>
              </a:cxn>
              <a:cxn ang="0">
                <a:pos x="33" y="825"/>
              </a:cxn>
              <a:cxn ang="0">
                <a:pos x="0" y="848"/>
              </a:cxn>
              <a:cxn ang="0">
                <a:pos x="954" y="2160"/>
              </a:cxn>
              <a:cxn ang="0">
                <a:pos x="954" y="537"/>
              </a:cxn>
              <a:cxn ang="0">
                <a:pos x="954" y="537"/>
              </a:cxn>
              <a:cxn ang="0">
                <a:pos x="914" y="539"/>
              </a:cxn>
              <a:cxn ang="0">
                <a:pos x="872" y="540"/>
              </a:cxn>
              <a:cxn ang="0">
                <a:pos x="834" y="542"/>
              </a:cxn>
              <a:cxn ang="0">
                <a:pos x="794" y="545"/>
              </a:cxn>
              <a:cxn ang="0">
                <a:pos x="755" y="549"/>
              </a:cxn>
              <a:cxn ang="0">
                <a:pos x="717" y="553"/>
              </a:cxn>
              <a:cxn ang="0">
                <a:pos x="678" y="559"/>
              </a:cxn>
              <a:cxn ang="0">
                <a:pos x="641" y="566"/>
              </a:cxn>
              <a:cxn ang="0">
                <a:pos x="641" y="566"/>
              </a:cxn>
            </a:cxnLst>
            <a:rect l="0" t="0" r="r" b="b"/>
            <a:pathLst>
              <a:path w="954" h="2160">
                <a:moveTo>
                  <a:pt x="641" y="566"/>
                </a:moveTo>
                <a:lnTo>
                  <a:pt x="641" y="566"/>
                </a:lnTo>
                <a:lnTo>
                  <a:pt x="598" y="485"/>
                </a:lnTo>
                <a:lnTo>
                  <a:pt x="598" y="485"/>
                </a:lnTo>
                <a:lnTo>
                  <a:pt x="564" y="422"/>
                </a:lnTo>
                <a:lnTo>
                  <a:pt x="526" y="359"/>
                </a:lnTo>
                <a:lnTo>
                  <a:pt x="526" y="359"/>
                </a:lnTo>
                <a:lnTo>
                  <a:pt x="488" y="297"/>
                </a:lnTo>
                <a:lnTo>
                  <a:pt x="446" y="236"/>
                </a:lnTo>
                <a:lnTo>
                  <a:pt x="446" y="236"/>
                </a:lnTo>
                <a:lnTo>
                  <a:pt x="402" y="176"/>
                </a:lnTo>
                <a:lnTo>
                  <a:pt x="356" y="116"/>
                </a:lnTo>
                <a:lnTo>
                  <a:pt x="356" y="116"/>
                </a:lnTo>
                <a:lnTo>
                  <a:pt x="332" y="86"/>
                </a:lnTo>
                <a:lnTo>
                  <a:pt x="306" y="57"/>
                </a:lnTo>
                <a:lnTo>
                  <a:pt x="281" y="29"/>
                </a:lnTo>
                <a:lnTo>
                  <a:pt x="252" y="0"/>
                </a:lnTo>
                <a:lnTo>
                  <a:pt x="252" y="0"/>
                </a:lnTo>
                <a:lnTo>
                  <a:pt x="246" y="40"/>
                </a:lnTo>
                <a:lnTo>
                  <a:pt x="242" y="79"/>
                </a:lnTo>
                <a:lnTo>
                  <a:pt x="238" y="117"/>
                </a:lnTo>
                <a:lnTo>
                  <a:pt x="236" y="156"/>
                </a:lnTo>
                <a:lnTo>
                  <a:pt x="236" y="156"/>
                </a:lnTo>
                <a:lnTo>
                  <a:pt x="233" y="230"/>
                </a:lnTo>
                <a:lnTo>
                  <a:pt x="233" y="304"/>
                </a:lnTo>
                <a:lnTo>
                  <a:pt x="233" y="304"/>
                </a:lnTo>
                <a:lnTo>
                  <a:pt x="236" y="379"/>
                </a:lnTo>
                <a:lnTo>
                  <a:pt x="241" y="452"/>
                </a:lnTo>
                <a:lnTo>
                  <a:pt x="241" y="452"/>
                </a:lnTo>
                <a:lnTo>
                  <a:pt x="248" y="525"/>
                </a:lnTo>
                <a:lnTo>
                  <a:pt x="258" y="596"/>
                </a:lnTo>
                <a:lnTo>
                  <a:pt x="258" y="596"/>
                </a:lnTo>
                <a:lnTo>
                  <a:pt x="271" y="686"/>
                </a:lnTo>
                <a:lnTo>
                  <a:pt x="271" y="686"/>
                </a:lnTo>
                <a:lnTo>
                  <a:pt x="236" y="703"/>
                </a:lnTo>
                <a:lnTo>
                  <a:pt x="202" y="720"/>
                </a:lnTo>
                <a:lnTo>
                  <a:pt x="168" y="739"/>
                </a:lnTo>
                <a:lnTo>
                  <a:pt x="135" y="759"/>
                </a:lnTo>
                <a:lnTo>
                  <a:pt x="100" y="781"/>
                </a:lnTo>
                <a:lnTo>
                  <a:pt x="68" y="802"/>
                </a:lnTo>
                <a:lnTo>
                  <a:pt x="33" y="825"/>
                </a:lnTo>
                <a:lnTo>
                  <a:pt x="0" y="848"/>
                </a:lnTo>
                <a:lnTo>
                  <a:pt x="954" y="2160"/>
                </a:lnTo>
                <a:lnTo>
                  <a:pt x="954" y="537"/>
                </a:lnTo>
                <a:lnTo>
                  <a:pt x="954" y="537"/>
                </a:lnTo>
                <a:lnTo>
                  <a:pt x="914" y="539"/>
                </a:lnTo>
                <a:lnTo>
                  <a:pt x="872" y="540"/>
                </a:lnTo>
                <a:lnTo>
                  <a:pt x="834" y="542"/>
                </a:lnTo>
                <a:lnTo>
                  <a:pt x="794" y="545"/>
                </a:lnTo>
                <a:lnTo>
                  <a:pt x="755" y="549"/>
                </a:lnTo>
                <a:lnTo>
                  <a:pt x="717" y="553"/>
                </a:lnTo>
                <a:lnTo>
                  <a:pt x="678" y="559"/>
                </a:lnTo>
                <a:lnTo>
                  <a:pt x="641" y="566"/>
                </a:lnTo>
                <a:lnTo>
                  <a:pt x="641" y="566"/>
                </a:lnTo>
                <a:close/>
              </a:path>
            </a:pathLst>
          </a:custGeom>
          <a:solidFill>
            <a:srgbClr val="FFF200"/>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3" name="Freihandform 9">
            <a:extLst>
              <a:ext uri="{FF2B5EF4-FFF2-40B4-BE49-F238E27FC236}">
                <a16:creationId xmlns:a16="http://schemas.microsoft.com/office/drawing/2014/main" id="{A6727DDE-CBCF-4AFD-AB74-A919724802A8}"/>
              </a:ext>
            </a:extLst>
          </p:cNvPr>
          <p:cNvSpPr>
            <a:spLocks/>
          </p:cNvSpPr>
          <p:nvPr/>
        </p:nvSpPr>
        <p:spPr bwMode="auto">
          <a:xfrm>
            <a:off x="4156406" y="1714642"/>
            <a:ext cx="1939595" cy="1409559"/>
          </a:xfrm>
          <a:custGeom>
            <a:avLst/>
            <a:gdLst/>
            <a:ahLst/>
            <a:cxnLst>
              <a:cxn ang="0">
                <a:pos x="1837" y="1335"/>
              </a:cxn>
              <a:cxn ang="0">
                <a:pos x="883" y="23"/>
              </a:cxn>
              <a:cxn ang="0">
                <a:pos x="883" y="23"/>
              </a:cxn>
              <a:cxn ang="0">
                <a:pos x="850" y="47"/>
              </a:cxn>
              <a:cxn ang="0">
                <a:pos x="819" y="71"/>
              </a:cxn>
              <a:cxn ang="0">
                <a:pos x="788" y="97"/>
              </a:cxn>
              <a:cxn ang="0">
                <a:pos x="757" y="123"/>
              </a:cxn>
              <a:cxn ang="0">
                <a:pos x="729" y="149"/>
              </a:cxn>
              <a:cxn ang="0">
                <a:pos x="700" y="176"/>
              </a:cxn>
              <a:cxn ang="0">
                <a:pos x="673" y="203"/>
              </a:cxn>
              <a:cxn ang="0">
                <a:pos x="646" y="230"/>
              </a:cxn>
              <a:cxn ang="0">
                <a:pos x="646" y="230"/>
              </a:cxn>
              <a:cxn ang="0">
                <a:pos x="564" y="189"/>
              </a:cxn>
              <a:cxn ang="0">
                <a:pos x="564" y="189"/>
              </a:cxn>
              <a:cxn ang="0">
                <a:pos x="499" y="159"/>
              </a:cxn>
              <a:cxn ang="0">
                <a:pos x="499" y="159"/>
              </a:cxn>
              <a:cxn ang="0">
                <a:pos x="433" y="128"/>
              </a:cxn>
              <a:cxn ang="0">
                <a:pos x="433" y="128"/>
              </a:cxn>
              <a:cxn ang="0">
                <a:pos x="364" y="101"/>
              </a:cxn>
              <a:cxn ang="0">
                <a:pos x="296" y="77"/>
              </a:cxn>
              <a:cxn ang="0">
                <a:pos x="296" y="77"/>
              </a:cxn>
              <a:cxn ang="0">
                <a:pos x="224" y="53"/>
              </a:cxn>
              <a:cxn ang="0">
                <a:pos x="151" y="33"/>
              </a:cxn>
              <a:cxn ang="0">
                <a:pos x="151" y="33"/>
              </a:cxn>
              <a:cxn ang="0">
                <a:pos x="115" y="23"/>
              </a:cxn>
              <a:cxn ang="0">
                <a:pos x="77" y="14"/>
              </a:cxn>
              <a:cxn ang="0">
                <a:pos x="38" y="7"/>
              </a:cxn>
              <a:cxn ang="0">
                <a:pos x="0" y="0"/>
              </a:cxn>
              <a:cxn ang="0">
                <a:pos x="0" y="0"/>
              </a:cxn>
              <a:cxn ang="0">
                <a:pos x="17" y="36"/>
              </a:cxn>
              <a:cxn ang="0">
                <a:pos x="37" y="70"/>
              </a:cxn>
              <a:cxn ang="0">
                <a:pos x="57" y="103"/>
              </a:cxn>
              <a:cxn ang="0">
                <a:pos x="77" y="136"/>
              </a:cxn>
              <a:cxn ang="0">
                <a:pos x="77" y="136"/>
              </a:cxn>
              <a:cxn ang="0">
                <a:pos x="118" y="199"/>
              </a:cxn>
              <a:cxn ang="0">
                <a:pos x="163" y="259"/>
              </a:cxn>
              <a:cxn ang="0">
                <a:pos x="163" y="259"/>
              </a:cxn>
              <a:cxn ang="0">
                <a:pos x="208" y="316"/>
              </a:cxn>
              <a:cxn ang="0">
                <a:pos x="256" y="373"/>
              </a:cxn>
              <a:cxn ang="0">
                <a:pos x="256" y="373"/>
              </a:cxn>
              <a:cxn ang="0">
                <a:pos x="304" y="427"/>
              </a:cxn>
              <a:cxn ang="0">
                <a:pos x="304" y="427"/>
              </a:cxn>
              <a:cxn ang="0">
                <a:pos x="353" y="480"/>
              </a:cxn>
              <a:cxn ang="0">
                <a:pos x="353" y="480"/>
              </a:cxn>
              <a:cxn ang="0">
                <a:pos x="417" y="544"/>
              </a:cxn>
              <a:cxn ang="0">
                <a:pos x="417" y="544"/>
              </a:cxn>
              <a:cxn ang="0">
                <a:pos x="400" y="579"/>
              </a:cxn>
              <a:cxn ang="0">
                <a:pos x="383" y="613"/>
              </a:cxn>
              <a:cxn ang="0">
                <a:pos x="366" y="649"/>
              </a:cxn>
              <a:cxn ang="0">
                <a:pos x="350" y="685"/>
              </a:cxn>
              <a:cxn ang="0">
                <a:pos x="336" y="720"/>
              </a:cxn>
              <a:cxn ang="0">
                <a:pos x="320" y="757"/>
              </a:cxn>
              <a:cxn ang="0">
                <a:pos x="307" y="796"/>
              </a:cxn>
              <a:cxn ang="0">
                <a:pos x="294" y="835"/>
              </a:cxn>
              <a:cxn ang="0">
                <a:pos x="1837" y="1335"/>
              </a:cxn>
            </a:cxnLst>
            <a:rect l="0" t="0" r="r" b="b"/>
            <a:pathLst>
              <a:path w="1837" h="1335">
                <a:moveTo>
                  <a:pt x="1837" y="1335"/>
                </a:moveTo>
                <a:lnTo>
                  <a:pt x="883" y="23"/>
                </a:lnTo>
                <a:lnTo>
                  <a:pt x="883" y="23"/>
                </a:lnTo>
                <a:lnTo>
                  <a:pt x="850" y="47"/>
                </a:lnTo>
                <a:lnTo>
                  <a:pt x="819" y="71"/>
                </a:lnTo>
                <a:lnTo>
                  <a:pt x="788" y="97"/>
                </a:lnTo>
                <a:lnTo>
                  <a:pt x="757" y="123"/>
                </a:lnTo>
                <a:lnTo>
                  <a:pt x="729" y="149"/>
                </a:lnTo>
                <a:lnTo>
                  <a:pt x="700" y="176"/>
                </a:lnTo>
                <a:lnTo>
                  <a:pt x="673" y="203"/>
                </a:lnTo>
                <a:lnTo>
                  <a:pt x="646" y="230"/>
                </a:lnTo>
                <a:lnTo>
                  <a:pt x="646" y="230"/>
                </a:lnTo>
                <a:lnTo>
                  <a:pt x="564" y="189"/>
                </a:lnTo>
                <a:lnTo>
                  <a:pt x="564" y="189"/>
                </a:lnTo>
                <a:lnTo>
                  <a:pt x="499" y="159"/>
                </a:lnTo>
                <a:lnTo>
                  <a:pt x="499" y="159"/>
                </a:lnTo>
                <a:lnTo>
                  <a:pt x="433" y="128"/>
                </a:lnTo>
                <a:lnTo>
                  <a:pt x="433" y="128"/>
                </a:lnTo>
                <a:lnTo>
                  <a:pt x="364" y="101"/>
                </a:lnTo>
                <a:lnTo>
                  <a:pt x="296" y="77"/>
                </a:lnTo>
                <a:lnTo>
                  <a:pt x="296" y="77"/>
                </a:lnTo>
                <a:lnTo>
                  <a:pt x="224" y="53"/>
                </a:lnTo>
                <a:lnTo>
                  <a:pt x="151" y="33"/>
                </a:lnTo>
                <a:lnTo>
                  <a:pt x="151" y="33"/>
                </a:lnTo>
                <a:lnTo>
                  <a:pt x="115" y="23"/>
                </a:lnTo>
                <a:lnTo>
                  <a:pt x="77" y="14"/>
                </a:lnTo>
                <a:lnTo>
                  <a:pt x="38" y="7"/>
                </a:lnTo>
                <a:lnTo>
                  <a:pt x="0" y="0"/>
                </a:lnTo>
                <a:lnTo>
                  <a:pt x="0" y="0"/>
                </a:lnTo>
                <a:lnTo>
                  <a:pt x="17" y="36"/>
                </a:lnTo>
                <a:lnTo>
                  <a:pt x="37" y="70"/>
                </a:lnTo>
                <a:lnTo>
                  <a:pt x="57" y="103"/>
                </a:lnTo>
                <a:lnTo>
                  <a:pt x="77" y="136"/>
                </a:lnTo>
                <a:lnTo>
                  <a:pt x="77" y="136"/>
                </a:lnTo>
                <a:lnTo>
                  <a:pt x="118" y="199"/>
                </a:lnTo>
                <a:lnTo>
                  <a:pt x="163" y="259"/>
                </a:lnTo>
                <a:lnTo>
                  <a:pt x="163" y="259"/>
                </a:lnTo>
                <a:lnTo>
                  <a:pt x="208" y="316"/>
                </a:lnTo>
                <a:lnTo>
                  <a:pt x="256" y="373"/>
                </a:lnTo>
                <a:lnTo>
                  <a:pt x="256" y="373"/>
                </a:lnTo>
                <a:lnTo>
                  <a:pt x="304" y="427"/>
                </a:lnTo>
                <a:lnTo>
                  <a:pt x="304" y="427"/>
                </a:lnTo>
                <a:lnTo>
                  <a:pt x="353" y="480"/>
                </a:lnTo>
                <a:lnTo>
                  <a:pt x="353" y="480"/>
                </a:lnTo>
                <a:lnTo>
                  <a:pt x="417" y="544"/>
                </a:lnTo>
                <a:lnTo>
                  <a:pt x="417" y="544"/>
                </a:lnTo>
                <a:lnTo>
                  <a:pt x="400" y="579"/>
                </a:lnTo>
                <a:lnTo>
                  <a:pt x="383" y="613"/>
                </a:lnTo>
                <a:lnTo>
                  <a:pt x="366" y="649"/>
                </a:lnTo>
                <a:lnTo>
                  <a:pt x="350" y="685"/>
                </a:lnTo>
                <a:lnTo>
                  <a:pt x="336" y="720"/>
                </a:lnTo>
                <a:lnTo>
                  <a:pt x="320" y="757"/>
                </a:lnTo>
                <a:lnTo>
                  <a:pt x="307" y="796"/>
                </a:lnTo>
                <a:lnTo>
                  <a:pt x="294" y="835"/>
                </a:lnTo>
                <a:lnTo>
                  <a:pt x="1837" y="1335"/>
                </a:lnTo>
                <a:close/>
              </a:path>
            </a:pathLst>
          </a:custGeom>
          <a:solidFill>
            <a:srgbClr val="8DC63F"/>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4" name="Freihandform 10">
            <a:extLst>
              <a:ext uri="{FF2B5EF4-FFF2-40B4-BE49-F238E27FC236}">
                <a16:creationId xmlns:a16="http://schemas.microsoft.com/office/drawing/2014/main" id="{A50C05C2-C008-4147-8385-88CA1DA4F5EE}"/>
              </a:ext>
            </a:extLst>
          </p:cNvPr>
          <p:cNvSpPr>
            <a:spLocks/>
          </p:cNvSpPr>
          <p:nvPr/>
        </p:nvSpPr>
        <p:spPr bwMode="auto">
          <a:xfrm>
            <a:off x="3697111" y="2596275"/>
            <a:ext cx="2398889" cy="1057961"/>
          </a:xfrm>
          <a:custGeom>
            <a:avLst/>
            <a:gdLst/>
            <a:ahLst/>
            <a:cxnLst>
              <a:cxn ang="0">
                <a:pos x="2272" y="500"/>
              </a:cxn>
              <a:cxn ang="0">
                <a:pos x="729" y="0"/>
              </a:cxn>
              <a:cxn ang="0">
                <a:pos x="729" y="0"/>
              </a:cxn>
              <a:cxn ang="0">
                <a:pos x="716" y="38"/>
              </a:cxn>
              <a:cxn ang="0">
                <a:pos x="706" y="77"/>
              </a:cxn>
              <a:cxn ang="0">
                <a:pos x="695" y="115"/>
              </a:cxn>
              <a:cxn ang="0">
                <a:pos x="686" y="153"/>
              </a:cxn>
              <a:cxn ang="0">
                <a:pos x="678" y="191"/>
              </a:cxn>
              <a:cxn ang="0">
                <a:pos x="671" y="230"/>
              </a:cxn>
              <a:cxn ang="0">
                <a:pos x="665" y="267"/>
              </a:cxn>
              <a:cxn ang="0">
                <a:pos x="659" y="306"/>
              </a:cxn>
              <a:cxn ang="0">
                <a:pos x="659" y="306"/>
              </a:cxn>
              <a:cxn ang="0">
                <a:pos x="569" y="320"/>
              </a:cxn>
              <a:cxn ang="0">
                <a:pos x="569" y="320"/>
              </a:cxn>
              <a:cxn ang="0">
                <a:pos x="498" y="334"/>
              </a:cxn>
              <a:cxn ang="0">
                <a:pos x="498" y="334"/>
              </a:cxn>
              <a:cxn ang="0">
                <a:pos x="426" y="350"/>
              </a:cxn>
              <a:cxn ang="0">
                <a:pos x="426" y="350"/>
              </a:cxn>
              <a:cxn ang="0">
                <a:pos x="356" y="367"/>
              </a:cxn>
              <a:cxn ang="0">
                <a:pos x="285" y="388"/>
              </a:cxn>
              <a:cxn ang="0">
                <a:pos x="285" y="388"/>
              </a:cxn>
              <a:cxn ang="0">
                <a:pos x="213" y="411"/>
              </a:cxn>
              <a:cxn ang="0">
                <a:pos x="143" y="436"/>
              </a:cxn>
              <a:cxn ang="0">
                <a:pos x="143" y="436"/>
              </a:cxn>
              <a:cxn ang="0">
                <a:pos x="107" y="450"/>
              </a:cxn>
              <a:cxn ang="0">
                <a:pos x="71" y="466"/>
              </a:cxn>
              <a:cxn ang="0">
                <a:pos x="36" y="483"/>
              </a:cxn>
              <a:cxn ang="0">
                <a:pos x="0" y="500"/>
              </a:cxn>
              <a:cxn ang="0">
                <a:pos x="0" y="500"/>
              </a:cxn>
              <a:cxn ang="0">
                <a:pos x="36" y="519"/>
              </a:cxn>
              <a:cxn ang="0">
                <a:pos x="71" y="534"/>
              </a:cxn>
              <a:cxn ang="0">
                <a:pos x="107" y="550"/>
              </a:cxn>
              <a:cxn ang="0">
                <a:pos x="143" y="564"/>
              </a:cxn>
              <a:cxn ang="0">
                <a:pos x="143" y="564"/>
              </a:cxn>
              <a:cxn ang="0">
                <a:pos x="213" y="590"/>
              </a:cxn>
              <a:cxn ang="0">
                <a:pos x="285" y="613"/>
              </a:cxn>
              <a:cxn ang="0">
                <a:pos x="285" y="613"/>
              </a:cxn>
              <a:cxn ang="0">
                <a:pos x="356" y="633"/>
              </a:cxn>
              <a:cxn ang="0">
                <a:pos x="426" y="652"/>
              </a:cxn>
              <a:cxn ang="0">
                <a:pos x="426" y="652"/>
              </a:cxn>
              <a:cxn ang="0">
                <a:pos x="498" y="667"/>
              </a:cxn>
              <a:cxn ang="0">
                <a:pos x="498" y="667"/>
              </a:cxn>
              <a:cxn ang="0">
                <a:pos x="569" y="680"/>
              </a:cxn>
              <a:cxn ang="0">
                <a:pos x="569" y="680"/>
              </a:cxn>
              <a:cxn ang="0">
                <a:pos x="659" y="696"/>
              </a:cxn>
              <a:cxn ang="0">
                <a:pos x="659" y="696"/>
              </a:cxn>
              <a:cxn ang="0">
                <a:pos x="665" y="733"/>
              </a:cxn>
              <a:cxn ang="0">
                <a:pos x="671" y="772"/>
              </a:cxn>
              <a:cxn ang="0">
                <a:pos x="678" y="809"/>
              </a:cxn>
              <a:cxn ang="0">
                <a:pos x="686" y="847"/>
              </a:cxn>
              <a:cxn ang="0">
                <a:pos x="695" y="886"/>
              </a:cxn>
              <a:cxn ang="0">
                <a:pos x="706" y="925"/>
              </a:cxn>
              <a:cxn ang="0">
                <a:pos x="716" y="963"/>
              </a:cxn>
              <a:cxn ang="0">
                <a:pos x="729" y="1002"/>
              </a:cxn>
              <a:cxn ang="0">
                <a:pos x="2272" y="500"/>
              </a:cxn>
            </a:cxnLst>
            <a:rect l="0" t="0" r="r" b="b"/>
            <a:pathLst>
              <a:path w="2272" h="1002">
                <a:moveTo>
                  <a:pt x="2272" y="500"/>
                </a:moveTo>
                <a:lnTo>
                  <a:pt x="729" y="0"/>
                </a:lnTo>
                <a:lnTo>
                  <a:pt x="729" y="0"/>
                </a:lnTo>
                <a:lnTo>
                  <a:pt x="716" y="38"/>
                </a:lnTo>
                <a:lnTo>
                  <a:pt x="706" y="77"/>
                </a:lnTo>
                <a:lnTo>
                  <a:pt x="695" y="115"/>
                </a:lnTo>
                <a:lnTo>
                  <a:pt x="686" y="153"/>
                </a:lnTo>
                <a:lnTo>
                  <a:pt x="678" y="191"/>
                </a:lnTo>
                <a:lnTo>
                  <a:pt x="671" y="230"/>
                </a:lnTo>
                <a:lnTo>
                  <a:pt x="665" y="267"/>
                </a:lnTo>
                <a:lnTo>
                  <a:pt x="659" y="306"/>
                </a:lnTo>
                <a:lnTo>
                  <a:pt x="659" y="306"/>
                </a:lnTo>
                <a:lnTo>
                  <a:pt x="569" y="320"/>
                </a:lnTo>
                <a:lnTo>
                  <a:pt x="569" y="320"/>
                </a:lnTo>
                <a:lnTo>
                  <a:pt x="498" y="334"/>
                </a:lnTo>
                <a:lnTo>
                  <a:pt x="498" y="334"/>
                </a:lnTo>
                <a:lnTo>
                  <a:pt x="426" y="350"/>
                </a:lnTo>
                <a:lnTo>
                  <a:pt x="426" y="350"/>
                </a:lnTo>
                <a:lnTo>
                  <a:pt x="356" y="367"/>
                </a:lnTo>
                <a:lnTo>
                  <a:pt x="285" y="388"/>
                </a:lnTo>
                <a:lnTo>
                  <a:pt x="285" y="388"/>
                </a:lnTo>
                <a:lnTo>
                  <a:pt x="213" y="411"/>
                </a:lnTo>
                <a:lnTo>
                  <a:pt x="143" y="436"/>
                </a:lnTo>
                <a:lnTo>
                  <a:pt x="143" y="436"/>
                </a:lnTo>
                <a:lnTo>
                  <a:pt x="107" y="450"/>
                </a:lnTo>
                <a:lnTo>
                  <a:pt x="71" y="466"/>
                </a:lnTo>
                <a:lnTo>
                  <a:pt x="36" y="483"/>
                </a:lnTo>
                <a:lnTo>
                  <a:pt x="0" y="500"/>
                </a:lnTo>
                <a:lnTo>
                  <a:pt x="0" y="500"/>
                </a:lnTo>
                <a:lnTo>
                  <a:pt x="36" y="519"/>
                </a:lnTo>
                <a:lnTo>
                  <a:pt x="71" y="534"/>
                </a:lnTo>
                <a:lnTo>
                  <a:pt x="107" y="550"/>
                </a:lnTo>
                <a:lnTo>
                  <a:pt x="143" y="564"/>
                </a:lnTo>
                <a:lnTo>
                  <a:pt x="143" y="564"/>
                </a:lnTo>
                <a:lnTo>
                  <a:pt x="213" y="590"/>
                </a:lnTo>
                <a:lnTo>
                  <a:pt x="285" y="613"/>
                </a:lnTo>
                <a:lnTo>
                  <a:pt x="285" y="613"/>
                </a:lnTo>
                <a:lnTo>
                  <a:pt x="356" y="633"/>
                </a:lnTo>
                <a:lnTo>
                  <a:pt x="426" y="652"/>
                </a:lnTo>
                <a:lnTo>
                  <a:pt x="426" y="652"/>
                </a:lnTo>
                <a:lnTo>
                  <a:pt x="498" y="667"/>
                </a:lnTo>
                <a:lnTo>
                  <a:pt x="498" y="667"/>
                </a:lnTo>
                <a:lnTo>
                  <a:pt x="569" y="680"/>
                </a:lnTo>
                <a:lnTo>
                  <a:pt x="569" y="680"/>
                </a:lnTo>
                <a:lnTo>
                  <a:pt x="659" y="696"/>
                </a:lnTo>
                <a:lnTo>
                  <a:pt x="659" y="696"/>
                </a:lnTo>
                <a:lnTo>
                  <a:pt x="665" y="733"/>
                </a:lnTo>
                <a:lnTo>
                  <a:pt x="671" y="772"/>
                </a:lnTo>
                <a:lnTo>
                  <a:pt x="678" y="809"/>
                </a:lnTo>
                <a:lnTo>
                  <a:pt x="686" y="847"/>
                </a:lnTo>
                <a:lnTo>
                  <a:pt x="695" y="886"/>
                </a:lnTo>
                <a:lnTo>
                  <a:pt x="706" y="925"/>
                </a:lnTo>
                <a:lnTo>
                  <a:pt x="716" y="963"/>
                </a:lnTo>
                <a:lnTo>
                  <a:pt x="729" y="1002"/>
                </a:lnTo>
                <a:lnTo>
                  <a:pt x="2272" y="500"/>
                </a:lnTo>
                <a:close/>
              </a:path>
            </a:pathLst>
          </a:custGeom>
          <a:solidFill>
            <a:srgbClr val="8DC63F"/>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15" name="Freihandform 11">
            <a:extLst>
              <a:ext uri="{FF2B5EF4-FFF2-40B4-BE49-F238E27FC236}">
                <a16:creationId xmlns:a16="http://schemas.microsoft.com/office/drawing/2014/main" id="{D1B9C79B-5940-4B15-A964-6B4AD24866BE}"/>
              </a:ext>
            </a:extLst>
          </p:cNvPr>
          <p:cNvSpPr>
            <a:spLocks/>
          </p:cNvSpPr>
          <p:nvPr/>
        </p:nvSpPr>
        <p:spPr bwMode="auto">
          <a:xfrm>
            <a:off x="4156406" y="3124200"/>
            <a:ext cx="1939595" cy="1409559"/>
          </a:xfrm>
          <a:custGeom>
            <a:avLst/>
            <a:gdLst/>
            <a:ahLst/>
            <a:cxnLst>
              <a:cxn ang="0">
                <a:pos x="294" y="502"/>
              </a:cxn>
              <a:cxn ang="0">
                <a:pos x="294" y="502"/>
              </a:cxn>
              <a:cxn ang="0">
                <a:pos x="307" y="540"/>
              </a:cxn>
              <a:cxn ang="0">
                <a:pos x="320" y="578"/>
              </a:cxn>
              <a:cxn ang="0">
                <a:pos x="336" y="615"/>
              </a:cxn>
              <a:cxn ang="0">
                <a:pos x="350" y="652"/>
              </a:cxn>
              <a:cxn ang="0">
                <a:pos x="366" y="688"/>
              </a:cxn>
              <a:cxn ang="0">
                <a:pos x="383" y="722"/>
              </a:cxn>
              <a:cxn ang="0">
                <a:pos x="400" y="756"/>
              </a:cxn>
              <a:cxn ang="0">
                <a:pos x="417" y="791"/>
              </a:cxn>
              <a:cxn ang="0">
                <a:pos x="417" y="791"/>
              </a:cxn>
              <a:cxn ang="0">
                <a:pos x="353" y="856"/>
              </a:cxn>
              <a:cxn ang="0">
                <a:pos x="353" y="856"/>
              </a:cxn>
              <a:cxn ang="0">
                <a:pos x="304" y="909"/>
              </a:cxn>
              <a:cxn ang="0">
                <a:pos x="304" y="909"/>
              </a:cxn>
              <a:cxn ang="0">
                <a:pos x="256" y="963"/>
              </a:cxn>
              <a:cxn ang="0">
                <a:pos x="256" y="963"/>
              </a:cxn>
              <a:cxn ang="0">
                <a:pos x="208" y="1019"/>
              </a:cxn>
              <a:cxn ang="0">
                <a:pos x="163" y="1078"/>
              </a:cxn>
              <a:cxn ang="0">
                <a:pos x="163" y="1078"/>
              </a:cxn>
              <a:cxn ang="0">
                <a:pos x="118" y="1138"/>
              </a:cxn>
              <a:cxn ang="0">
                <a:pos x="77" y="1199"/>
              </a:cxn>
              <a:cxn ang="0">
                <a:pos x="77" y="1199"/>
              </a:cxn>
              <a:cxn ang="0">
                <a:pos x="57" y="1232"/>
              </a:cxn>
              <a:cxn ang="0">
                <a:pos x="37" y="1265"/>
              </a:cxn>
              <a:cxn ang="0">
                <a:pos x="17" y="1299"/>
              </a:cxn>
              <a:cxn ang="0">
                <a:pos x="0" y="1335"/>
              </a:cxn>
              <a:cxn ang="0">
                <a:pos x="0" y="1335"/>
              </a:cxn>
              <a:cxn ang="0">
                <a:pos x="38" y="1329"/>
              </a:cxn>
              <a:cxn ang="0">
                <a:pos x="77" y="1321"/>
              </a:cxn>
              <a:cxn ang="0">
                <a:pos x="115" y="1312"/>
              </a:cxn>
              <a:cxn ang="0">
                <a:pos x="151" y="1304"/>
              </a:cxn>
              <a:cxn ang="0">
                <a:pos x="151" y="1304"/>
              </a:cxn>
              <a:cxn ang="0">
                <a:pos x="224" y="1282"/>
              </a:cxn>
              <a:cxn ang="0">
                <a:pos x="296" y="1259"/>
              </a:cxn>
              <a:cxn ang="0">
                <a:pos x="296" y="1259"/>
              </a:cxn>
              <a:cxn ang="0">
                <a:pos x="364" y="1234"/>
              </a:cxn>
              <a:cxn ang="0">
                <a:pos x="433" y="1207"/>
              </a:cxn>
              <a:cxn ang="0">
                <a:pos x="433" y="1207"/>
              </a:cxn>
              <a:cxn ang="0">
                <a:pos x="499" y="1178"/>
              </a:cxn>
              <a:cxn ang="0">
                <a:pos x="499" y="1178"/>
              </a:cxn>
              <a:cxn ang="0">
                <a:pos x="564" y="1146"/>
              </a:cxn>
              <a:cxn ang="0">
                <a:pos x="564" y="1146"/>
              </a:cxn>
              <a:cxn ang="0">
                <a:pos x="646" y="1106"/>
              </a:cxn>
              <a:cxn ang="0">
                <a:pos x="646" y="1106"/>
              </a:cxn>
              <a:cxn ang="0">
                <a:pos x="673" y="1134"/>
              </a:cxn>
              <a:cxn ang="0">
                <a:pos x="700" y="1161"/>
              </a:cxn>
              <a:cxn ang="0">
                <a:pos x="729" y="1186"/>
              </a:cxn>
              <a:cxn ang="0">
                <a:pos x="757" y="1214"/>
              </a:cxn>
              <a:cxn ang="0">
                <a:pos x="788" y="1239"/>
              </a:cxn>
              <a:cxn ang="0">
                <a:pos x="819" y="1264"/>
              </a:cxn>
              <a:cxn ang="0">
                <a:pos x="850" y="1288"/>
              </a:cxn>
              <a:cxn ang="0">
                <a:pos x="883" y="1312"/>
              </a:cxn>
              <a:cxn ang="0">
                <a:pos x="1837" y="0"/>
              </a:cxn>
              <a:cxn ang="0">
                <a:pos x="294" y="502"/>
              </a:cxn>
            </a:cxnLst>
            <a:rect l="0" t="0" r="r" b="b"/>
            <a:pathLst>
              <a:path w="1837" h="1335">
                <a:moveTo>
                  <a:pt x="294" y="502"/>
                </a:moveTo>
                <a:lnTo>
                  <a:pt x="294" y="502"/>
                </a:lnTo>
                <a:lnTo>
                  <a:pt x="307" y="540"/>
                </a:lnTo>
                <a:lnTo>
                  <a:pt x="320" y="578"/>
                </a:lnTo>
                <a:lnTo>
                  <a:pt x="336" y="615"/>
                </a:lnTo>
                <a:lnTo>
                  <a:pt x="350" y="652"/>
                </a:lnTo>
                <a:lnTo>
                  <a:pt x="366" y="688"/>
                </a:lnTo>
                <a:lnTo>
                  <a:pt x="383" y="722"/>
                </a:lnTo>
                <a:lnTo>
                  <a:pt x="400" y="756"/>
                </a:lnTo>
                <a:lnTo>
                  <a:pt x="417" y="791"/>
                </a:lnTo>
                <a:lnTo>
                  <a:pt x="417" y="791"/>
                </a:lnTo>
                <a:lnTo>
                  <a:pt x="353" y="856"/>
                </a:lnTo>
                <a:lnTo>
                  <a:pt x="353" y="856"/>
                </a:lnTo>
                <a:lnTo>
                  <a:pt x="304" y="909"/>
                </a:lnTo>
                <a:lnTo>
                  <a:pt x="304" y="909"/>
                </a:lnTo>
                <a:lnTo>
                  <a:pt x="256" y="963"/>
                </a:lnTo>
                <a:lnTo>
                  <a:pt x="256" y="963"/>
                </a:lnTo>
                <a:lnTo>
                  <a:pt x="208" y="1019"/>
                </a:lnTo>
                <a:lnTo>
                  <a:pt x="163" y="1078"/>
                </a:lnTo>
                <a:lnTo>
                  <a:pt x="163" y="1078"/>
                </a:lnTo>
                <a:lnTo>
                  <a:pt x="118" y="1138"/>
                </a:lnTo>
                <a:lnTo>
                  <a:pt x="77" y="1199"/>
                </a:lnTo>
                <a:lnTo>
                  <a:pt x="77" y="1199"/>
                </a:lnTo>
                <a:lnTo>
                  <a:pt x="57" y="1232"/>
                </a:lnTo>
                <a:lnTo>
                  <a:pt x="37" y="1265"/>
                </a:lnTo>
                <a:lnTo>
                  <a:pt x="17" y="1299"/>
                </a:lnTo>
                <a:lnTo>
                  <a:pt x="0" y="1335"/>
                </a:lnTo>
                <a:lnTo>
                  <a:pt x="0" y="1335"/>
                </a:lnTo>
                <a:lnTo>
                  <a:pt x="38" y="1329"/>
                </a:lnTo>
                <a:lnTo>
                  <a:pt x="77" y="1321"/>
                </a:lnTo>
                <a:lnTo>
                  <a:pt x="115" y="1312"/>
                </a:lnTo>
                <a:lnTo>
                  <a:pt x="151" y="1304"/>
                </a:lnTo>
                <a:lnTo>
                  <a:pt x="151" y="1304"/>
                </a:lnTo>
                <a:lnTo>
                  <a:pt x="224" y="1282"/>
                </a:lnTo>
                <a:lnTo>
                  <a:pt x="296" y="1259"/>
                </a:lnTo>
                <a:lnTo>
                  <a:pt x="296" y="1259"/>
                </a:lnTo>
                <a:lnTo>
                  <a:pt x="364" y="1234"/>
                </a:lnTo>
                <a:lnTo>
                  <a:pt x="433" y="1207"/>
                </a:lnTo>
                <a:lnTo>
                  <a:pt x="433" y="1207"/>
                </a:lnTo>
                <a:lnTo>
                  <a:pt x="499" y="1178"/>
                </a:lnTo>
                <a:lnTo>
                  <a:pt x="499" y="1178"/>
                </a:lnTo>
                <a:lnTo>
                  <a:pt x="564" y="1146"/>
                </a:lnTo>
                <a:lnTo>
                  <a:pt x="564" y="1146"/>
                </a:lnTo>
                <a:lnTo>
                  <a:pt x="646" y="1106"/>
                </a:lnTo>
                <a:lnTo>
                  <a:pt x="646" y="1106"/>
                </a:lnTo>
                <a:lnTo>
                  <a:pt x="673" y="1134"/>
                </a:lnTo>
                <a:lnTo>
                  <a:pt x="700" y="1161"/>
                </a:lnTo>
                <a:lnTo>
                  <a:pt x="729" y="1186"/>
                </a:lnTo>
                <a:lnTo>
                  <a:pt x="757" y="1214"/>
                </a:lnTo>
                <a:lnTo>
                  <a:pt x="788" y="1239"/>
                </a:lnTo>
                <a:lnTo>
                  <a:pt x="819" y="1264"/>
                </a:lnTo>
                <a:lnTo>
                  <a:pt x="850" y="1288"/>
                </a:lnTo>
                <a:lnTo>
                  <a:pt x="883" y="1312"/>
                </a:lnTo>
                <a:lnTo>
                  <a:pt x="1837" y="0"/>
                </a:lnTo>
                <a:lnTo>
                  <a:pt x="294" y="502"/>
                </a:lnTo>
                <a:close/>
              </a:path>
            </a:pathLst>
          </a:custGeom>
          <a:solidFill>
            <a:srgbClr val="9499FE"/>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16" name="Freihandform 12">
            <a:extLst>
              <a:ext uri="{FF2B5EF4-FFF2-40B4-BE49-F238E27FC236}">
                <a16:creationId xmlns:a16="http://schemas.microsoft.com/office/drawing/2014/main" id="{CCAFE2AA-C234-4842-A403-D38F62089AC7}"/>
              </a:ext>
            </a:extLst>
          </p:cNvPr>
          <p:cNvSpPr>
            <a:spLocks/>
          </p:cNvSpPr>
          <p:nvPr/>
        </p:nvSpPr>
        <p:spPr bwMode="auto">
          <a:xfrm>
            <a:off x="5088720" y="3124200"/>
            <a:ext cx="1007280" cy="2280634"/>
          </a:xfrm>
          <a:custGeom>
            <a:avLst/>
            <a:gdLst/>
            <a:ahLst/>
            <a:cxnLst>
              <a:cxn ang="0">
                <a:pos x="954" y="0"/>
              </a:cxn>
              <a:cxn ang="0">
                <a:pos x="0" y="1312"/>
              </a:cxn>
              <a:cxn ang="0">
                <a:pos x="0" y="1312"/>
              </a:cxn>
              <a:cxn ang="0">
                <a:pos x="33" y="1337"/>
              </a:cxn>
              <a:cxn ang="0">
                <a:pos x="68" y="1359"/>
              </a:cxn>
              <a:cxn ang="0">
                <a:pos x="100" y="1381"/>
              </a:cxn>
              <a:cxn ang="0">
                <a:pos x="133" y="1401"/>
              </a:cxn>
              <a:cxn ang="0">
                <a:pos x="168" y="1421"/>
              </a:cxn>
              <a:cxn ang="0">
                <a:pos x="202" y="1440"/>
              </a:cxn>
              <a:cxn ang="0">
                <a:pos x="236" y="1457"/>
              </a:cxn>
              <a:cxn ang="0">
                <a:pos x="271" y="1474"/>
              </a:cxn>
              <a:cxn ang="0">
                <a:pos x="271" y="1474"/>
              </a:cxn>
              <a:cxn ang="0">
                <a:pos x="256" y="1565"/>
              </a:cxn>
              <a:cxn ang="0">
                <a:pos x="256" y="1565"/>
              </a:cxn>
              <a:cxn ang="0">
                <a:pos x="248" y="1637"/>
              </a:cxn>
              <a:cxn ang="0">
                <a:pos x="248" y="1637"/>
              </a:cxn>
              <a:cxn ang="0">
                <a:pos x="241" y="1708"/>
              </a:cxn>
              <a:cxn ang="0">
                <a:pos x="241" y="1708"/>
              </a:cxn>
              <a:cxn ang="0">
                <a:pos x="236" y="1781"/>
              </a:cxn>
              <a:cxn ang="0">
                <a:pos x="233" y="1856"/>
              </a:cxn>
              <a:cxn ang="0">
                <a:pos x="233" y="1856"/>
              </a:cxn>
              <a:cxn ang="0">
                <a:pos x="233" y="1930"/>
              </a:cxn>
              <a:cxn ang="0">
                <a:pos x="235" y="2006"/>
              </a:cxn>
              <a:cxn ang="0">
                <a:pos x="235" y="2006"/>
              </a:cxn>
              <a:cxn ang="0">
                <a:pos x="238" y="2044"/>
              </a:cxn>
              <a:cxn ang="0">
                <a:pos x="241" y="2081"/>
              </a:cxn>
              <a:cxn ang="0">
                <a:pos x="246" y="2121"/>
              </a:cxn>
              <a:cxn ang="0">
                <a:pos x="252" y="2160"/>
              </a:cxn>
              <a:cxn ang="0">
                <a:pos x="252" y="2160"/>
              </a:cxn>
              <a:cxn ang="0">
                <a:pos x="281" y="2131"/>
              </a:cxn>
              <a:cxn ang="0">
                <a:pos x="308" y="2103"/>
              </a:cxn>
              <a:cxn ang="0">
                <a:pos x="332" y="2074"/>
              </a:cxn>
              <a:cxn ang="0">
                <a:pos x="356" y="2046"/>
              </a:cxn>
              <a:cxn ang="0">
                <a:pos x="356" y="2046"/>
              </a:cxn>
              <a:cxn ang="0">
                <a:pos x="404" y="1986"/>
              </a:cxn>
              <a:cxn ang="0">
                <a:pos x="446" y="1926"/>
              </a:cxn>
              <a:cxn ang="0">
                <a:pos x="446" y="1926"/>
              </a:cxn>
              <a:cxn ang="0">
                <a:pos x="488" y="1864"/>
              </a:cxn>
              <a:cxn ang="0">
                <a:pos x="526" y="1801"/>
              </a:cxn>
              <a:cxn ang="0">
                <a:pos x="526" y="1801"/>
              </a:cxn>
              <a:cxn ang="0">
                <a:pos x="564" y="1740"/>
              </a:cxn>
              <a:cxn ang="0">
                <a:pos x="564" y="1740"/>
              </a:cxn>
              <a:cxn ang="0">
                <a:pos x="599" y="1675"/>
              </a:cxn>
              <a:cxn ang="0">
                <a:pos x="599" y="1675"/>
              </a:cxn>
              <a:cxn ang="0">
                <a:pos x="641" y="1594"/>
              </a:cxn>
              <a:cxn ang="0">
                <a:pos x="641" y="1594"/>
              </a:cxn>
              <a:cxn ang="0">
                <a:pos x="678" y="1601"/>
              </a:cxn>
              <a:cxn ang="0">
                <a:pos x="717" y="1607"/>
              </a:cxn>
              <a:cxn ang="0">
                <a:pos x="755" y="1611"/>
              </a:cxn>
              <a:cxn ang="0">
                <a:pos x="794" y="1615"/>
              </a:cxn>
              <a:cxn ang="0">
                <a:pos x="834" y="1618"/>
              </a:cxn>
              <a:cxn ang="0">
                <a:pos x="874" y="1621"/>
              </a:cxn>
              <a:cxn ang="0">
                <a:pos x="914" y="1623"/>
              </a:cxn>
              <a:cxn ang="0">
                <a:pos x="954" y="1623"/>
              </a:cxn>
              <a:cxn ang="0">
                <a:pos x="954" y="0"/>
              </a:cxn>
            </a:cxnLst>
            <a:rect l="0" t="0" r="r" b="b"/>
            <a:pathLst>
              <a:path w="954" h="2160">
                <a:moveTo>
                  <a:pt x="954" y="0"/>
                </a:moveTo>
                <a:lnTo>
                  <a:pt x="0" y="1312"/>
                </a:lnTo>
                <a:lnTo>
                  <a:pt x="0" y="1312"/>
                </a:lnTo>
                <a:lnTo>
                  <a:pt x="33" y="1337"/>
                </a:lnTo>
                <a:lnTo>
                  <a:pt x="68" y="1359"/>
                </a:lnTo>
                <a:lnTo>
                  <a:pt x="100" y="1381"/>
                </a:lnTo>
                <a:lnTo>
                  <a:pt x="133" y="1401"/>
                </a:lnTo>
                <a:lnTo>
                  <a:pt x="168" y="1421"/>
                </a:lnTo>
                <a:lnTo>
                  <a:pt x="202" y="1440"/>
                </a:lnTo>
                <a:lnTo>
                  <a:pt x="236" y="1457"/>
                </a:lnTo>
                <a:lnTo>
                  <a:pt x="271" y="1474"/>
                </a:lnTo>
                <a:lnTo>
                  <a:pt x="271" y="1474"/>
                </a:lnTo>
                <a:lnTo>
                  <a:pt x="256" y="1565"/>
                </a:lnTo>
                <a:lnTo>
                  <a:pt x="256" y="1565"/>
                </a:lnTo>
                <a:lnTo>
                  <a:pt x="248" y="1637"/>
                </a:lnTo>
                <a:lnTo>
                  <a:pt x="248" y="1637"/>
                </a:lnTo>
                <a:lnTo>
                  <a:pt x="241" y="1708"/>
                </a:lnTo>
                <a:lnTo>
                  <a:pt x="241" y="1708"/>
                </a:lnTo>
                <a:lnTo>
                  <a:pt x="236" y="1781"/>
                </a:lnTo>
                <a:lnTo>
                  <a:pt x="233" y="1856"/>
                </a:lnTo>
                <a:lnTo>
                  <a:pt x="233" y="1856"/>
                </a:lnTo>
                <a:lnTo>
                  <a:pt x="233" y="1930"/>
                </a:lnTo>
                <a:lnTo>
                  <a:pt x="235" y="2006"/>
                </a:lnTo>
                <a:lnTo>
                  <a:pt x="235" y="2006"/>
                </a:lnTo>
                <a:lnTo>
                  <a:pt x="238" y="2044"/>
                </a:lnTo>
                <a:lnTo>
                  <a:pt x="241" y="2081"/>
                </a:lnTo>
                <a:lnTo>
                  <a:pt x="246" y="2121"/>
                </a:lnTo>
                <a:lnTo>
                  <a:pt x="252" y="2160"/>
                </a:lnTo>
                <a:lnTo>
                  <a:pt x="252" y="2160"/>
                </a:lnTo>
                <a:lnTo>
                  <a:pt x="281" y="2131"/>
                </a:lnTo>
                <a:lnTo>
                  <a:pt x="308" y="2103"/>
                </a:lnTo>
                <a:lnTo>
                  <a:pt x="332" y="2074"/>
                </a:lnTo>
                <a:lnTo>
                  <a:pt x="356" y="2046"/>
                </a:lnTo>
                <a:lnTo>
                  <a:pt x="356" y="2046"/>
                </a:lnTo>
                <a:lnTo>
                  <a:pt x="404" y="1986"/>
                </a:lnTo>
                <a:lnTo>
                  <a:pt x="446" y="1926"/>
                </a:lnTo>
                <a:lnTo>
                  <a:pt x="446" y="1926"/>
                </a:lnTo>
                <a:lnTo>
                  <a:pt x="488" y="1864"/>
                </a:lnTo>
                <a:lnTo>
                  <a:pt x="526" y="1801"/>
                </a:lnTo>
                <a:lnTo>
                  <a:pt x="526" y="1801"/>
                </a:lnTo>
                <a:lnTo>
                  <a:pt x="564" y="1740"/>
                </a:lnTo>
                <a:lnTo>
                  <a:pt x="564" y="1740"/>
                </a:lnTo>
                <a:lnTo>
                  <a:pt x="599" y="1675"/>
                </a:lnTo>
                <a:lnTo>
                  <a:pt x="599" y="1675"/>
                </a:lnTo>
                <a:lnTo>
                  <a:pt x="641" y="1594"/>
                </a:lnTo>
                <a:lnTo>
                  <a:pt x="641" y="1594"/>
                </a:lnTo>
                <a:lnTo>
                  <a:pt x="678" y="1601"/>
                </a:lnTo>
                <a:lnTo>
                  <a:pt x="717" y="1607"/>
                </a:lnTo>
                <a:lnTo>
                  <a:pt x="755" y="1611"/>
                </a:lnTo>
                <a:lnTo>
                  <a:pt x="794" y="1615"/>
                </a:lnTo>
                <a:lnTo>
                  <a:pt x="834" y="1618"/>
                </a:lnTo>
                <a:lnTo>
                  <a:pt x="874" y="1621"/>
                </a:lnTo>
                <a:lnTo>
                  <a:pt x="914" y="1623"/>
                </a:lnTo>
                <a:lnTo>
                  <a:pt x="954" y="1623"/>
                </a:lnTo>
                <a:lnTo>
                  <a:pt x="954" y="0"/>
                </a:lnTo>
                <a:close/>
              </a:path>
            </a:pathLst>
          </a:custGeom>
          <a:solidFill>
            <a:srgbClr val="9499FE"/>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7" name="Freihandform 13">
            <a:extLst>
              <a:ext uri="{FF2B5EF4-FFF2-40B4-BE49-F238E27FC236}">
                <a16:creationId xmlns:a16="http://schemas.microsoft.com/office/drawing/2014/main" id="{564B2B2F-3830-467F-BD13-B0D68587C220}"/>
              </a:ext>
            </a:extLst>
          </p:cNvPr>
          <p:cNvSpPr>
            <a:spLocks/>
          </p:cNvSpPr>
          <p:nvPr/>
        </p:nvSpPr>
        <p:spPr bwMode="auto">
          <a:xfrm>
            <a:off x="6096000" y="3124200"/>
            <a:ext cx="1007280" cy="2280634"/>
          </a:xfrm>
          <a:custGeom>
            <a:avLst/>
            <a:gdLst/>
            <a:ahLst/>
            <a:cxnLst>
              <a:cxn ang="0">
                <a:pos x="713" y="1708"/>
              </a:cxn>
              <a:cxn ang="0">
                <a:pos x="713" y="1708"/>
              </a:cxn>
              <a:cxn ang="0">
                <a:pos x="706" y="1637"/>
              </a:cxn>
              <a:cxn ang="0">
                <a:pos x="706" y="1637"/>
              </a:cxn>
              <a:cxn ang="0">
                <a:pos x="698" y="1564"/>
              </a:cxn>
              <a:cxn ang="0">
                <a:pos x="698" y="1564"/>
              </a:cxn>
              <a:cxn ang="0">
                <a:pos x="683" y="1474"/>
              </a:cxn>
              <a:cxn ang="0">
                <a:pos x="683" y="1474"/>
              </a:cxn>
              <a:cxn ang="0">
                <a:pos x="718" y="1457"/>
              </a:cxn>
              <a:cxn ang="0">
                <a:pos x="752" y="1440"/>
              </a:cxn>
              <a:cxn ang="0">
                <a:pos x="786" y="1421"/>
              </a:cxn>
              <a:cxn ang="0">
                <a:pos x="821" y="1401"/>
              </a:cxn>
              <a:cxn ang="0">
                <a:pos x="854" y="1381"/>
              </a:cxn>
              <a:cxn ang="0">
                <a:pos x="888" y="1359"/>
              </a:cxn>
              <a:cxn ang="0">
                <a:pos x="921" y="1337"/>
              </a:cxn>
              <a:cxn ang="0">
                <a:pos x="954" y="1312"/>
              </a:cxn>
              <a:cxn ang="0">
                <a:pos x="0" y="0"/>
              </a:cxn>
              <a:cxn ang="0">
                <a:pos x="0" y="1623"/>
              </a:cxn>
              <a:cxn ang="0">
                <a:pos x="0" y="1623"/>
              </a:cxn>
              <a:cxn ang="0">
                <a:pos x="40" y="1623"/>
              </a:cxn>
              <a:cxn ang="0">
                <a:pos x="82" y="1621"/>
              </a:cxn>
              <a:cxn ang="0">
                <a:pos x="120" y="1618"/>
              </a:cxn>
              <a:cxn ang="0">
                <a:pos x="160" y="1615"/>
              </a:cxn>
              <a:cxn ang="0">
                <a:pos x="199" y="1611"/>
              </a:cxn>
              <a:cxn ang="0">
                <a:pos x="237" y="1607"/>
              </a:cxn>
              <a:cxn ang="0">
                <a:pos x="276" y="1601"/>
              </a:cxn>
              <a:cxn ang="0">
                <a:pos x="313" y="1594"/>
              </a:cxn>
              <a:cxn ang="0">
                <a:pos x="313" y="1594"/>
              </a:cxn>
              <a:cxn ang="0">
                <a:pos x="355" y="1675"/>
              </a:cxn>
              <a:cxn ang="0">
                <a:pos x="355" y="1675"/>
              </a:cxn>
              <a:cxn ang="0">
                <a:pos x="390" y="1740"/>
              </a:cxn>
              <a:cxn ang="0">
                <a:pos x="390" y="1740"/>
              </a:cxn>
              <a:cxn ang="0">
                <a:pos x="428" y="1801"/>
              </a:cxn>
              <a:cxn ang="0">
                <a:pos x="428" y="1801"/>
              </a:cxn>
              <a:cxn ang="0">
                <a:pos x="466" y="1864"/>
              </a:cxn>
              <a:cxn ang="0">
                <a:pos x="508" y="1926"/>
              </a:cxn>
              <a:cxn ang="0">
                <a:pos x="508" y="1926"/>
              </a:cxn>
              <a:cxn ang="0">
                <a:pos x="550" y="1986"/>
              </a:cxn>
              <a:cxn ang="0">
                <a:pos x="598" y="2046"/>
              </a:cxn>
              <a:cxn ang="0">
                <a:pos x="598" y="2046"/>
              </a:cxn>
              <a:cxn ang="0">
                <a:pos x="622" y="2074"/>
              </a:cxn>
              <a:cxn ang="0">
                <a:pos x="648" y="2103"/>
              </a:cxn>
              <a:cxn ang="0">
                <a:pos x="673" y="2131"/>
              </a:cxn>
              <a:cxn ang="0">
                <a:pos x="702" y="2160"/>
              </a:cxn>
              <a:cxn ang="0">
                <a:pos x="702" y="2160"/>
              </a:cxn>
              <a:cxn ang="0">
                <a:pos x="708" y="2121"/>
              </a:cxn>
              <a:cxn ang="0">
                <a:pos x="713" y="2081"/>
              </a:cxn>
              <a:cxn ang="0">
                <a:pos x="716" y="2044"/>
              </a:cxn>
              <a:cxn ang="0">
                <a:pos x="719" y="2006"/>
              </a:cxn>
              <a:cxn ang="0">
                <a:pos x="719" y="2006"/>
              </a:cxn>
              <a:cxn ang="0">
                <a:pos x="722" y="1930"/>
              </a:cxn>
              <a:cxn ang="0">
                <a:pos x="721" y="1856"/>
              </a:cxn>
              <a:cxn ang="0">
                <a:pos x="721" y="1856"/>
              </a:cxn>
              <a:cxn ang="0">
                <a:pos x="719" y="1781"/>
              </a:cxn>
              <a:cxn ang="0">
                <a:pos x="713" y="1708"/>
              </a:cxn>
              <a:cxn ang="0">
                <a:pos x="713" y="1708"/>
              </a:cxn>
            </a:cxnLst>
            <a:rect l="0" t="0" r="r" b="b"/>
            <a:pathLst>
              <a:path w="954" h="2160">
                <a:moveTo>
                  <a:pt x="713" y="1708"/>
                </a:moveTo>
                <a:lnTo>
                  <a:pt x="713" y="1708"/>
                </a:lnTo>
                <a:lnTo>
                  <a:pt x="706" y="1637"/>
                </a:lnTo>
                <a:lnTo>
                  <a:pt x="706" y="1637"/>
                </a:lnTo>
                <a:lnTo>
                  <a:pt x="698" y="1564"/>
                </a:lnTo>
                <a:lnTo>
                  <a:pt x="698" y="1564"/>
                </a:lnTo>
                <a:lnTo>
                  <a:pt x="683" y="1474"/>
                </a:lnTo>
                <a:lnTo>
                  <a:pt x="683" y="1474"/>
                </a:lnTo>
                <a:lnTo>
                  <a:pt x="718" y="1457"/>
                </a:lnTo>
                <a:lnTo>
                  <a:pt x="752" y="1440"/>
                </a:lnTo>
                <a:lnTo>
                  <a:pt x="786" y="1421"/>
                </a:lnTo>
                <a:lnTo>
                  <a:pt x="821" y="1401"/>
                </a:lnTo>
                <a:lnTo>
                  <a:pt x="854" y="1381"/>
                </a:lnTo>
                <a:lnTo>
                  <a:pt x="888" y="1359"/>
                </a:lnTo>
                <a:lnTo>
                  <a:pt x="921" y="1337"/>
                </a:lnTo>
                <a:lnTo>
                  <a:pt x="954" y="1312"/>
                </a:lnTo>
                <a:lnTo>
                  <a:pt x="0" y="0"/>
                </a:lnTo>
                <a:lnTo>
                  <a:pt x="0" y="1623"/>
                </a:lnTo>
                <a:lnTo>
                  <a:pt x="0" y="1623"/>
                </a:lnTo>
                <a:lnTo>
                  <a:pt x="40" y="1623"/>
                </a:lnTo>
                <a:lnTo>
                  <a:pt x="82" y="1621"/>
                </a:lnTo>
                <a:lnTo>
                  <a:pt x="120" y="1618"/>
                </a:lnTo>
                <a:lnTo>
                  <a:pt x="160" y="1615"/>
                </a:lnTo>
                <a:lnTo>
                  <a:pt x="199" y="1611"/>
                </a:lnTo>
                <a:lnTo>
                  <a:pt x="237" y="1607"/>
                </a:lnTo>
                <a:lnTo>
                  <a:pt x="276" y="1601"/>
                </a:lnTo>
                <a:lnTo>
                  <a:pt x="313" y="1594"/>
                </a:lnTo>
                <a:lnTo>
                  <a:pt x="313" y="1594"/>
                </a:lnTo>
                <a:lnTo>
                  <a:pt x="355" y="1675"/>
                </a:lnTo>
                <a:lnTo>
                  <a:pt x="355" y="1675"/>
                </a:lnTo>
                <a:lnTo>
                  <a:pt x="390" y="1740"/>
                </a:lnTo>
                <a:lnTo>
                  <a:pt x="390" y="1740"/>
                </a:lnTo>
                <a:lnTo>
                  <a:pt x="428" y="1801"/>
                </a:lnTo>
                <a:lnTo>
                  <a:pt x="428" y="1801"/>
                </a:lnTo>
                <a:lnTo>
                  <a:pt x="466" y="1864"/>
                </a:lnTo>
                <a:lnTo>
                  <a:pt x="508" y="1926"/>
                </a:lnTo>
                <a:lnTo>
                  <a:pt x="508" y="1926"/>
                </a:lnTo>
                <a:lnTo>
                  <a:pt x="550" y="1986"/>
                </a:lnTo>
                <a:lnTo>
                  <a:pt x="598" y="2046"/>
                </a:lnTo>
                <a:lnTo>
                  <a:pt x="598" y="2046"/>
                </a:lnTo>
                <a:lnTo>
                  <a:pt x="622" y="2074"/>
                </a:lnTo>
                <a:lnTo>
                  <a:pt x="648" y="2103"/>
                </a:lnTo>
                <a:lnTo>
                  <a:pt x="673" y="2131"/>
                </a:lnTo>
                <a:lnTo>
                  <a:pt x="702" y="2160"/>
                </a:lnTo>
                <a:lnTo>
                  <a:pt x="702" y="2160"/>
                </a:lnTo>
                <a:lnTo>
                  <a:pt x="708" y="2121"/>
                </a:lnTo>
                <a:lnTo>
                  <a:pt x="713" y="2081"/>
                </a:lnTo>
                <a:lnTo>
                  <a:pt x="716" y="2044"/>
                </a:lnTo>
                <a:lnTo>
                  <a:pt x="719" y="2006"/>
                </a:lnTo>
                <a:lnTo>
                  <a:pt x="719" y="2006"/>
                </a:lnTo>
                <a:lnTo>
                  <a:pt x="722" y="1930"/>
                </a:lnTo>
                <a:lnTo>
                  <a:pt x="721" y="1856"/>
                </a:lnTo>
                <a:lnTo>
                  <a:pt x="721" y="1856"/>
                </a:lnTo>
                <a:lnTo>
                  <a:pt x="719" y="1781"/>
                </a:lnTo>
                <a:lnTo>
                  <a:pt x="713" y="1708"/>
                </a:lnTo>
                <a:lnTo>
                  <a:pt x="713" y="1708"/>
                </a:lnTo>
                <a:close/>
              </a:path>
            </a:pathLst>
          </a:custGeom>
          <a:solidFill>
            <a:srgbClr val="034EA8"/>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8" name="Freihandform 14">
            <a:extLst>
              <a:ext uri="{FF2B5EF4-FFF2-40B4-BE49-F238E27FC236}">
                <a16:creationId xmlns:a16="http://schemas.microsoft.com/office/drawing/2014/main" id="{DAB76C76-BF06-4541-BF64-C7309216854B}"/>
              </a:ext>
            </a:extLst>
          </p:cNvPr>
          <p:cNvSpPr>
            <a:spLocks/>
          </p:cNvSpPr>
          <p:nvPr/>
        </p:nvSpPr>
        <p:spPr bwMode="auto">
          <a:xfrm>
            <a:off x="6096000" y="3124200"/>
            <a:ext cx="1939595" cy="1409559"/>
          </a:xfrm>
          <a:custGeom>
            <a:avLst/>
            <a:gdLst/>
            <a:ahLst/>
            <a:cxnLst>
              <a:cxn ang="0">
                <a:pos x="1760" y="1199"/>
              </a:cxn>
              <a:cxn ang="0">
                <a:pos x="1760" y="1199"/>
              </a:cxn>
              <a:cxn ang="0">
                <a:pos x="1719" y="1138"/>
              </a:cxn>
              <a:cxn ang="0">
                <a:pos x="1674" y="1078"/>
              </a:cxn>
              <a:cxn ang="0">
                <a:pos x="1674" y="1078"/>
              </a:cxn>
              <a:cxn ang="0">
                <a:pos x="1629" y="1019"/>
              </a:cxn>
              <a:cxn ang="0">
                <a:pos x="1581" y="963"/>
              </a:cxn>
              <a:cxn ang="0">
                <a:pos x="1581" y="963"/>
              </a:cxn>
              <a:cxn ang="0">
                <a:pos x="1534" y="909"/>
              </a:cxn>
              <a:cxn ang="0">
                <a:pos x="1534" y="909"/>
              </a:cxn>
              <a:cxn ang="0">
                <a:pos x="1484" y="856"/>
              </a:cxn>
              <a:cxn ang="0">
                <a:pos x="1484" y="856"/>
              </a:cxn>
              <a:cxn ang="0">
                <a:pos x="1420" y="791"/>
              </a:cxn>
              <a:cxn ang="0">
                <a:pos x="1420" y="791"/>
              </a:cxn>
              <a:cxn ang="0">
                <a:pos x="1438" y="756"/>
              </a:cxn>
              <a:cxn ang="0">
                <a:pos x="1456" y="722"/>
              </a:cxn>
              <a:cxn ang="0">
                <a:pos x="1471" y="688"/>
              </a:cxn>
              <a:cxn ang="0">
                <a:pos x="1487" y="652"/>
              </a:cxn>
              <a:cxn ang="0">
                <a:pos x="1503" y="615"/>
              </a:cxn>
              <a:cxn ang="0">
                <a:pos x="1517" y="578"/>
              </a:cxn>
              <a:cxn ang="0">
                <a:pos x="1530" y="540"/>
              </a:cxn>
              <a:cxn ang="0">
                <a:pos x="1543" y="502"/>
              </a:cxn>
              <a:cxn ang="0">
                <a:pos x="0" y="0"/>
              </a:cxn>
              <a:cxn ang="0">
                <a:pos x="954" y="1312"/>
              </a:cxn>
              <a:cxn ang="0">
                <a:pos x="954" y="1312"/>
              </a:cxn>
              <a:cxn ang="0">
                <a:pos x="987" y="1288"/>
              </a:cxn>
              <a:cxn ang="0">
                <a:pos x="1018" y="1264"/>
              </a:cxn>
              <a:cxn ang="0">
                <a:pos x="1049" y="1239"/>
              </a:cxn>
              <a:cxn ang="0">
                <a:pos x="1080" y="1214"/>
              </a:cxn>
              <a:cxn ang="0">
                <a:pos x="1108" y="1186"/>
              </a:cxn>
              <a:cxn ang="0">
                <a:pos x="1137" y="1161"/>
              </a:cxn>
              <a:cxn ang="0">
                <a:pos x="1164" y="1134"/>
              </a:cxn>
              <a:cxn ang="0">
                <a:pos x="1191" y="1106"/>
              </a:cxn>
              <a:cxn ang="0">
                <a:pos x="1191" y="1106"/>
              </a:cxn>
              <a:cxn ang="0">
                <a:pos x="1273" y="1146"/>
              </a:cxn>
              <a:cxn ang="0">
                <a:pos x="1273" y="1146"/>
              </a:cxn>
              <a:cxn ang="0">
                <a:pos x="1338" y="1178"/>
              </a:cxn>
              <a:cxn ang="0">
                <a:pos x="1338" y="1178"/>
              </a:cxn>
              <a:cxn ang="0">
                <a:pos x="1404" y="1207"/>
              </a:cxn>
              <a:cxn ang="0">
                <a:pos x="1404" y="1207"/>
              </a:cxn>
              <a:cxn ang="0">
                <a:pos x="1473" y="1234"/>
              </a:cxn>
              <a:cxn ang="0">
                <a:pos x="1541" y="1259"/>
              </a:cxn>
              <a:cxn ang="0">
                <a:pos x="1541" y="1259"/>
              </a:cxn>
              <a:cxn ang="0">
                <a:pos x="1613" y="1282"/>
              </a:cxn>
              <a:cxn ang="0">
                <a:pos x="1686" y="1304"/>
              </a:cxn>
              <a:cxn ang="0">
                <a:pos x="1686" y="1304"/>
              </a:cxn>
              <a:cxn ang="0">
                <a:pos x="1723" y="1312"/>
              </a:cxn>
              <a:cxn ang="0">
                <a:pos x="1760" y="1321"/>
              </a:cxn>
              <a:cxn ang="0">
                <a:pos x="1799" y="1329"/>
              </a:cxn>
              <a:cxn ang="0">
                <a:pos x="1837" y="1335"/>
              </a:cxn>
              <a:cxn ang="0">
                <a:pos x="1837" y="1335"/>
              </a:cxn>
              <a:cxn ang="0">
                <a:pos x="1820" y="1299"/>
              </a:cxn>
              <a:cxn ang="0">
                <a:pos x="1800" y="1265"/>
              </a:cxn>
              <a:cxn ang="0">
                <a:pos x="1782" y="1232"/>
              </a:cxn>
              <a:cxn ang="0">
                <a:pos x="1760" y="1199"/>
              </a:cxn>
              <a:cxn ang="0">
                <a:pos x="1760" y="1199"/>
              </a:cxn>
            </a:cxnLst>
            <a:rect l="0" t="0" r="r" b="b"/>
            <a:pathLst>
              <a:path w="1837" h="1335">
                <a:moveTo>
                  <a:pt x="1760" y="1199"/>
                </a:moveTo>
                <a:lnTo>
                  <a:pt x="1760" y="1199"/>
                </a:lnTo>
                <a:lnTo>
                  <a:pt x="1719" y="1138"/>
                </a:lnTo>
                <a:lnTo>
                  <a:pt x="1674" y="1078"/>
                </a:lnTo>
                <a:lnTo>
                  <a:pt x="1674" y="1078"/>
                </a:lnTo>
                <a:lnTo>
                  <a:pt x="1629" y="1019"/>
                </a:lnTo>
                <a:lnTo>
                  <a:pt x="1581" y="963"/>
                </a:lnTo>
                <a:lnTo>
                  <a:pt x="1581" y="963"/>
                </a:lnTo>
                <a:lnTo>
                  <a:pt x="1534" y="909"/>
                </a:lnTo>
                <a:lnTo>
                  <a:pt x="1534" y="909"/>
                </a:lnTo>
                <a:lnTo>
                  <a:pt x="1484" y="856"/>
                </a:lnTo>
                <a:lnTo>
                  <a:pt x="1484" y="856"/>
                </a:lnTo>
                <a:lnTo>
                  <a:pt x="1420" y="791"/>
                </a:lnTo>
                <a:lnTo>
                  <a:pt x="1420" y="791"/>
                </a:lnTo>
                <a:lnTo>
                  <a:pt x="1438" y="756"/>
                </a:lnTo>
                <a:lnTo>
                  <a:pt x="1456" y="722"/>
                </a:lnTo>
                <a:lnTo>
                  <a:pt x="1471" y="688"/>
                </a:lnTo>
                <a:lnTo>
                  <a:pt x="1487" y="652"/>
                </a:lnTo>
                <a:lnTo>
                  <a:pt x="1503" y="615"/>
                </a:lnTo>
                <a:lnTo>
                  <a:pt x="1517" y="578"/>
                </a:lnTo>
                <a:lnTo>
                  <a:pt x="1530" y="540"/>
                </a:lnTo>
                <a:lnTo>
                  <a:pt x="1543" y="502"/>
                </a:lnTo>
                <a:lnTo>
                  <a:pt x="0" y="0"/>
                </a:lnTo>
                <a:lnTo>
                  <a:pt x="954" y="1312"/>
                </a:lnTo>
                <a:lnTo>
                  <a:pt x="954" y="1312"/>
                </a:lnTo>
                <a:lnTo>
                  <a:pt x="987" y="1288"/>
                </a:lnTo>
                <a:lnTo>
                  <a:pt x="1018" y="1264"/>
                </a:lnTo>
                <a:lnTo>
                  <a:pt x="1049" y="1239"/>
                </a:lnTo>
                <a:lnTo>
                  <a:pt x="1080" y="1214"/>
                </a:lnTo>
                <a:lnTo>
                  <a:pt x="1108" y="1186"/>
                </a:lnTo>
                <a:lnTo>
                  <a:pt x="1137" y="1161"/>
                </a:lnTo>
                <a:lnTo>
                  <a:pt x="1164" y="1134"/>
                </a:lnTo>
                <a:lnTo>
                  <a:pt x="1191" y="1106"/>
                </a:lnTo>
                <a:lnTo>
                  <a:pt x="1191" y="1106"/>
                </a:lnTo>
                <a:lnTo>
                  <a:pt x="1273" y="1146"/>
                </a:lnTo>
                <a:lnTo>
                  <a:pt x="1273" y="1146"/>
                </a:lnTo>
                <a:lnTo>
                  <a:pt x="1338" y="1178"/>
                </a:lnTo>
                <a:lnTo>
                  <a:pt x="1338" y="1178"/>
                </a:lnTo>
                <a:lnTo>
                  <a:pt x="1404" y="1207"/>
                </a:lnTo>
                <a:lnTo>
                  <a:pt x="1404" y="1207"/>
                </a:lnTo>
                <a:lnTo>
                  <a:pt x="1473" y="1234"/>
                </a:lnTo>
                <a:lnTo>
                  <a:pt x="1541" y="1259"/>
                </a:lnTo>
                <a:lnTo>
                  <a:pt x="1541" y="1259"/>
                </a:lnTo>
                <a:lnTo>
                  <a:pt x="1613" y="1282"/>
                </a:lnTo>
                <a:lnTo>
                  <a:pt x="1686" y="1304"/>
                </a:lnTo>
                <a:lnTo>
                  <a:pt x="1686" y="1304"/>
                </a:lnTo>
                <a:lnTo>
                  <a:pt x="1723" y="1312"/>
                </a:lnTo>
                <a:lnTo>
                  <a:pt x="1760" y="1321"/>
                </a:lnTo>
                <a:lnTo>
                  <a:pt x="1799" y="1329"/>
                </a:lnTo>
                <a:lnTo>
                  <a:pt x="1837" y="1335"/>
                </a:lnTo>
                <a:lnTo>
                  <a:pt x="1837" y="1335"/>
                </a:lnTo>
                <a:lnTo>
                  <a:pt x="1820" y="1299"/>
                </a:lnTo>
                <a:lnTo>
                  <a:pt x="1800" y="1265"/>
                </a:lnTo>
                <a:lnTo>
                  <a:pt x="1782" y="1232"/>
                </a:lnTo>
                <a:lnTo>
                  <a:pt x="1760" y="1199"/>
                </a:lnTo>
                <a:lnTo>
                  <a:pt x="1760" y="1199"/>
                </a:lnTo>
                <a:close/>
              </a:path>
            </a:pathLst>
          </a:custGeom>
          <a:solidFill>
            <a:srgbClr val="034EA8"/>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19" name="Freihandform 15">
            <a:extLst>
              <a:ext uri="{FF2B5EF4-FFF2-40B4-BE49-F238E27FC236}">
                <a16:creationId xmlns:a16="http://schemas.microsoft.com/office/drawing/2014/main" id="{42DB5D1D-9911-4034-A2B0-82C25314DC7C}"/>
              </a:ext>
            </a:extLst>
          </p:cNvPr>
          <p:cNvSpPr>
            <a:spLocks/>
          </p:cNvSpPr>
          <p:nvPr/>
        </p:nvSpPr>
        <p:spPr bwMode="auto">
          <a:xfrm>
            <a:off x="6096000" y="2596275"/>
            <a:ext cx="2398889" cy="1057961"/>
          </a:xfrm>
          <a:custGeom>
            <a:avLst/>
            <a:gdLst/>
            <a:ahLst/>
            <a:cxnLst>
              <a:cxn ang="0">
                <a:pos x="2129" y="437"/>
              </a:cxn>
              <a:cxn ang="0">
                <a:pos x="2129" y="437"/>
              </a:cxn>
              <a:cxn ang="0">
                <a:pos x="2059" y="411"/>
              </a:cxn>
              <a:cxn ang="0">
                <a:pos x="1987" y="388"/>
              </a:cxn>
              <a:cxn ang="0">
                <a:pos x="1987" y="388"/>
              </a:cxn>
              <a:cxn ang="0">
                <a:pos x="1917" y="367"/>
              </a:cxn>
              <a:cxn ang="0">
                <a:pos x="1846" y="350"/>
              </a:cxn>
              <a:cxn ang="0">
                <a:pos x="1846" y="350"/>
              </a:cxn>
              <a:cxn ang="0">
                <a:pos x="1774" y="334"/>
              </a:cxn>
              <a:cxn ang="0">
                <a:pos x="1774" y="334"/>
              </a:cxn>
              <a:cxn ang="0">
                <a:pos x="1704" y="320"/>
              </a:cxn>
              <a:cxn ang="0">
                <a:pos x="1704" y="320"/>
              </a:cxn>
              <a:cxn ang="0">
                <a:pos x="1613" y="306"/>
              </a:cxn>
              <a:cxn ang="0">
                <a:pos x="1613" y="306"/>
              </a:cxn>
              <a:cxn ang="0">
                <a:pos x="1609" y="267"/>
              </a:cxn>
              <a:cxn ang="0">
                <a:pos x="1601" y="230"/>
              </a:cxn>
              <a:cxn ang="0">
                <a:pos x="1594" y="191"/>
              </a:cxn>
              <a:cxn ang="0">
                <a:pos x="1586" y="153"/>
              </a:cxn>
              <a:cxn ang="0">
                <a:pos x="1577" y="115"/>
              </a:cxn>
              <a:cxn ang="0">
                <a:pos x="1567" y="77"/>
              </a:cxn>
              <a:cxn ang="0">
                <a:pos x="1556" y="38"/>
              </a:cxn>
              <a:cxn ang="0">
                <a:pos x="1543" y="0"/>
              </a:cxn>
              <a:cxn ang="0">
                <a:pos x="0" y="500"/>
              </a:cxn>
              <a:cxn ang="0">
                <a:pos x="1543" y="1002"/>
              </a:cxn>
              <a:cxn ang="0">
                <a:pos x="1543" y="1002"/>
              </a:cxn>
              <a:cxn ang="0">
                <a:pos x="1556" y="963"/>
              </a:cxn>
              <a:cxn ang="0">
                <a:pos x="1567" y="925"/>
              </a:cxn>
              <a:cxn ang="0">
                <a:pos x="1577" y="886"/>
              </a:cxn>
              <a:cxn ang="0">
                <a:pos x="1586" y="847"/>
              </a:cxn>
              <a:cxn ang="0">
                <a:pos x="1594" y="809"/>
              </a:cxn>
              <a:cxn ang="0">
                <a:pos x="1601" y="772"/>
              </a:cxn>
              <a:cxn ang="0">
                <a:pos x="1609" y="733"/>
              </a:cxn>
              <a:cxn ang="0">
                <a:pos x="1613" y="696"/>
              </a:cxn>
              <a:cxn ang="0">
                <a:pos x="1613" y="696"/>
              </a:cxn>
              <a:cxn ang="0">
                <a:pos x="1704" y="680"/>
              </a:cxn>
              <a:cxn ang="0">
                <a:pos x="1704" y="680"/>
              </a:cxn>
              <a:cxn ang="0">
                <a:pos x="1774" y="667"/>
              </a:cxn>
              <a:cxn ang="0">
                <a:pos x="1774" y="667"/>
              </a:cxn>
              <a:cxn ang="0">
                <a:pos x="1846" y="652"/>
              </a:cxn>
              <a:cxn ang="0">
                <a:pos x="1846" y="652"/>
              </a:cxn>
              <a:cxn ang="0">
                <a:pos x="1917" y="633"/>
              </a:cxn>
              <a:cxn ang="0">
                <a:pos x="1987" y="613"/>
              </a:cxn>
              <a:cxn ang="0">
                <a:pos x="1987" y="613"/>
              </a:cxn>
              <a:cxn ang="0">
                <a:pos x="2059" y="590"/>
              </a:cxn>
              <a:cxn ang="0">
                <a:pos x="2129" y="564"/>
              </a:cxn>
              <a:cxn ang="0">
                <a:pos x="2129" y="564"/>
              </a:cxn>
              <a:cxn ang="0">
                <a:pos x="2165" y="550"/>
              </a:cxn>
              <a:cxn ang="0">
                <a:pos x="2201" y="534"/>
              </a:cxn>
              <a:cxn ang="0">
                <a:pos x="2236" y="519"/>
              </a:cxn>
              <a:cxn ang="0">
                <a:pos x="2272" y="500"/>
              </a:cxn>
              <a:cxn ang="0">
                <a:pos x="2272" y="500"/>
              </a:cxn>
              <a:cxn ang="0">
                <a:pos x="2236" y="483"/>
              </a:cxn>
              <a:cxn ang="0">
                <a:pos x="2201" y="466"/>
              </a:cxn>
              <a:cxn ang="0">
                <a:pos x="2165" y="450"/>
              </a:cxn>
              <a:cxn ang="0">
                <a:pos x="2129" y="437"/>
              </a:cxn>
              <a:cxn ang="0">
                <a:pos x="2129" y="437"/>
              </a:cxn>
            </a:cxnLst>
            <a:rect l="0" t="0" r="r" b="b"/>
            <a:pathLst>
              <a:path w="2272" h="1002">
                <a:moveTo>
                  <a:pt x="2129" y="437"/>
                </a:moveTo>
                <a:lnTo>
                  <a:pt x="2129" y="437"/>
                </a:lnTo>
                <a:lnTo>
                  <a:pt x="2059" y="411"/>
                </a:lnTo>
                <a:lnTo>
                  <a:pt x="1987" y="388"/>
                </a:lnTo>
                <a:lnTo>
                  <a:pt x="1987" y="388"/>
                </a:lnTo>
                <a:lnTo>
                  <a:pt x="1917" y="367"/>
                </a:lnTo>
                <a:lnTo>
                  <a:pt x="1846" y="350"/>
                </a:lnTo>
                <a:lnTo>
                  <a:pt x="1846" y="350"/>
                </a:lnTo>
                <a:lnTo>
                  <a:pt x="1774" y="334"/>
                </a:lnTo>
                <a:lnTo>
                  <a:pt x="1774" y="334"/>
                </a:lnTo>
                <a:lnTo>
                  <a:pt x="1704" y="320"/>
                </a:lnTo>
                <a:lnTo>
                  <a:pt x="1704" y="320"/>
                </a:lnTo>
                <a:lnTo>
                  <a:pt x="1613" y="306"/>
                </a:lnTo>
                <a:lnTo>
                  <a:pt x="1613" y="306"/>
                </a:lnTo>
                <a:lnTo>
                  <a:pt x="1609" y="267"/>
                </a:lnTo>
                <a:lnTo>
                  <a:pt x="1601" y="230"/>
                </a:lnTo>
                <a:lnTo>
                  <a:pt x="1594" y="191"/>
                </a:lnTo>
                <a:lnTo>
                  <a:pt x="1586" y="153"/>
                </a:lnTo>
                <a:lnTo>
                  <a:pt x="1577" y="115"/>
                </a:lnTo>
                <a:lnTo>
                  <a:pt x="1567" y="77"/>
                </a:lnTo>
                <a:lnTo>
                  <a:pt x="1556" y="38"/>
                </a:lnTo>
                <a:lnTo>
                  <a:pt x="1543" y="0"/>
                </a:lnTo>
                <a:lnTo>
                  <a:pt x="0" y="500"/>
                </a:lnTo>
                <a:lnTo>
                  <a:pt x="1543" y="1002"/>
                </a:lnTo>
                <a:lnTo>
                  <a:pt x="1543" y="1002"/>
                </a:lnTo>
                <a:lnTo>
                  <a:pt x="1556" y="963"/>
                </a:lnTo>
                <a:lnTo>
                  <a:pt x="1567" y="925"/>
                </a:lnTo>
                <a:lnTo>
                  <a:pt x="1577" y="886"/>
                </a:lnTo>
                <a:lnTo>
                  <a:pt x="1586" y="847"/>
                </a:lnTo>
                <a:lnTo>
                  <a:pt x="1594" y="809"/>
                </a:lnTo>
                <a:lnTo>
                  <a:pt x="1601" y="772"/>
                </a:lnTo>
                <a:lnTo>
                  <a:pt x="1609" y="733"/>
                </a:lnTo>
                <a:lnTo>
                  <a:pt x="1613" y="696"/>
                </a:lnTo>
                <a:lnTo>
                  <a:pt x="1613" y="696"/>
                </a:lnTo>
                <a:lnTo>
                  <a:pt x="1704" y="680"/>
                </a:lnTo>
                <a:lnTo>
                  <a:pt x="1704" y="680"/>
                </a:lnTo>
                <a:lnTo>
                  <a:pt x="1774" y="667"/>
                </a:lnTo>
                <a:lnTo>
                  <a:pt x="1774" y="667"/>
                </a:lnTo>
                <a:lnTo>
                  <a:pt x="1846" y="652"/>
                </a:lnTo>
                <a:lnTo>
                  <a:pt x="1846" y="652"/>
                </a:lnTo>
                <a:lnTo>
                  <a:pt x="1917" y="633"/>
                </a:lnTo>
                <a:lnTo>
                  <a:pt x="1987" y="613"/>
                </a:lnTo>
                <a:lnTo>
                  <a:pt x="1987" y="613"/>
                </a:lnTo>
                <a:lnTo>
                  <a:pt x="2059" y="590"/>
                </a:lnTo>
                <a:lnTo>
                  <a:pt x="2129" y="564"/>
                </a:lnTo>
                <a:lnTo>
                  <a:pt x="2129" y="564"/>
                </a:lnTo>
                <a:lnTo>
                  <a:pt x="2165" y="550"/>
                </a:lnTo>
                <a:lnTo>
                  <a:pt x="2201" y="534"/>
                </a:lnTo>
                <a:lnTo>
                  <a:pt x="2236" y="519"/>
                </a:lnTo>
                <a:lnTo>
                  <a:pt x="2272" y="500"/>
                </a:lnTo>
                <a:lnTo>
                  <a:pt x="2272" y="500"/>
                </a:lnTo>
                <a:lnTo>
                  <a:pt x="2236" y="483"/>
                </a:lnTo>
                <a:lnTo>
                  <a:pt x="2201" y="466"/>
                </a:lnTo>
                <a:lnTo>
                  <a:pt x="2165" y="450"/>
                </a:lnTo>
                <a:lnTo>
                  <a:pt x="2129" y="437"/>
                </a:lnTo>
                <a:lnTo>
                  <a:pt x="2129" y="437"/>
                </a:lnTo>
                <a:close/>
              </a:path>
            </a:pathLst>
          </a:custGeom>
          <a:solidFill>
            <a:schemeClr val="bg2">
              <a:lumMod val="75000"/>
            </a:schemeClr>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20" name="Freihandform 16">
            <a:extLst>
              <a:ext uri="{FF2B5EF4-FFF2-40B4-BE49-F238E27FC236}">
                <a16:creationId xmlns:a16="http://schemas.microsoft.com/office/drawing/2014/main" id="{D210CEEE-41BE-476D-B5C1-1B471636F23C}"/>
              </a:ext>
            </a:extLst>
          </p:cNvPr>
          <p:cNvSpPr>
            <a:spLocks/>
          </p:cNvSpPr>
          <p:nvPr/>
        </p:nvSpPr>
        <p:spPr bwMode="auto">
          <a:xfrm>
            <a:off x="6096000" y="1714642"/>
            <a:ext cx="1939595" cy="1409559"/>
          </a:xfrm>
          <a:custGeom>
            <a:avLst/>
            <a:gdLst/>
            <a:ahLst/>
            <a:cxnLst>
              <a:cxn ang="0">
                <a:pos x="1686" y="33"/>
              </a:cxn>
              <a:cxn ang="0">
                <a:pos x="1686" y="33"/>
              </a:cxn>
              <a:cxn ang="0">
                <a:pos x="1613" y="53"/>
              </a:cxn>
              <a:cxn ang="0">
                <a:pos x="1541" y="77"/>
              </a:cxn>
              <a:cxn ang="0">
                <a:pos x="1541" y="77"/>
              </a:cxn>
              <a:cxn ang="0">
                <a:pos x="1473" y="101"/>
              </a:cxn>
              <a:cxn ang="0">
                <a:pos x="1404" y="128"/>
              </a:cxn>
              <a:cxn ang="0">
                <a:pos x="1404" y="128"/>
              </a:cxn>
              <a:cxn ang="0">
                <a:pos x="1338" y="159"/>
              </a:cxn>
              <a:cxn ang="0">
                <a:pos x="1338" y="159"/>
              </a:cxn>
              <a:cxn ang="0">
                <a:pos x="1273" y="189"/>
              </a:cxn>
              <a:cxn ang="0">
                <a:pos x="1273" y="189"/>
              </a:cxn>
              <a:cxn ang="0">
                <a:pos x="1191" y="230"/>
              </a:cxn>
              <a:cxn ang="0">
                <a:pos x="1191" y="230"/>
              </a:cxn>
              <a:cxn ang="0">
                <a:pos x="1164" y="201"/>
              </a:cxn>
              <a:cxn ang="0">
                <a:pos x="1137" y="176"/>
              </a:cxn>
              <a:cxn ang="0">
                <a:pos x="1108" y="149"/>
              </a:cxn>
              <a:cxn ang="0">
                <a:pos x="1080" y="123"/>
              </a:cxn>
              <a:cxn ang="0">
                <a:pos x="1049" y="97"/>
              </a:cxn>
              <a:cxn ang="0">
                <a:pos x="1018" y="71"/>
              </a:cxn>
              <a:cxn ang="0">
                <a:pos x="987" y="47"/>
              </a:cxn>
              <a:cxn ang="0">
                <a:pos x="954" y="23"/>
              </a:cxn>
              <a:cxn ang="0">
                <a:pos x="0" y="1335"/>
              </a:cxn>
              <a:cxn ang="0">
                <a:pos x="1543" y="835"/>
              </a:cxn>
              <a:cxn ang="0">
                <a:pos x="1543" y="835"/>
              </a:cxn>
              <a:cxn ang="0">
                <a:pos x="1530" y="796"/>
              </a:cxn>
              <a:cxn ang="0">
                <a:pos x="1517" y="757"/>
              </a:cxn>
              <a:cxn ang="0">
                <a:pos x="1503" y="720"/>
              </a:cxn>
              <a:cxn ang="0">
                <a:pos x="1487" y="685"/>
              </a:cxn>
              <a:cxn ang="0">
                <a:pos x="1471" y="649"/>
              </a:cxn>
              <a:cxn ang="0">
                <a:pos x="1456" y="613"/>
              </a:cxn>
              <a:cxn ang="0">
                <a:pos x="1438" y="579"/>
              </a:cxn>
              <a:cxn ang="0">
                <a:pos x="1420" y="544"/>
              </a:cxn>
              <a:cxn ang="0">
                <a:pos x="1420" y="544"/>
              </a:cxn>
              <a:cxn ang="0">
                <a:pos x="1484" y="480"/>
              </a:cxn>
              <a:cxn ang="0">
                <a:pos x="1484" y="480"/>
              </a:cxn>
              <a:cxn ang="0">
                <a:pos x="1534" y="427"/>
              </a:cxn>
              <a:cxn ang="0">
                <a:pos x="1534" y="427"/>
              </a:cxn>
              <a:cxn ang="0">
                <a:pos x="1581" y="373"/>
              </a:cxn>
              <a:cxn ang="0">
                <a:pos x="1581" y="373"/>
              </a:cxn>
              <a:cxn ang="0">
                <a:pos x="1629" y="316"/>
              </a:cxn>
              <a:cxn ang="0">
                <a:pos x="1674" y="259"/>
              </a:cxn>
              <a:cxn ang="0">
                <a:pos x="1674" y="259"/>
              </a:cxn>
              <a:cxn ang="0">
                <a:pos x="1719" y="199"/>
              </a:cxn>
              <a:cxn ang="0">
                <a:pos x="1760" y="136"/>
              </a:cxn>
              <a:cxn ang="0">
                <a:pos x="1760" y="136"/>
              </a:cxn>
              <a:cxn ang="0">
                <a:pos x="1782" y="103"/>
              </a:cxn>
              <a:cxn ang="0">
                <a:pos x="1800" y="70"/>
              </a:cxn>
              <a:cxn ang="0">
                <a:pos x="1820" y="36"/>
              </a:cxn>
              <a:cxn ang="0">
                <a:pos x="1837" y="0"/>
              </a:cxn>
              <a:cxn ang="0">
                <a:pos x="1837" y="0"/>
              </a:cxn>
              <a:cxn ang="0">
                <a:pos x="1799" y="7"/>
              </a:cxn>
              <a:cxn ang="0">
                <a:pos x="1760" y="14"/>
              </a:cxn>
              <a:cxn ang="0">
                <a:pos x="1723" y="23"/>
              </a:cxn>
              <a:cxn ang="0">
                <a:pos x="1686" y="33"/>
              </a:cxn>
              <a:cxn ang="0">
                <a:pos x="1686" y="33"/>
              </a:cxn>
            </a:cxnLst>
            <a:rect l="0" t="0" r="r" b="b"/>
            <a:pathLst>
              <a:path w="1837" h="1335">
                <a:moveTo>
                  <a:pt x="1686" y="33"/>
                </a:moveTo>
                <a:lnTo>
                  <a:pt x="1686" y="33"/>
                </a:lnTo>
                <a:lnTo>
                  <a:pt x="1613" y="53"/>
                </a:lnTo>
                <a:lnTo>
                  <a:pt x="1541" y="77"/>
                </a:lnTo>
                <a:lnTo>
                  <a:pt x="1541" y="77"/>
                </a:lnTo>
                <a:lnTo>
                  <a:pt x="1473" y="101"/>
                </a:lnTo>
                <a:lnTo>
                  <a:pt x="1404" y="128"/>
                </a:lnTo>
                <a:lnTo>
                  <a:pt x="1404" y="128"/>
                </a:lnTo>
                <a:lnTo>
                  <a:pt x="1338" y="159"/>
                </a:lnTo>
                <a:lnTo>
                  <a:pt x="1338" y="159"/>
                </a:lnTo>
                <a:lnTo>
                  <a:pt x="1273" y="189"/>
                </a:lnTo>
                <a:lnTo>
                  <a:pt x="1273" y="189"/>
                </a:lnTo>
                <a:lnTo>
                  <a:pt x="1191" y="230"/>
                </a:lnTo>
                <a:lnTo>
                  <a:pt x="1191" y="230"/>
                </a:lnTo>
                <a:lnTo>
                  <a:pt x="1164" y="201"/>
                </a:lnTo>
                <a:lnTo>
                  <a:pt x="1137" y="176"/>
                </a:lnTo>
                <a:lnTo>
                  <a:pt x="1108" y="149"/>
                </a:lnTo>
                <a:lnTo>
                  <a:pt x="1080" y="123"/>
                </a:lnTo>
                <a:lnTo>
                  <a:pt x="1049" y="97"/>
                </a:lnTo>
                <a:lnTo>
                  <a:pt x="1018" y="71"/>
                </a:lnTo>
                <a:lnTo>
                  <a:pt x="987" y="47"/>
                </a:lnTo>
                <a:lnTo>
                  <a:pt x="954" y="23"/>
                </a:lnTo>
                <a:lnTo>
                  <a:pt x="0" y="1335"/>
                </a:lnTo>
                <a:lnTo>
                  <a:pt x="1543" y="835"/>
                </a:lnTo>
                <a:lnTo>
                  <a:pt x="1543" y="835"/>
                </a:lnTo>
                <a:lnTo>
                  <a:pt x="1530" y="796"/>
                </a:lnTo>
                <a:lnTo>
                  <a:pt x="1517" y="757"/>
                </a:lnTo>
                <a:lnTo>
                  <a:pt x="1503" y="720"/>
                </a:lnTo>
                <a:lnTo>
                  <a:pt x="1487" y="685"/>
                </a:lnTo>
                <a:lnTo>
                  <a:pt x="1471" y="649"/>
                </a:lnTo>
                <a:lnTo>
                  <a:pt x="1456" y="613"/>
                </a:lnTo>
                <a:lnTo>
                  <a:pt x="1438" y="579"/>
                </a:lnTo>
                <a:lnTo>
                  <a:pt x="1420" y="544"/>
                </a:lnTo>
                <a:lnTo>
                  <a:pt x="1420" y="544"/>
                </a:lnTo>
                <a:lnTo>
                  <a:pt x="1484" y="480"/>
                </a:lnTo>
                <a:lnTo>
                  <a:pt x="1484" y="480"/>
                </a:lnTo>
                <a:lnTo>
                  <a:pt x="1534" y="427"/>
                </a:lnTo>
                <a:lnTo>
                  <a:pt x="1534" y="427"/>
                </a:lnTo>
                <a:lnTo>
                  <a:pt x="1581" y="373"/>
                </a:lnTo>
                <a:lnTo>
                  <a:pt x="1581" y="373"/>
                </a:lnTo>
                <a:lnTo>
                  <a:pt x="1629" y="316"/>
                </a:lnTo>
                <a:lnTo>
                  <a:pt x="1674" y="259"/>
                </a:lnTo>
                <a:lnTo>
                  <a:pt x="1674" y="259"/>
                </a:lnTo>
                <a:lnTo>
                  <a:pt x="1719" y="199"/>
                </a:lnTo>
                <a:lnTo>
                  <a:pt x="1760" y="136"/>
                </a:lnTo>
                <a:lnTo>
                  <a:pt x="1760" y="136"/>
                </a:lnTo>
                <a:lnTo>
                  <a:pt x="1782" y="103"/>
                </a:lnTo>
                <a:lnTo>
                  <a:pt x="1800" y="70"/>
                </a:lnTo>
                <a:lnTo>
                  <a:pt x="1820" y="36"/>
                </a:lnTo>
                <a:lnTo>
                  <a:pt x="1837" y="0"/>
                </a:lnTo>
                <a:lnTo>
                  <a:pt x="1837" y="0"/>
                </a:lnTo>
                <a:lnTo>
                  <a:pt x="1799" y="7"/>
                </a:lnTo>
                <a:lnTo>
                  <a:pt x="1760" y="14"/>
                </a:lnTo>
                <a:lnTo>
                  <a:pt x="1723" y="23"/>
                </a:lnTo>
                <a:lnTo>
                  <a:pt x="1686" y="33"/>
                </a:lnTo>
                <a:lnTo>
                  <a:pt x="1686" y="33"/>
                </a:lnTo>
                <a:close/>
              </a:path>
            </a:pathLst>
          </a:custGeom>
          <a:solidFill>
            <a:schemeClr val="bg2">
              <a:lumMod val="75000"/>
            </a:schemeClr>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21" name="Freihandform 17">
            <a:extLst>
              <a:ext uri="{FF2B5EF4-FFF2-40B4-BE49-F238E27FC236}">
                <a16:creationId xmlns:a16="http://schemas.microsoft.com/office/drawing/2014/main" id="{83235E8A-3EAA-456F-B734-58F5963EFD7D}"/>
              </a:ext>
            </a:extLst>
          </p:cNvPr>
          <p:cNvSpPr>
            <a:spLocks/>
          </p:cNvSpPr>
          <p:nvPr/>
        </p:nvSpPr>
        <p:spPr bwMode="auto">
          <a:xfrm>
            <a:off x="6096000" y="843566"/>
            <a:ext cx="1007280" cy="2280634"/>
          </a:xfrm>
          <a:custGeom>
            <a:avLst/>
            <a:gdLst/>
            <a:ahLst/>
            <a:cxnLst>
              <a:cxn ang="0">
                <a:pos x="683" y="686"/>
              </a:cxn>
              <a:cxn ang="0">
                <a:pos x="683" y="686"/>
              </a:cxn>
              <a:cxn ang="0">
                <a:pos x="698" y="596"/>
              </a:cxn>
              <a:cxn ang="0">
                <a:pos x="698" y="596"/>
              </a:cxn>
              <a:cxn ang="0">
                <a:pos x="706" y="525"/>
              </a:cxn>
              <a:cxn ang="0">
                <a:pos x="706" y="525"/>
              </a:cxn>
              <a:cxn ang="0">
                <a:pos x="713" y="452"/>
              </a:cxn>
              <a:cxn ang="0">
                <a:pos x="713" y="452"/>
              </a:cxn>
              <a:cxn ang="0">
                <a:pos x="719" y="379"/>
              </a:cxn>
              <a:cxn ang="0">
                <a:pos x="721" y="306"/>
              </a:cxn>
              <a:cxn ang="0">
                <a:pos x="721" y="306"/>
              </a:cxn>
              <a:cxn ang="0">
                <a:pos x="722" y="230"/>
              </a:cxn>
              <a:cxn ang="0">
                <a:pos x="719" y="156"/>
              </a:cxn>
              <a:cxn ang="0">
                <a:pos x="719" y="156"/>
              </a:cxn>
              <a:cxn ang="0">
                <a:pos x="716" y="117"/>
              </a:cxn>
              <a:cxn ang="0">
                <a:pos x="713" y="79"/>
              </a:cxn>
              <a:cxn ang="0">
                <a:pos x="708" y="40"/>
              </a:cxn>
              <a:cxn ang="0">
                <a:pos x="702" y="0"/>
              </a:cxn>
              <a:cxn ang="0">
                <a:pos x="702" y="0"/>
              </a:cxn>
              <a:cxn ang="0">
                <a:pos x="673" y="29"/>
              </a:cxn>
              <a:cxn ang="0">
                <a:pos x="648" y="57"/>
              </a:cxn>
              <a:cxn ang="0">
                <a:pos x="622" y="86"/>
              </a:cxn>
              <a:cxn ang="0">
                <a:pos x="598" y="116"/>
              </a:cxn>
              <a:cxn ang="0">
                <a:pos x="598" y="116"/>
              </a:cxn>
              <a:cxn ang="0">
                <a:pos x="550" y="176"/>
              </a:cxn>
              <a:cxn ang="0">
                <a:pos x="508" y="236"/>
              </a:cxn>
              <a:cxn ang="0">
                <a:pos x="508" y="236"/>
              </a:cxn>
              <a:cxn ang="0">
                <a:pos x="466" y="297"/>
              </a:cxn>
              <a:cxn ang="0">
                <a:pos x="428" y="359"/>
              </a:cxn>
              <a:cxn ang="0">
                <a:pos x="428" y="359"/>
              </a:cxn>
              <a:cxn ang="0">
                <a:pos x="390" y="422"/>
              </a:cxn>
              <a:cxn ang="0">
                <a:pos x="390" y="422"/>
              </a:cxn>
              <a:cxn ang="0">
                <a:pos x="355" y="485"/>
              </a:cxn>
              <a:cxn ang="0">
                <a:pos x="355" y="485"/>
              </a:cxn>
              <a:cxn ang="0">
                <a:pos x="313" y="566"/>
              </a:cxn>
              <a:cxn ang="0">
                <a:pos x="313" y="566"/>
              </a:cxn>
              <a:cxn ang="0">
                <a:pos x="276" y="559"/>
              </a:cxn>
              <a:cxn ang="0">
                <a:pos x="237" y="553"/>
              </a:cxn>
              <a:cxn ang="0">
                <a:pos x="199" y="549"/>
              </a:cxn>
              <a:cxn ang="0">
                <a:pos x="160" y="545"/>
              </a:cxn>
              <a:cxn ang="0">
                <a:pos x="120" y="542"/>
              </a:cxn>
              <a:cxn ang="0">
                <a:pos x="82" y="540"/>
              </a:cxn>
              <a:cxn ang="0">
                <a:pos x="40" y="539"/>
              </a:cxn>
              <a:cxn ang="0">
                <a:pos x="0" y="537"/>
              </a:cxn>
              <a:cxn ang="0">
                <a:pos x="0" y="2160"/>
              </a:cxn>
              <a:cxn ang="0">
                <a:pos x="954" y="848"/>
              </a:cxn>
              <a:cxn ang="0">
                <a:pos x="954" y="848"/>
              </a:cxn>
              <a:cxn ang="0">
                <a:pos x="921" y="825"/>
              </a:cxn>
              <a:cxn ang="0">
                <a:pos x="888" y="802"/>
              </a:cxn>
              <a:cxn ang="0">
                <a:pos x="854" y="781"/>
              </a:cxn>
              <a:cxn ang="0">
                <a:pos x="821" y="759"/>
              </a:cxn>
              <a:cxn ang="0">
                <a:pos x="786" y="740"/>
              </a:cxn>
              <a:cxn ang="0">
                <a:pos x="752" y="722"/>
              </a:cxn>
              <a:cxn ang="0">
                <a:pos x="718" y="703"/>
              </a:cxn>
              <a:cxn ang="0">
                <a:pos x="683" y="686"/>
              </a:cxn>
              <a:cxn ang="0">
                <a:pos x="683" y="686"/>
              </a:cxn>
            </a:cxnLst>
            <a:rect l="0" t="0" r="r" b="b"/>
            <a:pathLst>
              <a:path w="954" h="2160">
                <a:moveTo>
                  <a:pt x="683" y="686"/>
                </a:moveTo>
                <a:lnTo>
                  <a:pt x="683" y="686"/>
                </a:lnTo>
                <a:lnTo>
                  <a:pt x="698" y="596"/>
                </a:lnTo>
                <a:lnTo>
                  <a:pt x="698" y="596"/>
                </a:lnTo>
                <a:lnTo>
                  <a:pt x="706" y="525"/>
                </a:lnTo>
                <a:lnTo>
                  <a:pt x="706" y="525"/>
                </a:lnTo>
                <a:lnTo>
                  <a:pt x="713" y="452"/>
                </a:lnTo>
                <a:lnTo>
                  <a:pt x="713" y="452"/>
                </a:lnTo>
                <a:lnTo>
                  <a:pt x="719" y="379"/>
                </a:lnTo>
                <a:lnTo>
                  <a:pt x="721" y="306"/>
                </a:lnTo>
                <a:lnTo>
                  <a:pt x="721" y="306"/>
                </a:lnTo>
                <a:lnTo>
                  <a:pt x="722" y="230"/>
                </a:lnTo>
                <a:lnTo>
                  <a:pt x="719" y="156"/>
                </a:lnTo>
                <a:lnTo>
                  <a:pt x="719" y="156"/>
                </a:lnTo>
                <a:lnTo>
                  <a:pt x="716" y="117"/>
                </a:lnTo>
                <a:lnTo>
                  <a:pt x="713" y="79"/>
                </a:lnTo>
                <a:lnTo>
                  <a:pt x="708" y="40"/>
                </a:lnTo>
                <a:lnTo>
                  <a:pt x="702" y="0"/>
                </a:lnTo>
                <a:lnTo>
                  <a:pt x="702" y="0"/>
                </a:lnTo>
                <a:lnTo>
                  <a:pt x="673" y="29"/>
                </a:lnTo>
                <a:lnTo>
                  <a:pt x="648" y="57"/>
                </a:lnTo>
                <a:lnTo>
                  <a:pt x="622" y="86"/>
                </a:lnTo>
                <a:lnTo>
                  <a:pt x="598" y="116"/>
                </a:lnTo>
                <a:lnTo>
                  <a:pt x="598" y="116"/>
                </a:lnTo>
                <a:lnTo>
                  <a:pt x="550" y="176"/>
                </a:lnTo>
                <a:lnTo>
                  <a:pt x="508" y="236"/>
                </a:lnTo>
                <a:lnTo>
                  <a:pt x="508" y="236"/>
                </a:lnTo>
                <a:lnTo>
                  <a:pt x="466" y="297"/>
                </a:lnTo>
                <a:lnTo>
                  <a:pt x="428" y="359"/>
                </a:lnTo>
                <a:lnTo>
                  <a:pt x="428" y="359"/>
                </a:lnTo>
                <a:lnTo>
                  <a:pt x="390" y="422"/>
                </a:lnTo>
                <a:lnTo>
                  <a:pt x="390" y="422"/>
                </a:lnTo>
                <a:lnTo>
                  <a:pt x="355" y="485"/>
                </a:lnTo>
                <a:lnTo>
                  <a:pt x="355" y="485"/>
                </a:lnTo>
                <a:lnTo>
                  <a:pt x="313" y="566"/>
                </a:lnTo>
                <a:lnTo>
                  <a:pt x="313" y="566"/>
                </a:lnTo>
                <a:lnTo>
                  <a:pt x="276" y="559"/>
                </a:lnTo>
                <a:lnTo>
                  <a:pt x="237" y="553"/>
                </a:lnTo>
                <a:lnTo>
                  <a:pt x="199" y="549"/>
                </a:lnTo>
                <a:lnTo>
                  <a:pt x="160" y="545"/>
                </a:lnTo>
                <a:lnTo>
                  <a:pt x="120" y="542"/>
                </a:lnTo>
                <a:lnTo>
                  <a:pt x="82" y="540"/>
                </a:lnTo>
                <a:lnTo>
                  <a:pt x="40" y="539"/>
                </a:lnTo>
                <a:lnTo>
                  <a:pt x="0" y="537"/>
                </a:lnTo>
                <a:lnTo>
                  <a:pt x="0" y="2160"/>
                </a:lnTo>
                <a:lnTo>
                  <a:pt x="954" y="848"/>
                </a:lnTo>
                <a:lnTo>
                  <a:pt x="954" y="848"/>
                </a:lnTo>
                <a:lnTo>
                  <a:pt x="921" y="825"/>
                </a:lnTo>
                <a:lnTo>
                  <a:pt x="888" y="802"/>
                </a:lnTo>
                <a:lnTo>
                  <a:pt x="854" y="781"/>
                </a:lnTo>
                <a:lnTo>
                  <a:pt x="821" y="759"/>
                </a:lnTo>
                <a:lnTo>
                  <a:pt x="786" y="740"/>
                </a:lnTo>
                <a:lnTo>
                  <a:pt x="752" y="722"/>
                </a:lnTo>
                <a:lnTo>
                  <a:pt x="718" y="703"/>
                </a:lnTo>
                <a:lnTo>
                  <a:pt x="683" y="686"/>
                </a:lnTo>
                <a:lnTo>
                  <a:pt x="683" y="686"/>
                </a:lnTo>
                <a:close/>
              </a:path>
            </a:pathLst>
          </a:custGeom>
          <a:solidFill>
            <a:srgbClr val="FFF200"/>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22" name="Linie 18">
            <a:extLst>
              <a:ext uri="{FF2B5EF4-FFF2-40B4-BE49-F238E27FC236}">
                <a16:creationId xmlns:a16="http://schemas.microsoft.com/office/drawing/2014/main" id="{5499A9E9-D86B-4443-B66A-1B8237EFD714}"/>
              </a:ext>
            </a:extLst>
          </p:cNvPr>
          <p:cNvSpPr>
            <a:spLocks noChangeShapeType="1"/>
          </p:cNvSpPr>
          <p:nvPr/>
        </p:nvSpPr>
        <p:spPr bwMode="auto">
          <a:xfrm>
            <a:off x="6095787" y="3124589"/>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23" name="Linie 19">
            <a:extLst>
              <a:ext uri="{FF2B5EF4-FFF2-40B4-BE49-F238E27FC236}">
                <a16:creationId xmlns:a16="http://schemas.microsoft.com/office/drawing/2014/main" id="{8EA00E92-BD95-4E59-8898-E791064C50C1}"/>
              </a:ext>
            </a:extLst>
          </p:cNvPr>
          <p:cNvSpPr>
            <a:spLocks noChangeShapeType="1"/>
          </p:cNvSpPr>
          <p:nvPr/>
        </p:nvSpPr>
        <p:spPr bwMode="auto">
          <a:xfrm>
            <a:off x="6096403" y="3125097"/>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24" name="Linie 20">
            <a:extLst>
              <a:ext uri="{FF2B5EF4-FFF2-40B4-BE49-F238E27FC236}">
                <a16:creationId xmlns:a16="http://schemas.microsoft.com/office/drawing/2014/main" id="{94DD8583-D2D2-4DCC-98B6-BB49933741FA}"/>
              </a:ext>
            </a:extLst>
          </p:cNvPr>
          <p:cNvSpPr>
            <a:spLocks noChangeShapeType="1"/>
          </p:cNvSpPr>
          <p:nvPr/>
        </p:nvSpPr>
        <p:spPr bwMode="auto">
          <a:xfrm>
            <a:off x="6095880" y="3124705"/>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46" name="Textplatzhalter 45">
            <a:extLst>
              <a:ext uri="{FF2B5EF4-FFF2-40B4-BE49-F238E27FC236}">
                <a16:creationId xmlns:a16="http://schemas.microsoft.com/office/drawing/2014/main" id="{36AD24C1-02C7-4191-93E8-156FF8EB8E20}"/>
              </a:ext>
            </a:extLst>
          </p:cNvPr>
          <p:cNvSpPr>
            <a:spLocks noGrp="1"/>
          </p:cNvSpPr>
          <p:nvPr>
            <p:ph type="body" sz="quarter" idx="10"/>
          </p:nvPr>
        </p:nvSpPr>
        <p:spPr>
          <a:xfrm>
            <a:off x="8458200" y="2819400"/>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47" name="Textplatzhalter 45">
            <a:extLst>
              <a:ext uri="{FF2B5EF4-FFF2-40B4-BE49-F238E27FC236}">
                <a16:creationId xmlns:a16="http://schemas.microsoft.com/office/drawing/2014/main" id="{34F996E2-BC35-4007-9416-809AD7F81E74}"/>
              </a:ext>
            </a:extLst>
          </p:cNvPr>
          <p:cNvSpPr>
            <a:spLocks noGrp="1"/>
          </p:cNvSpPr>
          <p:nvPr>
            <p:ph type="body" sz="quarter" idx="11"/>
          </p:nvPr>
        </p:nvSpPr>
        <p:spPr>
          <a:xfrm>
            <a:off x="8458376" y="3162837"/>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48" name="Textplatzhalter 45">
            <a:extLst>
              <a:ext uri="{FF2B5EF4-FFF2-40B4-BE49-F238E27FC236}">
                <a16:creationId xmlns:a16="http://schemas.microsoft.com/office/drawing/2014/main" id="{73141092-17D2-4E0F-967C-4233B85335B5}"/>
              </a:ext>
            </a:extLst>
          </p:cNvPr>
          <p:cNvSpPr>
            <a:spLocks noGrp="1"/>
          </p:cNvSpPr>
          <p:nvPr>
            <p:ph type="body" sz="quarter" idx="12"/>
          </p:nvPr>
        </p:nvSpPr>
        <p:spPr>
          <a:xfrm>
            <a:off x="8077200" y="1371600"/>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49" name="Textplatzhalter 45">
            <a:extLst>
              <a:ext uri="{FF2B5EF4-FFF2-40B4-BE49-F238E27FC236}">
                <a16:creationId xmlns:a16="http://schemas.microsoft.com/office/drawing/2014/main" id="{5E1077D6-6553-4CE6-A49A-4B173652F047}"/>
              </a:ext>
            </a:extLst>
          </p:cNvPr>
          <p:cNvSpPr>
            <a:spLocks noGrp="1"/>
          </p:cNvSpPr>
          <p:nvPr>
            <p:ph type="body" sz="quarter" idx="13"/>
          </p:nvPr>
        </p:nvSpPr>
        <p:spPr>
          <a:xfrm>
            <a:off x="8077376" y="1715037"/>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0" name="Textplatzhalter 45">
            <a:extLst>
              <a:ext uri="{FF2B5EF4-FFF2-40B4-BE49-F238E27FC236}">
                <a16:creationId xmlns:a16="http://schemas.microsoft.com/office/drawing/2014/main" id="{FA4B7223-BCB0-4924-B9FF-0566E5056D0D}"/>
              </a:ext>
            </a:extLst>
          </p:cNvPr>
          <p:cNvSpPr>
            <a:spLocks noGrp="1"/>
          </p:cNvSpPr>
          <p:nvPr>
            <p:ph type="body" sz="quarter" idx="14"/>
          </p:nvPr>
        </p:nvSpPr>
        <p:spPr>
          <a:xfrm>
            <a:off x="8153048" y="4231464"/>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1" name="Textplatzhalter 45">
            <a:extLst>
              <a:ext uri="{FF2B5EF4-FFF2-40B4-BE49-F238E27FC236}">
                <a16:creationId xmlns:a16="http://schemas.microsoft.com/office/drawing/2014/main" id="{7186B426-0623-4C17-9BDA-C60F7C7235FA}"/>
              </a:ext>
            </a:extLst>
          </p:cNvPr>
          <p:cNvSpPr>
            <a:spLocks noGrp="1"/>
          </p:cNvSpPr>
          <p:nvPr>
            <p:ph type="body" sz="quarter" idx="15"/>
          </p:nvPr>
        </p:nvSpPr>
        <p:spPr>
          <a:xfrm>
            <a:off x="8153224" y="4574901"/>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2" name="Textplatzhalter 45">
            <a:extLst>
              <a:ext uri="{FF2B5EF4-FFF2-40B4-BE49-F238E27FC236}">
                <a16:creationId xmlns:a16="http://schemas.microsoft.com/office/drawing/2014/main" id="{CB81BB57-8139-43D4-8DD9-3CD6BE625B69}"/>
              </a:ext>
            </a:extLst>
          </p:cNvPr>
          <p:cNvSpPr>
            <a:spLocks noGrp="1"/>
          </p:cNvSpPr>
          <p:nvPr>
            <p:ph type="body" sz="quarter" idx="16"/>
          </p:nvPr>
        </p:nvSpPr>
        <p:spPr>
          <a:xfrm>
            <a:off x="6629400" y="53556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3" name="Textplatzhalter 45">
            <a:extLst>
              <a:ext uri="{FF2B5EF4-FFF2-40B4-BE49-F238E27FC236}">
                <a16:creationId xmlns:a16="http://schemas.microsoft.com/office/drawing/2014/main" id="{12BCC7AE-B750-4C77-AD35-B7DD61596F08}"/>
              </a:ext>
            </a:extLst>
          </p:cNvPr>
          <p:cNvSpPr>
            <a:spLocks noGrp="1"/>
          </p:cNvSpPr>
          <p:nvPr>
            <p:ph type="body" sz="quarter" idx="17"/>
          </p:nvPr>
        </p:nvSpPr>
        <p:spPr>
          <a:xfrm>
            <a:off x="6629576" y="56991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4" name="Textplatzhalter 45">
            <a:extLst>
              <a:ext uri="{FF2B5EF4-FFF2-40B4-BE49-F238E27FC236}">
                <a16:creationId xmlns:a16="http://schemas.microsoft.com/office/drawing/2014/main" id="{10A4398E-BDC4-4393-83B3-84A29A51F8A8}"/>
              </a:ext>
            </a:extLst>
          </p:cNvPr>
          <p:cNvSpPr>
            <a:spLocks noGrp="1"/>
          </p:cNvSpPr>
          <p:nvPr>
            <p:ph type="body" sz="quarter" idx="18"/>
          </p:nvPr>
        </p:nvSpPr>
        <p:spPr>
          <a:xfrm>
            <a:off x="3276600" y="53556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5" name="Textplatzhalter 45">
            <a:extLst>
              <a:ext uri="{FF2B5EF4-FFF2-40B4-BE49-F238E27FC236}">
                <a16:creationId xmlns:a16="http://schemas.microsoft.com/office/drawing/2014/main" id="{1F5D0842-E16E-4E3A-94EE-64EB21CACFDE}"/>
              </a:ext>
            </a:extLst>
          </p:cNvPr>
          <p:cNvSpPr>
            <a:spLocks noGrp="1"/>
          </p:cNvSpPr>
          <p:nvPr>
            <p:ph type="body" sz="quarter" idx="19"/>
          </p:nvPr>
        </p:nvSpPr>
        <p:spPr>
          <a:xfrm>
            <a:off x="3276776" y="56991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6" name="Textplatzhalter 45">
            <a:extLst>
              <a:ext uri="{FF2B5EF4-FFF2-40B4-BE49-F238E27FC236}">
                <a16:creationId xmlns:a16="http://schemas.microsoft.com/office/drawing/2014/main" id="{A2822D28-1607-41B4-A1AD-C999DCC78FE2}"/>
              </a:ext>
            </a:extLst>
          </p:cNvPr>
          <p:cNvSpPr>
            <a:spLocks noGrp="1"/>
          </p:cNvSpPr>
          <p:nvPr>
            <p:ph type="body" sz="quarter" idx="20"/>
          </p:nvPr>
        </p:nvSpPr>
        <p:spPr>
          <a:xfrm>
            <a:off x="1752600" y="4267200"/>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7" name="Textplatzhalter 45">
            <a:extLst>
              <a:ext uri="{FF2B5EF4-FFF2-40B4-BE49-F238E27FC236}">
                <a16:creationId xmlns:a16="http://schemas.microsoft.com/office/drawing/2014/main" id="{7015E7F2-459C-4D6D-B997-13DB5EA6427B}"/>
              </a:ext>
            </a:extLst>
          </p:cNvPr>
          <p:cNvSpPr>
            <a:spLocks noGrp="1"/>
          </p:cNvSpPr>
          <p:nvPr>
            <p:ph type="body" sz="quarter" idx="21"/>
          </p:nvPr>
        </p:nvSpPr>
        <p:spPr>
          <a:xfrm>
            <a:off x="1752776" y="4610637"/>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8" name="Textplatzhalter 45">
            <a:extLst>
              <a:ext uri="{FF2B5EF4-FFF2-40B4-BE49-F238E27FC236}">
                <a16:creationId xmlns:a16="http://schemas.microsoft.com/office/drawing/2014/main" id="{7B5C7C9E-A677-4429-BA89-5A9DCEEB242B}"/>
              </a:ext>
            </a:extLst>
          </p:cNvPr>
          <p:cNvSpPr>
            <a:spLocks noGrp="1"/>
          </p:cNvSpPr>
          <p:nvPr>
            <p:ph type="body" sz="quarter" idx="22"/>
          </p:nvPr>
        </p:nvSpPr>
        <p:spPr>
          <a:xfrm>
            <a:off x="1295400" y="2819400"/>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9" name="Textplatzhalter 45">
            <a:extLst>
              <a:ext uri="{FF2B5EF4-FFF2-40B4-BE49-F238E27FC236}">
                <a16:creationId xmlns:a16="http://schemas.microsoft.com/office/drawing/2014/main" id="{002E8C45-C0AE-4A45-B693-2A71D845FD74}"/>
              </a:ext>
            </a:extLst>
          </p:cNvPr>
          <p:cNvSpPr>
            <a:spLocks noGrp="1"/>
          </p:cNvSpPr>
          <p:nvPr>
            <p:ph type="body" sz="quarter" idx="23"/>
          </p:nvPr>
        </p:nvSpPr>
        <p:spPr>
          <a:xfrm>
            <a:off x="1295576" y="3162837"/>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0" name="Textplatzhalter 45">
            <a:extLst>
              <a:ext uri="{FF2B5EF4-FFF2-40B4-BE49-F238E27FC236}">
                <a16:creationId xmlns:a16="http://schemas.microsoft.com/office/drawing/2014/main" id="{1D708290-A882-4D7B-82D1-4B33D98553C3}"/>
              </a:ext>
            </a:extLst>
          </p:cNvPr>
          <p:cNvSpPr>
            <a:spLocks noGrp="1"/>
          </p:cNvSpPr>
          <p:nvPr>
            <p:ph type="body" sz="quarter" idx="24"/>
          </p:nvPr>
        </p:nvSpPr>
        <p:spPr>
          <a:xfrm>
            <a:off x="1676400" y="13932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1" name="Textplatzhalter 45">
            <a:extLst>
              <a:ext uri="{FF2B5EF4-FFF2-40B4-BE49-F238E27FC236}">
                <a16:creationId xmlns:a16="http://schemas.microsoft.com/office/drawing/2014/main" id="{BA980506-41EA-4166-BDC4-6672C08B928F}"/>
              </a:ext>
            </a:extLst>
          </p:cNvPr>
          <p:cNvSpPr>
            <a:spLocks noGrp="1"/>
          </p:cNvSpPr>
          <p:nvPr>
            <p:ph type="body" sz="quarter" idx="25"/>
          </p:nvPr>
        </p:nvSpPr>
        <p:spPr>
          <a:xfrm>
            <a:off x="1676576" y="17367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2" name="Textplatzhalter 45">
            <a:extLst>
              <a:ext uri="{FF2B5EF4-FFF2-40B4-BE49-F238E27FC236}">
                <a16:creationId xmlns:a16="http://schemas.microsoft.com/office/drawing/2014/main" id="{AA45EA62-476D-47F1-96ED-54F43099603F}"/>
              </a:ext>
            </a:extLst>
          </p:cNvPr>
          <p:cNvSpPr>
            <a:spLocks noGrp="1"/>
          </p:cNvSpPr>
          <p:nvPr>
            <p:ph type="body" sz="quarter" idx="16"/>
          </p:nvPr>
        </p:nvSpPr>
        <p:spPr>
          <a:xfrm>
            <a:off x="6629400" y="3264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3" name="Textplatzhalter 45">
            <a:extLst>
              <a:ext uri="{FF2B5EF4-FFF2-40B4-BE49-F238E27FC236}">
                <a16:creationId xmlns:a16="http://schemas.microsoft.com/office/drawing/2014/main" id="{ABD72D36-40B8-4EE5-8EF4-F398834DD9DA}"/>
              </a:ext>
            </a:extLst>
          </p:cNvPr>
          <p:cNvSpPr>
            <a:spLocks noGrp="1"/>
          </p:cNvSpPr>
          <p:nvPr>
            <p:ph type="body" sz="quarter" idx="17"/>
          </p:nvPr>
        </p:nvSpPr>
        <p:spPr>
          <a:xfrm>
            <a:off x="6629576" y="6699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4" name="Textplatzhalter 45">
            <a:extLst>
              <a:ext uri="{FF2B5EF4-FFF2-40B4-BE49-F238E27FC236}">
                <a16:creationId xmlns:a16="http://schemas.microsoft.com/office/drawing/2014/main" id="{E7A1D5E8-4C7C-4ADF-A363-54E4B1B793AA}"/>
              </a:ext>
            </a:extLst>
          </p:cNvPr>
          <p:cNvSpPr>
            <a:spLocks noGrp="1"/>
          </p:cNvSpPr>
          <p:nvPr>
            <p:ph type="body" sz="quarter" idx="18"/>
          </p:nvPr>
        </p:nvSpPr>
        <p:spPr>
          <a:xfrm>
            <a:off x="3276600" y="3264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5" name="Textplatzhalter 45">
            <a:extLst>
              <a:ext uri="{FF2B5EF4-FFF2-40B4-BE49-F238E27FC236}">
                <a16:creationId xmlns:a16="http://schemas.microsoft.com/office/drawing/2014/main" id="{A8479BD5-0D15-42CF-84BC-8F7F80ECD821}"/>
              </a:ext>
            </a:extLst>
          </p:cNvPr>
          <p:cNvSpPr>
            <a:spLocks noGrp="1"/>
          </p:cNvSpPr>
          <p:nvPr>
            <p:ph type="body" sz="quarter" idx="19"/>
          </p:nvPr>
        </p:nvSpPr>
        <p:spPr>
          <a:xfrm>
            <a:off x="3276776" y="6699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3" name="Titel 2">
            <a:extLst>
              <a:ext uri="{FF2B5EF4-FFF2-40B4-BE49-F238E27FC236}">
                <a16:creationId xmlns:a16="http://schemas.microsoft.com/office/drawing/2014/main" id="{2A27D752-F355-434D-9815-D11ECB7F9A87}"/>
              </a:ext>
            </a:extLst>
          </p:cNvPr>
          <p:cNvSpPr>
            <a:spLocks noGrp="1"/>
          </p:cNvSpPr>
          <p:nvPr>
            <p:ph type="title" hasCustomPrompt="1"/>
          </p:nvPr>
        </p:nvSpPr>
        <p:spPr>
          <a:xfrm>
            <a:off x="139964" y="173889"/>
            <a:ext cx="2819224" cy="964511"/>
          </a:xfrm>
        </p:spPr>
        <p:txBody>
          <a:bodyPr rtlCol="0">
            <a:noAutofit/>
          </a:bodyPr>
          <a:lstStyle>
            <a:lvl1pPr>
              <a:defRPr sz="4000"/>
            </a:lvl1pPr>
          </a:lstStyle>
          <a:p>
            <a:pPr rtl="0"/>
            <a:r>
              <a:rPr lang="de-DE" noProof="0" dirty="0"/>
              <a:t>Titelmasterformat durch Klicken bearbeiten</a:t>
            </a:r>
          </a:p>
        </p:txBody>
      </p:sp>
    </p:spTree>
    <p:extLst>
      <p:ext uri="{BB962C8B-B14F-4D97-AF65-F5344CB8AC3E}">
        <p14:creationId xmlns:p14="http://schemas.microsoft.com/office/powerpoint/2010/main" val="30758951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347FF85-FD04-4FA7-A301-5526A1E8D29E}" type="datetime1">
              <a:rPr lang="en-GB" smtClean="0"/>
              <a:t>24/05/2022</a:t>
            </a:fld>
            <a:endParaRPr lang="de-DE" dirty="0"/>
          </a:p>
        </p:txBody>
      </p:sp>
      <p:sp>
        <p:nvSpPr>
          <p:cNvPr id="4" name="Foliennummernplatzhalter 3"/>
          <p:cNvSpPr>
            <a:spLocks noGrp="1"/>
          </p:cNvSpPr>
          <p:nvPr>
            <p:ph type="sldNum" sz="quarter" idx="11"/>
          </p:nvPr>
        </p:nvSpPr>
        <p:spPr/>
        <p:txBody>
          <a:bodyPr/>
          <a:lstStyle/>
          <a:p>
            <a:fld id="{CD13C9F6-DA1F-4969-8B21-2E803A8A69C8}" type="slidenum">
              <a:rPr lang="de-DE" smtClean="0"/>
              <a:pPr/>
              <a:t>‹#›</a:t>
            </a:fld>
            <a:endParaRPr lang="de-DE" dirty="0"/>
          </a:p>
        </p:txBody>
      </p:sp>
      <p:sp>
        <p:nvSpPr>
          <p:cNvPr id="5" name="Fußzeilenplatzhalter 4"/>
          <p:cNvSpPr>
            <a:spLocks noGrp="1"/>
          </p:cNvSpPr>
          <p:nvPr>
            <p:ph type="ftr" sz="quarter" idx="12"/>
          </p:nvPr>
        </p:nvSpPr>
        <p:spPr/>
        <p:txBody>
          <a:bodyPr/>
          <a:lstStyle/>
          <a:p>
            <a:endParaRPr lang="de-DE"/>
          </a:p>
        </p:txBody>
      </p:sp>
      <p:graphicFrame>
        <p:nvGraphicFramePr>
          <p:cNvPr id="9" name="Diagramm 8"/>
          <p:cNvGraphicFramePr/>
          <p:nvPr userDrawn="1">
            <p:extLst>
              <p:ext uri="{D42A27DB-BD31-4B8C-83A1-F6EECF244321}">
                <p14:modId xmlns:p14="http://schemas.microsoft.com/office/powerpoint/2010/main" val="187780757"/>
              </p:ext>
            </p:extLst>
          </p:nvPr>
        </p:nvGraphicFramePr>
        <p:xfrm>
          <a:off x="2032000" y="2241176"/>
          <a:ext cx="8128000" cy="389715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44962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6D8B038B-4BDB-4FFA-A03E-24D1907BC6BE}" type="datetime1">
              <a:rPr lang="en-GB" smtClean="0"/>
              <a:t>24/05/2022</a:t>
            </a:fld>
            <a:endParaRPr lang="de-DE" dirty="0"/>
          </a:p>
        </p:txBody>
      </p:sp>
      <p:sp>
        <p:nvSpPr>
          <p:cNvPr id="4" name="Foliennummernplatzhalter 3"/>
          <p:cNvSpPr>
            <a:spLocks noGrp="1"/>
          </p:cNvSpPr>
          <p:nvPr>
            <p:ph type="sldNum" sz="quarter" idx="11"/>
          </p:nvPr>
        </p:nvSpPr>
        <p:spPr/>
        <p:txBody>
          <a:bodyPr/>
          <a:lstStyle/>
          <a:p>
            <a:fld id="{CD13C9F6-DA1F-4969-8B21-2E803A8A69C8}" type="slidenum">
              <a:rPr lang="de-DE" smtClean="0"/>
              <a:pPr/>
              <a:t>‹#›</a:t>
            </a:fld>
            <a:endParaRPr lang="de-DE" dirty="0"/>
          </a:p>
        </p:txBody>
      </p:sp>
      <p:sp>
        <p:nvSpPr>
          <p:cNvPr id="5" name="Fußzeilenplatzhalter 4"/>
          <p:cNvSpPr>
            <a:spLocks noGrp="1"/>
          </p:cNvSpPr>
          <p:nvPr>
            <p:ph type="ftr" sz="quarter" idx="12"/>
          </p:nvPr>
        </p:nvSpPr>
        <p:spPr/>
        <p:txBody>
          <a:bodyPr/>
          <a:lstStyle/>
          <a:p>
            <a:endParaRPr lang="de-DE"/>
          </a:p>
        </p:txBody>
      </p:sp>
      <p:graphicFrame>
        <p:nvGraphicFramePr>
          <p:cNvPr id="9" name="Diagramm 8"/>
          <p:cNvGraphicFramePr/>
          <p:nvPr userDrawn="1">
            <p:extLst>
              <p:ext uri="{D42A27DB-BD31-4B8C-83A1-F6EECF244321}">
                <p14:modId xmlns:p14="http://schemas.microsoft.com/office/powerpoint/2010/main" val="2928775207"/>
              </p:ext>
            </p:extLst>
          </p:nvPr>
        </p:nvGraphicFramePr>
        <p:xfrm>
          <a:off x="2032000" y="2043953"/>
          <a:ext cx="8128000" cy="40943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80790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pic>
        <p:nvPicPr>
          <p:cNvPr id="17" name="Grafik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6794205" cy="5228354"/>
          </a:xfrm>
          <a:prstGeom prst="rect">
            <a:avLst/>
          </a:prstGeom>
        </p:spPr>
      </p:pic>
      <p:sp>
        <p:nvSpPr>
          <p:cNvPr id="13"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14" name="Grafik 13">
            <a:extLst>
              <a:ext uri="{FF2B5EF4-FFF2-40B4-BE49-F238E27FC236}">
                <a16:creationId xmlns:a16="http://schemas.microsoft.com/office/drawing/2014/main" id="{150F95C0-8540-4F30-B067-350D27C33E54}"/>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22" name="Bildobjekt 2"/>
          <p:cNvPicPr/>
          <p:nvPr userDrawn="1"/>
        </p:nvPicPr>
        <p:blipFill>
          <a:blip r:embed="rId4"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23" name="Picture 25" descr="https://365tno.sharepoint.com/sites/intranet/Organisation/CS/Marketing_Communications/Externe-profilering/Logos/426_1_TNO_ifl_zwart.png"/>
          <p:cNvPicPr/>
          <p:nvPr userDrawn="1"/>
        </p:nvPicPr>
        <p:blipFill rotWithShape="1">
          <a:blip r:embed="rId5"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24" name="Immagine 2"/>
          <p:cNvPicPr/>
          <p:nvPr userDrawn="1"/>
        </p:nvPicPr>
        <p:blipFill>
          <a:blip r:embed="rId6"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25" name="Grafik 24" descr="R:\PR\01_Unternehmenskommunikation\12_Corporate_Design\02_Logo\bea_logo_black_font\bea_logo_black_font_c4_transp.jpg"/>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26" name="Picture 1"/>
          <p:cNvPicPr/>
          <p:nvPr userDrawn="1"/>
        </p:nvPicPr>
        <p:blipFill rotWithShape="1">
          <a:blip r:embed="rId8"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27" name="Picture 3"/>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28" name="Picture 24"/>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29" name="Picture 27" descr="header_E"/>
          <p:cNvPicPr/>
          <p:nvPr userDrawn="1"/>
        </p:nvPicPr>
        <p:blipFill>
          <a:blip r:embed="rId11"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30" name="Immagine 2"/>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31" name="Afbeelding 16" descr="cidimage002.png@01D4FECE.D63D32C0"/>
          <p:cNvPicPr/>
          <p:nvPr userDrawn="1"/>
        </p:nvPicPr>
        <p:blipFill>
          <a:blip r:embed="rId13" r:link="rId14"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sp>
        <p:nvSpPr>
          <p:cNvPr id="18" name="Titel 38"/>
          <p:cNvSpPr>
            <a:spLocks noGrp="1"/>
          </p:cNvSpPr>
          <p:nvPr>
            <p:ph type="title"/>
          </p:nvPr>
        </p:nvSpPr>
        <p:spPr>
          <a:xfrm>
            <a:off x="6103087" y="1486284"/>
            <a:ext cx="5881575" cy="503882"/>
          </a:xfrm>
        </p:spPr>
        <p:txBody>
          <a:bodyPr/>
          <a:lstStyle>
            <a:lvl1pPr>
              <a:defRPr>
                <a:solidFill>
                  <a:schemeClr val="tx1"/>
                </a:solidFill>
              </a:defRPr>
            </a:lvl1pPr>
          </a:lstStyle>
          <a:p>
            <a:endParaRPr lang="de-DE" dirty="0"/>
          </a:p>
        </p:txBody>
      </p:sp>
      <p:sp>
        <p:nvSpPr>
          <p:cNvPr id="20" name="Inhaltsplatzhalter 5"/>
          <p:cNvSpPr>
            <a:spLocks noGrp="1"/>
          </p:cNvSpPr>
          <p:nvPr>
            <p:ph sz="quarter" idx="10"/>
          </p:nvPr>
        </p:nvSpPr>
        <p:spPr>
          <a:xfrm>
            <a:off x="6196013" y="2384425"/>
            <a:ext cx="5681662" cy="555625"/>
          </a:xfrm>
          <a:noFill/>
        </p:spPr>
        <p:txBody>
          <a:bodyPr>
            <a:normAutofit/>
          </a:bodyPr>
          <a:lstStyle>
            <a:lvl1pPr>
              <a:defRPr sz="2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de-DE" dirty="0"/>
              <a:t>Textmasterformat bearbeiten</a:t>
            </a:r>
          </a:p>
        </p:txBody>
      </p:sp>
      <p:sp>
        <p:nvSpPr>
          <p:cNvPr id="21" name="Textplatzhalter 7"/>
          <p:cNvSpPr>
            <a:spLocks noGrp="1"/>
          </p:cNvSpPr>
          <p:nvPr>
            <p:ph type="body" sz="quarter" idx="11" hasCustomPrompt="1"/>
          </p:nvPr>
        </p:nvSpPr>
        <p:spPr>
          <a:xfrm>
            <a:off x="7467600" y="3298825"/>
            <a:ext cx="2733675" cy="1300163"/>
          </a:xfrm>
        </p:spPr>
        <p:txBody>
          <a:bodyPr>
            <a:normAutofit/>
          </a:bodyPr>
          <a:lstStyle>
            <a:lvl1pPr>
              <a:defRPr sz="1400">
                <a:solidFill>
                  <a:schemeClr val="bg1">
                    <a:lumMod val="50000"/>
                  </a:schemeClr>
                </a:solidFill>
              </a:defRPr>
            </a:lvl1pPr>
          </a:lstStyle>
          <a:p>
            <a:pPr lvl="0"/>
            <a:r>
              <a:rPr lang="de-DE" sz="1400" dirty="0" err="1"/>
              <a:t>Presenter</a:t>
            </a:r>
            <a:r>
              <a:rPr lang="de-DE" sz="1400" dirty="0"/>
              <a:t> </a:t>
            </a:r>
            <a:r>
              <a:rPr lang="de-DE" sz="1400" dirty="0" err="1"/>
              <a:t>name</a:t>
            </a:r>
            <a:endParaRPr lang="de-DE" sz="1400" dirty="0"/>
          </a:p>
          <a:p>
            <a:pPr lvl="0"/>
            <a:r>
              <a:rPr lang="de-DE" sz="1400" dirty="0" err="1"/>
              <a:t>Lorem</a:t>
            </a:r>
            <a:r>
              <a:rPr lang="de-DE" sz="1400" dirty="0"/>
              <a:t> </a:t>
            </a:r>
            <a:r>
              <a:rPr lang="de-DE" sz="1400" dirty="0" err="1"/>
              <a:t>ipsum</a:t>
            </a:r>
            <a:endParaRPr lang="de-DE" dirty="0"/>
          </a:p>
        </p:txBody>
      </p:sp>
    </p:spTree>
    <p:extLst>
      <p:ext uri="{BB962C8B-B14F-4D97-AF65-F5344CB8AC3E}">
        <p14:creationId xmlns:p14="http://schemas.microsoft.com/office/powerpoint/2010/main" val="8114306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9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96790BE2-B9CF-4BAD-BB82-6B8B887A79AB}" type="datetime1">
              <a:rPr lang="en-GB" smtClean="0"/>
              <a:t>24/05/2022</a:t>
            </a:fld>
            <a:endParaRPr lang="de-DE" dirty="0"/>
          </a:p>
        </p:txBody>
      </p:sp>
      <p:sp>
        <p:nvSpPr>
          <p:cNvPr id="4" name="Foliennummernplatzhalter 3"/>
          <p:cNvSpPr>
            <a:spLocks noGrp="1"/>
          </p:cNvSpPr>
          <p:nvPr>
            <p:ph type="sldNum" sz="quarter" idx="11"/>
          </p:nvPr>
        </p:nvSpPr>
        <p:spPr/>
        <p:txBody>
          <a:bodyPr/>
          <a:lstStyle/>
          <a:p>
            <a:fld id="{CD13C9F6-DA1F-4969-8B21-2E803A8A69C8}" type="slidenum">
              <a:rPr lang="de-DE" smtClean="0"/>
              <a:pPr/>
              <a:t>‹#›</a:t>
            </a:fld>
            <a:endParaRPr lang="de-DE" dirty="0"/>
          </a:p>
        </p:txBody>
      </p:sp>
      <p:sp>
        <p:nvSpPr>
          <p:cNvPr id="5" name="Fußzeilenplatzhalter 4"/>
          <p:cNvSpPr>
            <a:spLocks noGrp="1"/>
          </p:cNvSpPr>
          <p:nvPr>
            <p:ph type="ftr" sz="quarter" idx="12"/>
          </p:nvPr>
        </p:nvSpPr>
        <p:spPr/>
        <p:txBody>
          <a:bodyPr/>
          <a:lstStyle/>
          <a:p>
            <a:endParaRPr lang="de-DE"/>
          </a:p>
        </p:txBody>
      </p:sp>
      <p:graphicFrame>
        <p:nvGraphicFramePr>
          <p:cNvPr id="9" name="Diagramm 8"/>
          <p:cNvGraphicFramePr/>
          <p:nvPr userDrawn="1">
            <p:extLst>
              <p:ext uri="{D42A27DB-BD31-4B8C-83A1-F6EECF244321}">
                <p14:modId xmlns:p14="http://schemas.microsoft.com/office/powerpoint/2010/main" val="2796254439"/>
              </p:ext>
            </p:extLst>
          </p:nvPr>
        </p:nvGraphicFramePr>
        <p:xfrm>
          <a:off x="2032000" y="2088776"/>
          <a:ext cx="8128000" cy="404955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81873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rgbClr val="034EA8"/>
                </a:solidFill>
              </a:defRPr>
            </a:lvl1pPr>
          </a:lstStyle>
          <a:p>
            <a:r>
              <a:rPr lang="de-DE" dirty="0"/>
              <a:t>Title</a:t>
            </a:r>
            <a:endParaRPr lang="en-US" dirty="0"/>
          </a:p>
        </p:txBody>
      </p:sp>
      <p:sp>
        <p:nvSpPr>
          <p:cNvPr id="3" name="Content Placeholder 2"/>
          <p:cNvSpPr>
            <a:spLocks noGrp="1"/>
          </p:cNvSpPr>
          <p:nvPr>
            <p:ph idx="1"/>
          </p:nvPr>
        </p:nvSpPr>
        <p:spPr/>
        <p:txBody>
          <a:bodyPr/>
          <a:lstStyle>
            <a:lvl2pPr>
              <a:defRPr baseline="0"/>
            </a:lvl2pPr>
            <a:lvl3pPr>
              <a:defRPr baseline="0"/>
            </a:lvl3pPr>
            <a:lvl4pPr>
              <a:defRPr baseline="0"/>
            </a:lvl4pPr>
            <a:lvl5pPr>
              <a:defRPr baseline="0"/>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Date Placeholder 3"/>
          <p:cNvSpPr>
            <a:spLocks noGrp="1"/>
          </p:cNvSpPr>
          <p:nvPr>
            <p:ph type="dt" sz="half" idx="10"/>
          </p:nvPr>
        </p:nvSpPr>
        <p:spPr/>
        <p:txBody>
          <a:bodyPr/>
          <a:lstStyle/>
          <a:p>
            <a:fld id="{289A8C8B-9AF5-40B3-A350-B731B6F5A444}" type="datetime1">
              <a:rPr lang="en-GB" smtClean="0"/>
              <a:t>24/05/2022</a:t>
            </a:fld>
            <a:endParaRPr lang="de-DE"/>
          </a:p>
        </p:txBody>
      </p:sp>
      <p:pic>
        <p:nvPicPr>
          <p:cNvPr id="7" name="Grafik 6">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8"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a:t>
            </a:fld>
            <a:endParaRPr lang="de-DE" dirty="0"/>
          </a:p>
        </p:txBody>
      </p:sp>
    </p:spTree>
    <p:extLst>
      <p:ext uri="{BB962C8B-B14F-4D97-AF65-F5344CB8AC3E}">
        <p14:creationId xmlns:p14="http://schemas.microsoft.com/office/powerpoint/2010/main" val="3437284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Benutzerdefiniertes Layout">
    <p:spTree>
      <p:nvGrpSpPr>
        <p:cNvPr id="1" name=""/>
        <p:cNvGrpSpPr/>
        <p:nvPr/>
      </p:nvGrpSpPr>
      <p:grpSpPr>
        <a:xfrm>
          <a:off x="0" y="0"/>
          <a:ext cx="0" cy="0"/>
          <a:chOff x="0" y="0"/>
          <a:chExt cx="0" cy="0"/>
        </a:xfrm>
      </p:grpSpPr>
      <p:sp>
        <p:nvSpPr>
          <p:cNvPr id="5"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6" name="Bildobjekt 2"/>
          <p:cNvPicPr/>
          <p:nvPr userDrawn="1"/>
        </p:nvPicPr>
        <p:blipFill>
          <a:blip r:embed="rId2"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7"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8" name="Immagine 2"/>
          <p:cNvPicPr/>
          <p:nvPr userDrawn="1"/>
        </p:nvPicPr>
        <p:blipFill>
          <a:blip r:embed="rId4"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9" name="Grafik 8"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10" name="Picture 1"/>
          <p:cNvPicPr/>
          <p:nvPr userDrawn="1"/>
        </p:nvPicPr>
        <p:blipFill rotWithShape="1">
          <a:blip r:embed="rId6"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11" name="Picture 3"/>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12" name="Picture 24"/>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13" name="Picture 27" descr="header_E"/>
          <p:cNvPicPr/>
          <p:nvPr userDrawn="1"/>
        </p:nvPicPr>
        <p:blipFill>
          <a:blip r:embed="rId9"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14" name="Immagine 2"/>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15" name="Afbeelding 16" descr="cidimage002.png@01D4FECE.D63D32C0"/>
          <p:cNvPicPr/>
          <p:nvPr userDrawn="1"/>
        </p:nvPicPr>
        <p:blipFill>
          <a:blip r:embed="rId11" r:link="rId12"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pic>
        <p:nvPicPr>
          <p:cNvPr id="16" name="Grafik 15">
            <a:extLst>
              <a:ext uri="{FF2B5EF4-FFF2-40B4-BE49-F238E27FC236}">
                <a16:creationId xmlns:a16="http://schemas.microsoft.com/office/drawing/2014/main" id="{150F95C0-8540-4F30-B067-350D27C33E54}"/>
              </a:ext>
            </a:extLst>
          </p:cNvPr>
          <p:cNvPicPr/>
          <p:nvPr userDrawn="1"/>
        </p:nvPicPr>
        <p:blipFill>
          <a:blip r:embed="rId1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17" name="Grafik 1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150242" y="2487922"/>
            <a:ext cx="3891516" cy="2994643"/>
          </a:xfrm>
          <a:prstGeom prst="rect">
            <a:avLst/>
          </a:prstGeom>
        </p:spPr>
      </p:pic>
    </p:spTree>
    <p:extLst>
      <p:ext uri="{BB962C8B-B14F-4D97-AF65-F5344CB8AC3E}">
        <p14:creationId xmlns:p14="http://schemas.microsoft.com/office/powerpoint/2010/main" val="2686294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el und Inh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rgbClr val="034EA8"/>
                </a:solidFill>
              </a:defRPr>
            </a:lvl1pPr>
          </a:lstStyle>
          <a:p>
            <a:r>
              <a:rPr lang="de-DE" dirty="0"/>
              <a:t>Title</a:t>
            </a:r>
            <a:endParaRPr lang="en-US" dirty="0"/>
          </a:p>
        </p:txBody>
      </p:sp>
      <p:sp>
        <p:nvSpPr>
          <p:cNvPr id="3" name="Content Placeholder 2"/>
          <p:cNvSpPr>
            <a:spLocks noGrp="1"/>
          </p:cNvSpPr>
          <p:nvPr>
            <p:ph idx="1"/>
          </p:nvPr>
        </p:nvSpPr>
        <p:spPr/>
        <p:txBody>
          <a:bodyPr/>
          <a:lstStyle>
            <a:lvl2pPr>
              <a:defRPr baseline="0"/>
            </a:lvl2pPr>
            <a:lvl3pPr>
              <a:defRPr baseline="0"/>
            </a:lvl3pPr>
            <a:lvl4pPr>
              <a:defRPr baseline="0"/>
            </a:lvl4pPr>
            <a:lvl5pPr>
              <a:defRPr baseline="0"/>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717730AB-BF5E-4AA1-93A4-5A2FB44FA9EE}" type="datetime1">
              <a:rPr lang="en-GB" smtClean="0"/>
              <a:t>24/05/2022</a:t>
            </a:fld>
            <a:endParaRPr lang="de-DE"/>
          </a:p>
        </p:txBody>
      </p:sp>
      <p:pic>
        <p:nvPicPr>
          <p:cNvPr id="7" name="Grafik 6">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8"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a:t>
            </a:fld>
            <a:endParaRPr lang="de-DE" dirty="0"/>
          </a:p>
        </p:txBody>
      </p:sp>
    </p:spTree>
    <p:extLst>
      <p:ext uri="{BB962C8B-B14F-4D97-AF65-F5344CB8AC3E}">
        <p14:creationId xmlns:p14="http://schemas.microsoft.com/office/powerpoint/2010/main" val="1283444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0" y="1709738"/>
            <a:ext cx="10515600" cy="2852737"/>
          </a:xfrm>
        </p:spPr>
        <p:txBody>
          <a:bodyPr anchor="b"/>
          <a:lstStyle>
            <a:lvl1pPr>
              <a:defRPr sz="6000">
                <a:solidFill>
                  <a:srgbClr val="034EA8"/>
                </a:solidFill>
              </a:defRPr>
            </a:lvl1pPr>
          </a:lstStyle>
          <a:p>
            <a:r>
              <a:rPr lang="de-DE" dirty="0"/>
              <a:t>Title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e Placeholder 3"/>
          <p:cNvSpPr>
            <a:spLocks noGrp="1"/>
          </p:cNvSpPr>
          <p:nvPr>
            <p:ph type="dt" sz="half" idx="10"/>
          </p:nvPr>
        </p:nvSpPr>
        <p:spPr/>
        <p:txBody>
          <a:bodyPr/>
          <a:lstStyle/>
          <a:p>
            <a:fld id="{8FC57EDE-21EA-40FF-8FE1-B69C40A3AFCD}" type="datetime1">
              <a:rPr lang="en-GB" smtClean="0"/>
              <a:t>24/05/2022</a:t>
            </a:fld>
            <a:endParaRPr lang="de-DE"/>
          </a:p>
        </p:txBody>
      </p:sp>
      <p:pic>
        <p:nvPicPr>
          <p:cNvPr id="7" name="Grafik 6">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8"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a:t>
            </a:fld>
            <a:endParaRPr lang="de-DE" dirty="0"/>
          </a:p>
        </p:txBody>
      </p:sp>
    </p:spTree>
    <p:extLst>
      <p:ext uri="{BB962C8B-B14F-4D97-AF65-F5344CB8AC3E}">
        <p14:creationId xmlns:p14="http://schemas.microsoft.com/office/powerpoint/2010/main" val="2608809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00C2EC-3DB7-41F4-B974-E814820AC1EC}" type="datetime1">
              <a:rPr lang="en-GB" smtClean="0"/>
              <a:t>24/05/2022</a:t>
            </a:fld>
            <a:endParaRPr lang="de-DE"/>
          </a:p>
        </p:txBody>
      </p:sp>
      <p:pic>
        <p:nvPicPr>
          <p:cNvPr id="5" name="Grafik 4">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6"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a:t>
            </a:fld>
            <a:endParaRPr lang="de-DE" dirty="0"/>
          </a:p>
        </p:txBody>
      </p:sp>
    </p:spTree>
    <p:extLst>
      <p:ext uri="{BB962C8B-B14F-4D97-AF65-F5344CB8AC3E}">
        <p14:creationId xmlns:p14="http://schemas.microsoft.com/office/powerpoint/2010/main" val="1684395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lstStyle>
            <a:lvl1pPr>
              <a:defRPr sz="3200">
                <a:solidFill>
                  <a:srgbClr val="034EA8"/>
                </a:solidFill>
              </a:defRPr>
            </a:lvl1pPr>
          </a:lstStyle>
          <a:p>
            <a:r>
              <a:rPr lang="de-DE" dirty="0"/>
              <a:t>Title</a:t>
            </a:r>
            <a:endParaRPr lang="en-US" dirty="0"/>
          </a:p>
        </p:txBody>
      </p:sp>
      <p:sp>
        <p:nvSpPr>
          <p:cNvPr id="3" name="Content Placeholder 2"/>
          <p:cNvSpPr>
            <a:spLocks noGrp="1"/>
          </p:cNvSpPr>
          <p:nvPr>
            <p:ph idx="1"/>
          </p:nvPr>
        </p:nvSpPr>
        <p:spPr>
          <a:xfrm>
            <a:off x="5183188" y="987425"/>
            <a:ext cx="6172200" cy="4873625"/>
          </a:xfrm>
        </p:spPr>
        <p:txBody>
          <a:bodyPr/>
          <a:lstStyle>
            <a:lvl1pPr marL="0" indent="0">
              <a:buNone/>
              <a:defRPr sz="3200"/>
            </a:lvl1pPr>
            <a:lvl2pPr>
              <a:defRPr sz="2800" baseline="0"/>
            </a:lvl2pPr>
            <a:lvl3pPr>
              <a:defRPr sz="2400" baseline="0"/>
            </a:lvl3pPr>
            <a:lvl4pPr>
              <a:defRPr sz="2000" baseline="0"/>
            </a:lvl4pPr>
            <a:lvl5pPr>
              <a:defRPr sz="2000" baseline="0"/>
            </a:lvl5pPr>
            <a:lvl6pPr>
              <a:defRPr sz="2000"/>
            </a:lvl6pPr>
            <a:lvl7pPr>
              <a:defRPr sz="2000"/>
            </a:lvl7pPr>
            <a:lvl8pPr>
              <a:defRPr sz="2000"/>
            </a:lvl8pPr>
            <a:lvl9pPr>
              <a:defRPr sz="20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dirty="0"/>
              <a:t>Textmasterformat bearbeiten</a:t>
            </a:r>
          </a:p>
        </p:txBody>
      </p:sp>
      <p:sp>
        <p:nvSpPr>
          <p:cNvPr id="5" name="Date Placeholder 4"/>
          <p:cNvSpPr>
            <a:spLocks noGrp="1"/>
          </p:cNvSpPr>
          <p:nvPr>
            <p:ph type="dt" sz="half" idx="10"/>
          </p:nvPr>
        </p:nvSpPr>
        <p:spPr/>
        <p:txBody>
          <a:bodyPr/>
          <a:lstStyle/>
          <a:p>
            <a:fld id="{55DE558F-7F25-47D3-9224-085537594F4F}" type="datetime1">
              <a:rPr lang="en-GB" smtClean="0"/>
              <a:t>24/05/2022</a:t>
            </a:fld>
            <a:endParaRPr lang="de-DE"/>
          </a:p>
        </p:txBody>
      </p:sp>
      <p:pic>
        <p:nvPicPr>
          <p:cNvPr id="8" name="Grafik 7">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9"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a:t>
            </a:fld>
            <a:endParaRPr lang="de-DE" dirty="0"/>
          </a:p>
        </p:txBody>
      </p:sp>
    </p:spTree>
    <p:extLst>
      <p:ext uri="{BB962C8B-B14F-4D97-AF65-F5344CB8AC3E}">
        <p14:creationId xmlns:p14="http://schemas.microsoft.com/office/powerpoint/2010/main" val="25486246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5B8FC144-D6B9-4B9C-A42A-3E09ECA8213A}" type="datetime1">
              <a:rPr lang="en-GB" smtClean="0"/>
              <a:t>24/05/2022</a:t>
            </a:fld>
            <a:endParaRPr lang="de-DE" dirty="0"/>
          </a:p>
        </p:txBody>
      </p:sp>
      <p:sp>
        <p:nvSpPr>
          <p:cNvPr id="4" name="Foliennummernplatzhalter 3"/>
          <p:cNvSpPr>
            <a:spLocks noGrp="1"/>
          </p:cNvSpPr>
          <p:nvPr>
            <p:ph type="sldNum" sz="quarter" idx="11"/>
          </p:nvPr>
        </p:nvSpPr>
        <p:spPr/>
        <p:txBody>
          <a:bodyPr/>
          <a:lstStyle/>
          <a:p>
            <a:fld id="{CD13C9F6-DA1F-4969-8B21-2E803A8A69C8}" type="slidenum">
              <a:rPr lang="de-DE" smtClean="0"/>
              <a:pPr/>
              <a:t>‹#›</a:t>
            </a:fld>
            <a:endParaRPr lang="de-DE" dirty="0"/>
          </a:p>
        </p:txBody>
      </p:sp>
      <p:sp>
        <p:nvSpPr>
          <p:cNvPr id="5" name="Textplatzhalter 60">
            <a:extLst>
              <a:ext uri="{FF2B5EF4-FFF2-40B4-BE49-F238E27FC236}">
                <a16:creationId xmlns:a16="http://schemas.microsoft.com/office/drawing/2014/main" id="{761076FF-D12B-874E-B2F7-D7211892E96C}"/>
              </a:ext>
            </a:extLst>
          </p:cNvPr>
          <p:cNvSpPr>
            <a:spLocks noGrp="1"/>
          </p:cNvSpPr>
          <p:nvPr>
            <p:ph type="body" sz="quarter" idx="22"/>
          </p:nvPr>
        </p:nvSpPr>
        <p:spPr>
          <a:xfrm>
            <a:off x="824790" y="2061883"/>
            <a:ext cx="4957763" cy="4105835"/>
          </a:xfrm>
        </p:spPr>
        <p:txBody>
          <a:bodyPr rtlCol="0"/>
          <a:lstStyle>
            <a:lvl1pPr rtl="0">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de-DE" noProof="0"/>
              <a:t>Textmasterformat bearbeiten</a:t>
            </a:r>
          </a:p>
          <a:p>
            <a:pPr lvl="1" rtl="0"/>
            <a:r>
              <a:rPr lang="de-DE" noProof="0"/>
              <a:t>Zweite Ebene</a:t>
            </a:r>
          </a:p>
          <a:p>
            <a:pPr lvl="2" rtl="0"/>
            <a:r>
              <a:rPr lang="de-DE" noProof="0"/>
              <a:t>Dritte Ebene</a:t>
            </a:r>
          </a:p>
          <a:p>
            <a:pPr lvl="3" rtl="0"/>
            <a:r>
              <a:rPr lang="de-DE" noProof="0"/>
              <a:t>Vierte Ebene</a:t>
            </a:r>
          </a:p>
          <a:p>
            <a:pPr lvl="4" rtl="0"/>
            <a:r>
              <a:rPr lang="de-DE" noProof="0"/>
              <a:t>Fünfte Ebene</a:t>
            </a:r>
            <a:endParaRPr lang="de-DE" noProof="0" dirty="0"/>
          </a:p>
        </p:txBody>
      </p:sp>
      <p:sp>
        <p:nvSpPr>
          <p:cNvPr id="6" name="Textplatzhalter 60">
            <a:extLst>
              <a:ext uri="{FF2B5EF4-FFF2-40B4-BE49-F238E27FC236}">
                <a16:creationId xmlns:a16="http://schemas.microsoft.com/office/drawing/2014/main" id="{3A9C68A9-C47F-6248-80FB-A955A9DC3FE1}"/>
              </a:ext>
            </a:extLst>
          </p:cNvPr>
          <p:cNvSpPr>
            <a:spLocks noGrp="1"/>
          </p:cNvSpPr>
          <p:nvPr>
            <p:ph type="body" sz="quarter" idx="23"/>
          </p:nvPr>
        </p:nvSpPr>
        <p:spPr>
          <a:xfrm>
            <a:off x="6396037" y="2061883"/>
            <a:ext cx="4957763" cy="4105835"/>
          </a:xfrm>
        </p:spPr>
        <p:txBody>
          <a:bodyPr rtlCol="0"/>
          <a:lstStyle>
            <a:lvl1pPr rtl="0">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de-DE" noProof="0" dirty="0"/>
              <a:t>Textmasterformat bearbeiten</a:t>
            </a:r>
          </a:p>
          <a:p>
            <a:pPr lvl="1" rtl="0"/>
            <a:r>
              <a:rPr lang="de-DE" noProof="0" dirty="0"/>
              <a:t>Zweite Ebene</a:t>
            </a:r>
          </a:p>
          <a:p>
            <a:pPr lvl="2" rtl="0"/>
            <a:r>
              <a:rPr lang="de-DE" noProof="0" dirty="0"/>
              <a:t>Dritte Ebene</a:t>
            </a:r>
          </a:p>
          <a:p>
            <a:pPr lvl="3" rtl="0"/>
            <a:r>
              <a:rPr lang="de-DE" noProof="0" dirty="0"/>
              <a:t>Vierte Ebene</a:t>
            </a:r>
          </a:p>
          <a:p>
            <a:pPr lvl="4" rtl="0"/>
            <a:r>
              <a:rPr lang="de-DE" noProof="0" dirty="0"/>
              <a:t>Fünfte Ebene</a:t>
            </a:r>
          </a:p>
        </p:txBody>
      </p:sp>
    </p:spTree>
    <p:extLst>
      <p:ext uri="{BB962C8B-B14F-4D97-AF65-F5344CB8AC3E}">
        <p14:creationId xmlns:p14="http://schemas.microsoft.com/office/powerpoint/2010/main" val="65666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1253017"/>
            <a:ext cx="10515600" cy="572608"/>
          </a:xfrm>
          <a:prstGeom prst="rect">
            <a:avLst/>
          </a:prstGeom>
        </p:spPr>
        <p:txBody>
          <a:bodyPr vert="horz" lIns="91440" tIns="45720" rIns="91440" bIns="45720" rtlCol="0" anchor="ctr">
            <a:normAutofit/>
          </a:bodyPr>
          <a:lstStyle/>
          <a:p>
            <a:r>
              <a:rPr lang="de-DE" dirty="0"/>
              <a:t>Title</a:t>
            </a:r>
            <a:endParaRPr lang="en-US" dirty="0"/>
          </a:p>
        </p:txBody>
      </p:sp>
      <p:sp>
        <p:nvSpPr>
          <p:cNvPr id="3" name="Text Placeholder 2"/>
          <p:cNvSpPr>
            <a:spLocks noGrp="1"/>
          </p:cNvSpPr>
          <p:nvPr>
            <p:ph type="body" idx="1"/>
          </p:nvPr>
        </p:nvSpPr>
        <p:spPr>
          <a:xfrm>
            <a:off x="838200" y="1890443"/>
            <a:ext cx="10515600" cy="4286519"/>
          </a:xfrm>
          <a:prstGeom prst="rect">
            <a:avLst/>
          </a:prstGeom>
        </p:spPr>
        <p:txBody>
          <a:bodyPr vert="horz" lIns="91440" tIns="45720" rIns="91440" bIns="45720" rtlCol="0">
            <a:normAutofit/>
          </a:bodyPr>
          <a:lstStyle/>
          <a:p>
            <a:pPr lvl="0"/>
            <a:r>
              <a:rPr lang="de-DE" dirty="0"/>
              <a:t>Text</a:t>
            </a:r>
          </a:p>
          <a:p>
            <a:pPr lvl="1"/>
            <a:r>
              <a:rPr lang="de-DE" dirty="0"/>
              <a:t>Second Level</a:t>
            </a:r>
          </a:p>
          <a:p>
            <a:pPr lvl="2"/>
            <a:r>
              <a:rPr lang="de-DE" dirty="0"/>
              <a:t>Third Level</a:t>
            </a:r>
          </a:p>
          <a:p>
            <a:pPr lvl="3"/>
            <a:r>
              <a:rPr lang="de-DE" dirty="0" err="1"/>
              <a:t>Fourth</a:t>
            </a:r>
            <a:r>
              <a:rPr lang="de-DE" dirty="0"/>
              <a:t> Level</a:t>
            </a:r>
          </a:p>
          <a:p>
            <a:pPr lvl="4"/>
            <a:r>
              <a:rPr lang="de-DE" dirty="0" err="1"/>
              <a:t>Fifth</a:t>
            </a:r>
            <a:r>
              <a:rPr lang="de-DE" dirty="0"/>
              <a:t>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Noto Sans" panose="020B0502040504020204" pitchFamily="34" charset="0"/>
                <a:ea typeface="Noto Sans" panose="020B0502040504020204" pitchFamily="34" charset="0"/>
                <a:cs typeface="Noto Sans" panose="020B0502040504020204" pitchFamily="34" charset="0"/>
              </a:defRPr>
            </a:lvl1pPr>
          </a:lstStyle>
          <a:p>
            <a:fld id="{B3CA1F19-2C76-4E1E-82C2-99517F5A3FD9}" type="datetime1">
              <a:rPr lang="en-GB" smtClean="0"/>
              <a:t>24/05/2022</a:t>
            </a:fld>
            <a:endParaRPr lang="de-DE" dirty="0"/>
          </a:p>
        </p:txBody>
      </p:sp>
      <p:pic>
        <p:nvPicPr>
          <p:cNvPr id="9" name="Grafik 8"/>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9157397" y="194387"/>
            <a:ext cx="2719170" cy="971602"/>
          </a:xfrm>
          <a:prstGeom prst="rect">
            <a:avLst/>
          </a:prstGeom>
        </p:spPr>
      </p:pic>
      <p:sp>
        <p:nvSpPr>
          <p:cNvPr id="13"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Noto Sans" panose="020B0502040504020204" pitchFamily="34" charset="0"/>
                <a:ea typeface="Noto Sans" panose="020B0502040504020204" pitchFamily="34" charset="0"/>
                <a:cs typeface="Noto Sans" panose="020B0502040504020204" pitchFamily="34" charset="0"/>
              </a:defRPr>
            </a:lvl1pPr>
          </a:lstStyle>
          <a:p>
            <a:fld id="{CD13C9F6-DA1F-4969-8B21-2E803A8A69C8}" type="slidenum">
              <a:rPr lang="de-DE" smtClean="0"/>
              <a:pPr/>
              <a:t>‹#›</a:t>
            </a:fld>
            <a:endParaRPr lang="de-DE" dirty="0"/>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Tree>
    <p:extLst>
      <p:ext uri="{BB962C8B-B14F-4D97-AF65-F5344CB8AC3E}">
        <p14:creationId xmlns:p14="http://schemas.microsoft.com/office/powerpoint/2010/main" val="2529071352"/>
      </p:ext>
    </p:extLst>
  </p:cSld>
  <p:clrMap bg1="lt1" tx1="dk1" bg2="lt2" tx2="dk2" accent1="accent1" accent2="accent2" accent3="accent3" accent4="accent4" accent5="accent5" accent6="accent6" hlink="hlink" folHlink="folHlink"/>
  <p:sldLayoutIdLst>
    <p:sldLayoutId id="2147483673" r:id="rId1"/>
    <p:sldLayoutId id="2147483682" r:id="rId2"/>
    <p:sldLayoutId id="2147483674" r:id="rId3"/>
    <p:sldLayoutId id="2147483688" r:id="rId4"/>
    <p:sldLayoutId id="2147483692" r:id="rId5"/>
    <p:sldLayoutId id="2147483693" r:id="rId6"/>
    <p:sldLayoutId id="2147483695" r:id="rId7"/>
    <p:sldLayoutId id="2147483696" r:id="rId8"/>
    <p:sldLayoutId id="2147483711" r:id="rId9"/>
    <p:sldLayoutId id="2147483697" r:id="rId10"/>
    <p:sldLayoutId id="2147483698" r:id="rId11"/>
    <p:sldLayoutId id="2147483699" r:id="rId12"/>
    <p:sldLayoutId id="2147483700" r:id="rId13"/>
    <p:sldLayoutId id="2147483701" r:id="rId14"/>
    <p:sldLayoutId id="2147483704" r:id="rId15"/>
    <p:sldLayoutId id="2147483707" r:id="rId16"/>
    <p:sldLayoutId id="2147483710" r:id="rId17"/>
    <p:sldLayoutId id="2147483712" r:id="rId18"/>
    <p:sldLayoutId id="2147483713" r:id="rId19"/>
    <p:sldLayoutId id="2147483714" r:id="rId20"/>
  </p:sldLayoutIdLst>
  <p:hf hdr="0" ftr="0"/>
  <p:txStyles>
    <p:titleStyle>
      <a:lvl1pPr algn="l" defTabSz="914400" rtl="0" eaLnBrk="1" latinLnBrk="0" hangingPunct="1">
        <a:lnSpc>
          <a:spcPct val="90000"/>
        </a:lnSpc>
        <a:spcBef>
          <a:spcPct val="0"/>
        </a:spcBef>
        <a:buNone/>
        <a:defRPr sz="3200" kern="1200">
          <a:solidFill>
            <a:srgbClr val="034EA8"/>
          </a:solidFill>
          <a:latin typeface="Noto Sans" panose="020B0502040504020204" pitchFamily="34" charset="0"/>
          <a:ea typeface="Noto Sans" panose="020B0502040504020204" pitchFamily="34" charset="0"/>
          <a:cs typeface="Noto Sans" panose="020B0502040504020204" pitchFamily="34" charset="0"/>
        </a:defRPr>
      </a:lvl1pPr>
    </p:titleStyle>
    <p:body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mentimeter.com/"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hyperlink" Target="https://jamboard.google.com/" TargetMode="External"/><Relationship Id="rId5" Type="http://schemas.openxmlformats.org/officeDocument/2006/relationships/hyperlink" Target="https://fr.padlet.com/" TargetMode="External"/><Relationship Id="rId4" Type="http://schemas.openxmlformats.org/officeDocument/2006/relationships/hyperlink" Target="https://www.sli.do/"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19.svg"/></Relationships>
</file>

<file path=ppt/slides/_rels/slide1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diagramColors" Target="../diagrams/colors3.xml"/><Relationship Id="rId11" Type="http://schemas.openxmlformats.org/officeDocument/2006/relationships/image" Target="../media/image21.svg"/><Relationship Id="rId5" Type="http://schemas.openxmlformats.org/officeDocument/2006/relationships/diagramQuickStyle" Target="../diagrams/quickStyle3.xml"/><Relationship Id="rId10" Type="http://schemas.openxmlformats.org/officeDocument/2006/relationships/image" Target="../media/image20.png"/><Relationship Id="rId4" Type="http://schemas.openxmlformats.org/officeDocument/2006/relationships/diagramLayout" Target="../diagrams/layout3.xml"/><Relationship Id="rId9" Type="http://schemas.openxmlformats.org/officeDocument/2006/relationships/image" Target="../media/image19.svg"/></Relationships>
</file>

<file path=ppt/slides/_rels/slide12.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21.sv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25.svg"/><Relationship Id="rId11" Type="http://schemas.openxmlformats.org/officeDocument/2006/relationships/image" Target="../media/image20.png"/><Relationship Id="rId5" Type="http://schemas.openxmlformats.org/officeDocument/2006/relationships/image" Target="../media/image24.png"/><Relationship Id="rId10" Type="http://schemas.openxmlformats.org/officeDocument/2006/relationships/image" Target="../media/image19.svg"/><Relationship Id="rId4" Type="http://schemas.openxmlformats.org/officeDocument/2006/relationships/image" Target="../media/image23.svg"/><Relationship Id="rId9"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hyperlink" Target="https://vimeo.com/371102981" TargetMode="External"/><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30.svg"/></Relationships>
</file>

<file path=ppt/slides/_rels/slide1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image" Target="../media/image32.sv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34.svg"/></Relationships>
</file>

<file path=ppt/slides/_rels/slide21.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34.svg"/></Relationships>
</file>

<file path=ppt/slides/_rels/slide22.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34.svg"/></Relationships>
</file>

<file path=ppt/slides/_rels/slide23.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9.png"/><Relationship Id="rId7" Type="http://schemas.openxmlformats.org/officeDocument/2006/relationships/image" Target="../media/image41.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30.svg"/><Relationship Id="rId5" Type="http://schemas.openxmlformats.org/officeDocument/2006/relationships/image" Target="../media/image29.png"/><Relationship Id="rId10" Type="http://schemas.openxmlformats.org/officeDocument/2006/relationships/image" Target="../media/image44.svg"/><Relationship Id="rId4" Type="http://schemas.openxmlformats.org/officeDocument/2006/relationships/image" Target="../media/image40.svg"/><Relationship Id="rId9" Type="http://schemas.openxmlformats.org/officeDocument/2006/relationships/image" Target="../media/image43.png"/></Relationships>
</file>

<file path=ppt/slides/_rels/slide24.xml.rels><?xml version="1.0" encoding="UTF-8" standalone="yes"?>
<Relationships xmlns="http://schemas.openxmlformats.org/package/2006/relationships"><Relationship Id="rId8" Type="http://schemas.openxmlformats.org/officeDocument/2006/relationships/image" Target="../media/image50.sv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notesSlide" Target="../notesSlides/notesSlide24.xml"/><Relationship Id="rId1" Type="http://schemas.openxmlformats.org/officeDocument/2006/relationships/slideLayout" Target="../slideLayouts/slideLayout5.xml"/><Relationship Id="rId6" Type="http://schemas.openxmlformats.org/officeDocument/2006/relationships/image" Target="../media/image48.svg"/><Relationship Id="rId5" Type="http://schemas.openxmlformats.org/officeDocument/2006/relationships/image" Target="../media/image47.png"/><Relationship Id="rId4" Type="http://schemas.openxmlformats.org/officeDocument/2006/relationships/image" Target="../media/image46.svg"/></Relationships>
</file>

<file path=ppt/slides/_rels/slide25.xml.rels><?xml version="1.0" encoding="UTF-8" standalone="yes"?>
<Relationships xmlns="http://schemas.openxmlformats.org/package/2006/relationships"><Relationship Id="rId8" Type="http://schemas.openxmlformats.org/officeDocument/2006/relationships/image" Target="../media/image56.sv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54.svg"/><Relationship Id="rId5" Type="http://schemas.openxmlformats.org/officeDocument/2006/relationships/image" Target="../media/image53.png"/><Relationship Id="rId4" Type="http://schemas.openxmlformats.org/officeDocument/2006/relationships/image" Target="../media/image52.sv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8" Type="http://schemas.openxmlformats.org/officeDocument/2006/relationships/image" Target="../media/image60.svg"/><Relationship Id="rId3" Type="http://schemas.openxmlformats.org/officeDocument/2006/relationships/image" Target="../media/image57.png"/><Relationship Id="rId7" Type="http://schemas.openxmlformats.org/officeDocument/2006/relationships/image" Target="../media/image59.png"/><Relationship Id="rId2" Type="http://schemas.openxmlformats.org/officeDocument/2006/relationships/notesSlide" Target="../notesSlides/notesSlide28.xml"/><Relationship Id="rId1" Type="http://schemas.openxmlformats.org/officeDocument/2006/relationships/slideLayout" Target="../slideLayouts/slideLayout9.xml"/><Relationship Id="rId6" Type="http://schemas.openxmlformats.org/officeDocument/2006/relationships/image" Target="../media/image54.svg"/><Relationship Id="rId5" Type="http://schemas.openxmlformats.org/officeDocument/2006/relationships/image" Target="../media/image53.png"/><Relationship Id="rId10" Type="http://schemas.openxmlformats.org/officeDocument/2006/relationships/image" Target="../media/image36.svg"/><Relationship Id="rId4" Type="http://schemas.openxmlformats.org/officeDocument/2006/relationships/image" Target="../media/image58.svg"/><Relationship Id="rId9" Type="http://schemas.openxmlformats.org/officeDocument/2006/relationships/image" Target="../media/image3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4.xml"/><Relationship Id="rId1" Type="http://schemas.openxmlformats.org/officeDocument/2006/relationships/slideLayout" Target="../slideLayouts/slideLayout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5.png"/><Relationship Id="rId3" Type="http://schemas.openxmlformats.org/officeDocument/2006/relationships/image" Target="../media/image12.emf"/><Relationship Id="rId7" Type="http://schemas.openxmlformats.org/officeDocument/2006/relationships/image" Target="../media/image9.jpeg"/><Relationship Id="rId12"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3.xml"/><Relationship Id="rId6" Type="http://schemas.openxmlformats.org/officeDocument/2006/relationships/image" Target="../media/image8.jpeg"/><Relationship Id="rId11" Type="http://schemas.openxmlformats.org/officeDocument/2006/relationships/image" Target="../media/image7.jpeg"/><Relationship Id="rId5" Type="http://schemas.openxmlformats.org/officeDocument/2006/relationships/image" Target="file:////Users/dennispotter/Library/Containers/com.microsoft.Outlook/Data/Library/Caches/Signatures/signature_665750758" TargetMode="External"/><Relationship Id="rId10" Type="http://schemas.openxmlformats.org/officeDocument/2006/relationships/image" Target="../media/image6.jpeg"/><Relationship Id="rId4" Type="http://schemas.openxmlformats.org/officeDocument/2006/relationships/image" Target="../media/image13.png"/><Relationship Id="rId9" Type="http://schemas.openxmlformats.org/officeDocument/2006/relationships/image" Target="../media/image11.png"/></Relationships>
</file>

<file path=ppt/slides/_rels/slide37.xml.rels><?xml version="1.0" encoding="UTF-8" standalone="yes"?>
<Relationships xmlns="http://schemas.openxmlformats.org/package/2006/relationships"><Relationship Id="rId3" Type="http://schemas.openxmlformats.org/officeDocument/2006/relationships/hyperlink" Target="https://vimeo.com/371102981" TargetMode="External"/><Relationship Id="rId2" Type="http://schemas.openxmlformats.org/officeDocument/2006/relationships/notesSlide" Target="../notesSlides/notesSlide36.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38.xml.rels><?xml version="1.0" encoding="UTF-8" standalone="yes"?>
<Relationships xmlns="http://schemas.openxmlformats.org/package/2006/relationships"><Relationship Id="rId3" Type="http://schemas.openxmlformats.org/officeDocument/2006/relationships/hyperlink" Target="https://vimeo.com/371102981" TargetMode="External"/><Relationship Id="rId2" Type="http://schemas.openxmlformats.org/officeDocument/2006/relationships/notesSlide" Target="../notesSlides/notesSlide37.xml"/><Relationship Id="rId1" Type="http://schemas.openxmlformats.org/officeDocument/2006/relationships/slideLayout" Target="../slideLayouts/slideLayout5.xml"/><Relationship Id="rId4" Type="http://schemas.openxmlformats.org/officeDocument/2006/relationships/image" Target="../media/image6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7.sv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BB212A-54F9-419F-B175-68AF54AE3F99}"/>
              </a:ext>
            </a:extLst>
          </p:cNvPr>
          <p:cNvSpPr>
            <a:spLocks noGrp="1"/>
          </p:cNvSpPr>
          <p:nvPr>
            <p:ph type="title"/>
          </p:nvPr>
        </p:nvSpPr>
        <p:spPr/>
        <p:txBody>
          <a:bodyPr/>
          <a:lstStyle/>
          <a:p>
            <a:r>
              <a:rPr lang="de-DE" dirty="0"/>
              <a:t>Note </a:t>
            </a:r>
            <a:r>
              <a:rPr lang="de-DE" dirty="0" err="1"/>
              <a:t>for</a:t>
            </a:r>
            <a:r>
              <a:rPr lang="de-DE" dirty="0"/>
              <a:t> </a:t>
            </a:r>
            <a:r>
              <a:rPr lang="de-DE" dirty="0" err="1"/>
              <a:t>the</a:t>
            </a:r>
            <a:r>
              <a:rPr lang="de-DE" dirty="0"/>
              <a:t> </a:t>
            </a:r>
            <a:r>
              <a:rPr lang="de-DE" dirty="0" err="1"/>
              <a:t>trainer</a:t>
            </a:r>
            <a:r>
              <a:rPr lang="de-DE" dirty="0"/>
              <a:t> (1/2)</a:t>
            </a:r>
          </a:p>
        </p:txBody>
      </p:sp>
      <p:sp>
        <p:nvSpPr>
          <p:cNvPr id="3" name="Inhaltsplatzhalter 2">
            <a:extLst>
              <a:ext uri="{FF2B5EF4-FFF2-40B4-BE49-F238E27FC236}">
                <a16:creationId xmlns:a16="http://schemas.microsoft.com/office/drawing/2014/main" id="{C42E02AD-2962-4393-83DB-319ADFD1EA86}"/>
              </a:ext>
            </a:extLst>
          </p:cNvPr>
          <p:cNvSpPr>
            <a:spLocks noGrp="1"/>
          </p:cNvSpPr>
          <p:nvPr>
            <p:ph idx="1"/>
          </p:nvPr>
        </p:nvSpPr>
        <p:spPr>
          <a:xfrm>
            <a:off x="838200" y="1890443"/>
            <a:ext cx="9701463" cy="4286519"/>
          </a:xfrm>
        </p:spPr>
        <p:txBody>
          <a:bodyPr>
            <a:normAutofit/>
          </a:bodyPr>
          <a:lstStyle/>
          <a:p>
            <a:pPr marL="457200" indent="-457200">
              <a:lnSpc>
                <a:spcPct val="120000"/>
              </a:lnSpc>
              <a:buFont typeface="Arial" panose="020B0604020202020204" pitchFamily="34" charset="0"/>
              <a:buChar char="•"/>
            </a:pPr>
            <a:r>
              <a:rPr lang="sv-SE" sz="1800" dirty="0"/>
              <a:t>This training can be carried out ’Live’ or as a trainer-led online training event. For online training the following tools could be used:</a:t>
            </a:r>
            <a:r>
              <a:rPr lang="sv-SE" sz="1800" dirty="0">
                <a:hlinkClick r:id="rId3"/>
              </a:rPr>
              <a:t> </a:t>
            </a:r>
            <a:r>
              <a:rPr lang="en-US" sz="1800" dirty="0" err="1">
                <a:hlinkClick r:id="rId3"/>
              </a:rPr>
              <a:t>Mentimeter</a:t>
            </a:r>
            <a:r>
              <a:rPr lang="en-US" sz="1800" dirty="0"/>
              <a:t>, </a:t>
            </a:r>
            <a:r>
              <a:rPr lang="en-US" sz="1800" dirty="0" err="1">
                <a:hlinkClick r:id="rId4"/>
              </a:rPr>
              <a:t>Slido</a:t>
            </a:r>
            <a:r>
              <a:rPr lang="en-US" sz="1800" dirty="0"/>
              <a:t>, </a:t>
            </a:r>
            <a:r>
              <a:rPr lang="en-US" sz="1800" dirty="0">
                <a:hlinkClick r:id="rId5"/>
              </a:rPr>
              <a:t>Padlet</a:t>
            </a:r>
            <a:r>
              <a:rPr lang="en-US" sz="1800" dirty="0"/>
              <a:t>, </a:t>
            </a:r>
            <a:r>
              <a:rPr lang="en-US" sz="1800" dirty="0" err="1">
                <a:hlinkClick r:id="rId6"/>
              </a:rPr>
              <a:t>Jamboard</a:t>
            </a:r>
            <a:r>
              <a:rPr lang="en-US" sz="1800" dirty="0"/>
              <a:t>,  (collaborative digital whiteboard).</a:t>
            </a:r>
          </a:p>
          <a:p>
            <a:pPr marL="457200" indent="-457200">
              <a:lnSpc>
                <a:spcPct val="120000"/>
              </a:lnSpc>
              <a:buFont typeface="Arial" panose="020B0604020202020204" pitchFamily="34" charset="0"/>
              <a:buChar char="•"/>
            </a:pPr>
            <a:r>
              <a:rPr lang="sv-SE" sz="1800" dirty="0"/>
              <a:t>The training should be</a:t>
            </a:r>
            <a:r>
              <a:rPr lang="sv-SE" sz="1800" b="1" dirty="0"/>
              <a:t> interactive </a:t>
            </a:r>
            <a:r>
              <a:rPr lang="sv-SE" sz="1800" dirty="0"/>
              <a:t>– with the aim that participants will actively contribute and learn both from you and each others’ experience. Interactive elements are marked with the symbol at the right. </a:t>
            </a:r>
          </a:p>
          <a:p>
            <a:pPr marL="457200" indent="-457200">
              <a:lnSpc>
                <a:spcPct val="120000"/>
              </a:lnSpc>
              <a:buFont typeface="Arial" panose="020B0604020202020204" pitchFamily="34" charset="0"/>
              <a:buChar char="•"/>
            </a:pPr>
            <a:r>
              <a:rPr lang="sv-SE" sz="1800" dirty="0"/>
              <a:t>Some slides contain notes with additional explanation and/or extra material to read. The </a:t>
            </a:r>
            <a:r>
              <a:rPr lang="sv-SE" sz="1800" i="1" dirty="0"/>
              <a:t>Instructions to trainer </a:t>
            </a:r>
            <a:r>
              <a:rPr lang="sv-SE" sz="1800" dirty="0"/>
              <a:t>contain guidance and tips for using the slide</a:t>
            </a:r>
            <a:r>
              <a:rPr lang="sv-SE" sz="1800" i="1" dirty="0"/>
              <a:t>.</a:t>
            </a:r>
          </a:p>
          <a:p>
            <a:pPr marL="457200" indent="-457200">
              <a:lnSpc>
                <a:spcPct val="120000"/>
              </a:lnSpc>
              <a:buFont typeface="Arial" panose="020B0604020202020204" pitchFamily="34" charset="0"/>
              <a:buChar char="•"/>
            </a:pPr>
            <a:r>
              <a:rPr lang="sv-SE" sz="1800" dirty="0"/>
              <a:t>You can decide to hide/add slides to fit your presentation and adapt to the context.</a:t>
            </a:r>
          </a:p>
          <a:p>
            <a:pPr marL="457200" indent="-457200">
              <a:lnSpc>
                <a:spcPct val="120000"/>
              </a:lnSpc>
              <a:buFont typeface="Arial" panose="020B0604020202020204" pitchFamily="34" charset="0"/>
              <a:buChar char="•"/>
            </a:pPr>
            <a:r>
              <a:rPr lang="sv-SE" sz="1800" dirty="0"/>
              <a:t>You will find all information about the training in the </a:t>
            </a:r>
            <a:r>
              <a:rPr lang="sv-SE" sz="1800" b="1" dirty="0"/>
              <a:t>Training Unit Information </a:t>
            </a:r>
            <a:r>
              <a:rPr lang="sv-SE" sz="1800" dirty="0"/>
              <a:t>(duration, target group, goal, etc).</a:t>
            </a:r>
          </a:p>
          <a:p>
            <a:pPr marL="457200" indent="-457200">
              <a:lnSpc>
                <a:spcPct val="120000"/>
              </a:lnSpc>
              <a:buFont typeface="Arial" panose="020B0604020202020204" pitchFamily="34" charset="0"/>
              <a:buChar char="•"/>
            </a:pPr>
            <a:endParaRPr lang="sv-SE" sz="1800" dirty="0"/>
          </a:p>
          <a:p>
            <a:pPr algn="l">
              <a:lnSpc>
                <a:spcPct val="107000"/>
              </a:lnSpc>
              <a:spcAft>
                <a:spcPts val="800"/>
              </a:spcAft>
            </a:pPr>
            <a:endParaRPr lang="de-DE" sz="1800" dirty="0">
              <a:effectLst/>
              <a:latin typeface="Noto Sans" panose="020B0502040504020204" pitchFamily="34" charset="0"/>
              <a:ea typeface="Calibri" panose="020F0502020204030204" pitchFamily="34" charset="0"/>
              <a:cs typeface="Times New Roman" panose="02020603050405020304" pitchFamily="18" charset="0"/>
            </a:endParaRPr>
          </a:p>
          <a:p>
            <a:endParaRPr lang="de-DE" dirty="0"/>
          </a:p>
        </p:txBody>
      </p:sp>
      <p:sp>
        <p:nvSpPr>
          <p:cNvPr id="4" name="Datumsplatzhalter 3">
            <a:extLst>
              <a:ext uri="{FF2B5EF4-FFF2-40B4-BE49-F238E27FC236}">
                <a16:creationId xmlns:a16="http://schemas.microsoft.com/office/drawing/2014/main" id="{39C3465B-D32B-4DCD-BE66-574BD53B4395}"/>
              </a:ext>
            </a:extLst>
          </p:cNvPr>
          <p:cNvSpPr>
            <a:spLocks noGrp="1"/>
          </p:cNvSpPr>
          <p:nvPr>
            <p:ph type="dt" sz="half" idx="10"/>
          </p:nvPr>
        </p:nvSpPr>
        <p:spPr/>
        <p:txBody>
          <a:bodyPr/>
          <a:lstStyle/>
          <a:p>
            <a:fld id="{A37D8BE3-8BE7-4D0D-AE76-2B7220C49D33}" type="datetime1">
              <a:rPr lang="en-GB" smtClean="0"/>
              <a:t>24/05/2022</a:t>
            </a:fld>
            <a:endParaRPr lang="de-DE"/>
          </a:p>
        </p:txBody>
      </p:sp>
      <p:sp>
        <p:nvSpPr>
          <p:cNvPr id="5" name="Foliennummernplatzhalter 4">
            <a:extLst>
              <a:ext uri="{FF2B5EF4-FFF2-40B4-BE49-F238E27FC236}">
                <a16:creationId xmlns:a16="http://schemas.microsoft.com/office/drawing/2014/main" id="{335DBD65-347A-4CF9-A54A-630D9A06F7EB}"/>
              </a:ext>
            </a:extLst>
          </p:cNvPr>
          <p:cNvSpPr>
            <a:spLocks noGrp="1"/>
          </p:cNvSpPr>
          <p:nvPr>
            <p:ph type="sldNum" sz="quarter" idx="11"/>
          </p:nvPr>
        </p:nvSpPr>
        <p:spPr/>
        <p:txBody>
          <a:bodyPr/>
          <a:lstStyle/>
          <a:p>
            <a:fld id="{CD13C9F6-DA1F-4969-8B21-2E803A8A69C8}" type="slidenum">
              <a:rPr lang="de-DE" smtClean="0"/>
              <a:t>1</a:t>
            </a:fld>
            <a:endParaRPr lang="de-DE" dirty="0"/>
          </a:p>
        </p:txBody>
      </p:sp>
      <p:grpSp>
        <p:nvGrpSpPr>
          <p:cNvPr id="6" name="Gruppieren 5">
            <a:extLst>
              <a:ext uri="{FF2B5EF4-FFF2-40B4-BE49-F238E27FC236}">
                <a16:creationId xmlns:a16="http://schemas.microsoft.com/office/drawing/2014/main" id="{D1831556-59A9-4F4E-BDA8-EEB3515FD45D}"/>
              </a:ext>
            </a:extLst>
          </p:cNvPr>
          <p:cNvGrpSpPr/>
          <p:nvPr/>
        </p:nvGrpSpPr>
        <p:grpSpPr>
          <a:xfrm>
            <a:off x="10700134" y="2929115"/>
            <a:ext cx="665698" cy="572609"/>
            <a:chOff x="135517" y="136525"/>
            <a:chExt cx="761950" cy="761950"/>
          </a:xfrm>
        </p:grpSpPr>
        <p:sp>
          <p:nvSpPr>
            <p:cNvPr id="7" name="Ellipse 6">
              <a:extLst>
                <a:ext uri="{FF2B5EF4-FFF2-40B4-BE49-F238E27FC236}">
                  <a16:creationId xmlns:a16="http://schemas.microsoft.com/office/drawing/2014/main" id="{8C0794E8-A239-4DD2-9E30-72AA3D285C2C}"/>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de-DE"/>
            </a:p>
          </p:txBody>
        </p:sp>
        <p:sp>
          <p:nvSpPr>
            <p:cNvPr id="8" name="Sprechblase: oval 7">
              <a:extLst>
                <a:ext uri="{FF2B5EF4-FFF2-40B4-BE49-F238E27FC236}">
                  <a16:creationId xmlns:a16="http://schemas.microsoft.com/office/drawing/2014/main" id="{9FE32A1E-9371-4249-BEAF-9B93A54E1C37}"/>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de-DE"/>
            </a:p>
          </p:txBody>
        </p:sp>
      </p:grpSp>
      <p:sp>
        <p:nvSpPr>
          <p:cNvPr id="9" name="Rectangle 8">
            <a:extLst>
              <a:ext uri="{FF2B5EF4-FFF2-40B4-BE49-F238E27FC236}">
                <a16:creationId xmlns:a16="http://schemas.microsoft.com/office/drawing/2014/main" id="{92D508FF-DF96-4544-B267-407BF6D2AA8F}"/>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7899468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1D7269-4D2F-4DAF-B9E2-C36BA791D364}"/>
              </a:ext>
            </a:extLst>
          </p:cNvPr>
          <p:cNvSpPr>
            <a:spLocks noGrp="1"/>
          </p:cNvSpPr>
          <p:nvPr>
            <p:ph type="title"/>
          </p:nvPr>
        </p:nvSpPr>
        <p:spPr>
          <a:xfrm>
            <a:off x="838200" y="1085059"/>
            <a:ext cx="10515600" cy="572608"/>
          </a:xfrm>
        </p:spPr>
        <p:txBody>
          <a:bodyPr>
            <a:normAutofit/>
          </a:bodyPr>
          <a:lstStyle/>
          <a:p>
            <a:r>
              <a:rPr lang="en-GB" noProof="0" dirty="0"/>
              <a:t>The advantages of Energy Efficiency</a:t>
            </a:r>
            <a:endParaRPr lang="de-DE" dirty="0"/>
          </a:p>
        </p:txBody>
      </p:sp>
      <p:sp>
        <p:nvSpPr>
          <p:cNvPr id="4" name="Datumsplatzhalter 3">
            <a:extLst>
              <a:ext uri="{FF2B5EF4-FFF2-40B4-BE49-F238E27FC236}">
                <a16:creationId xmlns:a16="http://schemas.microsoft.com/office/drawing/2014/main" id="{673C2AC6-5935-40C6-831D-8EB18C71EC1C}"/>
              </a:ext>
            </a:extLst>
          </p:cNvPr>
          <p:cNvSpPr>
            <a:spLocks noGrp="1"/>
          </p:cNvSpPr>
          <p:nvPr>
            <p:ph type="dt" sz="half" idx="10"/>
          </p:nvPr>
        </p:nvSpPr>
        <p:spPr/>
        <p:txBody>
          <a:bodyPr/>
          <a:lstStyle/>
          <a:p>
            <a:fld id="{C0D25C13-66F0-4369-B5AB-15D0DB9B3860}" type="datetime1">
              <a:rPr lang="en-GB" smtClean="0"/>
              <a:t>24/05/2022</a:t>
            </a:fld>
            <a:endParaRPr lang="de-DE"/>
          </a:p>
        </p:txBody>
      </p:sp>
      <p:sp>
        <p:nvSpPr>
          <p:cNvPr id="5" name="Foliennummernplatzhalter 4">
            <a:extLst>
              <a:ext uri="{FF2B5EF4-FFF2-40B4-BE49-F238E27FC236}">
                <a16:creationId xmlns:a16="http://schemas.microsoft.com/office/drawing/2014/main" id="{C5070825-153A-46E1-8910-3FDC71D04FCA}"/>
              </a:ext>
            </a:extLst>
          </p:cNvPr>
          <p:cNvSpPr>
            <a:spLocks noGrp="1"/>
          </p:cNvSpPr>
          <p:nvPr>
            <p:ph type="sldNum" sz="quarter" idx="11"/>
          </p:nvPr>
        </p:nvSpPr>
        <p:spPr/>
        <p:txBody>
          <a:bodyPr/>
          <a:lstStyle/>
          <a:p>
            <a:fld id="{CD13C9F6-DA1F-4969-8B21-2E803A8A69C8}" type="slidenum">
              <a:rPr lang="de-DE" smtClean="0"/>
              <a:t>10</a:t>
            </a:fld>
            <a:endParaRPr lang="de-DE" dirty="0"/>
          </a:p>
        </p:txBody>
      </p:sp>
      <p:sp>
        <p:nvSpPr>
          <p:cNvPr id="6" name="AutoShape 2">
            <a:extLst>
              <a:ext uri="{FF2B5EF4-FFF2-40B4-BE49-F238E27FC236}">
                <a16:creationId xmlns:a16="http://schemas.microsoft.com/office/drawing/2014/main" id="{E15FE87F-A93E-4D9C-885A-BC9FFB941B3D}"/>
              </a:ext>
            </a:extLst>
          </p:cNvPr>
          <p:cNvSpPr>
            <a:spLocks noChangeAspect="1" noChangeArrowheads="1"/>
          </p:cNvSpPr>
          <p:nvPr/>
        </p:nvSpPr>
        <p:spPr bwMode="auto">
          <a:xfrm>
            <a:off x="190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7" name="AutoShape 3">
            <a:extLst>
              <a:ext uri="{FF2B5EF4-FFF2-40B4-BE49-F238E27FC236}">
                <a16:creationId xmlns:a16="http://schemas.microsoft.com/office/drawing/2014/main" id="{2AFAF32B-780C-4DF2-BE39-511CA5C2F226}"/>
              </a:ext>
            </a:extLst>
          </p:cNvPr>
          <p:cNvSpPr>
            <a:spLocks noChangeAspect="1" noChangeArrowheads="1"/>
          </p:cNvSpPr>
          <p:nvPr/>
        </p:nvSpPr>
        <p:spPr bwMode="auto">
          <a:xfrm>
            <a:off x="6508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8" name="AutoShape 4">
            <a:extLst>
              <a:ext uri="{FF2B5EF4-FFF2-40B4-BE49-F238E27FC236}">
                <a16:creationId xmlns:a16="http://schemas.microsoft.com/office/drawing/2014/main" id="{D1746A4A-837A-4026-A764-54206DC33CC3}"/>
              </a:ext>
            </a:extLst>
          </p:cNvPr>
          <p:cNvSpPr>
            <a:spLocks noChangeAspect="1" noChangeArrowheads="1"/>
          </p:cNvSpPr>
          <p:nvPr/>
        </p:nvSpPr>
        <p:spPr bwMode="auto">
          <a:xfrm>
            <a:off x="11112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9" name="AutoShape 6">
            <a:extLst>
              <a:ext uri="{FF2B5EF4-FFF2-40B4-BE49-F238E27FC236}">
                <a16:creationId xmlns:a16="http://schemas.microsoft.com/office/drawing/2014/main" id="{3B2863B1-E56D-4071-88C5-E4428F6495ED}"/>
              </a:ext>
            </a:extLst>
          </p:cNvPr>
          <p:cNvSpPr>
            <a:spLocks noChangeAspect="1" noChangeArrowheads="1"/>
          </p:cNvSpPr>
          <p:nvPr/>
        </p:nvSpPr>
        <p:spPr bwMode="auto">
          <a:xfrm>
            <a:off x="3429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10" name="AutoShape 7">
            <a:extLst>
              <a:ext uri="{FF2B5EF4-FFF2-40B4-BE49-F238E27FC236}">
                <a16:creationId xmlns:a16="http://schemas.microsoft.com/office/drawing/2014/main" id="{6C6F8DCA-1D7D-4490-B308-D2E64D359E44}"/>
              </a:ext>
            </a:extLst>
          </p:cNvPr>
          <p:cNvSpPr>
            <a:spLocks noChangeAspect="1" noChangeArrowheads="1"/>
          </p:cNvSpPr>
          <p:nvPr/>
        </p:nvSpPr>
        <p:spPr bwMode="auto">
          <a:xfrm>
            <a:off x="8032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11" name="AutoShape 8">
            <a:extLst>
              <a:ext uri="{FF2B5EF4-FFF2-40B4-BE49-F238E27FC236}">
                <a16:creationId xmlns:a16="http://schemas.microsoft.com/office/drawing/2014/main" id="{0CCBFEF1-623A-47A7-A2FC-036E878887ED}"/>
              </a:ext>
            </a:extLst>
          </p:cNvPr>
          <p:cNvSpPr>
            <a:spLocks noChangeAspect="1" noChangeArrowheads="1"/>
          </p:cNvSpPr>
          <p:nvPr/>
        </p:nvSpPr>
        <p:spPr bwMode="auto">
          <a:xfrm>
            <a:off x="126365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27" name="textruta 28">
            <a:extLst>
              <a:ext uri="{FF2B5EF4-FFF2-40B4-BE49-F238E27FC236}">
                <a16:creationId xmlns:a16="http://schemas.microsoft.com/office/drawing/2014/main" id="{7CDB5202-9B0D-471F-939F-481F536DEEB6}"/>
              </a:ext>
            </a:extLst>
          </p:cNvPr>
          <p:cNvSpPr txBox="1"/>
          <p:nvPr/>
        </p:nvSpPr>
        <p:spPr>
          <a:xfrm>
            <a:off x="5699558" y="4716180"/>
            <a:ext cx="2243066" cy="646331"/>
          </a:xfrm>
          <a:prstGeom prst="rect">
            <a:avLst/>
          </a:prstGeom>
          <a:noFill/>
          <a:ln>
            <a:noFill/>
          </a:ln>
        </p:spPr>
        <p:txBody>
          <a:bodyPr wrap="square">
            <a:spAutoFit/>
          </a:bodyPr>
          <a:lstStyle/>
          <a:p>
            <a:pPr algn="ctr"/>
            <a:r>
              <a:rPr lang="sv-SE" dirty="0">
                <a:solidFill>
                  <a:schemeClr val="bg1"/>
                </a:solidFill>
                <a:latin typeface="Noto Sans" panose="020B0502040504020204" pitchFamily="34" charset="0"/>
                <a:ea typeface="Noto Sans" panose="020B0502040504020204" pitchFamily="34" charset="0"/>
                <a:cs typeface="Noto Sans" panose="020B0502040504020204" pitchFamily="34" charset="0"/>
              </a:rPr>
              <a:t>SME collective / Business Park</a:t>
            </a:r>
            <a:endParaRPr lang="en-GB" dirty="0">
              <a:solidFill>
                <a:schemeClr val="bg1"/>
              </a:solidFill>
              <a:latin typeface="Noto Sans" panose="020B0502040504020204" pitchFamily="34" charset="0"/>
              <a:ea typeface="Noto Sans" panose="020B0502040504020204" pitchFamily="34" charset="0"/>
              <a:cs typeface="Noto Sans" panose="020B0502040504020204" pitchFamily="34" charset="0"/>
            </a:endParaRPr>
          </a:p>
        </p:txBody>
      </p:sp>
      <p:graphicFrame>
        <p:nvGraphicFramePr>
          <p:cNvPr id="31" name="Platshållare för innehåll 5">
            <a:extLst>
              <a:ext uri="{FF2B5EF4-FFF2-40B4-BE49-F238E27FC236}">
                <a16:creationId xmlns:a16="http://schemas.microsoft.com/office/drawing/2014/main" id="{1217AB71-B511-4E16-B03B-69B73820AD58}"/>
              </a:ext>
            </a:extLst>
          </p:cNvPr>
          <p:cNvGraphicFramePr>
            <a:graphicFrameLocks noGrp="1"/>
          </p:cNvGraphicFramePr>
          <p:nvPr>
            <p:ph idx="1"/>
            <p:extLst>
              <p:ext uri="{D42A27DB-BD31-4B8C-83A1-F6EECF244321}">
                <p14:modId xmlns:p14="http://schemas.microsoft.com/office/powerpoint/2010/main" val="81039699"/>
              </p:ext>
            </p:extLst>
          </p:nvPr>
        </p:nvGraphicFramePr>
        <p:xfrm>
          <a:off x="2868930" y="1834727"/>
          <a:ext cx="8484870" cy="4286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2" name="textruta 6">
            <a:extLst>
              <a:ext uri="{FF2B5EF4-FFF2-40B4-BE49-F238E27FC236}">
                <a16:creationId xmlns:a16="http://schemas.microsoft.com/office/drawing/2014/main" id="{476FDF5C-7092-4E84-8D0E-BB759338E34F}"/>
              </a:ext>
            </a:extLst>
          </p:cNvPr>
          <p:cNvSpPr txBox="1"/>
          <p:nvPr/>
        </p:nvSpPr>
        <p:spPr>
          <a:xfrm>
            <a:off x="955675" y="3373014"/>
            <a:ext cx="2080260" cy="1200329"/>
          </a:xfrm>
          <a:prstGeom prst="rect">
            <a:avLst/>
          </a:prstGeom>
          <a:noFill/>
        </p:spPr>
        <p:txBody>
          <a:bodyPr wrap="square" rtlCol="0">
            <a:spAutoFit/>
          </a:bodyPr>
          <a:lstStyle/>
          <a:p>
            <a:r>
              <a:rPr lang="sv-SE" sz="2400" dirty="0">
                <a:latin typeface="Noto Sans" panose="020B0502040504020204" pitchFamily="34" charset="0"/>
                <a:ea typeface="Noto Sans" panose="020B0502040504020204" pitchFamily="34" charset="0"/>
                <a:cs typeface="Noto Sans" panose="020B0502040504020204" pitchFamily="34" charset="0"/>
              </a:rPr>
              <a:t>For the individual SME</a:t>
            </a:r>
            <a:endParaRPr lang="en-GB" sz="2400" dirty="0">
              <a:latin typeface="Noto Sans" panose="020B0502040504020204" pitchFamily="34" charset="0"/>
              <a:ea typeface="Noto Sans" panose="020B0502040504020204" pitchFamily="34" charset="0"/>
              <a:cs typeface="Noto Sans" panose="020B0502040504020204" pitchFamily="34" charset="0"/>
            </a:endParaRPr>
          </a:p>
        </p:txBody>
      </p:sp>
      <p:pic>
        <p:nvPicPr>
          <p:cNvPr id="14" name="Bild 29" descr="Fabrik kontur">
            <a:extLst>
              <a:ext uri="{FF2B5EF4-FFF2-40B4-BE49-F238E27FC236}">
                <a16:creationId xmlns:a16="http://schemas.microsoft.com/office/drawing/2014/main" id="{06D1B7A2-A9F7-47E5-815B-69E9D8F4625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560865" y="4573343"/>
            <a:ext cx="702875" cy="713731"/>
          </a:xfrm>
          <a:prstGeom prst="rect">
            <a:avLst/>
          </a:prstGeom>
        </p:spPr>
      </p:pic>
      <p:sp>
        <p:nvSpPr>
          <p:cNvPr id="15" name="Rectangle 14">
            <a:extLst>
              <a:ext uri="{FF2B5EF4-FFF2-40B4-BE49-F238E27FC236}">
                <a16:creationId xmlns:a16="http://schemas.microsoft.com/office/drawing/2014/main" id="{BA2E1ADC-107B-4231-806F-B7282CA88BA1}"/>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8035256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1D7269-4D2F-4DAF-B9E2-C36BA791D364}"/>
              </a:ext>
            </a:extLst>
          </p:cNvPr>
          <p:cNvSpPr>
            <a:spLocks noGrp="1"/>
          </p:cNvSpPr>
          <p:nvPr>
            <p:ph type="title"/>
          </p:nvPr>
        </p:nvSpPr>
        <p:spPr>
          <a:xfrm>
            <a:off x="838200" y="1085059"/>
            <a:ext cx="10515600" cy="572608"/>
          </a:xfrm>
        </p:spPr>
        <p:txBody>
          <a:bodyPr>
            <a:normAutofit/>
          </a:bodyPr>
          <a:lstStyle/>
          <a:p>
            <a:r>
              <a:rPr lang="en-GB" noProof="0" dirty="0"/>
              <a:t>The advantages of Energy Efficiency</a:t>
            </a:r>
            <a:endParaRPr lang="de-DE" dirty="0"/>
          </a:p>
        </p:txBody>
      </p:sp>
      <p:sp>
        <p:nvSpPr>
          <p:cNvPr id="4" name="Datumsplatzhalter 3">
            <a:extLst>
              <a:ext uri="{FF2B5EF4-FFF2-40B4-BE49-F238E27FC236}">
                <a16:creationId xmlns:a16="http://schemas.microsoft.com/office/drawing/2014/main" id="{673C2AC6-5935-40C6-831D-8EB18C71EC1C}"/>
              </a:ext>
            </a:extLst>
          </p:cNvPr>
          <p:cNvSpPr>
            <a:spLocks noGrp="1"/>
          </p:cNvSpPr>
          <p:nvPr>
            <p:ph type="dt" sz="half" idx="10"/>
          </p:nvPr>
        </p:nvSpPr>
        <p:spPr/>
        <p:txBody>
          <a:bodyPr/>
          <a:lstStyle/>
          <a:p>
            <a:fld id="{A1FA79D7-A1A5-4A28-ADE6-7014FF8E437B}" type="datetime1">
              <a:rPr lang="en-GB" smtClean="0"/>
              <a:t>24/05/2022</a:t>
            </a:fld>
            <a:endParaRPr lang="de-DE"/>
          </a:p>
        </p:txBody>
      </p:sp>
      <p:sp>
        <p:nvSpPr>
          <p:cNvPr id="5" name="Foliennummernplatzhalter 4">
            <a:extLst>
              <a:ext uri="{FF2B5EF4-FFF2-40B4-BE49-F238E27FC236}">
                <a16:creationId xmlns:a16="http://schemas.microsoft.com/office/drawing/2014/main" id="{C5070825-153A-46E1-8910-3FDC71D04FCA}"/>
              </a:ext>
            </a:extLst>
          </p:cNvPr>
          <p:cNvSpPr>
            <a:spLocks noGrp="1"/>
          </p:cNvSpPr>
          <p:nvPr>
            <p:ph type="sldNum" sz="quarter" idx="11"/>
          </p:nvPr>
        </p:nvSpPr>
        <p:spPr/>
        <p:txBody>
          <a:bodyPr/>
          <a:lstStyle/>
          <a:p>
            <a:fld id="{CD13C9F6-DA1F-4969-8B21-2E803A8A69C8}" type="slidenum">
              <a:rPr lang="de-DE" smtClean="0"/>
              <a:t>11</a:t>
            </a:fld>
            <a:endParaRPr lang="de-DE" dirty="0"/>
          </a:p>
        </p:txBody>
      </p:sp>
      <p:sp>
        <p:nvSpPr>
          <p:cNvPr id="6" name="AutoShape 2">
            <a:extLst>
              <a:ext uri="{FF2B5EF4-FFF2-40B4-BE49-F238E27FC236}">
                <a16:creationId xmlns:a16="http://schemas.microsoft.com/office/drawing/2014/main" id="{E15FE87F-A93E-4D9C-885A-BC9FFB941B3D}"/>
              </a:ext>
            </a:extLst>
          </p:cNvPr>
          <p:cNvSpPr>
            <a:spLocks noChangeAspect="1" noChangeArrowheads="1"/>
          </p:cNvSpPr>
          <p:nvPr/>
        </p:nvSpPr>
        <p:spPr bwMode="auto">
          <a:xfrm>
            <a:off x="190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7" name="AutoShape 3">
            <a:extLst>
              <a:ext uri="{FF2B5EF4-FFF2-40B4-BE49-F238E27FC236}">
                <a16:creationId xmlns:a16="http://schemas.microsoft.com/office/drawing/2014/main" id="{2AFAF32B-780C-4DF2-BE39-511CA5C2F226}"/>
              </a:ext>
            </a:extLst>
          </p:cNvPr>
          <p:cNvSpPr>
            <a:spLocks noChangeAspect="1" noChangeArrowheads="1"/>
          </p:cNvSpPr>
          <p:nvPr/>
        </p:nvSpPr>
        <p:spPr bwMode="auto">
          <a:xfrm>
            <a:off x="6508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8" name="AutoShape 4">
            <a:extLst>
              <a:ext uri="{FF2B5EF4-FFF2-40B4-BE49-F238E27FC236}">
                <a16:creationId xmlns:a16="http://schemas.microsoft.com/office/drawing/2014/main" id="{D1746A4A-837A-4026-A764-54206DC33CC3}"/>
              </a:ext>
            </a:extLst>
          </p:cNvPr>
          <p:cNvSpPr>
            <a:spLocks noChangeAspect="1" noChangeArrowheads="1"/>
          </p:cNvSpPr>
          <p:nvPr/>
        </p:nvSpPr>
        <p:spPr bwMode="auto">
          <a:xfrm>
            <a:off x="11112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9" name="AutoShape 6">
            <a:extLst>
              <a:ext uri="{FF2B5EF4-FFF2-40B4-BE49-F238E27FC236}">
                <a16:creationId xmlns:a16="http://schemas.microsoft.com/office/drawing/2014/main" id="{3B2863B1-E56D-4071-88C5-E4428F6495ED}"/>
              </a:ext>
            </a:extLst>
          </p:cNvPr>
          <p:cNvSpPr>
            <a:spLocks noChangeAspect="1" noChangeArrowheads="1"/>
          </p:cNvSpPr>
          <p:nvPr/>
        </p:nvSpPr>
        <p:spPr bwMode="auto">
          <a:xfrm>
            <a:off x="3429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10" name="AutoShape 7">
            <a:extLst>
              <a:ext uri="{FF2B5EF4-FFF2-40B4-BE49-F238E27FC236}">
                <a16:creationId xmlns:a16="http://schemas.microsoft.com/office/drawing/2014/main" id="{6C6F8DCA-1D7D-4490-B308-D2E64D359E44}"/>
              </a:ext>
            </a:extLst>
          </p:cNvPr>
          <p:cNvSpPr>
            <a:spLocks noChangeAspect="1" noChangeArrowheads="1"/>
          </p:cNvSpPr>
          <p:nvPr/>
        </p:nvSpPr>
        <p:spPr bwMode="auto">
          <a:xfrm>
            <a:off x="8032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11" name="AutoShape 8">
            <a:extLst>
              <a:ext uri="{FF2B5EF4-FFF2-40B4-BE49-F238E27FC236}">
                <a16:creationId xmlns:a16="http://schemas.microsoft.com/office/drawing/2014/main" id="{0CCBFEF1-623A-47A7-A2FC-036E878887ED}"/>
              </a:ext>
            </a:extLst>
          </p:cNvPr>
          <p:cNvSpPr>
            <a:spLocks noChangeAspect="1" noChangeArrowheads="1"/>
          </p:cNvSpPr>
          <p:nvPr/>
        </p:nvSpPr>
        <p:spPr bwMode="auto">
          <a:xfrm>
            <a:off x="126365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27" name="textruta 28">
            <a:extLst>
              <a:ext uri="{FF2B5EF4-FFF2-40B4-BE49-F238E27FC236}">
                <a16:creationId xmlns:a16="http://schemas.microsoft.com/office/drawing/2014/main" id="{7CDB5202-9B0D-471F-939F-481F536DEEB6}"/>
              </a:ext>
            </a:extLst>
          </p:cNvPr>
          <p:cNvSpPr txBox="1"/>
          <p:nvPr/>
        </p:nvSpPr>
        <p:spPr>
          <a:xfrm>
            <a:off x="5699558" y="4716180"/>
            <a:ext cx="2243066" cy="646331"/>
          </a:xfrm>
          <a:prstGeom prst="rect">
            <a:avLst/>
          </a:prstGeom>
          <a:noFill/>
          <a:ln>
            <a:noFill/>
          </a:ln>
        </p:spPr>
        <p:txBody>
          <a:bodyPr wrap="square">
            <a:spAutoFit/>
          </a:bodyPr>
          <a:lstStyle/>
          <a:p>
            <a:pPr algn="ctr"/>
            <a:r>
              <a:rPr lang="sv-SE" dirty="0">
                <a:solidFill>
                  <a:schemeClr val="bg1"/>
                </a:solidFill>
                <a:latin typeface="Noto Sans" panose="020B0502040504020204" pitchFamily="34" charset="0"/>
                <a:ea typeface="Noto Sans" panose="020B0502040504020204" pitchFamily="34" charset="0"/>
                <a:cs typeface="Noto Sans" panose="020B0502040504020204" pitchFamily="34" charset="0"/>
              </a:rPr>
              <a:t>SME collective / Business Park</a:t>
            </a:r>
            <a:endParaRPr lang="en-GB" dirty="0">
              <a:solidFill>
                <a:schemeClr val="bg1"/>
              </a:solidFill>
              <a:latin typeface="Noto Sans" panose="020B0502040504020204" pitchFamily="34" charset="0"/>
              <a:ea typeface="Noto Sans" panose="020B0502040504020204" pitchFamily="34" charset="0"/>
              <a:cs typeface="Noto Sans" panose="020B0502040504020204" pitchFamily="34" charset="0"/>
            </a:endParaRPr>
          </a:p>
        </p:txBody>
      </p:sp>
      <p:graphicFrame>
        <p:nvGraphicFramePr>
          <p:cNvPr id="31" name="Platshållare för innehåll 5">
            <a:extLst>
              <a:ext uri="{FF2B5EF4-FFF2-40B4-BE49-F238E27FC236}">
                <a16:creationId xmlns:a16="http://schemas.microsoft.com/office/drawing/2014/main" id="{1217AB71-B511-4E16-B03B-69B73820AD58}"/>
              </a:ext>
            </a:extLst>
          </p:cNvPr>
          <p:cNvGraphicFramePr>
            <a:graphicFrameLocks noGrp="1"/>
          </p:cNvGraphicFramePr>
          <p:nvPr>
            <p:ph idx="1"/>
            <p:extLst>
              <p:ext uri="{D42A27DB-BD31-4B8C-83A1-F6EECF244321}">
                <p14:modId xmlns:p14="http://schemas.microsoft.com/office/powerpoint/2010/main" val="2673483756"/>
              </p:ext>
            </p:extLst>
          </p:nvPr>
        </p:nvGraphicFramePr>
        <p:xfrm>
          <a:off x="2511219" y="1890713"/>
          <a:ext cx="8842581" cy="4286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2" name="textruta 6">
            <a:extLst>
              <a:ext uri="{FF2B5EF4-FFF2-40B4-BE49-F238E27FC236}">
                <a16:creationId xmlns:a16="http://schemas.microsoft.com/office/drawing/2014/main" id="{476FDF5C-7092-4E84-8D0E-BB759338E34F}"/>
              </a:ext>
            </a:extLst>
          </p:cNvPr>
          <p:cNvSpPr txBox="1"/>
          <p:nvPr/>
        </p:nvSpPr>
        <p:spPr>
          <a:xfrm>
            <a:off x="817336" y="3377434"/>
            <a:ext cx="2363258" cy="1200329"/>
          </a:xfrm>
          <a:prstGeom prst="rect">
            <a:avLst/>
          </a:prstGeom>
          <a:noFill/>
        </p:spPr>
        <p:txBody>
          <a:bodyPr wrap="square" rtlCol="0">
            <a:spAutoFit/>
          </a:bodyPr>
          <a:lstStyle/>
          <a:p>
            <a:r>
              <a:rPr lang="sv-SE" sz="2400" dirty="0">
                <a:latin typeface="Noto Sans" panose="020B0502040504020204" pitchFamily="34" charset="0"/>
                <a:ea typeface="Noto Sans" panose="020B0502040504020204" pitchFamily="34" charset="0"/>
                <a:cs typeface="Noto Sans" panose="020B0502040504020204" pitchFamily="34" charset="0"/>
              </a:rPr>
              <a:t>At the local level (Business park,...)</a:t>
            </a:r>
            <a:endParaRPr lang="en-GB" sz="2400" dirty="0">
              <a:latin typeface="Noto Sans" panose="020B0502040504020204" pitchFamily="34" charset="0"/>
              <a:ea typeface="Noto Sans" panose="020B0502040504020204" pitchFamily="34" charset="0"/>
              <a:cs typeface="Noto Sans" panose="020B0502040504020204" pitchFamily="34" charset="0"/>
            </a:endParaRPr>
          </a:p>
        </p:txBody>
      </p:sp>
      <p:pic>
        <p:nvPicPr>
          <p:cNvPr id="33" name="Bild 29" descr="Fabrik kontur">
            <a:extLst>
              <a:ext uri="{FF2B5EF4-FFF2-40B4-BE49-F238E27FC236}">
                <a16:creationId xmlns:a16="http://schemas.microsoft.com/office/drawing/2014/main" id="{F78B55EE-DCCA-4214-8A0E-33B3F318FB5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92743" y="4973853"/>
            <a:ext cx="702875" cy="713731"/>
          </a:xfrm>
          <a:prstGeom prst="rect">
            <a:avLst/>
          </a:prstGeom>
        </p:spPr>
      </p:pic>
      <p:pic>
        <p:nvPicPr>
          <p:cNvPr id="34" name="Bild 44" descr="Stad kontur">
            <a:extLst>
              <a:ext uri="{FF2B5EF4-FFF2-40B4-BE49-F238E27FC236}">
                <a16:creationId xmlns:a16="http://schemas.microsoft.com/office/drawing/2014/main" id="{20202149-7651-4862-B4BB-F9DE77A3DDE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811404" y="5059210"/>
            <a:ext cx="702875" cy="713731"/>
          </a:xfrm>
          <a:prstGeom prst="rect">
            <a:avLst/>
          </a:prstGeom>
        </p:spPr>
      </p:pic>
      <p:pic>
        <p:nvPicPr>
          <p:cNvPr id="35" name="Bild 45" descr="Fabrik kontur">
            <a:extLst>
              <a:ext uri="{FF2B5EF4-FFF2-40B4-BE49-F238E27FC236}">
                <a16:creationId xmlns:a16="http://schemas.microsoft.com/office/drawing/2014/main" id="{747E101E-3F0B-4631-A9E3-0FF93455E02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281111" y="4575426"/>
            <a:ext cx="702875" cy="713731"/>
          </a:xfrm>
          <a:prstGeom prst="rect">
            <a:avLst/>
          </a:prstGeom>
        </p:spPr>
      </p:pic>
      <p:sp>
        <p:nvSpPr>
          <p:cNvPr id="17" name="Rectangle 16">
            <a:extLst>
              <a:ext uri="{FF2B5EF4-FFF2-40B4-BE49-F238E27FC236}">
                <a16:creationId xmlns:a16="http://schemas.microsoft.com/office/drawing/2014/main" id="{8291C61A-5EFC-44A8-8792-70198242C1F8}"/>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912817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1D7269-4D2F-4DAF-B9E2-C36BA791D364}"/>
              </a:ext>
            </a:extLst>
          </p:cNvPr>
          <p:cNvSpPr>
            <a:spLocks noGrp="1"/>
          </p:cNvSpPr>
          <p:nvPr>
            <p:ph type="title"/>
          </p:nvPr>
        </p:nvSpPr>
        <p:spPr/>
        <p:txBody>
          <a:bodyPr>
            <a:normAutofit/>
          </a:bodyPr>
          <a:lstStyle/>
          <a:p>
            <a:r>
              <a:rPr lang="de-DE" dirty="0" err="1"/>
              <a:t>Roles</a:t>
            </a:r>
            <a:r>
              <a:rPr lang="de-DE" dirty="0"/>
              <a:t> </a:t>
            </a:r>
            <a:r>
              <a:rPr lang="de-DE" dirty="0" err="1"/>
              <a:t>of</a:t>
            </a:r>
            <a:r>
              <a:rPr lang="de-DE" dirty="0"/>
              <a:t> </a:t>
            </a:r>
            <a:r>
              <a:rPr lang="de-DE" dirty="0" err="1"/>
              <a:t>the</a:t>
            </a:r>
            <a:r>
              <a:rPr lang="de-DE" dirty="0"/>
              <a:t> different </a:t>
            </a:r>
            <a:r>
              <a:rPr lang="de-DE" dirty="0" err="1"/>
              <a:t>actors</a:t>
            </a:r>
            <a:endParaRPr lang="de-DE" dirty="0"/>
          </a:p>
        </p:txBody>
      </p:sp>
      <p:sp>
        <p:nvSpPr>
          <p:cNvPr id="4" name="Datumsplatzhalter 3">
            <a:extLst>
              <a:ext uri="{FF2B5EF4-FFF2-40B4-BE49-F238E27FC236}">
                <a16:creationId xmlns:a16="http://schemas.microsoft.com/office/drawing/2014/main" id="{673C2AC6-5935-40C6-831D-8EB18C71EC1C}"/>
              </a:ext>
            </a:extLst>
          </p:cNvPr>
          <p:cNvSpPr>
            <a:spLocks noGrp="1"/>
          </p:cNvSpPr>
          <p:nvPr>
            <p:ph type="dt" sz="half" idx="10"/>
          </p:nvPr>
        </p:nvSpPr>
        <p:spPr/>
        <p:txBody>
          <a:bodyPr/>
          <a:lstStyle/>
          <a:p>
            <a:fld id="{D2885FB6-02EE-4BF3-976C-8EE13DB5B885}" type="datetime1">
              <a:rPr lang="en-GB" smtClean="0"/>
              <a:t>24/05/2022</a:t>
            </a:fld>
            <a:endParaRPr lang="de-DE"/>
          </a:p>
        </p:txBody>
      </p:sp>
      <p:sp>
        <p:nvSpPr>
          <p:cNvPr id="5" name="Foliennummernplatzhalter 4">
            <a:extLst>
              <a:ext uri="{FF2B5EF4-FFF2-40B4-BE49-F238E27FC236}">
                <a16:creationId xmlns:a16="http://schemas.microsoft.com/office/drawing/2014/main" id="{C5070825-153A-46E1-8910-3FDC71D04FCA}"/>
              </a:ext>
            </a:extLst>
          </p:cNvPr>
          <p:cNvSpPr>
            <a:spLocks noGrp="1"/>
          </p:cNvSpPr>
          <p:nvPr>
            <p:ph type="sldNum" sz="quarter" idx="11"/>
          </p:nvPr>
        </p:nvSpPr>
        <p:spPr/>
        <p:txBody>
          <a:bodyPr/>
          <a:lstStyle/>
          <a:p>
            <a:fld id="{CD13C9F6-DA1F-4969-8B21-2E803A8A69C8}" type="slidenum">
              <a:rPr lang="de-DE" smtClean="0"/>
              <a:t>12</a:t>
            </a:fld>
            <a:endParaRPr lang="de-DE" dirty="0"/>
          </a:p>
        </p:txBody>
      </p:sp>
      <p:sp>
        <p:nvSpPr>
          <p:cNvPr id="6" name="AutoShape 2">
            <a:extLst>
              <a:ext uri="{FF2B5EF4-FFF2-40B4-BE49-F238E27FC236}">
                <a16:creationId xmlns:a16="http://schemas.microsoft.com/office/drawing/2014/main" id="{E15FE87F-A93E-4D9C-885A-BC9FFB941B3D}"/>
              </a:ext>
            </a:extLst>
          </p:cNvPr>
          <p:cNvSpPr>
            <a:spLocks noChangeAspect="1" noChangeArrowheads="1"/>
          </p:cNvSpPr>
          <p:nvPr/>
        </p:nvSpPr>
        <p:spPr bwMode="auto">
          <a:xfrm>
            <a:off x="190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7" name="AutoShape 3">
            <a:extLst>
              <a:ext uri="{FF2B5EF4-FFF2-40B4-BE49-F238E27FC236}">
                <a16:creationId xmlns:a16="http://schemas.microsoft.com/office/drawing/2014/main" id="{2AFAF32B-780C-4DF2-BE39-511CA5C2F226}"/>
              </a:ext>
            </a:extLst>
          </p:cNvPr>
          <p:cNvSpPr>
            <a:spLocks noChangeAspect="1" noChangeArrowheads="1"/>
          </p:cNvSpPr>
          <p:nvPr/>
        </p:nvSpPr>
        <p:spPr bwMode="auto">
          <a:xfrm>
            <a:off x="6508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8" name="AutoShape 4">
            <a:extLst>
              <a:ext uri="{FF2B5EF4-FFF2-40B4-BE49-F238E27FC236}">
                <a16:creationId xmlns:a16="http://schemas.microsoft.com/office/drawing/2014/main" id="{D1746A4A-837A-4026-A764-54206DC33CC3}"/>
              </a:ext>
            </a:extLst>
          </p:cNvPr>
          <p:cNvSpPr>
            <a:spLocks noChangeAspect="1" noChangeArrowheads="1"/>
          </p:cNvSpPr>
          <p:nvPr/>
        </p:nvSpPr>
        <p:spPr bwMode="auto">
          <a:xfrm>
            <a:off x="11112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9" name="AutoShape 6">
            <a:extLst>
              <a:ext uri="{FF2B5EF4-FFF2-40B4-BE49-F238E27FC236}">
                <a16:creationId xmlns:a16="http://schemas.microsoft.com/office/drawing/2014/main" id="{3B2863B1-E56D-4071-88C5-E4428F6495ED}"/>
              </a:ext>
            </a:extLst>
          </p:cNvPr>
          <p:cNvSpPr>
            <a:spLocks noChangeAspect="1" noChangeArrowheads="1"/>
          </p:cNvSpPr>
          <p:nvPr/>
        </p:nvSpPr>
        <p:spPr bwMode="auto">
          <a:xfrm>
            <a:off x="3429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0" name="AutoShape 7">
            <a:extLst>
              <a:ext uri="{FF2B5EF4-FFF2-40B4-BE49-F238E27FC236}">
                <a16:creationId xmlns:a16="http://schemas.microsoft.com/office/drawing/2014/main" id="{6C6F8DCA-1D7D-4490-B308-D2E64D359E44}"/>
              </a:ext>
            </a:extLst>
          </p:cNvPr>
          <p:cNvSpPr>
            <a:spLocks noChangeAspect="1" noChangeArrowheads="1"/>
          </p:cNvSpPr>
          <p:nvPr/>
        </p:nvSpPr>
        <p:spPr bwMode="auto">
          <a:xfrm>
            <a:off x="8032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1" name="AutoShape 8">
            <a:extLst>
              <a:ext uri="{FF2B5EF4-FFF2-40B4-BE49-F238E27FC236}">
                <a16:creationId xmlns:a16="http://schemas.microsoft.com/office/drawing/2014/main" id="{0CCBFEF1-623A-47A7-A2FC-036E878887ED}"/>
              </a:ext>
            </a:extLst>
          </p:cNvPr>
          <p:cNvSpPr>
            <a:spLocks noChangeAspect="1" noChangeArrowheads="1"/>
          </p:cNvSpPr>
          <p:nvPr/>
        </p:nvSpPr>
        <p:spPr bwMode="auto">
          <a:xfrm>
            <a:off x="126365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42" name="Ellips 50">
            <a:extLst>
              <a:ext uri="{FF2B5EF4-FFF2-40B4-BE49-F238E27FC236}">
                <a16:creationId xmlns:a16="http://schemas.microsoft.com/office/drawing/2014/main" id="{621D5403-A1C6-4712-90AA-D752C4B2018B}"/>
              </a:ext>
            </a:extLst>
          </p:cNvPr>
          <p:cNvSpPr/>
          <p:nvPr/>
        </p:nvSpPr>
        <p:spPr>
          <a:xfrm>
            <a:off x="6511278" y="2189274"/>
            <a:ext cx="3524427" cy="33995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Ellips 51">
            <a:extLst>
              <a:ext uri="{FF2B5EF4-FFF2-40B4-BE49-F238E27FC236}">
                <a16:creationId xmlns:a16="http://schemas.microsoft.com/office/drawing/2014/main" id="{EB5E4785-BF3B-4EA6-9674-F40E7080184B}"/>
              </a:ext>
            </a:extLst>
          </p:cNvPr>
          <p:cNvSpPr/>
          <p:nvPr/>
        </p:nvSpPr>
        <p:spPr>
          <a:xfrm>
            <a:off x="1992003" y="2155139"/>
            <a:ext cx="6186288" cy="3534586"/>
          </a:xfrm>
          <a:prstGeom prst="ellipse">
            <a:avLst/>
          </a:prstGeom>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Ellips 52">
            <a:extLst>
              <a:ext uri="{FF2B5EF4-FFF2-40B4-BE49-F238E27FC236}">
                <a16:creationId xmlns:a16="http://schemas.microsoft.com/office/drawing/2014/main" id="{A32B2C05-F095-4D46-AC20-14863A6D6456}"/>
              </a:ext>
            </a:extLst>
          </p:cNvPr>
          <p:cNvSpPr/>
          <p:nvPr/>
        </p:nvSpPr>
        <p:spPr>
          <a:xfrm>
            <a:off x="6151052" y="2898840"/>
            <a:ext cx="2027239" cy="2047184"/>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5" name="Bild 48" descr="Byggnad med hel fyllning">
            <a:extLst>
              <a:ext uri="{FF2B5EF4-FFF2-40B4-BE49-F238E27FC236}">
                <a16:creationId xmlns:a16="http://schemas.microsoft.com/office/drawing/2014/main" id="{030FA412-9EAF-4E12-B855-690E2B6EC07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459598" y="3385499"/>
            <a:ext cx="643621" cy="669743"/>
          </a:xfrm>
          <a:prstGeom prst="rect">
            <a:avLst/>
          </a:prstGeom>
        </p:spPr>
      </p:pic>
      <p:pic>
        <p:nvPicPr>
          <p:cNvPr id="46" name="Bild 49" descr="Kvinna som rycker på axlarna med hel fyllning">
            <a:extLst>
              <a:ext uri="{FF2B5EF4-FFF2-40B4-BE49-F238E27FC236}">
                <a16:creationId xmlns:a16="http://schemas.microsoft.com/office/drawing/2014/main" id="{97139C39-5BFA-4D33-B77D-8D1A5D13DFF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268251" y="3530308"/>
            <a:ext cx="643621" cy="669743"/>
          </a:xfrm>
          <a:prstGeom prst="rect">
            <a:avLst/>
          </a:prstGeom>
        </p:spPr>
      </p:pic>
      <p:sp>
        <p:nvSpPr>
          <p:cNvPr id="47" name="textruta 37">
            <a:extLst>
              <a:ext uri="{FF2B5EF4-FFF2-40B4-BE49-F238E27FC236}">
                <a16:creationId xmlns:a16="http://schemas.microsoft.com/office/drawing/2014/main" id="{9ABCC7C0-E059-464F-AC63-C6DA23FCB2CF}"/>
              </a:ext>
            </a:extLst>
          </p:cNvPr>
          <p:cNvSpPr txBox="1"/>
          <p:nvPr/>
        </p:nvSpPr>
        <p:spPr>
          <a:xfrm>
            <a:off x="8769707" y="2876057"/>
            <a:ext cx="1169656" cy="923330"/>
          </a:xfrm>
          <a:prstGeom prst="rect">
            <a:avLst/>
          </a:prstGeom>
          <a:noFill/>
        </p:spPr>
        <p:txBody>
          <a:bodyPr wrap="square">
            <a:spAutoFit/>
          </a:bodyPr>
          <a:lstStyle/>
          <a:p>
            <a:r>
              <a:rPr lang="sv-SE" dirty="0">
                <a:solidFill>
                  <a:schemeClr val="accent1"/>
                </a:solidFill>
              </a:rPr>
              <a:t>Energy Service</a:t>
            </a:r>
          </a:p>
          <a:p>
            <a:r>
              <a:rPr lang="sv-SE" dirty="0" err="1">
                <a:solidFill>
                  <a:schemeClr val="accent1"/>
                </a:solidFill>
              </a:rPr>
              <a:t>Suppliers</a:t>
            </a:r>
            <a:endParaRPr lang="sv-SE" dirty="0">
              <a:solidFill>
                <a:schemeClr val="accent1"/>
              </a:solidFill>
            </a:endParaRPr>
          </a:p>
        </p:txBody>
      </p:sp>
      <p:pic>
        <p:nvPicPr>
          <p:cNvPr id="48" name="Platshållare för innehåll 21" descr="Brainstorming kontur">
            <a:extLst>
              <a:ext uri="{FF2B5EF4-FFF2-40B4-BE49-F238E27FC236}">
                <a16:creationId xmlns:a16="http://schemas.microsoft.com/office/drawing/2014/main" id="{98BA8652-9FD6-440F-B2F4-A74F12BD9CC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017472" y="2685495"/>
            <a:ext cx="752235" cy="752235"/>
          </a:xfrm>
          <a:prstGeom prst="rect">
            <a:avLst/>
          </a:prstGeom>
        </p:spPr>
      </p:pic>
      <p:sp>
        <p:nvSpPr>
          <p:cNvPr id="49" name="textruta 39">
            <a:extLst>
              <a:ext uri="{FF2B5EF4-FFF2-40B4-BE49-F238E27FC236}">
                <a16:creationId xmlns:a16="http://schemas.microsoft.com/office/drawing/2014/main" id="{387AFB3A-3B3E-4317-9B65-0FCC5FB7DD60}"/>
              </a:ext>
            </a:extLst>
          </p:cNvPr>
          <p:cNvSpPr txBox="1"/>
          <p:nvPr/>
        </p:nvSpPr>
        <p:spPr>
          <a:xfrm>
            <a:off x="7003171" y="3553720"/>
            <a:ext cx="971185" cy="646331"/>
          </a:xfrm>
          <a:prstGeom prst="rect">
            <a:avLst/>
          </a:prstGeom>
          <a:noFill/>
        </p:spPr>
        <p:txBody>
          <a:bodyPr wrap="square">
            <a:spAutoFit/>
          </a:bodyPr>
          <a:lstStyle/>
          <a:p>
            <a:r>
              <a:rPr lang="sv-SE" dirty="0" err="1"/>
              <a:t>Trusted</a:t>
            </a:r>
            <a:r>
              <a:rPr lang="sv-SE" dirty="0"/>
              <a:t> Partner</a:t>
            </a:r>
          </a:p>
        </p:txBody>
      </p:sp>
      <p:sp>
        <p:nvSpPr>
          <p:cNvPr id="50" name="textruta 42">
            <a:extLst>
              <a:ext uri="{FF2B5EF4-FFF2-40B4-BE49-F238E27FC236}">
                <a16:creationId xmlns:a16="http://schemas.microsoft.com/office/drawing/2014/main" id="{2AC84DAE-D0E9-4492-9C10-E6425CA318AE}"/>
              </a:ext>
            </a:extLst>
          </p:cNvPr>
          <p:cNvSpPr txBox="1"/>
          <p:nvPr/>
        </p:nvSpPr>
        <p:spPr>
          <a:xfrm>
            <a:off x="4331690" y="3734068"/>
            <a:ext cx="1722977" cy="646331"/>
          </a:xfrm>
          <a:prstGeom prst="rect">
            <a:avLst/>
          </a:prstGeom>
          <a:noFill/>
          <a:ln>
            <a:noFill/>
          </a:ln>
        </p:spPr>
        <p:txBody>
          <a:bodyPr wrap="square">
            <a:spAutoFit/>
          </a:bodyPr>
          <a:lstStyle/>
          <a:p>
            <a:pPr algn="ctr"/>
            <a:r>
              <a:rPr lang="sv-SE" dirty="0" err="1">
                <a:solidFill>
                  <a:schemeClr val="bg2"/>
                </a:solidFill>
              </a:rPr>
              <a:t>Local</a:t>
            </a:r>
            <a:r>
              <a:rPr lang="sv-SE" dirty="0">
                <a:solidFill>
                  <a:schemeClr val="bg2"/>
                </a:solidFill>
              </a:rPr>
              <a:t> cluster </a:t>
            </a:r>
            <a:r>
              <a:rPr lang="sv-SE" dirty="0" err="1">
                <a:solidFill>
                  <a:schemeClr val="bg2"/>
                </a:solidFill>
              </a:rPr>
              <a:t>of</a:t>
            </a:r>
            <a:r>
              <a:rPr lang="sv-SE" dirty="0">
                <a:solidFill>
                  <a:schemeClr val="bg2"/>
                </a:solidFill>
              </a:rPr>
              <a:t> SMEs</a:t>
            </a:r>
            <a:endParaRPr lang="en-GB" dirty="0">
              <a:solidFill>
                <a:schemeClr val="bg2"/>
              </a:solidFill>
            </a:endParaRPr>
          </a:p>
        </p:txBody>
      </p:sp>
      <p:pic>
        <p:nvPicPr>
          <p:cNvPr id="51" name="Bild 43" descr="Fabrik kontur">
            <a:extLst>
              <a:ext uri="{FF2B5EF4-FFF2-40B4-BE49-F238E27FC236}">
                <a16:creationId xmlns:a16="http://schemas.microsoft.com/office/drawing/2014/main" id="{583A2B61-9285-45FC-B31F-86D2D1643F2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390663" y="4380399"/>
            <a:ext cx="702875" cy="713731"/>
          </a:xfrm>
          <a:prstGeom prst="rect">
            <a:avLst/>
          </a:prstGeom>
        </p:spPr>
      </p:pic>
      <p:pic>
        <p:nvPicPr>
          <p:cNvPr id="52" name="Bild 44" descr="Stad kontur">
            <a:extLst>
              <a:ext uri="{FF2B5EF4-FFF2-40B4-BE49-F238E27FC236}">
                <a16:creationId xmlns:a16="http://schemas.microsoft.com/office/drawing/2014/main" id="{DE0AC2BF-571D-4F5C-8A2E-D1993B7730B0}"/>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283772" y="2639709"/>
            <a:ext cx="702875" cy="713731"/>
          </a:xfrm>
          <a:prstGeom prst="rect">
            <a:avLst/>
          </a:prstGeom>
        </p:spPr>
      </p:pic>
      <p:pic>
        <p:nvPicPr>
          <p:cNvPr id="53" name="Bild 45" descr="Fabrik kontur">
            <a:extLst>
              <a:ext uri="{FF2B5EF4-FFF2-40B4-BE49-F238E27FC236}">
                <a16:creationId xmlns:a16="http://schemas.microsoft.com/office/drawing/2014/main" id="{FF598ED6-7DE7-4EFF-95B4-95B91BD0E4A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436803" y="2298912"/>
            <a:ext cx="702875" cy="713731"/>
          </a:xfrm>
          <a:prstGeom prst="rect">
            <a:avLst/>
          </a:prstGeom>
        </p:spPr>
      </p:pic>
      <p:grpSp>
        <p:nvGrpSpPr>
          <p:cNvPr id="30" name="Gruppieren 29">
            <a:extLst>
              <a:ext uri="{FF2B5EF4-FFF2-40B4-BE49-F238E27FC236}">
                <a16:creationId xmlns:a16="http://schemas.microsoft.com/office/drawing/2014/main" id="{EF729EA5-B74A-4EF6-B809-1D2037A948C6}"/>
              </a:ext>
            </a:extLst>
          </p:cNvPr>
          <p:cNvGrpSpPr/>
          <p:nvPr/>
        </p:nvGrpSpPr>
        <p:grpSpPr>
          <a:xfrm>
            <a:off x="2149748" y="2898840"/>
            <a:ext cx="2027239" cy="2047184"/>
            <a:chOff x="803543" y="3869083"/>
            <a:chExt cx="2027239" cy="2047184"/>
          </a:xfrm>
        </p:grpSpPr>
        <p:sp>
          <p:nvSpPr>
            <p:cNvPr id="28" name="Ellips 20">
              <a:extLst>
                <a:ext uri="{FF2B5EF4-FFF2-40B4-BE49-F238E27FC236}">
                  <a16:creationId xmlns:a16="http://schemas.microsoft.com/office/drawing/2014/main" id="{548C7E7A-8314-465F-BE5E-8B51A811F5A0}"/>
                </a:ext>
              </a:extLst>
            </p:cNvPr>
            <p:cNvSpPr/>
            <p:nvPr/>
          </p:nvSpPr>
          <p:spPr>
            <a:xfrm>
              <a:off x="803543" y="3869083"/>
              <a:ext cx="2027239" cy="2047184"/>
            </a:xfrm>
            <a:prstGeom prst="ellipse">
              <a:avLst/>
            </a:prstGeom>
            <a:solidFill>
              <a:srgbClr val="9499FE"/>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ruta 28">
              <a:extLst>
                <a:ext uri="{FF2B5EF4-FFF2-40B4-BE49-F238E27FC236}">
                  <a16:creationId xmlns:a16="http://schemas.microsoft.com/office/drawing/2014/main" id="{6B0D228A-D657-4D07-B408-18F085095999}"/>
                </a:ext>
              </a:extLst>
            </p:cNvPr>
            <p:cNvSpPr txBox="1"/>
            <p:nvPr/>
          </p:nvSpPr>
          <p:spPr>
            <a:xfrm>
              <a:off x="955673" y="4875401"/>
              <a:ext cx="1722977" cy="646331"/>
            </a:xfrm>
            <a:prstGeom prst="rect">
              <a:avLst/>
            </a:prstGeom>
            <a:noFill/>
            <a:ln>
              <a:noFill/>
            </a:ln>
          </p:spPr>
          <p:txBody>
            <a:bodyPr wrap="square">
              <a:spAutoFit/>
            </a:bodyPr>
            <a:lstStyle/>
            <a:p>
              <a:pPr algn="ctr"/>
              <a:r>
                <a:rPr lang="sv-SE" dirty="0">
                  <a:latin typeface="Noto Sans" panose="020B0502040504020204" pitchFamily="34" charset="0"/>
                  <a:ea typeface="Noto Sans" panose="020B0502040504020204" pitchFamily="34" charset="0"/>
                  <a:cs typeface="Noto Sans" panose="020B0502040504020204" pitchFamily="34" charset="0"/>
                </a:rPr>
                <a:t>Individual SME</a:t>
              </a:r>
              <a:endParaRPr lang="en-GB" dirty="0">
                <a:latin typeface="Noto Sans" panose="020B0502040504020204" pitchFamily="34" charset="0"/>
                <a:ea typeface="Noto Sans" panose="020B0502040504020204" pitchFamily="34" charset="0"/>
                <a:cs typeface="Noto Sans" panose="020B0502040504020204" pitchFamily="34" charset="0"/>
              </a:endParaRPr>
            </a:p>
          </p:txBody>
        </p:sp>
        <p:pic>
          <p:nvPicPr>
            <p:cNvPr id="14" name="Bild 29" descr="Fabrik kontur">
              <a:extLst>
                <a:ext uri="{FF2B5EF4-FFF2-40B4-BE49-F238E27FC236}">
                  <a16:creationId xmlns:a16="http://schemas.microsoft.com/office/drawing/2014/main" id="{8D2651B0-7A41-43AF-88FE-351192C7E18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506925" y="4112985"/>
              <a:ext cx="702875" cy="713731"/>
            </a:xfrm>
            <a:prstGeom prst="rect">
              <a:avLst/>
            </a:prstGeom>
          </p:spPr>
        </p:pic>
      </p:grpSp>
      <p:sp>
        <p:nvSpPr>
          <p:cNvPr id="27" name="Rectangle 26">
            <a:extLst>
              <a:ext uri="{FF2B5EF4-FFF2-40B4-BE49-F238E27FC236}">
                <a16:creationId xmlns:a16="http://schemas.microsoft.com/office/drawing/2014/main" id="{C0C9AEF0-399D-4386-9C09-222FEADC4F24}"/>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8738187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92C207-7459-47A6-9086-7A50CDB3C007}"/>
              </a:ext>
            </a:extLst>
          </p:cNvPr>
          <p:cNvSpPr>
            <a:spLocks noGrp="1"/>
          </p:cNvSpPr>
          <p:nvPr>
            <p:ph type="title"/>
          </p:nvPr>
        </p:nvSpPr>
        <p:spPr/>
        <p:txBody>
          <a:bodyPr/>
          <a:lstStyle/>
          <a:p>
            <a:r>
              <a:rPr lang="de-DE" dirty="0" err="1"/>
              <a:t>Introduction</a:t>
            </a:r>
            <a:r>
              <a:rPr lang="de-DE" dirty="0"/>
              <a:t> </a:t>
            </a:r>
            <a:r>
              <a:rPr lang="de-DE" dirty="0" err="1"/>
              <a:t>video</a:t>
            </a:r>
            <a:endParaRPr lang="de-DE" dirty="0"/>
          </a:p>
        </p:txBody>
      </p:sp>
      <p:sp>
        <p:nvSpPr>
          <p:cNvPr id="3" name="Inhaltsplatzhalter 2">
            <a:extLst>
              <a:ext uri="{FF2B5EF4-FFF2-40B4-BE49-F238E27FC236}">
                <a16:creationId xmlns:a16="http://schemas.microsoft.com/office/drawing/2014/main" id="{DA70AB37-0934-4720-A68B-773D0E72DD44}"/>
              </a:ext>
            </a:extLst>
          </p:cNvPr>
          <p:cNvSpPr>
            <a:spLocks noGrp="1"/>
          </p:cNvSpPr>
          <p:nvPr>
            <p:ph idx="1"/>
          </p:nvPr>
        </p:nvSpPr>
        <p:spPr/>
        <p:txBody>
          <a:bodyPr>
            <a:normAutofit/>
          </a:bodyPr>
          <a:lstStyle/>
          <a:p>
            <a:endParaRPr lang="de-DE" dirty="0">
              <a:hlinkClick r:id="rId3"/>
            </a:endParaRPr>
          </a:p>
          <a:p>
            <a:endParaRPr lang="de-DE" dirty="0">
              <a:hlinkClick r:id="rId3"/>
            </a:endParaRPr>
          </a:p>
          <a:p>
            <a:endParaRPr lang="de-DE" dirty="0">
              <a:hlinkClick r:id="rId3"/>
            </a:endParaRPr>
          </a:p>
          <a:p>
            <a:r>
              <a:rPr lang="de-DE" dirty="0">
                <a:hlinkClick r:id="rId3"/>
              </a:rPr>
              <a:t>https://vimeo.com/371102981</a:t>
            </a:r>
            <a:endParaRPr lang="de-DE" dirty="0"/>
          </a:p>
        </p:txBody>
      </p:sp>
      <p:sp>
        <p:nvSpPr>
          <p:cNvPr id="4" name="Datumsplatzhalter 3">
            <a:extLst>
              <a:ext uri="{FF2B5EF4-FFF2-40B4-BE49-F238E27FC236}">
                <a16:creationId xmlns:a16="http://schemas.microsoft.com/office/drawing/2014/main" id="{12AE6EB2-B749-4EBB-815D-FE85007BA26D}"/>
              </a:ext>
            </a:extLst>
          </p:cNvPr>
          <p:cNvSpPr>
            <a:spLocks noGrp="1"/>
          </p:cNvSpPr>
          <p:nvPr>
            <p:ph type="dt" sz="half" idx="10"/>
          </p:nvPr>
        </p:nvSpPr>
        <p:spPr/>
        <p:txBody>
          <a:bodyPr/>
          <a:lstStyle/>
          <a:p>
            <a:fld id="{EA406707-B1A4-41DD-8685-1F8A262F5024}" type="datetime1">
              <a:rPr lang="en-GB" smtClean="0"/>
              <a:t>24/05/2022</a:t>
            </a:fld>
            <a:endParaRPr lang="de-DE"/>
          </a:p>
        </p:txBody>
      </p:sp>
      <p:sp>
        <p:nvSpPr>
          <p:cNvPr id="5" name="Foliennummernplatzhalter 4">
            <a:extLst>
              <a:ext uri="{FF2B5EF4-FFF2-40B4-BE49-F238E27FC236}">
                <a16:creationId xmlns:a16="http://schemas.microsoft.com/office/drawing/2014/main" id="{32B6CEAC-ACFE-4136-90CF-AC38FF678A3F}"/>
              </a:ext>
            </a:extLst>
          </p:cNvPr>
          <p:cNvSpPr>
            <a:spLocks noGrp="1"/>
          </p:cNvSpPr>
          <p:nvPr>
            <p:ph type="sldNum" sz="quarter" idx="11"/>
          </p:nvPr>
        </p:nvSpPr>
        <p:spPr/>
        <p:txBody>
          <a:bodyPr/>
          <a:lstStyle/>
          <a:p>
            <a:fld id="{CD13C9F6-DA1F-4969-8B21-2E803A8A69C8}" type="slidenum">
              <a:rPr lang="de-DE" smtClean="0"/>
              <a:t>13</a:t>
            </a:fld>
            <a:endParaRPr lang="de-DE" dirty="0"/>
          </a:p>
        </p:txBody>
      </p:sp>
      <p:pic>
        <p:nvPicPr>
          <p:cNvPr id="7" name="Grafik 6">
            <a:extLst>
              <a:ext uri="{FF2B5EF4-FFF2-40B4-BE49-F238E27FC236}">
                <a16:creationId xmlns:a16="http://schemas.microsoft.com/office/drawing/2014/main" id="{2942025E-93CC-4076-946A-A553C7D49C8B}"/>
              </a:ext>
            </a:extLst>
          </p:cNvPr>
          <p:cNvPicPr>
            <a:picLocks noChangeAspect="1"/>
          </p:cNvPicPr>
          <p:nvPr/>
        </p:nvPicPr>
        <p:blipFill>
          <a:blip r:embed="rId4"/>
          <a:stretch>
            <a:fillRect/>
          </a:stretch>
        </p:blipFill>
        <p:spPr>
          <a:xfrm>
            <a:off x="5398534" y="2207424"/>
            <a:ext cx="5577463" cy="769669"/>
          </a:xfrm>
          <a:prstGeom prst="rect">
            <a:avLst/>
          </a:prstGeom>
        </p:spPr>
      </p:pic>
      <p:sp>
        <p:nvSpPr>
          <p:cNvPr id="8" name="Rectangle 7">
            <a:extLst>
              <a:ext uri="{FF2B5EF4-FFF2-40B4-BE49-F238E27FC236}">
                <a16:creationId xmlns:a16="http://schemas.microsoft.com/office/drawing/2014/main" id="{7C991887-EC01-43E7-9746-8EBFC6389737}"/>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2324115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7E5FA23-B440-46D5-B52C-E1A9F287EDC4}"/>
              </a:ext>
            </a:extLst>
          </p:cNvPr>
          <p:cNvSpPr>
            <a:spLocks noGrp="1"/>
          </p:cNvSpPr>
          <p:nvPr>
            <p:ph type="dt" sz="half" idx="10"/>
          </p:nvPr>
        </p:nvSpPr>
        <p:spPr/>
        <p:txBody>
          <a:bodyPr/>
          <a:lstStyle/>
          <a:p>
            <a:fld id="{9B7A88C8-5048-4661-946A-774203A348F5}" type="datetime1">
              <a:rPr lang="en-GB" smtClean="0"/>
              <a:t>24/05/2022</a:t>
            </a:fld>
            <a:endParaRPr lang="de-DE"/>
          </a:p>
        </p:txBody>
      </p:sp>
      <p:sp>
        <p:nvSpPr>
          <p:cNvPr id="5" name="Foliennummernplatzhalter 4">
            <a:extLst>
              <a:ext uri="{FF2B5EF4-FFF2-40B4-BE49-F238E27FC236}">
                <a16:creationId xmlns:a16="http://schemas.microsoft.com/office/drawing/2014/main" id="{C2D44243-7481-40E5-A735-FADFF93AC5C7}"/>
              </a:ext>
            </a:extLst>
          </p:cNvPr>
          <p:cNvSpPr>
            <a:spLocks noGrp="1"/>
          </p:cNvSpPr>
          <p:nvPr>
            <p:ph type="sldNum" sz="quarter" idx="11"/>
          </p:nvPr>
        </p:nvSpPr>
        <p:spPr/>
        <p:txBody>
          <a:bodyPr/>
          <a:lstStyle/>
          <a:p>
            <a:fld id="{CD13C9F6-DA1F-4969-8B21-2E803A8A69C8}" type="slidenum">
              <a:rPr lang="de-DE" smtClean="0"/>
              <a:t>14</a:t>
            </a:fld>
            <a:endParaRPr lang="de-DE" dirty="0"/>
          </a:p>
        </p:txBody>
      </p:sp>
      <p:sp>
        <p:nvSpPr>
          <p:cNvPr id="6" name="Rechteck 5">
            <a:extLst>
              <a:ext uri="{FF2B5EF4-FFF2-40B4-BE49-F238E27FC236}">
                <a16:creationId xmlns:a16="http://schemas.microsoft.com/office/drawing/2014/main" id="{47E1ED5F-8665-4E02-B7CA-03D5FF746A79}"/>
              </a:ext>
            </a:extLst>
          </p:cNvPr>
          <p:cNvSpPr/>
          <p:nvPr/>
        </p:nvSpPr>
        <p:spPr>
          <a:xfrm>
            <a:off x="838201" y="3380514"/>
            <a:ext cx="3282862" cy="1068310"/>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a:solidFill>
                  <a:srgbClr val="034EA8"/>
                </a:solidFill>
              </a:rPr>
              <a:t>Non-Energy Benefits</a:t>
            </a:r>
          </a:p>
        </p:txBody>
      </p:sp>
      <p:sp>
        <p:nvSpPr>
          <p:cNvPr id="8" name="Rechteck 7">
            <a:extLst>
              <a:ext uri="{FF2B5EF4-FFF2-40B4-BE49-F238E27FC236}">
                <a16:creationId xmlns:a16="http://schemas.microsoft.com/office/drawing/2014/main" id="{3312C62D-8576-4F96-A129-79C447B92EC7}"/>
              </a:ext>
            </a:extLst>
          </p:cNvPr>
          <p:cNvSpPr/>
          <p:nvPr/>
        </p:nvSpPr>
        <p:spPr>
          <a:xfrm>
            <a:off x="838201" y="4521247"/>
            <a:ext cx="3282862" cy="931883"/>
          </a:xfrm>
          <a:prstGeom prst="rect">
            <a:avLst/>
          </a:prstGeom>
          <a:noFill/>
          <a:ln w="38100">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a:solidFill>
                  <a:srgbClr val="034EA8"/>
                </a:solidFill>
              </a:rPr>
              <a:t>Energy Benefits</a:t>
            </a:r>
          </a:p>
        </p:txBody>
      </p:sp>
      <p:sp>
        <p:nvSpPr>
          <p:cNvPr id="9" name="Rechteck 8">
            <a:extLst>
              <a:ext uri="{FF2B5EF4-FFF2-40B4-BE49-F238E27FC236}">
                <a16:creationId xmlns:a16="http://schemas.microsoft.com/office/drawing/2014/main" id="{5A3C9BBC-6715-441D-B856-2804920C1F89}"/>
              </a:ext>
            </a:extLst>
          </p:cNvPr>
          <p:cNvSpPr/>
          <p:nvPr/>
        </p:nvSpPr>
        <p:spPr>
          <a:xfrm>
            <a:off x="838200" y="2159666"/>
            <a:ext cx="3282864" cy="1068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b="1" dirty="0"/>
              <a:t>Multiple Benefits </a:t>
            </a:r>
            <a:r>
              <a:rPr lang="de-DE" sz="2000" b="1" dirty="0" err="1"/>
              <a:t>of</a:t>
            </a:r>
            <a:r>
              <a:rPr lang="de-DE" sz="2000" b="1" dirty="0"/>
              <a:t> an Energy Efficiency </a:t>
            </a:r>
            <a:r>
              <a:rPr lang="de-DE" sz="2000" b="1" dirty="0" err="1"/>
              <a:t>measure</a:t>
            </a:r>
            <a:r>
              <a:rPr lang="de-DE" sz="2000" b="1" dirty="0"/>
              <a:t> (EEM)</a:t>
            </a:r>
          </a:p>
        </p:txBody>
      </p:sp>
      <p:sp>
        <p:nvSpPr>
          <p:cNvPr id="10" name="Rechteck 9">
            <a:extLst>
              <a:ext uri="{FF2B5EF4-FFF2-40B4-BE49-F238E27FC236}">
                <a16:creationId xmlns:a16="http://schemas.microsoft.com/office/drawing/2014/main" id="{808E7160-565F-4CEB-9C31-00142EB2D3C5}"/>
              </a:ext>
            </a:extLst>
          </p:cNvPr>
          <p:cNvSpPr/>
          <p:nvPr/>
        </p:nvSpPr>
        <p:spPr>
          <a:xfrm>
            <a:off x="4260203" y="3380514"/>
            <a:ext cx="5374364" cy="1068310"/>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err="1">
                <a:solidFill>
                  <a:srgbClr val="034EA8"/>
                </a:solidFill>
              </a:rPr>
              <a:t>Less</a:t>
            </a:r>
            <a:r>
              <a:rPr lang="de-DE" sz="2000" dirty="0">
                <a:solidFill>
                  <a:srgbClr val="034EA8"/>
                </a:solidFill>
              </a:rPr>
              <a:t> </a:t>
            </a:r>
            <a:r>
              <a:rPr lang="de-DE" sz="2000" dirty="0" err="1">
                <a:solidFill>
                  <a:srgbClr val="034EA8"/>
                </a:solidFill>
              </a:rPr>
              <a:t>maintenance</a:t>
            </a:r>
            <a:endParaRPr lang="de-DE" sz="2000" dirty="0">
              <a:solidFill>
                <a:srgbClr val="034EA8"/>
              </a:solidFill>
            </a:endParaRPr>
          </a:p>
          <a:p>
            <a:pPr algn="ctr"/>
            <a:r>
              <a:rPr lang="de-DE" sz="2000" dirty="0" err="1">
                <a:solidFill>
                  <a:srgbClr val="034EA8"/>
                </a:solidFill>
              </a:rPr>
              <a:t>Better</a:t>
            </a:r>
            <a:r>
              <a:rPr lang="de-DE" sz="2000" dirty="0">
                <a:solidFill>
                  <a:srgbClr val="034EA8"/>
                </a:solidFill>
              </a:rPr>
              <a:t> </a:t>
            </a:r>
            <a:r>
              <a:rPr lang="de-DE" sz="2000" dirty="0" err="1">
                <a:solidFill>
                  <a:srgbClr val="034EA8"/>
                </a:solidFill>
              </a:rPr>
              <a:t>comfort</a:t>
            </a:r>
            <a:r>
              <a:rPr lang="de-DE" sz="2000" dirty="0">
                <a:solidFill>
                  <a:srgbClr val="034EA8"/>
                </a:solidFill>
              </a:rPr>
              <a:t>/ </a:t>
            </a:r>
            <a:r>
              <a:rPr lang="de-DE" sz="2000" dirty="0" err="1">
                <a:solidFill>
                  <a:srgbClr val="034EA8"/>
                </a:solidFill>
              </a:rPr>
              <a:t>work</a:t>
            </a:r>
            <a:r>
              <a:rPr lang="de-DE" sz="2000" dirty="0">
                <a:solidFill>
                  <a:srgbClr val="034EA8"/>
                </a:solidFill>
              </a:rPr>
              <a:t> </a:t>
            </a:r>
            <a:r>
              <a:rPr lang="de-DE" sz="2000" dirty="0" err="1">
                <a:solidFill>
                  <a:srgbClr val="034EA8"/>
                </a:solidFill>
              </a:rPr>
              <a:t>environment</a:t>
            </a:r>
            <a:endParaRPr lang="de-DE" sz="2000" dirty="0">
              <a:solidFill>
                <a:srgbClr val="034EA8"/>
              </a:solidFill>
            </a:endParaRPr>
          </a:p>
        </p:txBody>
      </p:sp>
      <p:sp>
        <p:nvSpPr>
          <p:cNvPr id="11" name="Rechteck 10">
            <a:extLst>
              <a:ext uri="{FF2B5EF4-FFF2-40B4-BE49-F238E27FC236}">
                <a16:creationId xmlns:a16="http://schemas.microsoft.com/office/drawing/2014/main" id="{0ED67F7C-6282-4145-8539-48E25354EE8B}"/>
              </a:ext>
            </a:extLst>
          </p:cNvPr>
          <p:cNvSpPr/>
          <p:nvPr/>
        </p:nvSpPr>
        <p:spPr>
          <a:xfrm>
            <a:off x="4260203" y="4521247"/>
            <a:ext cx="5374364" cy="931883"/>
          </a:xfrm>
          <a:prstGeom prst="rect">
            <a:avLst/>
          </a:prstGeom>
          <a:noFill/>
          <a:ln w="38100">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err="1">
                <a:solidFill>
                  <a:srgbClr val="034EA8"/>
                </a:solidFill>
              </a:rPr>
              <a:t>Electricity</a:t>
            </a:r>
            <a:r>
              <a:rPr lang="de-DE" sz="2000" dirty="0">
                <a:solidFill>
                  <a:srgbClr val="034EA8"/>
                </a:solidFill>
              </a:rPr>
              <a:t> </a:t>
            </a:r>
            <a:r>
              <a:rPr lang="de-DE" sz="2000" dirty="0" err="1">
                <a:solidFill>
                  <a:srgbClr val="034EA8"/>
                </a:solidFill>
              </a:rPr>
              <a:t>cost</a:t>
            </a:r>
            <a:r>
              <a:rPr lang="de-DE" sz="2000" dirty="0">
                <a:solidFill>
                  <a:srgbClr val="034EA8"/>
                </a:solidFill>
              </a:rPr>
              <a:t> </a:t>
            </a:r>
            <a:r>
              <a:rPr lang="de-DE" sz="2000" dirty="0" err="1">
                <a:solidFill>
                  <a:srgbClr val="034EA8"/>
                </a:solidFill>
              </a:rPr>
              <a:t>savings</a:t>
            </a:r>
            <a:endParaRPr lang="de-DE" sz="2000" dirty="0">
              <a:solidFill>
                <a:srgbClr val="034EA8"/>
              </a:solidFill>
            </a:endParaRPr>
          </a:p>
        </p:txBody>
      </p:sp>
      <p:sp>
        <p:nvSpPr>
          <p:cNvPr id="12" name="Rechteck 11">
            <a:extLst>
              <a:ext uri="{FF2B5EF4-FFF2-40B4-BE49-F238E27FC236}">
                <a16:creationId xmlns:a16="http://schemas.microsoft.com/office/drawing/2014/main" id="{C3A49F67-441B-4A7A-9EEB-3FC3439987AD}"/>
              </a:ext>
            </a:extLst>
          </p:cNvPr>
          <p:cNvSpPr/>
          <p:nvPr/>
        </p:nvSpPr>
        <p:spPr>
          <a:xfrm>
            <a:off x="4260204" y="2159666"/>
            <a:ext cx="5374364" cy="1068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b="1" dirty="0" err="1"/>
              <a:t>Replacement</a:t>
            </a:r>
            <a:r>
              <a:rPr lang="de-DE" sz="2000" b="1" dirty="0"/>
              <a:t> </a:t>
            </a:r>
            <a:r>
              <a:rPr lang="de-DE" sz="2000" b="1" dirty="0" err="1"/>
              <a:t>of</a:t>
            </a:r>
            <a:r>
              <a:rPr lang="de-DE" sz="2000" b="1" dirty="0"/>
              <a:t> </a:t>
            </a:r>
            <a:r>
              <a:rPr lang="de-DE" sz="2000" b="1" dirty="0" err="1"/>
              <a:t>old</a:t>
            </a:r>
            <a:r>
              <a:rPr lang="de-DE" sz="2000" b="1" dirty="0"/>
              <a:t> T8 </a:t>
            </a:r>
            <a:r>
              <a:rPr lang="de-DE" sz="2000" b="1" dirty="0" err="1"/>
              <a:t>tubes</a:t>
            </a:r>
            <a:r>
              <a:rPr lang="de-DE" sz="2000" b="1" dirty="0"/>
              <a:t> </a:t>
            </a:r>
            <a:r>
              <a:rPr lang="de-DE" sz="2000" b="1" dirty="0" err="1"/>
              <a:t>for</a:t>
            </a:r>
            <a:r>
              <a:rPr lang="de-DE" sz="2000" b="1" dirty="0"/>
              <a:t> LED </a:t>
            </a:r>
            <a:r>
              <a:rPr lang="de-DE" sz="2000" b="1" dirty="0" err="1"/>
              <a:t>lamps</a:t>
            </a:r>
            <a:endParaRPr lang="de-DE" sz="2000" b="1" dirty="0"/>
          </a:p>
        </p:txBody>
      </p:sp>
      <p:sp>
        <p:nvSpPr>
          <p:cNvPr id="13" name="Textfeld 12">
            <a:extLst>
              <a:ext uri="{FF2B5EF4-FFF2-40B4-BE49-F238E27FC236}">
                <a16:creationId xmlns:a16="http://schemas.microsoft.com/office/drawing/2014/main" id="{0CA9CFF7-9943-4362-AF4F-D6E641013749}"/>
              </a:ext>
            </a:extLst>
          </p:cNvPr>
          <p:cNvSpPr txBox="1"/>
          <p:nvPr/>
        </p:nvSpPr>
        <p:spPr>
          <a:xfrm>
            <a:off x="10817217" y="4764250"/>
            <a:ext cx="971741" cy="461665"/>
          </a:xfrm>
          <a:prstGeom prst="rect">
            <a:avLst/>
          </a:prstGeom>
          <a:noFill/>
        </p:spPr>
        <p:txBody>
          <a:bodyPr wrap="none" rtlCol="0">
            <a:spAutoFit/>
          </a:bodyPr>
          <a:lstStyle/>
          <a:p>
            <a:r>
              <a:rPr lang="de-DE" sz="2400" dirty="0"/>
              <a:t>visible</a:t>
            </a:r>
          </a:p>
        </p:txBody>
      </p:sp>
      <p:sp>
        <p:nvSpPr>
          <p:cNvPr id="16" name="Textfeld 15">
            <a:extLst>
              <a:ext uri="{FF2B5EF4-FFF2-40B4-BE49-F238E27FC236}">
                <a16:creationId xmlns:a16="http://schemas.microsoft.com/office/drawing/2014/main" id="{5E9FC195-940E-4B26-8B38-44D18F1A9D28}"/>
              </a:ext>
            </a:extLst>
          </p:cNvPr>
          <p:cNvSpPr txBox="1"/>
          <p:nvPr/>
        </p:nvSpPr>
        <p:spPr>
          <a:xfrm>
            <a:off x="9804977" y="3683836"/>
            <a:ext cx="2323072" cy="461665"/>
          </a:xfrm>
          <a:prstGeom prst="rect">
            <a:avLst/>
          </a:prstGeom>
          <a:noFill/>
        </p:spPr>
        <p:txBody>
          <a:bodyPr wrap="none" rtlCol="0">
            <a:spAutoFit/>
          </a:bodyPr>
          <a:lstStyle/>
          <a:p>
            <a:r>
              <a:rPr lang="de-DE" sz="2400" dirty="0" err="1"/>
              <a:t>often</a:t>
            </a:r>
            <a:r>
              <a:rPr lang="de-DE" sz="2400" dirty="0"/>
              <a:t> </a:t>
            </a:r>
            <a:r>
              <a:rPr lang="de-DE" sz="2400" dirty="0" err="1"/>
              <a:t>overlooked</a:t>
            </a:r>
            <a:endParaRPr lang="de-DE" sz="2400" dirty="0"/>
          </a:p>
        </p:txBody>
      </p:sp>
      <p:sp>
        <p:nvSpPr>
          <p:cNvPr id="14" name="Titel 1">
            <a:extLst>
              <a:ext uri="{FF2B5EF4-FFF2-40B4-BE49-F238E27FC236}">
                <a16:creationId xmlns:a16="http://schemas.microsoft.com/office/drawing/2014/main" id="{30F223BC-07A1-4DD2-A4A5-E462FD2C0BE6}"/>
              </a:ext>
            </a:extLst>
          </p:cNvPr>
          <p:cNvSpPr>
            <a:spLocks noGrp="1"/>
          </p:cNvSpPr>
          <p:nvPr>
            <p:ph type="title"/>
          </p:nvPr>
        </p:nvSpPr>
        <p:spPr>
          <a:xfrm>
            <a:off x="838200" y="1253017"/>
            <a:ext cx="10515600" cy="572608"/>
          </a:xfrm>
        </p:spPr>
        <p:txBody>
          <a:bodyPr/>
          <a:lstStyle/>
          <a:p>
            <a:r>
              <a:rPr lang="de-DE" dirty="0" err="1"/>
              <a:t>Example</a:t>
            </a:r>
            <a:r>
              <a:rPr lang="de-DE" dirty="0"/>
              <a:t> </a:t>
            </a:r>
            <a:r>
              <a:rPr lang="de-DE" dirty="0" err="1"/>
              <a:t>of</a:t>
            </a:r>
            <a:r>
              <a:rPr lang="de-DE" dirty="0"/>
              <a:t> Multiple Benefits</a:t>
            </a:r>
          </a:p>
        </p:txBody>
      </p:sp>
      <p:pic>
        <p:nvPicPr>
          <p:cNvPr id="3" name="Grafik 2" descr="Auge mit einfarbiger Füllung">
            <a:extLst>
              <a:ext uri="{FF2B5EF4-FFF2-40B4-BE49-F238E27FC236}">
                <a16:creationId xmlns:a16="http://schemas.microsoft.com/office/drawing/2014/main" id="{678F8224-9722-492C-93A7-8F678271DD1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816203" y="4559949"/>
            <a:ext cx="914400" cy="914400"/>
          </a:xfrm>
          <a:prstGeom prst="rect">
            <a:avLst/>
          </a:prstGeom>
        </p:spPr>
      </p:pic>
      <p:sp>
        <p:nvSpPr>
          <p:cNvPr id="7" name="Geschweifte Klammer links 6">
            <a:extLst>
              <a:ext uri="{FF2B5EF4-FFF2-40B4-BE49-F238E27FC236}">
                <a16:creationId xmlns:a16="http://schemas.microsoft.com/office/drawing/2014/main" id="{EF1CE813-6CD3-467A-A2CA-880E9566A42B}"/>
              </a:ext>
            </a:extLst>
          </p:cNvPr>
          <p:cNvSpPr/>
          <p:nvPr/>
        </p:nvSpPr>
        <p:spPr>
          <a:xfrm>
            <a:off x="363255" y="3380514"/>
            <a:ext cx="225468" cy="207261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5" name="Rectangle 14">
            <a:extLst>
              <a:ext uri="{FF2B5EF4-FFF2-40B4-BE49-F238E27FC236}">
                <a16:creationId xmlns:a16="http://schemas.microsoft.com/office/drawing/2014/main" id="{C29253B2-7F84-49ED-BF8E-D24A1C12AA83}"/>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1659187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F848BD-5DFD-4024-9F40-11E9805B29F9}"/>
              </a:ext>
            </a:extLst>
          </p:cNvPr>
          <p:cNvSpPr>
            <a:spLocks noGrp="1"/>
          </p:cNvSpPr>
          <p:nvPr>
            <p:ph type="title"/>
          </p:nvPr>
        </p:nvSpPr>
        <p:spPr/>
        <p:txBody>
          <a:bodyPr>
            <a:normAutofit fontScale="90000"/>
          </a:bodyPr>
          <a:lstStyle/>
          <a:p>
            <a:r>
              <a:rPr lang="en-GB" noProof="0" dirty="0"/>
              <a:t>Do you consider Non-Energy Benefits (NEB) </a:t>
            </a:r>
            <a:br>
              <a:rPr lang="en-GB" noProof="0" dirty="0"/>
            </a:br>
            <a:r>
              <a:rPr lang="en-GB" noProof="0" dirty="0"/>
              <a:t>in Energy Efficiency investments? (Swiss study, N=279)</a:t>
            </a:r>
            <a:br>
              <a:rPr lang="en-GB" noProof="0" dirty="0"/>
            </a:br>
            <a:endParaRPr lang="en-GB" noProof="0" dirty="0"/>
          </a:p>
        </p:txBody>
      </p:sp>
      <p:graphicFrame>
        <p:nvGraphicFramePr>
          <p:cNvPr id="8" name="Inhaltsplatzhalter 7">
            <a:extLst>
              <a:ext uri="{FF2B5EF4-FFF2-40B4-BE49-F238E27FC236}">
                <a16:creationId xmlns:a16="http://schemas.microsoft.com/office/drawing/2014/main" id="{D688612F-FEF1-4EA1-A807-B89B143879F2}"/>
              </a:ext>
            </a:extLst>
          </p:cNvPr>
          <p:cNvGraphicFramePr>
            <a:graphicFrameLocks noGrp="1"/>
          </p:cNvGraphicFramePr>
          <p:nvPr>
            <p:ph idx="1"/>
            <p:extLst>
              <p:ext uri="{D42A27DB-BD31-4B8C-83A1-F6EECF244321}">
                <p14:modId xmlns:p14="http://schemas.microsoft.com/office/powerpoint/2010/main" val="3656372498"/>
              </p:ext>
            </p:extLst>
          </p:nvPr>
        </p:nvGraphicFramePr>
        <p:xfrm>
          <a:off x="3186298" y="1673233"/>
          <a:ext cx="8449235" cy="4623663"/>
        </p:xfrm>
        <a:graphic>
          <a:graphicData uri="http://schemas.openxmlformats.org/drawingml/2006/chart">
            <c:chart xmlns:c="http://schemas.openxmlformats.org/drawingml/2006/chart" xmlns:r="http://schemas.openxmlformats.org/officeDocument/2006/relationships" r:id="rId3"/>
          </a:graphicData>
        </a:graphic>
      </p:graphicFrame>
      <p:sp>
        <p:nvSpPr>
          <p:cNvPr id="4" name="Datumsplatzhalter 3">
            <a:extLst>
              <a:ext uri="{FF2B5EF4-FFF2-40B4-BE49-F238E27FC236}">
                <a16:creationId xmlns:a16="http://schemas.microsoft.com/office/drawing/2014/main" id="{9813BB08-1C2D-48EE-9417-3E23C13E07D5}"/>
              </a:ext>
            </a:extLst>
          </p:cNvPr>
          <p:cNvSpPr>
            <a:spLocks noGrp="1"/>
          </p:cNvSpPr>
          <p:nvPr>
            <p:ph type="dt" sz="half" idx="10"/>
          </p:nvPr>
        </p:nvSpPr>
        <p:spPr/>
        <p:txBody>
          <a:bodyPr/>
          <a:lstStyle/>
          <a:p>
            <a:fld id="{1843379C-6052-4506-B783-F148D3E215F0}" type="datetime1">
              <a:rPr lang="en-GB" smtClean="0"/>
              <a:t>24/05/2022</a:t>
            </a:fld>
            <a:endParaRPr lang="de-DE"/>
          </a:p>
        </p:txBody>
      </p:sp>
      <p:sp>
        <p:nvSpPr>
          <p:cNvPr id="5" name="Foliennummernplatzhalter 4">
            <a:extLst>
              <a:ext uri="{FF2B5EF4-FFF2-40B4-BE49-F238E27FC236}">
                <a16:creationId xmlns:a16="http://schemas.microsoft.com/office/drawing/2014/main" id="{27C2DF13-4B95-4996-9000-6ACE523DF14A}"/>
              </a:ext>
            </a:extLst>
          </p:cNvPr>
          <p:cNvSpPr>
            <a:spLocks noGrp="1"/>
          </p:cNvSpPr>
          <p:nvPr>
            <p:ph type="sldNum" sz="quarter" idx="11"/>
          </p:nvPr>
        </p:nvSpPr>
        <p:spPr/>
        <p:txBody>
          <a:bodyPr/>
          <a:lstStyle/>
          <a:p>
            <a:fld id="{CD13C9F6-DA1F-4969-8B21-2E803A8A69C8}" type="slidenum">
              <a:rPr lang="de-DE" smtClean="0"/>
              <a:t>15</a:t>
            </a:fld>
            <a:endParaRPr lang="de-DE" dirty="0"/>
          </a:p>
        </p:txBody>
      </p:sp>
      <p:sp>
        <p:nvSpPr>
          <p:cNvPr id="6" name="Textfeld 5">
            <a:extLst>
              <a:ext uri="{FF2B5EF4-FFF2-40B4-BE49-F238E27FC236}">
                <a16:creationId xmlns:a16="http://schemas.microsoft.com/office/drawing/2014/main" id="{2293FDDA-3141-4F94-B330-09A84FEBE540}"/>
              </a:ext>
            </a:extLst>
          </p:cNvPr>
          <p:cNvSpPr txBox="1"/>
          <p:nvPr/>
        </p:nvSpPr>
        <p:spPr>
          <a:xfrm>
            <a:off x="4181160" y="6424514"/>
            <a:ext cx="6253635" cy="246221"/>
          </a:xfrm>
          <a:prstGeom prst="rect">
            <a:avLst/>
          </a:prstGeom>
          <a:noFill/>
        </p:spPr>
        <p:txBody>
          <a:bodyPr wrap="none" rtlCol="0">
            <a:spAutoFit/>
          </a:bodyPr>
          <a:lstStyle/>
          <a:p>
            <a:r>
              <a:rPr lang="de-DE" sz="1000" dirty="0">
                <a:latin typeface="Noto Sans" panose="020B0502040504020204" pitchFamily="34" charset="0"/>
                <a:ea typeface="Noto Sans" panose="020B0502040504020204" pitchFamily="34" charset="0"/>
                <a:cs typeface="Noto Sans" panose="020B0502040504020204" pitchFamily="34" charset="0"/>
              </a:rPr>
              <a:t>Source: </a:t>
            </a:r>
            <a:r>
              <a:rPr lang="en-US" sz="1000" b="0" i="0" u="none" strike="noStrike" baseline="0" dirty="0">
                <a:latin typeface="Noto Sans" panose="020B0502040504020204" pitchFamily="34" charset="0"/>
                <a:ea typeface="Noto Sans" panose="020B0502040504020204" pitchFamily="34" charset="0"/>
                <a:cs typeface="Noto Sans" panose="020B0502040504020204" pitchFamily="34" charset="0"/>
              </a:rPr>
              <a:t>Management as a Key Driver of Energy Performance – Final Report, 15 November 2017 (p 91)</a:t>
            </a:r>
          </a:p>
        </p:txBody>
      </p:sp>
      <p:sp>
        <p:nvSpPr>
          <p:cNvPr id="7" name="Textfeld 6">
            <a:extLst>
              <a:ext uri="{FF2B5EF4-FFF2-40B4-BE49-F238E27FC236}">
                <a16:creationId xmlns:a16="http://schemas.microsoft.com/office/drawing/2014/main" id="{3D4E3F8C-C141-4F2B-82A0-765A5ACA85F8}"/>
              </a:ext>
            </a:extLst>
          </p:cNvPr>
          <p:cNvSpPr txBox="1"/>
          <p:nvPr/>
        </p:nvSpPr>
        <p:spPr>
          <a:xfrm>
            <a:off x="838200" y="4476703"/>
            <a:ext cx="4025900" cy="2123658"/>
          </a:xfrm>
          <a:prstGeom prst="rect">
            <a:avLst/>
          </a:prstGeom>
          <a:noFill/>
        </p:spPr>
        <p:txBody>
          <a:bodyPr wrap="square" rtlCol="0">
            <a:spAutoFit/>
          </a:bodyPr>
          <a:lstStyle/>
          <a:p>
            <a:r>
              <a:rPr lang="en-US" sz="2600" dirty="0">
                <a:latin typeface="Noto Sans" panose="020B0502040504020204" pitchFamily="34" charset="0"/>
                <a:ea typeface="Noto Sans" panose="020B0502040504020204" pitchFamily="34" charset="0"/>
                <a:cs typeface="Noto Sans" panose="020B0502040504020204" pitchFamily="34" charset="0"/>
              </a:rPr>
              <a:t>56% of the responding SMEs do not consider NEB at all, very rarely, or only sometimes</a:t>
            </a:r>
          </a:p>
          <a:p>
            <a:endParaRPr lang="en-US" sz="2800" b="0" i="0" u="none" strike="noStrike" baseline="0" dirty="0">
              <a:latin typeface="Noto Sans" panose="020B0502040504020204" pitchFamily="34" charset="0"/>
              <a:ea typeface="Noto Sans" panose="020B0502040504020204" pitchFamily="34" charset="0"/>
              <a:cs typeface="Noto Sans" panose="020B0502040504020204" pitchFamily="34" charset="0"/>
            </a:endParaRPr>
          </a:p>
        </p:txBody>
      </p:sp>
      <p:sp>
        <p:nvSpPr>
          <p:cNvPr id="9" name="Rectangle 8">
            <a:extLst>
              <a:ext uri="{FF2B5EF4-FFF2-40B4-BE49-F238E27FC236}">
                <a16:creationId xmlns:a16="http://schemas.microsoft.com/office/drawing/2014/main" id="{31B0B915-3E4F-40F5-BAA5-CB93F253D0FE}"/>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705452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CA5825-C053-4B77-8F53-AFD98BF78D76}"/>
              </a:ext>
            </a:extLst>
          </p:cNvPr>
          <p:cNvSpPr>
            <a:spLocks noGrp="1"/>
          </p:cNvSpPr>
          <p:nvPr>
            <p:ph type="title"/>
          </p:nvPr>
        </p:nvSpPr>
        <p:spPr>
          <a:xfrm>
            <a:off x="838200" y="1318316"/>
            <a:ext cx="10515600" cy="572608"/>
          </a:xfrm>
        </p:spPr>
        <p:txBody>
          <a:bodyPr/>
          <a:lstStyle/>
          <a:p>
            <a:r>
              <a:rPr lang="en-GB" noProof="0" dirty="0"/>
              <a:t>Internal competition for capital in the company</a:t>
            </a:r>
            <a:endParaRPr lang="de-DE" dirty="0"/>
          </a:p>
        </p:txBody>
      </p:sp>
      <p:sp>
        <p:nvSpPr>
          <p:cNvPr id="3" name="Datumsplatzhalter 2">
            <a:extLst>
              <a:ext uri="{FF2B5EF4-FFF2-40B4-BE49-F238E27FC236}">
                <a16:creationId xmlns:a16="http://schemas.microsoft.com/office/drawing/2014/main" id="{E1367F38-B191-4FD0-A829-D54151EF9FB4}"/>
              </a:ext>
            </a:extLst>
          </p:cNvPr>
          <p:cNvSpPr>
            <a:spLocks noGrp="1"/>
          </p:cNvSpPr>
          <p:nvPr>
            <p:ph type="dt" sz="half" idx="10"/>
          </p:nvPr>
        </p:nvSpPr>
        <p:spPr/>
        <p:txBody>
          <a:bodyPr/>
          <a:lstStyle/>
          <a:p>
            <a:fld id="{F8E760BF-588A-4742-8416-FCCC57630FE0}" type="datetime1">
              <a:rPr lang="en-GB" smtClean="0"/>
              <a:t>24/05/2022</a:t>
            </a:fld>
            <a:endParaRPr lang="de-DE" dirty="0"/>
          </a:p>
        </p:txBody>
      </p:sp>
      <p:sp>
        <p:nvSpPr>
          <p:cNvPr id="4" name="Foliennummernplatzhalter 3">
            <a:extLst>
              <a:ext uri="{FF2B5EF4-FFF2-40B4-BE49-F238E27FC236}">
                <a16:creationId xmlns:a16="http://schemas.microsoft.com/office/drawing/2014/main" id="{CBAFB18B-A9E1-4D6B-9426-FE6D8F92A6D7}"/>
              </a:ext>
            </a:extLst>
          </p:cNvPr>
          <p:cNvSpPr>
            <a:spLocks noGrp="1"/>
          </p:cNvSpPr>
          <p:nvPr>
            <p:ph type="sldNum" sz="quarter" idx="11"/>
          </p:nvPr>
        </p:nvSpPr>
        <p:spPr/>
        <p:txBody>
          <a:bodyPr/>
          <a:lstStyle/>
          <a:p>
            <a:fld id="{CD13C9F6-DA1F-4969-8B21-2E803A8A69C8}" type="slidenum">
              <a:rPr lang="de-DE" smtClean="0"/>
              <a:pPr/>
              <a:t>16</a:t>
            </a:fld>
            <a:endParaRPr lang="de-DE" dirty="0"/>
          </a:p>
        </p:txBody>
      </p:sp>
      <p:sp>
        <p:nvSpPr>
          <p:cNvPr id="16" name="Textfeld 15">
            <a:extLst>
              <a:ext uri="{FF2B5EF4-FFF2-40B4-BE49-F238E27FC236}">
                <a16:creationId xmlns:a16="http://schemas.microsoft.com/office/drawing/2014/main" id="{7C223A52-4B48-4C9C-9092-77726E1A78AE}"/>
              </a:ext>
            </a:extLst>
          </p:cNvPr>
          <p:cNvSpPr txBox="1"/>
          <p:nvPr/>
        </p:nvSpPr>
        <p:spPr>
          <a:xfrm>
            <a:off x="6527261" y="6484657"/>
            <a:ext cx="4512774" cy="246221"/>
          </a:xfrm>
          <a:prstGeom prst="rect">
            <a:avLst/>
          </a:prstGeom>
          <a:noFill/>
        </p:spPr>
        <p:txBody>
          <a:bodyPr wrap="none" rtlCol="0">
            <a:spAutoFit/>
          </a:bodyPr>
          <a:lstStyle/>
          <a:p>
            <a:r>
              <a:rPr lang="de-DE" sz="1000" dirty="0">
                <a:latin typeface="Noto Sans" panose="020B0502040504020204" pitchFamily="34" charset="0"/>
                <a:ea typeface="Noto Sans" panose="020B0502040504020204" pitchFamily="34" charset="0"/>
                <a:cs typeface="Noto Sans" panose="020B0502040504020204" pitchFamily="34" charset="0"/>
              </a:rPr>
              <a:t>Source: https://www.mbenefits.eu/about-the-project/project-summary/</a:t>
            </a:r>
          </a:p>
        </p:txBody>
      </p:sp>
      <p:pic>
        <p:nvPicPr>
          <p:cNvPr id="19" name="Grafik 18" descr="Gewichte ungleich mit einfarbiger Füllung">
            <a:extLst>
              <a:ext uri="{FF2B5EF4-FFF2-40B4-BE49-F238E27FC236}">
                <a16:creationId xmlns:a16="http://schemas.microsoft.com/office/drawing/2014/main" id="{C183D9CD-60AB-4D71-AF6E-2A8AE839B4F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948560" y="3853446"/>
            <a:ext cx="914400" cy="914400"/>
          </a:xfrm>
          <a:prstGeom prst="rect">
            <a:avLst/>
          </a:prstGeom>
        </p:spPr>
      </p:pic>
      <p:sp>
        <p:nvSpPr>
          <p:cNvPr id="20" name="Textplatzhalter 4">
            <a:extLst>
              <a:ext uri="{FF2B5EF4-FFF2-40B4-BE49-F238E27FC236}">
                <a16:creationId xmlns:a16="http://schemas.microsoft.com/office/drawing/2014/main" id="{48AD00F8-0321-4009-8F06-A86F4026459C}"/>
              </a:ext>
            </a:extLst>
          </p:cNvPr>
          <p:cNvSpPr>
            <a:spLocks noGrp="1"/>
          </p:cNvSpPr>
          <p:nvPr>
            <p:ph type="body" sz="quarter" idx="22"/>
          </p:nvPr>
        </p:nvSpPr>
        <p:spPr>
          <a:xfrm>
            <a:off x="824790" y="2714713"/>
            <a:ext cx="4957763" cy="2743686"/>
          </a:xfrm>
          <a:ln>
            <a:solidFill>
              <a:srgbClr val="034EA8"/>
            </a:solidFill>
          </a:ln>
        </p:spPr>
        <p:txBody>
          <a:bodyPr tIns="216000">
            <a:normAutofit/>
          </a:bodyPr>
          <a:lstStyle/>
          <a:p>
            <a:pPr marL="285750" indent="-285750">
              <a:buFont typeface="Arial" panose="020B0604020202020204" pitchFamily="34" charset="0"/>
              <a:buChar char="•"/>
            </a:pP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take</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various</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factors</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into</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account</a:t>
            </a:r>
            <a:endPar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a:p>
            <a:pPr marL="285750" indent="-285750">
              <a:buFont typeface="Arial" panose="020B0604020202020204" pitchFamily="34" charset="0"/>
              <a:buChar char="•"/>
            </a:pP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are</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based</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on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strategic</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priorities</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and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values</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assessing</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the</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risks</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involved</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and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the</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anticipated</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benefits</a:t>
            </a:r>
            <a:endPar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1" name="Textplatzhalter 5">
            <a:extLst>
              <a:ext uri="{FF2B5EF4-FFF2-40B4-BE49-F238E27FC236}">
                <a16:creationId xmlns:a16="http://schemas.microsoft.com/office/drawing/2014/main" id="{6FC2D236-C83E-46B0-B3ED-9298E092A524}"/>
              </a:ext>
            </a:extLst>
          </p:cNvPr>
          <p:cNvSpPr>
            <a:spLocks noGrp="1"/>
          </p:cNvSpPr>
          <p:nvPr>
            <p:ph type="body" sz="quarter" idx="23"/>
          </p:nvPr>
        </p:nvSpPr>
        <p:spPr>
          <a:xfrm>
            <a:off x="7028967" y="3613868"/>
            <a:ext cx="4705833" cy="2131366"/>
          </a:xfrm>
          <a:ln>
            <a:solidFill>
              <a:srgbClr val="034EA8"/>
            </a:solidFill>
          </a:ln>
        </p:spPr>
        <p:txBody>
          <a:bodyPr tIns="216000">
            <a:normAutofit lnSpcReduction="10000"/>
          </a:bodyPr>
          <a:lstStyle/>
          <a:p>
            <a:pPr marL="285750" indent="-285750">
              <a:buFont typeface="Arial" panose="020B0604020202020204" pitchFamily="34" charset="0"/>
              <a:buChar char="•"/>
            </a:pPr>
            <a:r>
              <a:rPr lang="de-DE" sz="2600" dirty="0" err="1">
                <a:solidFill>
                  <a:schemeClr val="tx1"/>
                </a:solidFill>
              </a:rPr>
              <a:t>a</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re</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often</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presented</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as</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 single-</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issue</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problem</a:t>
            </a:r>
            <a:endPar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a:p>
            <a:pPr marL="285750" indent="-285750">
              <a:buFont typeface="Arial" panose="020B0604020202020204" pitchFamily="34" charset="0"/>
              <a:buChar char="•"/>
            </a:pPr>
            <a:r>
              <a:rPr lang="de-DE" sz="2600" dirty="0" err="1">
                <a:solidFill>
                  <a:schemeClr val="tx1"/>
                </a:solidFill>
              </a:rPr>
              <a:t>f</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ocus</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on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payback</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time‘,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which</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is</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often</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not a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strategical</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dirty="0" err="1">
                <a:solidFill>
                  <a:schemeClr val="tx1"/>
                </a:solidFill>
                <a:latin typeface="Noto Sans" panose="020B0502040504020204" pitchFamily="34" charset="0"/>
                <a:ea typeface="Noto Sans" panose="020B0502040504020204" pitchFamily="34" charset="0"/>
                <a:cs typeface="Noto Sans" panose="020B0502040504020204" pitchFamily="34" charset="0"/>
              </a:rPr>
              <a:t>goal</a:t>
            </a:r>
            <a:endParaRPr lang="de-DE"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2" name="Rechteck 21">
            <a:extLst>
              <a:ext uri="{FF2B5EF4-FFF2-40B4-BE49-F238E27FC236}">
                <a16:creationId xmlns:a16="http://schemas.microsoft.com/office/drawing/2014/main" id="{1409FECB-025E-493D-98E8-8E09E831EDA4}"/>
              </a:ext>
            </a:extLst>
          </p:cNvPr>
          <p:cNvSpPr/>
          <p:nvPr/>
        </p:nvSpPr>
        <p:spPr>
          <a:xfrm>
            <a:off x="7028967" y="3128371"/>
            <a:ext cx="4705833" cy="4136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solidFill>
                  <a:schemeClr val="bg1"/>
                </a:solidFill>
              </a:rPr>
              <a:t>Energy </a:t>
            </a:r>
            <a:r>
              <a:rPr lang="de-DE" sz="2800" dirty="0" err="1">
                <a:solidFill>
                  <a:schemeClr val="bg1"/>
                </a:solidFill>
              </a:rPr>
              <a:t>efficiency</a:t>
            </a:r>
            <a:r>
              <a:rPr lang="de-DE" sz="2800" dirty="0">
                <a:solidFill>
                  <a:schemeClr val="bg1"/>
                </a:solidFill>
              </a:rPr>
              <a:t> </a:t>
            </a:r>
            <a:r>
              <a:rPr lang="de-DE" sz="2800" dirty="0" err="1">
                <a:solidFill>
                  <a:schemeClr val="bg1"/>
                </a:solidFill>
              </a:rPr>
              <a:t>measures</a:t>
            </a:r>
            <a:r>
              <a:rPr lang="de-DE" sz="2800" dirty="0">
                <a:solidFill>
                  <a:schemeClr val="bg1"/>
                </a:solidFill>
              </a:rPr>
              <a:t>…</a:t>
            </a:r>
          </a:p>
        </p:txBody>
      </p:sp>
      <p:sp>
        <p:nvSpPr>
          <p:cNvPr id="23" name="Rechteck 22">
            <a:extLst>
              <a:ext uri="{FF2B5EF4-FFF2-40B4-BE49-F238E27FC236}">
                <a16:creationId xmlns:a16="http://schemas.microsoft.com/office/drawing/2014/main" id="{6AC61376-E920-40B2-A34D-15C244A18CF7}"/>
              </a:ext>
            </a:extLst>
          </p:cNvPr>
          <p:cNvSpPr/>
          <p:nvPr/>
        </p:nvSpPr>
        <p:spPr>
          <a:xfrm>
            <a:off x="838200" y="2238689"/>
            <a:ext cx="4957763" cy="4136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solidFill>
                  <a:schemeClr val="bg1"/>
                </a:solidFill>
              </a:rPr>
              <a:t>Investment </a:t>
            </a:r>
            <a:r>
              <a:rPr lang="de-DE" sz="2800" dirty="0" err="1">
                <a:solidFill>
                  <a:schemeClr val="bg1"/>
                </a:solidFill>
              </a:rPr>
              <a:t>decisions</a:t>
            </a:r>
            <a:r>
              <a:rPr lang="de-DE" sz="2800" dirty="0">
                <a:solidFill>
                  <a:schemeClr val="bg1"/>
                </a:solidFill>
              </a:rPr>
              <a:t>…</a:t>
            </a:r>
          </a:p>
        </p:txBody>
      </p:sp>
    </p:spTree>
    <p:extLst>
      <p:ext uri="{BB962C8B-B14F-4D97-AF65-F5344CB8AC3E}">
        <p14:creationId xmlns:p14="http://schemas.microsoft.com/office/powerpoint/2010/main" val="40242894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82D9BC-C9B9-4BCB-B0DE-26A6B0E68B34}"/>
              </a:ext>
            </a:extLst>
          </p:cNvPr>
          <p:cNvSpPr>
            <a:spLocks noGrp="1"/>
          </p:cNvSpPr>
          <p:nvPr>
            <p:ph type="title"/>
          </p:nvPr>
        </p:nvSpPr>
        <p:spPr>
          <a:xfrm>
            <a:off x="838200" y="2002631"/>
            <a:ext cx="10515600" cy="2852737"/>
          </a:xfrm>
        </p:spPr>
        <p:txBody>
          <a:bodyPr>
            <a:noAutofit/>
          </a:bodyPr>
          <a:lstStyle/>
          <a:p>
            <a:r>
              <a:rPr lang="en-GB" sz="4000" noProof="0" dirty="0"/>
              <a:t>How can the </a:t>
            </a:r>
            <a:r>
              <a:rPr lang="en-GB" sz="4400" b="1" noProof="0" dirty="0">
                <a:solidFill>
                  <a:srgbClr val="9499FE"/>
                </a:solidFill>
              </a:rPr>
              <a:t>importance</a:t>
            </a:r>
            <a:r>
              <a:rPr lang="en-GB" sz="4000" noProof="0" dirty="0"/>
              <a:t> of investments in </a:t>
            </a:r>
            <a:r>
              <a:rPr lang="en-GB" sz="4400" b="1" noProof="0" dirty="0">
                <a:solidFill>
                  <a:srgbClr val="9499FE"/>
                </a:solidFill>
              </a:rPr>
              <a:t>Energy Efficiency measures be raised </a:t>
            </a:r>
            <a:r>
              <a:rPr lang="en-GB" sz="4000" noProof="0" dirty="0"/>
              <a:t>so that they are successful compared to other priority investments?</a:t>
            </a:r>
          </a:p>
        </p:txBody>
      </p:sp>
      <p:sp>
        <p:nvSpPr>
          <p:cNvPr id="4" name="Datumsplatzhalter 3">
            <a:extLst>
              <a:ext uri="{FF2B5EF4-FFF2-40B4-BE49-F238E27FC236}">
                <a16:creationId xmlns:a16="http://schemas.microsoft.com/office/drawing/2014/main" id="{6A8BA2F5-07FA-4C0E-B2CD-8F12D7393484}"/>
              </a:ext>
            </a:extLst>
          </p:cNvPr>
          <p:cNvSpPr>
            <a:spLocks noGrp="1"/>
          </p:cNvSpPr>
          <p:nvPr>
            <p:ph type="dt" sz="half" idx="10"/>
          </p:nvPr>
        </p:nvSpPr>
        <p:spPr/>
        <p:txBody>
          <a:bodyPr/>
          <a:lstStyle/>
          <a:p>
            <a:fld id="{6C47AAC9-C827-4687-A589-EB46975025E6}" type="datetime1">
              <a:rPr lang="en-GB" smtClean="0"/>
              <a:t>24/05/2022</a:t>
            </a:fld>
            <a:endParaRPr lang="de-DE"/>
          </a:p>
        </p:txBody>
      </p:sp>
      <p:sp>
        <p:nvSpPr>
          <p:cNvPr id="5" name="Foliennummernplatzhalter 4">
            <a:extLst>
              <a:ext uri="{FF2B5EF4-FFF2-40B4-BE49-F238E27FC236}">
                <a16:creationId xmlns:a16="http://schemas.microsoft.com/office/drawing/2014/main" id="{9BC2C216-2FF5-4BBA-9EAA-0B6AFFAB48DF}"/>
              </a:ext>
            </a:extLst>
          </p:cNvPr>
          <p:cNvSpPr>
            <a:spLocks noGrp="1"/>
          </p:cNvSpPr>
          <p:nvPr>
            <p:ph type="sldNum" sz="quarter" idx="11"/>
          </p:nvPr>
        </p:nvSpPr>
        <p:spPr/>
        <p:txBody>
          <a:bodyPr/>
          <a:lstStyle/>
          <a:p>
            <a:fld id="{CD13C9F6-DA1F-4969-8B21-2E803A8A69C8}" type="slidenum">
              <a:rPr lang="de-DE" smtClean="0"/>
              <a:t>17</a:t>
            </a:fld>
            <a:endParaRPr lang="de-DE" dirty="0"/>
          </a:p>
        </p:txBody>
      </p:sp>
      <p:sp>
        <p:nvSpPr>
          <p:cNvPr id="6" name="Rectangle 5">
            <a:extLst>
              <a:ext uri="{FF2B5EF4-FFF2-40B4-BE49-F238E27FC236}">
                <a16:creationId xmlns:a16="http://schemas.microsoft.com/office/drawing/2014/main" id="{BC84B723-4789-4F18-9219-050BA03A5BE2}"/>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5142975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309D490-A3F8-4DB9-B8DB-3FAC1188538D}"/>
              </a:ext>
            </a:extLst>
          </p:cNvPr>
          <p:cNvSpPr>
            <a:spLocks noGrp="1"/>
          </p:cNvSpPr>
          <p:nvPr>
            <p:ph type="dt" sz="half" idx="10"/>
          </p:nvPr>
        </p:nvSpPr>
        <p:spPr/>
        <p:txBody>
          <a:bodyPr/>
          <a:lstStyle/>
          <a:p>
            <a:fld id="{3D2AEF7E-1F11-44A9-BA25-67326F8E834B}" type="datetime1">
              <a:rPr lang="en-GB" smtClean="0"/>
              <a:t>24/05/2022</a:t>
            </a:fld>
            <a:endParaRPr lang="de-DE"/>
          </a:p>
        </p:txBody>
      </p:sp>
      <p:sp>
        <p:nvSpPr>
          <p:cNvPr id="5" name="Foliennummernplatzhalter 4">
            <a:extLst>
              <a:ext uri="{FF2B5EF4-FFF2-40B4-BE49-F238E27FC236}">
                <a16:creationId xmlns:a16="http://schemas.microsoft.com/office/drawing/2014/main" id="{25F1E0F4-2B80-41FC-A94E-9566BFFC3179}"/>
              </a:ext>
            </a:extLst>
          </p:cNvPr>
          <p:cNvSpPr>
            <a:spLocks noGrp="1"/>
          </p:cNvSpPr>
          <p:nvPr>
            <p:ph type="sldNum" sz="quarter" idx="11"/>
          </p:nvPr>
        </p:nvSpPr>
        <p:spPr/>
        <p:txBody>
          <a:bodyPr/>
          <a:lstStyle/>
          <a:p>
            <a:fld id="{CD13C9F6-DA1F-4969-8B21-2E803A8A69C8}" type="slidenum">
              <a:rPr lang="de-DE" smtClean="0"/>
              <a:t>18</a:t>
            </a:fld>
            <a:endParaRPr lang="de-DE" dirty="0"/>
          </a:p>
        </p:txBody>
      </p:sp>
      <p:grpSp>
        <p:nvGrpSpPr>
          <p:cNvPr id="10" name="Gruppieren 9">
            <a:extLst>
              <a:ext uri="{FF2B5EF4-FFF2-40B4-BE49-F238E27FC236}">
                <a16:creationId xmlns:a16="http://schemas.microsoft.com/office/drawing/2014/main" id="{B2752DCF-0172-4263-AED9-C8BF10795D35}"/>
              </a:ext>
            </a:extLst>
          </p:cNvPr>
          <p:cNvGrpSpPr/>
          <p:nvPr/>
        </p:nvGrpSpPr>
        <p:grpSpPr>
          <a:xfrm>
            <a:off x="135517" y="136525"/>
            <a:ext cx="761950" cy="761950"/>
            <a:chOff x="135517" y="136525"/>
            <a:chExt cx="761950" cy="761950"/>
          </a:xfrm>
        </p:grpSpPr>
        <p:sp>
          <p:nvSpPr>
            <p:cNvPr id="13" name="Ellipse 12">
              <a:extLst>
                <a:ext uri="{FF2B5EF4-FFF2-40B4-BE49-F238E27FC236}">
                  <a16:creationId xmlns:a16="http://schemas.microsoft.com/office/drawing/2014/main" id="{AA3EA6AC-806E-48C9-8703-64BB5708A5AD}"/>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Sprechblase: oval 13">
              <a:extLst>
                <a:ext uri="{FF2B5EF4-FFF2-40B4-BE49-F238E27FC236}">
                  <a16:creationId xmlns:a16="http://schemas.microsoft.com/office/drawing/2014/main" id="{9E1A71FE-3F18-4A23-8B90-ABC136650763}"/>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5" name="Inhaltsplatzhalter 2">
            <a:extLst>
              <a:ext uri="{FF2B5EF4-FFF2-40B4-BE49-F238E27FC236}">
                <a16:creationId xmlns:a16="http://schemas.microsoft.com/office/drawing/2014/main" id="{F6079BDC-6A32-4FA3-B504-936903060061}"/>
              </a:ext>
            </a:extLst>
          </p:cNvPr>
          <p:cNvSpPr txBox="1">
            <a:spLocks/>
          </p:cNvSpPr>
          <p:nvPr/>
        </p:nvSpPr>
        <p:spPr>
          <a:xfrm>
            <a:off x="933735" y="1825625"/>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endParaRPr lang="en-GB" dirty="0">
              <a:solidFill>
                <a:srgbClr val="034EA8"/>
              </a:solidFill>
            </a:endParaRPr>
          </a:p>
          <a:p>
            <a:endParaRPr lang="en-GB" dirty="0">
              <a:solidFill>
                <a:srgbClr val="034EA8"/>
              </a:solidFill>
            </a:endParaRPr>
          </a:p>
          <a:p>
            <a:r>
              <a:rPr lang="en-GB" b="1" dirty="0">
                <a:solidFill>
                  <a:schemeClr val="accent5"/>
                </a:solidFill>
              </a:rPr>
              <a:t>Example: </a:t>
            </a:r>
            <a:r>
              <a:rPr lang="en-US" b="1" dirty="0" err="1">
                <a:solidFill>
                  <a:schemeClr val="accent5"/>
                </a:solidFill>
              </a:rPr>
              <a:t>Optimisation</a:t>
            </a:r>
            <a:r>
              <a:rPr lang="en-US" b="1" dirty="0">
                <a:solidFill>
                  <a:schemeClr val="accent5"/>
                </a:solidFill>
              </a:rPr>
              <a:t> of a motor system</a:t>
            </a:r>
          </a:p>
          <a:p>
            <a:endParaRPr lang="en-US" dirty="0">
              <a:solidFill>
                <a:schemeClr val="accent6"/>
              </a:solidFill>
            </a:endParaRPr>
          </a:p>
          <a:p>
            <a:r>
              <a:rPr lang="en-US" dirty="0">
                <a:solidFill>
                  <a:schemeClr val="accent6"/>
                </a:solidFill>
              </a:rPr>
              <a:t>EEMs:</a:t>
            </a:r>
          </a:p>
          <a:p>
            <a:pPr marL="457200" indent="-457200">
              <a:buFontTx/>
              <a:buChar char="-"/>
            </a:pPr>
            <a:r>
              <a:rPr lang="en-US" dirty="0">
                <a:solidFill>
                  <a:schemeClr val="accent6"/>
                </a:solidFill>
              </a:rPr>
              <a:t>New motor IE3 30 kW instead of an old 55 kW motor </a:t>
            </a:r>
          </a:p>
          <a:p>
            <a:pPr marL="457200" indent="-457200">
              <a:buFontTx/>
              <a:buChar char="-"/>
            </a:pPr>
            <a:r>
              <a:rPr lang="en-US" dirty="0">
                <a:solidFill>
                  <a:schemeClr val="accent6"/>
                </a:solidFill>
              </a:rPr>
              <a:t>Purchase of a new 30 kW frequency converter</a:t>
            </a:r>
          </a:p>
          <a:p>
            <a:pPr marL="457200" indent="-457200">
              <a:buFontTx/>
              <a:buChar char="-"/>
            </a:pPr>
            <a:r>
              <a:rPr lang="en-US" dirty="0">
                <a:solidFill>
                  <a:schemeClr val="accent6"/>
                </a:solidFill>
              </a:rPr>
              <a:t>Purchase of a new pump</a:t>
            </a:r>
          </a:p>
          <a:p>
            <a:pPr marL="457200" indent="-457200" algn="ctr">
              <a:buFontTx/>
              <a:buChar char="-"/>
            </a:pPr>
            <a:endParaRPr lang="en-GB" dirty="0">
              <a:solidFill>
                <a:srgbClr val="9499FE"/>
              </a:solidFill>
            </a:endParaRPr>
          </a:p>
        </p:txBody>
      </p:sp>
      <p:sp>
        <p:nvSpPr>
          <p:cNvPr id="8" name="Titel 7">
            <a:extLst>
              <a:ext uri="{FF2B5EF4-FFF2-40B4-BE49-F238E27FC236}">
                <a16:creationId xmlns:a16="http://schemas.microsoft.com/office/drawing/2014/main" id="{174BE7DA-B43F-44E9-A709-F6D9801969DC}"/>
              </a:ext>
            </a:extLst>
          </p:cNvPr>
          <p:cNvSpPr>
            <a:spLocks noGrp="1"/>
          </p:cNvSpPr>
          <p:nvPr>
            <p:ph type="title"/>
          </p:nvPr>
        </p:nvSpPr>
        <p:spPr>
          <a:xfrm>
            <a:off x="838200" y="1572706"/>
            <a:ext cx="10515600" cy="572608"/>
          </a:xfrm>
        </p:spPr>
        <p:txBody>
          <a:bodyPr>
            <a:normAutofit fontScale="90000"/>
          </a:bodyPr>
          <a:lstStyle/>
          <a:p>
            <a:r>
              <a:rPr lang="en-GB" dirty="0"/>
              <a:t>Can you give some examples of Multiple Benefits at company level?</a:t>
            </a:r>
            <a:endParaRPr lang="de-DE" dirty="0"/>
          </a:p>
        </p:txBody>
      </p:sp>
      <p:sp>
        <p:nvSpPr>
          <p:cNvPr id="9" name="Rectangle 8">
            <a:extLst>
              <a:ext uri="{FF2B5EF4-FFF2-40B4-BE49-F238E27FC236}">
                <a16:creationId xmlns:a16="http://schemas.microsoft.com/office/drawing/2014/main" id="{EE1AA650-91BC-483A-8691-D174388B4644}"/>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6527923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309D490-A3F8-4DB9-B8DB-3FAC1188538D}"/>
              </a:ext>
            </a:extLst>
          </p:cNvPr>
          <p:cNvSpPr>
            <a:spLocks noGrp="1"/>
          </p:cNvSpPr>
          <p:nvPr>
            <p:ph type="dt" sz="half" idx="10"/>
          </p:nvPr>
        </p:nvSpPr>
        <p:spPr/>
        <p:txBody>
          <a:bodyPr/>
          <a:lstStyle/>
          <a:p>
            <a:fld id="{C0AB5533-A9FD-440A-A3A8-3A85FFFA703E}" type="datetime1">
              <a:rPr lang="en-GB" smtClean="0"/>
              <a:t>24/05/2022</a:t>
            </a:fld>
            <a:endParaRPr lang="de-DE"/>
          </a:p>
        </p:txBody>
      </p:sp>
      <p:sp>
        <p:nvSpPr>
          <p:cNvPr id="5" name="Foliennummernplatzhalter 4">
            <a:extLst>
              <a:ext uri="{FF2B5EF4-FFF2-40B4-BE49-F238E27FC236}">
                <a16:creationId xmlns:a16="http://schemas.microsoft.com/office/drawing/2014/main" id="{25F1E0F4-2B80-41FC-A94E-9566BFFC3179}"/>
              </a:ext>
            </a:extLst>
          </p:cNvPr>
          <p:cNvSpPr>
            <a:spLocks noGrp="1"/>
          </p:cNvSpPr>
          <p:nvPr>
            <p:ph type="sldNum" sz="quarter" idx="11"/>
          </p:nvPr>
        </p:nvSpPr>
        <p:spPr/>
        <p:txBody>
          <a:bodyPr/>
          <a:lstStyle/>
          <a:p>
            <a:fld id="{CD13C9F6-DA1F-4969-8B21-2E803A8A69C8}" type="slidenum">
              <a:rPr lang="de-DE" smtClean="0"/>
              <a:t>19</a:t>
            </a:fld>
            <a:endParaRPr lang="de-DE" dirty="0"/>
          </a:p>
        </p:txBody>
      </p:sp>
      <p:grpSp>
        <p:nvGrpSpPr>
          <p:cNvPr id="10" name="Gruppieren 9">
            <a:extLst>
              <a:ext uri="{FF2B5EF4-FFF2-40B4-BE49-F238E27FC236}">
                <a16:creationId xmlns:a16="http://schemas.microsoft.com/office/drawing/2014/main" id="{B2752DCF-0172-4263-AED9-C8BF10795D35}"/>
              </a:ext>
            </a:extLst>
          </p:cNvPr>
          <p:cNvGrpSpPr/>
          <p:nvPr/>
        </p:nvGrpSpPr>
        <p:grpSpPr>
          <a:xfrm>
            <a:off x="135517" y="136525"/>
            <a:ext cx="761950" cy="761950"/>
            <a:chOff x="135517" y="136525"/>
            <a:chExt cx="761950" cy="761950"/>
          </a:xfrm>
        </p:grpSpPr>
        <p:sp>
          <p:nvSpPr>
            <p:cNvPr id="13" name="Ellipse 12">
              <a:extLst>
                <a:ext uri="{FF2B5EF4-FFF2-40B4-BE49-F238E27FC236}">
                  <a16:creationId xmlns:a16="http://schemas.microsoft.com/office/drawing/2014/main" id="{AA3EA6AC-806E-48C9-8703-64BB5708A5AD}"/>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Sprechblase: oval 13">
              <a:extLst>
                <a:ext uri="{FF2B5EF4-FFF2-40B4-BE49-F238E27FC236}">
                  <a16:creationId xmlns:a16="http://schemas.microsoft.com/office/drawing/2014/main" id="{9E1A71FE-3F18-4A23-8B90-ABC136650763}"/>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8" name="Titel 7">
            <a:extLst>
              <a:ext uri="{FF2B5EF4-FFF2-40B4-BE49-F238E27FC236}">
                <a16:creationId xmlns:a16="http://schemas.microsoft.com/office/drawing/2014/main" id="{174BE7DA-B43F-44E9-A709-F6D9801969DC}"/>
              </a:ext>
            </a:extLst>
          </p:cNvPr>
          <p:cNvSpPr>
            <a:spLocks noGrp="1"/>
          </p:cNvSpPr>
          <p:nvPr>
            <p:ph type="title"/>
          </p:nvPr>
        </p:nvSpPr>
        <p:spPr/>
        <p:txBody>
          <a:bodyPr>
            <a:normAutofit fontScale="90000"/>
          </a:bodyPr>
          <a:lstStyle/>
          <a:p>
            <a:r>
              <a:rPr lang="en-GB" dirty="0"/>
              <a:t>Can you give some examples of Multiple Benefits at company level?</a:t>
            </a:r>
            <a:endParaRPr lang="de-DE" dirty="0"/>
          </a:p>
        </p:txBody>
      </p:sp>
      <p:sp>
        <p:nvSpPr>
          <p:cNvPr id="9" name="Textfeld 8">
            <a:extLst>
              <a:ext uri="{FF2B5EF4-FFF2-40B4-BE49-F238E27FC236}">
                <a16:creationId xmlns:a16="http://schemas.microsoft.com/office/drawing/2014/main" id="{1318ABB0-F1FE-443B-AEBA-D47848A7446B}"/>
              </a:ext>
            </a:extLst>
          </p:cNvPr>
          <p:cNvSpPr txBox="1"/>
          <p:nvPr/>
        </p:nvSpPr>
        <p:spPr>
          <a:xfrm>
            <a:off x="2683975" y="6134230"/>
            <a:ext cx="7268336" cy="523220"/>
          </a:xfrm>
          <a:prstGeom prst="rect">
            <a:avLst/>
          </a:prstGeom>
          <a:noFill/>
        </p:spPr>
        <p:txBody>
          <a:bodyPr wrap="none" rtlCol="0">
            <a:spAutoFit/>
          </a:bodyPr>
          <a:lstStyle/>
          <a:p>
            <a:pPr algn="ctr"/>
            <a:r>
              <a:rPr lang="en-GB" sz="2800" dirty="0">
                <a:solidFill>
                  <a:srgbClr val="9499FE"/>
                </a:solidFill>
                <a:latin typeface="Noto Sans" panose="020B0502040504020204" pitchFamily="34" charset="0"/>
                <a:ea typeface="Noto Sans" panose="020B0502040504020204" pitchFamily="34" charset="0"/>
                <a:cs typeface="Noto Sans" panose="020B0502040504020204" pitchFamily="34" charset="0"/>
              </a:rPr>
              <a:t>Example: </a:t>
            </a:r>
            <a:r>
              <a:rPr lang="en-US" sz="2800"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Optimisation</a:t>
            </a:r>
            <a:r>
              <a:rPr lang="en-US" sz="2800" dirty="0">
                <a:solidFill>
                  <a:srgbClr val="9499FE"/>
                </a:solidFill>
                <a:latin typeface="Noto Sans" panose="020B0502040504020204" pitchFamily="34" charset="0"/>
                <a:ea typeface="Noto Sans" panose="020B0502040504020204" pitchFamily="34" charset="0"/>
                <a:cs typeface="Noto Sans" panose="020B0502040504020204" pitchFamily="34" charset="0"/>
              </a:rPr>
              <a:t> of a motor system</a:t>
            </a:r>
            <a:endParaRPr lang="en-GB" sz="2800" dirty="0">
              <a:solidFill>
                <a:srgbClr val="9499FE"/>
              </a:solidFill>
              <a:latin typeface="Noto Sans" panose="020B0502040504020204" pitchFamily="34" charset="0"/>
              <a:ea typeface="Noto Sans" panose="020B0502040504020204" pitchFamily="34" charset="0"/>
              <a:cs typeface="Noto Sans" panose="020B0502040504020204" pitchFamily="34" charset="0"/>
            </a:endParaRPr>
          </a:p>
        </p:txBody>
      </p:sp>
      <p:sp>
        <p:nvSpPr>
          <p:cNvPr id="11" name="Textfeld 10">
            <a:extLst>
              <a:ext uri="{FF2B5EF4-FFF2-40B4-BE49-F238E27FC236}">
                <a16:creationId xmlns:a16="http://schemas.microsoft.com/office/drawing/2014/main" id="{4E52AF6E-4404-4B8B-96BC-9108CAC638D1}"/>
              </a:ext>
            </a:extLst>
          </p:cNvPr>
          <p:cNvSpPr txBox="1"/>
          <p:nvPr/>
        </p:nvSpPr>
        <p:spPr>
          <a:xfrm>
            <a:off x="516492" y="3710569"/>
            <a:ext cx="6096000" cy="523220"/>
          </a:xfrm>
          <a:prstGeom prst="rect">
            <a:avLst/>
          </a:prstGeom>
          <a:noFill/>
        </p:spPr>
        <p:txBody>
          <a:bodyPr wrap="square">
            <a:spAutoFit/>
          </a:bodyPr>
          <a:lstStyle/>
          <a:p>
            <a:r>
              <a:rPr lang="de-DE" sz="2800" dirty="0" err="1">
                <a:latin typeface="Noto Sans" panose="020B0502040504020204" pitchFamily="34" charset="0"/>
                <a:ea typeface="Noto Sans" panose="020B0502040504020204" pitchFamily="34" charset="0"/>
                <a:cs typeface="Noto Sans" panose="020B0502040504020204" pitchFamily="34" charset="0"/>
              </a:rPr>
              <a:t>Electrical</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energy</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savings</a:t>
            </a:r>
            <a:endParaRPr lang="de-DE" sz="2800" dirty="0">
              <a:latin typeface="Noto Sans" panose="020B0502040504020204" pitchFamily="34" charset="0"/>
              <a:ea typeface="Noto Sans" panose="020B0502040504020204" pitchFamily="34" charset="0"/>
              <a:cs typeface="Noto Sans" panose="020B0502040504020204" pitchFamily="34" charset="0"/>
            </a:endParaRPr>
          </a:p>
        </p:txBody>
      </p:sp>
      <p:sp>
        <p:nvSpPr>
          <p:cNvPr id="16" name="Textfeld 15">
            <a:extLst>
              <a:ext uri="{FF2B5EF4-FFF2-40B4-BE49-F238E27FC236}">
                <a16:creationId xmlns:a16="http://schemas.microsoft.com/office/drawing/2014/main" id="{945CFF25-D866-4B7C-90E2-D09FED1EDCB2}"/>
              </a:ext>
            </a:extLst>
          </p:cNvPr>
          <p:cNvSpPr txBox="1"/>
          <p:nvPr/>
        </p:nvSpPr>
        <p:spPr>
          <a:xfrm>
            <a:off x="1743270" y="2341377"/>
            <a:ext cx="6096000" cy="954107"/>
          </a:xfrm>
          <a:prstGeom prst="rect">
            <a:avLst/>
          </a:prstGeom>
          <a:noFill/>
        </p:spPr>
        <p:txBody>
          <a:bodyPr wrap="square">
            <a:spAutoFit/>
          </a:bodyPr>
          <a:lstStyle/>
          <a:p>
            <a:r>
              <a:rPr lang="de-DE" sz="2800" dirty="0" err="1">
                <a:latin typeface="Noto Sans" panose="020B0502040504020204" pitchFamily="34" charset="0"/>
                <a:ea typeface="Noto Sans" panose="020B0502040504020204" pitchFamily="34" charset="0"/>
                <a:cs typeface="Noto Sans" panose="020B0502040504020204" pitchFamily="34" charset="0"/>
              </a:rPr>
              <a:t>Less</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cooling</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less</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wasted</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heat</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with</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the</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new</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motor</a:t>
            </a:r>
            <a:r>
              <a:rPr lang="de-DE" sz="2800" dirty="0">
                <a:latin typeface="Noto Sans" panose="020B0502040504020204" pitchFamily="34" charset="0"/>
                <a:ea typeface="Noto Sans" panose="020B0502040504020204" pitchFamily="34" charset="0"/>
                <a:cs typeface="Noto Sans" panose="020B0502040504020204" pitchFamily="34" charset="0"/>
              </a:rPr>
              <a:t>)</a:t>
            </a:r>
          </a:p>
        </p:txBody>
      </p:sp>
      <p:sp>
        <p:nvSpPr>
          <p:cNvPr id="17" name="Textfeld 16">
            <a:extLst>
              <a:ext uri="{FF2B5EF4-FFF2-40B4-BE49-F238E27FC236}">
                <a16:creationId xmlns:a16="http://schemas.microsoft.com/office/drawing/2014/main" id="{AF94675A-0B85-428E-A4A6-EC1BB2C5293E}"/>
              </a:ext>
            </a:extLst>
          </p:cNvPr>
          <p:cNvSpPr txBox="1"/>
          <p:nvPr/>
        </p:nvSpPr>
        <p:spPr>
          <a:xfrm>
            <a:off x="9417822" y="4403066"/>
            <a:ext cx="2244789" cy="523220"/>
          </a:xfrm>
          <a:prstGeom prst="rect">
            <a:avLst/>
          </a:prstGeom>
          <a:noFill/>
        </p:spPr>
        <p:txBody>
          <a:bodyPr wrap="square">
            <a:spAutoFit/>
          </a:bodyPr>
          <a:lstStyle/>
          <a:p>
            <a:r>
              <a:rPr lang="de-DE" sz="2800" dirty="0" err="1">
                <a:latin typeface="Noto Sans" panose="020B0502040504020204" pitchFamily="34" charset="0"/>
                <a:ea typeface="Noto Sans" panose="020B0502040504020204" pitchFamily="34" charset="0"/>
                <a:cs typeface="Noto Sans" panose="020B0502040504020204" pitchFamily="34" charset="0"/>
              </a:rPr>
              <a:t>Less</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noise</a:t>
            </a:r>
            <a:endParaRPr lang="de-DE" sz="2800" dirty="0">
              <a:latin typeface="Noto Sans" panose="020B0502040504020204" pitchFamily="34" charset="0"/>
              <a:ea typeface="Noto Sans" panose="020B0502040504020204" pitchFamily="34" charset="0"/>
              <a:cs typeface="Noto Sans" panose="020B0502040504020204" pitchFamily="34" charset="0"/>
            </a:endParaRPr>
          </a:p>
        </p:txBody>
      </p:sp>
      <p:sp>
        <p:nvSpPr>
          <p:cNvPr id="18" name="Textfeld 17">
            <a:extLst>
              <a:ext uri="{FF2B5EF4-FFF2-40B4-BE49-F238E27FC236}">
                <a16:creationId xmlns:a16="http://schemas.microsoft.com/office/drawing/2014/main" id="{7E5C9233-E56B-40A6-9761-2DDF019FF72A}"/>
              </a:ext>
            </a:extLst>
          </p:cNvPr>
          <p:cNvSpPr txBox="1"/>
          <p:nvPr/>
        </p:nvSpPr>
        <p:spPr>
          <a:xfrm>
            <a:off x="4444216" y="5198587"/>
            <a:ext cx="6096000" cy="523220"/>
          </a:xfrm>
          <a:prstGeom prst="rect">
            <a:avLst/>
          </a:prstGeom>
          <a:noFill/>
        </p:spPr>
        <p:txBody>
          <a:bodyPr wrap="square">
            <a:spAutoFit/>
          </a:bodyPr>
          <a:lstStyle/>
          <a:p>
            <a:r>
              <a:rPr lang="de-DE" sz="2800" dirty="0" err="1">
                <a:latin typeface="Noto Sans" panose="020B0502040504020204" pitchFamily="34" charset="0"/>
                <a:ea typeface="Noto Sans" panose="020B0502040504020204" pitchFamily="34" charset="0"/>
                <a:cs typeface="Noto Sans" panose="020B0502040504020204" pitchFamily="34" charset="0"/>
              </a:rPr>
              <a:t>Less</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maintenance</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needed</a:t>
            </a:r>
            <a:r>
              <a:rPr lang="de-DE" sz="2800" dirty="0">
                <a:latin typeface="Noto Sans" panose="020B0502040504020204" pitchFamily="34" charset="0"/>
                <a:ea typeface="Noto Sans" panose="020B0502040504020204" pitchFamily="34" charset="0"/>
                <a:cs typeface="Noto Sans" panose="020B0502040504020204" pitchFamily="34" charset="0"/>
              </a:rPr>
              <a:t> </a:t>
            </a:r>
          </a:p>
        </p:txBody>
      </p:sp>
      <p:sp>
        <p:nvSpPr>
          <p:cNvPr id="15" name="Textfeld 14">
            <a:extLst>
              <a:ext uri="{FF2B5EF4-FFF2-40B4-BE49-F238E27FC236}">
                <a16:creationId xmlns:a16="http://schemas.microsoft.com/office/drawing/2014/main" id="{2054F444-9E23-420A-8880-B862E472D542}"/>
              </a:ext>
            </a:extLst>
          </p:cNvPr>
          <p:cNvSpPr txBox="1"/>
          <p:nvPr/>
        </p:nvSpPr>
        <p:spPr>
          <a:xfrm>
            <a:off x="7109012" y="3507327"/>
            <a:ext cx="6096000" cy="523220"/>
          </a:xfrm>
          <a:prstGeom prst="rect">
            <a:avLst/>
          </a:prstGeom>
          <a:noFill/>
        </p:spPr>
        <p:txBody>
          <a:bodyPr wrap="square">
            <a:spAutoFit/>
          </a:bodyPr>
          <a:lstStyle/>
          <a:p>
            <a:r>
              <a:rPr lang="de-DE" sz="2800" dirty="0" err="1">
                <a:latin typeface="Noto Sans" panose="020B0502040504020204" pitchFamily="34" charset="0"/>
                <a:ea typeface="Noto Sans" panose="020B0502040504020204" pitchFamily="34" charset="0"/>
                <a:cs typeface="Noto Sans" panose="020B0502040504020204" pitchFamily="34" charset="0"/>
              </a:rPr>
              <a:t>Less</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unplanned</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downtime</a:t>
            </a:r>
            <a:endParaRPr lang="de-DE" sz="2800" dirty="0">
              <a:latin typeface="Noto Sans" panose="020B0502040504020204" pitchFamily="34" charset="0"/>
              <a:ea typeface="Noto Sans" panose="020B0502040504020204" pitchFamily="34" charset="0"/>
              <a:cs typeface="Noto Sans" panose="020B0502040504020204" pitchFamily="34" charset="0"/>
            </a:endParaRPr>
          </a:p>
        </p:txBody>
      </p:sp>
      <p:sp>
        <p:nvSpPr>
          <p:cNvPr id="19" name="Textfeld 18">
            <a:extLst>
              <a:ext uri="{FF2B5EF4-FFF2-40B4-BE49-F238E27FC236}">
                <a16:creationId xmlns:a16="http://schemas.microsoft.com/office/drawing/2014/main" id="{D7FA67E2-211C-4F8C-90DE-D0FD3C21BEEB}"/>
              </a:ext>
            </a:extLst>
          </p:cNvPr>
          <p:cNvSpPr txBox="1"/>
          <p:nvPr/>
        </p:nvSpPr>
        <p:spPr>
          <a:xfrm>
            <a:off x="1364877" y="4564307"/>
            <a:ext cx="6602506" cy="523220"/>
          </a:xfrm>
          <a:prstGeom prst="rect">
            <a:avLst/>
          </a:prstGeom>
          <a:noFill/>
        </p:spPr>
        <p:txBody>
          <a:bodyPr wrap="square">
            <a:spAutoFit/>
          </a:bodyPr>
          <a:lstStyle>
            <a:defPPr>
              <a:defRPr lang="de-DE"/>
            </a:defPPr>
            <a:lvl1pPr>
              <a:defRPr sz="2800">
                <a:latin typeface="Noto Sans" panose="020B0502040504020204" pitchFamily="34" charset="0"/>
                <a:ea typeface="Noto Sans" panose="020B0502040504020204" pitchFamily="34" charset="0"/>
                <a:cs typeface="Noto Sans" panose="020B0502040504020204" pitchFamily="34" charset="0"/>
              </a:defRPr>
            </a:lvl1pPr>
          </a:lstStyle>
          <a:p>
            <a:r>
              <a:rPr lang="de-DE" dirty="0" err="1"/>
              <a:t>Less</a:t>
            </a:r>
            <a:r>
              <a:rPr lang="de-DE" dirty="0"/>
              <a:t> CO</a:t>
            </a:r>
            <a:r>
              <a:rPr lang="de-DE" baseline="-25000" dirty="0"/>
              <a:t>2</a:t>
            </a:r>
            <a:r>
              <a:rPr lang="de-DE" dirty="0"/>
              <a:t> </a:t>
            </a:r>
            <a:r>
              <a:rPr lang="de-DE" dirty="0" err="1"/>
              <a:t>emissions</a:t>
            </a:r>
            <a:endParaRPr lang="de-DE" dirty="0"/>
          </a:p>
        </p:txBody>
      </p:sp>
      <p:sp>
        <p:nvSpPr>
          <p:cNvPr id="20" name="Rectangle 19">
            <a:extLst>
              <a:ext uri="{FF2B5EF4-FFF2-40B4-BE49-F238E27FC236}">
                <a16:creationId xmlns:a16="http://schemas.microsoft.com/office/drawing/2014/main" id="{53581FBF-CCC1-4D74-8C61-CDBA2D5C44AB}"/>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4183916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P spid="17" grpId="0"/>
      <p:bldP spid="18" grpId="0"/>
      <p:bldP spid="15" grpId="0"/>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51E244-5E3F-43C9-98F2-B7980C68D53F}"/>
              </a:ext>
            </a:extLst>
          </p:cNvPr>
          <p:cNvSpPr>
            <a:spLocks noGrp="1"/>
          </p:cNvSpPr>
          <p:nvPr>
            <p:ph type="title"/>
          </p:nvPr>
        </p:nvSpPr>
        <p:spPr/>
        <p:txBody>
          <a:bodyPr/>
          <a:lstStyle/>
          <a:p>
            <a:r>
              <a:rPr lang="de-DE" dirty="0"/>
              <a:t>Note </a:t>
            </a:r>
            <a:r>
              <a:rPr lang="de-DE" dirty="0" err="1"/>
              <a:t>for</a:t>
            </a:r>
            <a:r>
              <a:rPr lang="de-DE" dirty="0"/>
              <a:t> </a:t>
            </a:r>
            <a:r>
              <a:rPr lang="de-DE" dirty="0" err="1"/>
              <a:t>the</a:t>
            </a:r>
            <a:r>
              <a:rPr lang="de-DE" dirty="0"/>
              <a:t> </a:t>
            </a:r>
            <a:r>
              <a:rPr lang="de-DE" dirty="0" err="1"/>
              <a:t>trainer</a:t>
            </a:r>
            <a:r>
              <a:rPr lang="de-DE" dirty="0"/>
              <a:t> (2/2)</a:t>
            </a:r>
          </a:p>
        </p:txBody>
      </p:sp>
      <p:sp>
        <p:nvSpPr>
          <p:cNvPr id="3" name="Inhaltsplatzhalter 2">
            <a:extLst>
              <a:ext uri="{FF2B5EF4-FFF2-40B4-BE49-F238E27FC236}">
                <a16:creationId xmlns:a16="http://schemas.microsoft.com/office/drawing/2014/main" id="{8ED154D6-DB74-429A-A83B-596451ABF978}"/>
              </a:ext>
            </a:extLst>
          </p:cNvPr>
          <p:cNvSpPr>
            <a:spLocks noGrp="1"/>
          </p:cNvSpPr>
          <p:nvPr>
            <p:ph idx="1"/>
          </p:nvPr>
        </p:nvSpPr>
        <p:spPr/>
        <p:txBody>
          <a:bodyPr/>
          <a:lstStyle/>
          <a:p>
            <a:pPr marL="285750" indent="-285750">
              <a:lnSpc>
                <a:spcPct val="110000"/>
              </a:lnSpc>
              <a:buFont typeface="Arial" panose="020B0604020202020204" pitchFamily="34" charset="0"/>
              <a:buChar char="•"/>
            </a:pPr>
            <a:r>
              <a:rPr lang="en-US" sz="1700" dirty="0"/>
              <a:t>The target group for this Unit are Trusted Partners (or potential new Trusted Partners). The unit may also be of interest to energy auditors, energy experts, and local energy advisors</a:t>
            </a:r>
            <a:r>
              <a:rPr lang="en-US" sz="1800" dirty="0"/>
              <a:t>.</a:t>
            </a:r>
          </a:p>
          <a:p>
            <a:pPr marL="285750" indent="-285750">
              <a:lnSpc>
                <a:spcPct val="110000"/>
              </a:lnSpc>
              <a:buFont typeface="Arial" panose="020B0604020202020204" pitchFamily="34" charset="0"/>
              <a:buChar char="•"/>
            </a:pPr>
            <a:r>
              <a:rPr lang="sv-SE" sz="1700" dirty="0"/>
              <a:t>Do not forget to fill out the </a:t>
            </a:r>
            <a:r>
              <a:rPr lang="sv-SE" sz="1700" b="1" dirty="0"/>
              <a:t>Template Monitoring Training </a:t>
            </a:r>
            <a:r>
              <a:rPr lang="sv-SE" sz="1700" dirty="0"/>
              <a:t>and to </a:t>
            </a:r>
            <a:r>
              <a:rPr lang="sv-SE" sz="1700" b="1" dirty="0"/>
              <a:t>ask participants for feedback </a:t>
            </a:r>
            <a:r>
              <a:rPr lang="sv-SE" sz="1700" dirty="0"/>
              <a:t>with the prepared form (included in the document Template Monitoring </a:t>
            </a:r>
            <a:r>
              <a:rPr lang="sv-SE" sz="1700"/>
              <a:t>Training).</a:t>
            </a:r>
            <a:endParaRPr lang="sv-SE" sz="1700" dirty="0"/>
          </a:p>
        </p:txBody>
      </p:sp>
      <p:sp>
        <p:nvSpPr>
          <p:cNvPr id="4" name="Datumsplatzhalter 3">
            <a:extLst>
              <a:ext uri="{FF2B5EF4-FFF2-40B4-BE49-F238E27FC236}">
                <a16:creationId xmlns:a16="http://schemas.microsoft.com/office/drawing/2014/main" id="{31FF2153-6BD5-4AA5-97C6-B3F1AC828EBF}"/>
              </a:ext>
            </a:extLst>
          </p:cNvPr>
          <p:cNvSpPr>
            <a:spLocks noGrp="1"/>
          </p:cNvSpPr>
          <p:nvPr>
            <p:ph type="dt" sz="half" idx="10"/>
          </p:nvPr>
        </p:nvSpPr>
        <p:spPr/>
        <p:txBody>
          <a:bodyPr/>
          <a:lstStyle/>
          <a:p>
            <a:fld id="{62132C6D-2616-48FF-81BA-605FD07614BC}" type="datetime1">
              <a:rPr lang="en-GB" smtClean="0"/>
              <a:t>24/05/2022</a:t>
            </a:fld>
            <a:endParaRPr lang="de-DE"/>
          </a:p>
        </p:txBody>
      </p:sp>
      <p:sp>
        <p:nvSpPr>
          <p:cNvPr id="5" name="Foliennummernplatzhalter 4">
            <a:extLst>
              <a:ext uri="{FF2B5EF4-FFF2-40B4-BE49-F238E27FC236}">
                <a16:creationId xmlns:a16="http://schemas.microsoft.com/office/drawing/2014/main" id="{892117C3-BCF3-44C0-90A2-8D6BD4A17B24}"/>
              </a:ext>
            </a:extLst>
          </p:cNvPr>
          <p:cNvSpPr>
            <a:spLocks noGrp="1"/>
          </p:cNvSpPr>
          <p:nvPr>
            <p:ph type="sldNum" sz="quarter" idx="11"/>
          </p:nvPr>
        </p:nvSpPr>
        <p:spPr/>
        <p:txBody>
          <a:bodyPr/>
          <a:lstStyle/>
          <a:p>
            <a:fld id="{CD13C9F6-DA1F-4969-8B21-2E803A8A69C8}" type="slidenum">
              <a:rPr lang="de-DE" smtClean="0"/>
              <a:t>2</a:t>
            </a:fld>
            <a:endParaRPr lang="de-DE" dirty="0"/>
          </a:p>
        </p:txBody>
      </p:sp>
      <p:sp>
        <p:nvSpPr>
          <p:cNvPr id="6" name="Rectangle 5">
            <a:extLst>
              <a:ext uri="{FF2B5EF4-FFF2-40B4-BE49-F238E27FC236}">
                <a16:creationId xmlns:a16="http://schemas.microsoft.com/office/drawing/2014/main" id="{32AF80EB-285D-445C-B3AF-F31227E5DBE7}"/>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8495348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08E9E78-03A5-40BF-A18F-6C6B0C280ACA}"/>
              </a:ext>
            </a:extLst>
          </p:cNvPr>
          <p:cNvSpPr>
            <a:spLocks noGrp="1"/>
          </p:cNvSpPr>
          <p:nvPr>
            <p:ph type="dt" sz="half" idx="10"/>
          </p:nvPr>
        </p:nvSpPr>
        <p:spPr/>
        <p:txBody>
          <a:bodyPr/>
          <a:lstStyle/>
          <a:p>
            <a:fld id="{8E2320F4-4F6E-4026-B081-2459AD584B22}" type="datetime1">
              <a:rPr lang="en-GB" smtClean="0"/>
              <a:t>24/05/2022</a:t>
            </a:fld>
            <a:endParaRPr lang="de-DE"/>
          </a:p>
        </p:txBody>
      </p:sp>
      <p:sp>
        <p:nvSpPr>
          <p:cNvPr id="3" name="Foliennummernplatzhalter 2">
            <a:extLst>
              <a:ext uri="{FF2B5EF4-FFF2-40B4-BE49-F238E27FC236}">
                <a16:creationId xmlns:a16="http://schemas.microsoft.com/office/drawing/2014/main" id="{EBB10A52-F7B4-451D-935B-CBD66E09D687}"/>
              </a:ext>
            </a:extLst>
          </p:cNvPr>
          <p:cNvSpPr>
            <a:spLocks noGrp="1"/>
          </p:cNvSpPr>
          <p:nvPr>
            <p:ph type="sldNum" sz="quarter" idx="11"/>
          </p:nvPr>
        </p:nvSpPr>
        <p:spPr/>
        <p:txBody>
          <a:bodyPr/>
          <a:lstStyle/>
          <a:p>
            <a:fld id="{CD13C9F6-DA1F-4969-8B21-2E803A8A69C8}" type="slidenum">
              <a:rPr lang="de-DE" smtClean="0"/>
              <a:t>20</a:t>
            </a:fld>
            <a:endParaRPr lang="de-DE" dirty="0"/>
          </a:p>
        </p:txBody>
      </p:sp>
      <p:sp>
        <p:nvSpPr>
          <p:cNvPr id="11" name="Textfeld 10">
            <a:extLst>
              <a:ext uri="{FF2B5EF4-FFF2-40B4-BE49-F238E27FC236}">
                <a16:creationId xmlns:a16="http://schemas.microsoft.com/office/drawing/2014/main" id="{FDCC2BC1-8FBF-47C9-B968-6BBD2FAF97AB}"/>
              </a:ext>
            </a:extLst>
          </p:cNvPr>
          <p:cNvSpPr txBox="1"/>
          <p:nvPr/>
        </p:nvSpPr>
        <p:spPr>
          <a:xfrm>
            <a:off x="337332" y="6110128"/>
            <a:ext cx="5179623" cy="246221"/>
          </a:xfrm>
          <a:prstGeom prst="rect">
            <a:avLst/>
          </a:prstGeom>
          <a:noFill/>
        </p:spPr>
        <p:txBody>
          <a:bodyPr wrap="none" rtlCol="0">
            <a:spAutoFit/>
          </a:bodyPr>
          <a:lstStyle/>
          <a:p>
            <a:r>
              <a:rPr lang="de-DE" sz="1000" dirty="0">
                <a:latin typeface="Noto Sans" panose="020B0502040504020204" pitchFamily="34" charset="0"/>
                <a:ea typeface="Noto Sans" panose="020B0502040504020204" pitchFamily="34" charset="0"/>
                <a:cs typeface="Noto Sans" panose="020B0502040504020204" pitchFamily="34" charset="0"/>
              </a:rPr>
              <a:t>Source: Multiple Benefits List, GEAR@SME Business Case and Multiple Benefits Tool</a:t>
            </a:r>
          </a:p>
        </p:txBody>
      </p:sp>
      <p:pic>
        <p:nvPicPr>
          <p:cNvPr id="13" name="Grafik 12" descr="Tools mit einfarbiger Füllung">
            <a:extLst>
              <a:ext uri="{FF2B5EF4-FFF2-40B4-BE49-F238E27FC236}">
                <a16:creationId xmlns:a16="http://schemas.microsoft.com/office/drawing/2014/main" id="{E38E6F4C-9FB4-4D1D-9CF2-FAD1EB2715C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741228" y="1233717"/>
            <a:ext cx="707572" cy="707572"/>
          </a:xfrm>
          <a:prstGeom prst="rect">
            <a:avLst/>
          </a:prstGeom>
        </p:spPr>
      </p:pic>
      <p:pic>
        <p:nvPicPr>
          <p:cNvPr id="15" name="Grafik 14" descr="Roboterhand mit einfarbiger Füllung">
            <a:extLst>
              <a:ext uri="{FF2B5EF4-FFF2-40B4-BE49-F238E27FC236}">
                <a16:creationId xmlns:a16="http://schemas.microsoft.com/office/drawing/2014/main" id="{D914EC4A-903B-4793-975F-1FD86DA869A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976648" y="793790"/>
            <a:ext cx="806122" cy="806122"/>
          </a:xfrm>
          <a:prstGeom prst="rect">
            <a:avLst/>
          </a:prstGeom>
        </p:spPr>
      </p:pic>
      <p:pic>
        <p:nvPicPr>
          <p:cNvPr id="22" name="Grafik 21" descr="Kontinuierliche Verbesserung mit einfarbiger Füllung">
            <a:extLst>
              <a:ext uri="{FF2B5EF4-FFF2-40B4-BE49-F238E27FC236}">
                <a16:creationId xmlns:a16="http://schemas.microsoft.com/office/drawing/2014/main" id="{711C6413-2CEC-4B79-A2CC-4A836B8FA91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48084" y="729342"/>
            <a:ext cx="914400" cy="914400"/>
          </a:xfrm>
          <a:prstGeom prst="rect">
            <a:avLst/>
          </a:prstGeom>
        </p:spPr>
      </p:pic>
      <p:sp>
        <p:nvSpPr>
          <p:cNvPr id="9" name="Rechteck: abgerundete Ecken 8">
            <a:extLst>
              <a:ext uri="{FF2B5EF4-FFF2-40B4-BE49-F238E27FC236}">
                <a16:creationId xmlns:a16="http://schemas.microsoft.com/office/drawing/2014/main" id="{1EBEE54D-CFEE-48E3-99D4-E981216D6BDB}"/>
              </a:ext>
            </a:extLst>
          </p:cNvPr>
          <p:cNvSpPr/>
          <p:nvPr/>
        </p:nvSpPr>
        <p:spPr>
          <a:xfrm>
            <a:off x="432929" y="2127071"/>
            <a:ext cx="5300133" cy="2939143"/>
          </a:xfrm>
          <a:prstGeom prst="roundRect">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Increased production</a:t>
            </a:r>
          </a:p>
          <a:p>
            <a:pPr algn="ctr"/>
            <a:r>
              <a:rPr lang="en-US" dirty="0">
                <a:solidFill>
                  <a:schemeClr val="tx1"/>
                </a:solidFill>
              </a:rPr>
              <a:t>Higher productivity</a:t>
            </a:r>
          </a:p>
          <a:p>
            <a:pPr algn="ctr"/>
            <a:r>
              <a:rPr lang="en-US" dirty="0">
                <a:solidFill>
                  <a:schemeClr val="tx1"/>
                </a:solidFill>
              </a:rPr>
              <a:t>Improved equipment performance</a:t>
            </a:r>
          </a:p>
          <a:p>
            <a:pPr algn="ctr"/>
            <a:r>
              <a:rPr lang="en-US" dirty="0">
                <a:solidFill>
                  <a:schemeClr val="tx1"/>
                </a:solidFill>
              </a:rPr>
              <a:t>More reliable production </a:t>
            </a:r>
          </a:p>
          <a:p>
            <a:pPr algn="ctr"/>
            <a:r>
              <a:rPr lang="en-US" dirty="0">
                <a:solidFill>
                  <a:schemeClr val="tx1"/>
                </a:solidFill>
              </a:rPr>
              <a:t>Better and/or more consistent product quality</a:t>
            </a:r>
          </a:p>
          <a:p>
            <a:pPr algn="ctr"/>
            <a:r>
              <a:rPr lang="en-US" dirty="0">
                <a:solidFill>
                  <a:schemeClr val="tx1"/>
                </a:solidFill>
              </a:rPr>
              <a:t>Reduced scrap/rework costs</a:t>
            </a:r>
          </a:p>
          <a:p>
            <a:pPr algn="ctr"/>
            <a:r>
              <a:rPr lang="en-US" dirty="0">
                <a:solidFill>
                  <a:schemeClr val="tx1"/>
                </a:solidFill>
              </a:rPr>
              <a:t>Improved capacity utilization</a:t>
            </a:r>
          </a:p>
          <a:p>
            <a:pPr algn="ctr"/>
            <a:r>
              <a:rPr lang="en-US" dirty="0">
                <a:solidFill>
                  <a:schemeClr val="tx1"/>
                </a:solidFill>
              </a:rPr>
              <a:t>Lower product losses / Increased yield</a:t>
            </a:r>
          </a:p>
          <a:p>
            <a:pPr algn="ctr"/>
            <a:r>
              <a:rPr lang="en-US" dirty="0">
                <a:solidFill>
                  <a:schemeClr val="tx1"/>
                </a:solidFill>
              </a:rPr>
              <a:t>Shorter processing cycles</a:t>
            </a:r>
          </a:p>
        </p:txBody>
      </p:sp>
      <p:sp>
        <p:nvSpPr>
          <p:cNvPr id="14" name="Rechteck: abgerundete Ecken 13">
            <a:extLst>
              <a:ext uri="{FF2B5EF4-FFF2-40B4-BE49-F238E27FC236}">
                <a16:creationId xmlns:a16="http://schemas.microsoft.com/office/drawing/2014/main" id="{2E47A812-19D4-492A-9CF5-B47D49B2B332}"/>
              </a:ext>
            </a:extLst>
          </p:cNvPr>
          <p:cNvSpPr/>
          <p:nvPr/>
        </p:nvSpPr>
        <p:spPr>
          <a:xfrm>
            <a:off x="589264" y="1783739"/>
            <a:ext cx="3244068" cy="513147"/>
          </a:xfrm>
          <a:prstGeom prst="roundRect">
            <a:avLst/>
          </a:prstGeom>
          <a:solidFill>
            <a:srgbClr val="8DC63F"/>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Production</a:t>
            </a:r>
          </a:p>
        </p:txBody>
      </p:sp>
      <p:sp>
        <p:nvSpPr>
          <p:cNvPr id="16" name="Rechteck: abgerundete Ecken 15">
            <a:extLst>
              <a:ext uri="{FF2B5EF4-FFF2-40B4-BE49-F238E27FC236}">
                <a16:creationId xmlns:a16="http://schemas.microsoft.com/office/drawing/2014/main" id="{44C9F565-2E1E-4088-BE09-127BB3483C3C}"/>
              </a:ext>
            </a:extLst>
          </p:cNvPr>
          <p:cNvSpPr/>
          <p:nvPr/>
        </p:nvSpPr>
        <p:spPr>
          <a:xfrm>
            <a:off x="6444947" y="2648376"/>
            <a:ext cx="5300133" cy="3597812"/>
          </a:xfrm>
          <a:prstGeom prst="roundRect">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Lower maintenance</a:t>
            </a:r>
          </a:p>
          <a:p>
            <a:pPr algn="ctr"/>
            <a:r>
              <a:rPr lang="en-US" dirty="0">
                <a:solidFill>
                  <a:schemeClr val="tx1"/>
                </a:solidFill>
              </a:rPr>
              <a:t>Easier system operation</a:t>
            </a:r>
          </a:p>
          <a:p>
            <a:pPr algn="ctr"/>
            <a:r>
              <a:rPr lang="en-US" dirty="0">
                <a:solidFill>
                  <a:schemeClr val="tx1"/>
                </a:solidFill>
              </a:rPr>
              <a:t>Reduced wear and tear on equipment/machinery</a:t>
            </a:r>
          </a:p>
          <a:p>
            <a:pPr algn="ctr"/>
            <a:r>
              <a:rPr lang="en-US" dirty="0">
                <a:solidFill>
                  <a:schemeClr val="tx1"/>
                </a:solidFill>
              </a:rPr>
              <a:t>Extended life of equipment</a:t>
            </a:r>
          </a:p>
          <a:p>
            <a:pPr algn="ctr"/>
            <a:r>
              <a:rPr lang="en-US" dirty="0">
                <a:solidFill>
                  <a:schemeClr val="tx1"/>
                </a:solidFill>
              </a:rPr>
              <a:t>Reduced cleaning requirements</a:t>
            </a:r>
          </a:p>
          <a:p>
            <a:pPr algn="ctr"/>
            <a:r>
              <a:rPr lang="en-US" dirty="0">
                <a:solidFill>
                  <a:schemeClr val="tx1"/>
                </a:solidFill>
              </a:rPr>
              <a:t>Reduced downtime</a:t>
            </a:r>
          </a:p>
          <a:p>
            <a:pPr algn="ctr"/>
            <a:r>
              <a:rPr lang="en-US" dirty="0">
                <a:solidFill>
                  <a:schemeClr val="tx1"/>
                </a:solidFill>
              </a:rPr>
              <a:t>Greater control of equipment and temperatures</a:t>
            </a:r>
          </a:p>
          <a:p>
            <a:pPr algn="ctr"/>
            <a:r>
              <a:rPr lang="en-US" dirty="0">
                <a:solidFill>
                  <a:schemeClr val="tx1"/>
                </a:solidFill>
              </a:rPr>
              <a:t>Reduced need for engineering controls</a:t>
            </a:r>
          </a:p>
          <a:p>
            <a:pPr algn="ctr"/>
            <a:r>
              <a:rPr lang="en-US" dirty="0">
                <a:solidFill>
                  <a:schemeClr val="tx1"/>
                </a:solidFill>
              </a:rPr>
              <a:t>Reductions in </a:t>
            </a:r>
            <a:r>
              <a:rPr lang="en-US" dirty="0" err="1">
                <a:solidFill>
                  <a:schemeClr val="tx1"/>
                </a:solidFill>
              </a:rPr>
              <a:t>labour</a:t>
            </a:r>
            <a:r>
              <a:rPr lang="en-US" dirty="0">
                <a:solidFill>
                  <a:schemeClr val="tx1"/>
                </a:solidFill>
              </a:rPr>
              <a:t> requirements</a:t>
            </a:r>
          </a:p>
          <a:p>
            <a:pPr algn="ctr"/>
            <a:r>
              <a:rPr lang="en-US" dirty="0">
                <a:solidFill>
                  <a:schemeClr val="tx1"/>
                </a:solidFill>
              </a:rPr>
              <a:t>Reduced consumption of utilities/</a:t>
            </a:r>
            <a:r>
              <a:rPr lang="en-US" dirty="0" err="1">
                <a:solidFill>
                  <a:schemeClr val="tx1"/>
                </a:solidFill>
              </a:rPr>
              <a:t>auxilliaries</a:t>
            </a:r>
            <a:r>
              <a:rPr lang="en-US" dirty="0">
                <a:solidFill>
                  <a:schemeClr val="tx1"/>
                </a:solidFill>
              </a:rPr>
              <a:t> </a:t>
            </a:r>
          </a:p>
          <a:p>
            <a:pPr algn="ctr"/>
            <a:r>
              <a:rPr lang="en-US" dirty="0">
                <a:solidFill>
                  <a:schemeClr val="tx1"/>
                </a:solidFill>
              </a:rPr>
              <a:t>Reduced back-up requirements</a:t>
            </a:r>
          </a:p>
        </p:txBody>
      </p:sp>
      <p:sp>
        <p:nvSpPr>
          <p:cNvPr id="17" name="Rechteck: abgerundete Ecken 16">
            <a:extLst>
              <a:ext uri="{FF2B5EF4-FFF2-40B4-BE49-F238E27FC236}">
                <a16:creationId xmlns:a16="http://schemas.microsoft.com/office/drawing/2014/main" id="{D2CF9FBC-D8FC-44C7-B939-46547E43B250}"/>
              </a:ext>
            </a:extLst>
          </p:cNvPr>
          <p:cNvSpPr/>
          <p:nvPr/>
        </p:nvSpPr>
        <p:spPr>
          <a:xfrm>
            <a:off x="8360166" y="2332365"/>
            <a:ext cx="3244068" cy="51314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Operation &amp; maintenance</a:t>
            </a:r>
          </a:p>
        </p:txBody>
      </p:sp>
      <p:sp>
        <p:nvSpPr>
          <p:cNvPr id="12" name="Rectangle 11">
            <a:extLst>
              <a:ext uri="{FF2B5EF4-FFF2-40B4-BE49-F238E27FC236}">
                <a16:creationId xmlns:a16="http://schemas.microsoft.com/office/drawing/2014/main" id="{65530ADD-B818-4F3D-9DD7-399C9C3406AD}"/>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9964161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08E9E78-03A5-40BF-A18F-6C6B0C280ACA}"/>
              </a:ext>
            </a:extLst>
          </p:cNvPr>
          <p:cNvSpPr>
            <a:spLocks noGrp="1"/>
          </p:cNvSpPr>
          <p:nvPr>
            <p:ph type="dt" sz="half" idx="10"/>
          </p:nvPr>
        </p:nvSpPr>
        <p:spPr/>
        <p:txBody>
          <a:bodyPr/>
          <a:lstStyle/>
          <a:p>
            <a:fld id="{031DF3E5-C8B0-4A48-9FF0-817F04CE3FE0}" type="datetime1">
              <a:rPr lang="en-GB" smtClean="0"/>
              <a:t>24/05/2022</a:t>
            </a:fld>
            <a:endParaRPr lang="de-DE"/>
          </a:p>
        </p:txBody>
      </p:sp>
      <p:sp>
        <p:nvSpPr>
          <p:cNvPr id="3" name="Foliennummernplatzhalter 2">
            <a:extLst>
              <a:ext uri="{FF2B5EF4-FFF2-40B4-BE49-F238E27FC236}">
                <a16:creationId xmlns:a16="http://schemas.microsoft.com/office/drawing/2014/main" id="{EBB10A52-F7B4-451D-935B-CBD66E09D687}"/>
              </a:ext>
            </a:extLst>
          </p:cNvPr>
          <p:cNvSpPr>
            <a:spLocks noGrp="1"/>
          </p:cNvSpPr>
          <p:nvPr>
            <p:ph type="sldNum" sz="quarter" idx="11"/>
          </p:nvPr>
        </p:nvSpPr>
        <p:spPr/>
        <p:txBody>
          <a:bodyPr/>
          <a:lstStyle/>
          <a:p>
            <a:fld id="{CD13C9F6-DA1F-4969-8B21-2E803A8A69C8}" type="slidenum">
              <a:rPr lang="de-DE" smtClean="0"/>
              <a:t>21</a:t>
            </a:fld>
            <a:endParaRPr lang="de-DE" dirty="0"/>
          </a:p>
        </p:txBody>
      </p:sp>
      <p:pic>
        <p:nvPicPr>
          <p:cNvPr id="13" name="Grafik 12" descr="Tools mit einfarbiger Füllung">
            <a:extLst>
              <a:ext uri="{FF2B5EF4-FFF2-40B4-BE49-F238E27FC236}">
                <a16:creationId xmlns:a16="http://schemas.microsoft.com/office/drawing/2014/main" id="{E38E6F4C-9FB4-4D1D-9CF2-FAD1EB2715C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741228" y="1822584"/>
            <a:ext cx="707572" cy="707572"/>
          </a:xfrm>
          <a:prstGeom prst="rect">
            <a:avLst/>
          </a:prstGeom>
        </p:spPr>
      </p:pic>
      <p:pic>
        <p:nvPicPr>
          <p:cNvPr id="15" name="Grafik 14" descr="Roboterhand mit einfarbiger Füllung">
            <a:extLst>
              <a:ext uri="{FF2B5EF4-FFF2-40B4-BE49-F238E27FC236}">
                <a16:creationId xmlns:a16="http://schemas.microsoft.com/office/drawing/2014/main" id="{D914EC4A-903B-4793-975F-1FD86DA869A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079289" y="1185687"/>
            <a:ext cx="806122" cy="806122"/>
          </a:xfrm>
          <a:prstGeom prst="rect">
            <a:avLst/>
          </a:prstGeom>
        </p:spPr>
      </p:pic>
      <p:pic>
        <p:nvPicPr>
          <p:cNvPr id="22" name="Grafik 21" descr="Kontinuierliche Verbesserung mit einfarbiger Füllung">
            <a:extLst>
              <a:ext uri="{FF2B5EF4-FFF2-40B4-BE49-F238E27FC236}">
                <a16:creationId xmlns:a16="http://schemas.microsoft.com/office/drawing/2014/main" id="{711C6413-2CEC-4B79-A2CC-4A836B8FA91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950725" y="1121239"/>
            <a:ext cx="914400" cy="914400"/>
          </a:xfrm>
          <a:prstGeom prst="rect">
            <a:avLst/>
          </a:prstGeom>
        </p:spPr>
      </p:pic>
      <p:sp>
        <p:nvSpPr>
          <p:cNvPr id="12" name="Textfeld 11">
            <a:extLst>
              <a:ext uri="{FF2B5EF4-FFF2-40B4-BE49-F238E27FC236}">
                <a16:creationId xmlns:a16="http://schemas.microsoft.com/office/drawing/2014/main" id="{7CD49BED-4558-4025-BEEA-F333ECACBA3F}"/>
              </a:ext>
            </a:extLst>
          </p:cNvPr>
          <p:cNvSpPr txBox="1"/>
          <p:nvPr/>
        </p:nvSpPr>
        <p:spPr>
          <a:xfrm>
            <a:off x="3688865" y="426353"/>
            <a:ext cx="4293676" cy="523220"/>
          </a:xfrm>
          <a:prstGeom prst="rect">
            <a:avLst/>
          </a:prstGeom>
          <a:noFill/>
        </p:spPr>
        <p:txBody>
          <a:bodyPr wrap="none" rtlCol="0">
            <a:spAutoFit/>
          </a:bodyPr>
          <a:lstStyle/>
          <a:p>
            <a:r>
              <a:rPr lang="de-DE" sz="2800" dirty="0" err="1">
                <a:solidFill>
                  <a:srgbClr val="9499FE"/>
                </a:solidFill>
              </a:rPr>
              <a:t>Example</a:t>
            </a:r>
            <a:r>
              <a:rPr lang="de-DE" sz="2800" dirty="0">
                <a:solidFill>
                  <a:srgbClr val="9499FE"/>
                </a:solidFill>
              </a:rPr>
              <a:t> 1: Industrial </a:t>
            </a:r>
            <a:r>
              <a:rPr lang="de-DE" sz="2800" dirty="0" err="1">
                <a:solidFill>
                  <a:srgbClr val="9499FE"/>
                </a:solidFill>
              </a:rPr>
              <a:t>bakery</a:t>
            </a:r>
            <a:endParaRPr lang="de-DE" sz="2800" dirty="0">
              <a:solidFill>
                <a:srgbClr val="9499FE"/>
              </a:solidFill>
            </a:endParaRPr>
          </a:p>
        </p:txBody>
      </p:sp>
      <p:sp>
        <p:nvSpPr>
          <p:cNvPr id="14" name="Rechteck: abgerundete Ecken 13">
            <a:extLst>
              <a:ext uri="{FF2B5EF4-FFF2-40B4-BE49-F238E27FC236}">
                <a16:creationId xmlns:a16="http://schemas.microsoft.com/office/drawing/2014/main" id="{F17BDE3D-750E-4196-98EF-548E72AE103C}"/>
              </a:ext>
            </a:extLst>
          </p:cNvPr>
          <p:cNvSpPr/>
          <p:nvPr/>
        </p:nvSpPr>
        <p:spPr>
          <a:xfrm>
            <a:off x="621981" y="2530156"/>
            <a:ext cx="5300133" cy="2939143"/>
          </a:xfrm>
          <a:prstGeom prst="roundRect">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 </a:t>
            </a:r>
          </a:p>
          <a:p>
            <a:pPr algn="ctr"/>
            <a:r>
              <a:rPr lang="en-US" dirty="0">
                <a:solidFill>
                  <a:schemeClr val="tx1"/>
                </a:solidFill>
              </a:rPr>
              <a:t>Higher productivity</a:t>
            </a:r>
          </a:p>
          <a:p>
            <a:pPr algn="ctr"/>
            <a:r>
              <a:rPr lang="en-US" dirty="0">
                <a:solidFill>
                  <a:schemeClr val="tx1"/>
                </a:solidFill>
              </a:rPr>
              <a:t>Improved equipment performance</a:t>
            </a:r>
          </a:p>
          <a:p>
            <a:pPr algn="ctr"/>
            <a:r>
              <a:rPr lang="en-US" dirty="0">
                <a:solidFill>
                  <a:schemeClr val="tx1"/>
                </a:solidFill>
              </a:rPr>
              <a:t> </a:t>
            </a:r>
          </a:p>
          <a:p>
            <a:pPr algn="ctr"/>
            <a:r>
              <a:rPr lang="en-US" dirty="0">
                <a:solidFill>
                  <a:schemeClr val="tx1"/>
                </a:solidFill>
              </a:rPr>
              <a:t>Better and/or more consistent product quality</a:t>
            </a:r>
          </a:p>
          <a:p>
            <a:pPr algn="ctr"/>
            <a:r>
              <a:rPr lang="en-US" dirty="0">
                <a:solidFill>
                  <a:schemeClr val="tx1"/>
                </a:solidFill>
              </a:rPr>
              <a:t>Reduced scrap/rework costs</a:t>
            </a:r>
          </a:p>
          <a:p>
            <a:pPr algn="ctr"/>
            <a:r>
              <a:rPr lang="en-US" dirty="0">
                <a:solidFill>
                  <a:schemeClr val="tx1"/>
                </a:solidFill>
              </a:rPr>
              <a:t> </a:t>
            </a:r>
          </a:p>
          <a:p>
            <a:pPr algn="ctr"/>
            <a:r>
              <a:rPr lang="en-US" dirty="0">
                <a:solidFill>
                  <a:schemeClr val="tx1"/>
                </a:solidFill>
              </a:rPr>
              <a:t>  </a:t>
            </a:r>
          </a:p>
        </p:txBody>
      </p:sp>
      <p:sp>
        <p:nvSpPr>
          <p:cNvPr id="16" name="Rechteck: abgerundete Ecken 15">
            <a:extLst>
              <a:ext uri="{FF2B5EF4-FFF2-40B4-BE49-F238E27FC236}">
                <a16:creationId xmlns:a16="http://schemas.microsoft.com/office/drawing/2014/main" id="{24BDCE93-5ED8-4160-AFB7-3B6D741BEC0A}"/>
              </a:ext>
            </a:extLst>
          </p:cNvPr>
          <p:cNvSpPr/>
          <p:nvPr/>
        </p:nvSpPr>
        <p:spPr>
          <a:xfrm>
            <a:off x="740995" y="2186824"/>
            <a:ext cx="3244068" cy="513147"/>
          </a:xfrm>
          <a:prstGeom prst="roundRect">
            <a:avLst/>
          </a:prstGeom>
          <a:solidFill>
            <a:srgbClr val="8DC63F"/>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Production</a:t>
            </a:r>
          </a:p>
        </p:txBody>
      </p:sp>
      <p:sp>
        <p:nvSpPr>
          <p:cNvPr id="17" name="Rechteck: abgerundete Ecken 16">
            <a:extLst>
              <a:ext uri="{FF2B5EF4-FFF2-40B4-BE49-F238E27FC236}">
                <a16:creationId xmlns:a16="http://schemas.microsoft.com/office/drawing/2014/main" id="{81A5D402-F225-4494-8959-1B06B8DBF3FB}"/>
              </a:ext>
            </a:extLst>
          </p:cNvPr>
          <p:cNvSpPr/>
          <p:nvPr/>
        </p:nvSpPr>
        <p:spPr>
          <a:xfrm>
            <a:off x="6444947" y="2881646"/>
            <a:ext cx="5300133" cy="3168061"/>
          </a:xfrm>
          <a:prstGeom prst="roundRect">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a:p>
            <a:pPr algn="ctr"/>
            <a:endParaRPr lang="en-US" dirty="0">
              <a:solidFill>
                <a:schemeClr val="tx1"/>
              </a:solidFill>
            </a:endParaRPr>
          </a:p>
          <a:p>
            <a:pPr algn="ctr"/>
            <a:endParaRPr lang="en-US" dirty="0">
              <a:solidFill>
                <a:schemeClr val="tx1"/>
              </a:solidFill>
            </a:endParaRPr>
          </a:p>
          <a:p>
            <a:pPr algn="ctr"/>
            <a:r>
              <a:rPr lang="en-US" dirty="0">
                <a:solidFill>
                  <a:schemeClr val="tx1"/>
                </a:solidFill>
              </a:rPr>
              <a:t>Lower maintenance</a:t>
            </a:r>
          </a:p>
          <a:p>
            <a:pPr algn="ctr"/>
            <a:r>
              <a:rPr lang="en-US" dirty="0">
                <a:solidFill>
                  <a:schemeClr val="tx1"/>
                </a:solidFill>
              </a:rPr>
              <a:t> </a:t>
            </a:r>
          </a:p>
          <a:p>
            <a:pPr algn="ctr"/>
            <a:r>
              <a:rPr lang="en-US" dirty="0">
                <a:solidFill>
                  <a:schemeClr val="tx1"/>
                </a:solidFill>
              </a:rPr>
              <a:t>Reduced wear and tear on equipment/machinery</a:t>
            </a:r>
          </a:p>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p:txBody>
      </p:sp>
      <p:sp>
        <p:nvSpPr>
          <p:cNvPr id="18" name="Rechteck: abgerundete Ecken 17">
            <a:extLst>
              <a:ext uri="{FF2B5EF4-FFF2-40B4-BE49-F238E27FC236}">
                <a16:creationId xmlns:a16="http://schemas.microsoft.com/office/drawing/2014/main" id="{87466354-A0BC-431B-8BA8-A0E58AAE521B}"/>
              </a:ext>
            </a:extLst>
          </p:cNvPr>
          <p:cNvSpPr/>
          <p:nvPr/>
        </p:nvSpPr>
        <p:spPr>
          <a:xfrm>
            <a:off x="8360166" y="2565635"/>
            <a:ext cx="3244068" cy="51314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Operation &amp; maintenance</a:t>
            </a:r>
          </a:p>
        </p:txBody>
      </p:sp>
      <p:sp>
        <p:nvSpPr>
          <p:cNvPr id="19" name="Rectangle 18">
            <a:extLst>
              <a:ext uri="{FF2B5EF4-FFF2-40B4-BE49-F238E27FC236}">
                <a16:creationId xmlns:a16="http://schemas.microsoft.com/office/drawing/2014/main" id="{18164A77-7F00-4F8D-B6CC-BCD790C92EB1}"/>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4022740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08E9E78-03A5-40BF-A18F-6C6B0C280ACA}"/>
              </a:ext>
            </a:extLst>
          </p:cNvPr>
          <p:cNvSpPr>
            <a:spLocks noGrp="1"/>
          </p:cNvSpPr>
          <p:nvPr>
            <p:ph type="dt" sz="half" idx="10"/>
          </p:nvPr>
        </p:nvSpPr>
        <p:spPr/>
        <p:txBody>
          <a:bodyPr/>
          <a:lstStyle/>
          <a:p>
            <a:fld id="{9975C502-0BEE-45D3-AD8C-20F468FF37F8}" type="datetime1">
              <a:rPr lang="en-GB" smtClean="0"/>
              <a:t>24/05/2022</a:t>
            </a:fld>
            <a:endParaRPr lang="de-DE"/>
          </a:p>
        </p:txBody>
      </p:sp>
      <p:sp>
        <p:nvSpPr>
          <p:cNvPr id="3" name="Foliennummernplatzhalter 2">
            <a:extLst>
              <a:ext uri="{FF2B5EF4-FFF2-40B4-BE49-F238E27FC236}">
                <a16:creationId xmlns:a16="http://schemas.microsoft.com/office/drawing/2014/main" id="{EBB10A52-F7B4-451D-935B-CBD66E09D687}"/>
              </a:ext>
            </a:extLst>
          </p:cNvPr>
          <p:cNvSpPr>
            <a:spLocks noGrp="1"/>
          </p:cNvSpPr>
          <p:nvPr>
            <p:ph type="sldNum" sz="quarter" idx="11"/>
          </p:nvPr>
        </p:nvSpPr>
        <p:spPr/>
        <p:txBody>
          <a:bodyPr/>
          <a:lstStyle/>
          <a:p>
            <a:fld id="{CD13C9F6-DA1F-4969-8B21-2E803A8A69C8}" type="slidenum">
              <a:rPr lang="de-DE" smtClean="0"/>
              <a:t>22</a:t>
            </a:fld>
            <a:endParaRPr lang="de-DE" dirty="0"/>
          </a:p>
        </p:txBody>
      </p:sp>
      <p:pic>
        <p:nvPicPr>
          <p:cNvPr id="13" name="Grafik 12" descr="Tools mit einfarbiger Füllung">
            <a:extLst>
              <a:ext uri="{FF2B5EF4-FFF2-40B4-BE49-F238E27FC236}">
                <a16:creationId xmlns:a16="http://schemas.microsoft.com/office/drawing/2014/main" id="{E38E6F4C-9FB4-4D1D-9CF2-FAD1EB2715C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688291" y="1934494"/>
            <a:ext cx="707572" cy="707572"/>
          </a:xfrm>
          <a:prstGeom prst="rect">
            <a:avLst/>
          </a:prstGeom>
        </p:spPr>
      </p:pic>
      <p:pic>
        <p:nvPicPr>
          <p:cNvPr id="15" name="Grafik 14" descr="Roboterhand mit einfarbiger Füllung">
            <a:extLst>
              <a:ext uri="{FF2B5EF4-FFF2-40B4-BE49-F238E27FC236}">
                <a16:creationId xmlns:a16="http://schemas.microsoft.com/office/drawing/2014/main" id="{D914EC4A-903B-4793-975F-1FD86DA869A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184422" y="1279003"/>
            <a:ext cx="806122" cy="719191"/>
          </a:xfrm>
          <a:prstGeom prst="rect">
            <a:avLst/>
          </a:prstGeom>
        </p:spPr>
      </p:pic>
      <p:pic>
        <p:nvPicPr>
          <p:cNvPr id="22" name="Grafik 21" descr="Kontinuierliche Verbesserung mit einfarbiger Füllung">
            <a:extLst>
              <a:ext uri="{FF2B5EF4-FFF2-40B4-BE49-F238E27FC236}">
                <a16:creationId xmlns:a16="http://schemas.microsoft.com/office/drawing/2014/main" id="{711C6413-2CEC-4B79-A2CC-4A836B8FA91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055858" y="1214555"/>
            <a:ext cx="914400" cy="815792"/>
          </a:xfrm>
          <a:prstGeom prst="rect">
            <a:avLst/>
          </a:prstGeom>
        </p:spPr>
      </p:pic>
      <p:sp>
        <p:nvSpPr>
          <p:cNvPr id="14" name="Textfeld 13">
            <a:extLst>
              <a:ext uri="{FF2B5EF4-FFF2-40B4-BE49-F238E27FC236}">
                <a16:creationId xmlns:a16="http://schemas.microsoft.com/office/drawing/2014/main" id="{81FECAD8-1C3F-4560-B9C6-2FD40935CCE9}"/>
              </a:ext>
            </a:extLst>
          </p:cNvPr>
          <p:cNvSpPr txBox="1"/>
          <p:nvPr/>
        </p:nvSpPr>
        <p:spPr>
          <a:xfrm>
            <a:off x="3201633" y="292541"/>
            <a:ext cx="5114990" cy="523220"/>
          </a:xfrm>
          <a:prstGeom prst="rect">
            <a:avLst/>
          </a:prstGeom>
          <a:noFill/>
        </p:spPr>
        <p:txBody>
          <a:bodyPr wrap="none" rtlCol="0">
            <a:spAutoFit/>
          </a:bodyPr>
          <a:lstStyle/>
          <a:p>
            <a:r>
              <a:rPr lang="de-DE" sz="2800" dirty="0" err="1">
                <a:solidFill>
                  <a:srgbClr val="9499FE"/>
                </a:solidFill>
              </a:rPr>
              <a:t>Example</a:t>
            </a:r>
            <a:r>
              <a:rPr lang="de-DE" sz="2800" dirty="0">
                <a:solidFill>
                  <a:srgbClr val="9499FE"/>
                </a:solidFill>
              </a:rPr>
              <a:t> 2: Coating </a:t>
            </a:r>
            <a:r>
              <a:rPr lang="de-DE" sz="2800" dirty="0" err="1">
                <a:solidFill>
                  <a:srgbClr val="9499FE"/>
                </a:solidFill>
              </a:rPr>
              <a:t>metal</a:t>
            </a:r>
            <a:r>
              <a:rPr lang="de-DE" sz="2800" dirty="0">
                <a:solidFill>
                  <a:srgbClr val="9499FE"/>
                </a:solidFill>
              </a:rPr>
              <a:t> </a:t>
            </a:r>
            <a:r>
              <a:rPr lang="de-DE" sz="2800" dirty="0" err="1">
                <a:solidFill>
                  <a:srgbClr val="9499FE"/>
                </a:solidFill>
              </a:rPr>
              <a:t>industry</a:t>
            </a:r>
            <a:endParaRPr lang="de-DE" sz="2800" dirty="0">
              <a:solidFill>
                <a:srgbClr val="9499FE"/>
              </a:solidFill>
            </a:endParaRPr>
          </a:p>
        </p:txBody>
      </p:sp>
      <p:sp>
        <p:nvSpPr>
          <p:cNvPr id="16" name="Rechteck: abgerundete Ecken 15">
            <a:extLst>
              <a:ext uri="{FF2B5EF4-FFF2-40B4-BE49-F238E27FC236}">
                <a16:creationId xmlns:a16="http://schemas.microsoft.com/office/drawing/2014/main" id="{B653F5DD-E677-4FDC-9F6F-35535458D20A}"/>
              </a:ext>
            </a:extLst>
          </p:cNvPr>
          <p:cNvSpPr/>
          <p:nvPr/>
        </p:nvSpPr>
        <p:spPr>
          <a:xfrm>
            <a:off x="640703" y="2612284"/>
            <a:ext cx="5300133" cy="2622189"/>
          </a:xfrm>
          <a:prstGeom prst="roundRect">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More reliable production </a:t>
            </a:r>
          </a:p>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p:txBody>
      </p:sp>
      <p:sp>
        <p:nvSpPr>
          <p:cNvPr id="17" name="Rechteck: abgerundete Ecken 16">
            <a:extLst>
              <a:ext uri="{FF2B5EF4-FFF2-40B4-BE49-F238E27FC236}">
                <a16:creationId xmlns:a16="http://schemas.microsoft.com/office/drawing/2014/main" id="{FAA146DD-36BC-49DB-900A-24202C5D58D9}"/>
              </a:ext>
            </a:extLst>
          </p:cNvPr>
          <p:cNvSpPr/>
          <p:nvPr/>
        </p:nvSpPr>
        <p:spPr>
          <a:xfrm>
            <a:off x="759717" y="2268953"/>
            <a:ext cx="3244068" cy="457810"/>
          </a:xfrm>
          <a:prstGeom prst="roundRect">
            <a:avLst/>
          </a:prstGeom>
          <a:solidFill>
            <a:srgbClr val="8DC63F"/>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Production</a:t>
            </a:r>
          </a:p>
        </p:txBody>
      </p:sp>
      <p:sp>
        <p:nvSpPr>
          <p:cNvPr id="18" name="Rechteck: abgerundete Ecken 17">
            <a:extLst>
              <a:ext uri="{FF2B5EF4-FFF2-40B4-BE49-F238E27FC236}">
                <a16:creationId xmlns:a16="http://schemas.microsoft.com/office/drawing/2014/main" id="{07CE26D1-CF5A-4F43-A226-FE42F35EF613}"/>
              </a:ext>
            </a:extLst>
          </p:cNvPr>
          <p:cNvSpPr/>
          <p:nvPr/>
        </p:nvSpPr>
        <p:spPr>
          <a:xfrm>
            <a:off x="6392010" y="2993556"/>
            <a:ext cx="5300133" cy="2912722"/>
          </a:xfrm>
          <a:prstGeom prst="roundRect">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Reduced downtime</a:t>
            </a:r>
          </a:p>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p:txBody>
      </p:sp>
      <p:sp>
        <p:nvSpPr>
          <p:cNvPr id="19" name="Rechteck: abgerundete Ecken 18">
            <a:extLst>
              <a:ext uri="{FF2B5EF4-FFF2-40B4-BE49-F238E27FC236}">
                <a16:creationId xmlns:a16="http://schemas.microsoft.com/office/drawing/2014/main" id="{37BE2803-1B64-415C-B4F5-B68129FAB24C}"/>
              </a:ext>
            </a:extLst>
          </p:cNvPr>
          <p:cNvSpPr/>
          <p:nvPr/>
        </p:nvSpPr>
        <p:spPr>
          <a:xfrm>
            <a:off x="8307229" y="2677545"/>
            <a:ext cx="3244068" cy="51314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Operation &amp; maintenance</a:t>
            </a:r>
          </a:p>
        </p:txBody>
      </p:sp>
      <p:sp>
        <p:nvSpPr>
          <p:cNvPr id="12" name="Rectangle 11">
            <a:extLst>
              <a:ext uri="{FF2B5EF4-FFF2-40B4-BE49-F238E27FC236}">
                <a16:creationId xmlns:a16="http://schemas.microsoft.com/office/drawing/2014/main" id="{EE0FF6D3-3CEC-4423-BBB4-483A7C0AA43E}"/>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640646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08E9E78-03A5-40BF-A18F-6C6B0C280ACA}"/>
              </a:ext>
            </a:extLst>
          </p:cNvPr>
          <p:cNvSpPr>
            <a:spLocks noGrp="1"/>
          </p:cNvSpPr>
          <p:nvPr>
            <p:ph type="dt" sz="half" idx="10"/>
          </p:nvPr>
        </p:nvSpPr>
        <p:spPr/>
        <p:txBody>
          <a:bodyPr/>
          <a:lstStyle/>
          <a:p>
            <a:fld id="{3FB02F54-38D0-48DC-B23C-0E65C61ACF9C}" type="datetime1">
              <a:rPr lang="en-GB" smtClean="0"/>
              <a:t>24/05/2022</a:t>
            </a:fld>
            <a:endParaRPr lang="de-DE" dirty="0"/>
          </a:p>
        </p:txBody>
      </p:sp>
      <p:sp>
        <p:nvSpPr>
          <p:cNvPr id="3" name="Foliennummernplatzhalter 2">
            <a:extLst>
              <a:ext uri="{FF2B5EF4-FFF2-40B4-BE49-F238E27FC236}">
                <a16:creationId xmlns:a16="http://schemas.microsoft.com/office/drawing/2014/main" id="{EBB10A52-F7B4-451D-935B-CBD66E09D687}"/>
              </a:ext>
            </a:extLst>
          </p:cNvPr>
          <p:cNvSpPr>
            <a:spLocks noGrp="1"/>
          </p:cNvSpPr>
          <p:nvPr>
            <p:ph type="sldNum" sz="quarter" idx="11"/>
          </p:nvPr>
        </p:nvSpPr>
        <p:spPr/>
        <p:txBody>
          <a:bodyPr/>
          <a:lstStyle/>
          <a:p>
            <a:fld id="{CD13C9F6-DA1F-4969-8B21-2E803A8A69C8}" type="slidenum">
              <a:rPr lang="de-DE" smtClean="0"/>
              <a:t>23</a:t>
            </a:fld>
            <a:endParaRPr lang="de-DE" dirty="0"/>
          </a:p>
        </p:txBody>
      </p:sp>
      <p:pic>
        <p:nvPicPr>
          <p:cNvPr id="18" name="Grafik 17" descr="Thermometer mit einfarbiger Füllung">
            <a:extLst>
              <a:ext uri="{FF2B5EF4-FFF2-40B4-BE49-F238E27FC236}">
                <a16:creationId xmlns:a16="http://schemas.microsoft.com/office/drawing/2014/main" id="{CF972CD7-07F2-4DDE-A403-236D24CB3A9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341843" y="915953"/>
            <a:ext cx="718458" cy="718458"/>
          </a:xfrm>
          <a:prstGeom prst="rect">
            <a:avLst/>
          </a:prstGeom>
        </p:spPr>
      </p:pic>
      <p:pic>
        <p:nvPicPr>
          <p:cNvPr id="20" name="Grafik 19" descr="Auge mit einfarbiger Füllung">
            <a:extLst>
              <a:ext uri="{FF2B5EF4-FFF2-40B4-BE49-F238E27FC236}">
                <a16:creationId xmlns:a16="http://schemas.microsoft.com/office/drawing/2014/main" id="{C92CEFB7-9FA3-43E3-A0F1-3FAC5A53D96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229029" y="948609"/>
            <a:ext cx="718458" cy="718458"/>
          </a:xfrm>
          <a:prstGeom prst="rect">
            <a:avLst/>
          </a:prstGeom>
        </p:spPr>
      </p:pic>
      <p:pic>
        <p:nvPicPr>
          <p:cNvPr id="22" name="Grafik 21" descr="Klang (mittel) mit einfarbiger Füllung">
            <a:extLst>
              <a:ext uri="{FF2B5EF4-FFF2-40B4-BE49-F238E27FC236}">
                <a16:creationId xmlns:a16="http://schemas.microsoft.com/office/drawing/2014/main" id="{464EFBF8-11C1-4406-82DE-CC5BE46B384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214187" y="948609"/>
            <a:ext cx="718458" cy="718458"/>
          </a:xfrm>
          <a:prstGeom prst="rect">
            <a:avLst/>
          </a:prstGeom>
        </p:spPr>
      </p:pic>
      <p:pic>
        <p:nvPicPr>
          <p:cNvPr id="24" name="Grafik 23" descr="Lächelnde Gesichtskontur mit einfarbiger Füllung">
            <a:extLst>
              <a:ext uri="{FF2B5EF4-FFF2-40B4-BE49-F238E27FC236}">
                <a16:creationId xmlns:a16="http://schemas.microsoft.com/office/drawing/2014/main" id="{059057FB-2744-41EB-BFBE-9E8F5610032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095930" y="948608"/>
            <a:ext cx="718458" cy="718458"/>
          </a:xfrm>
          <a:prstGeom prst="rect">
            <a:avLst/>
          </a:prstGeom>
        </p:spPr>
      </p:pic>
      <p:sp>
        <p:nvSpPr>
          <p:cNvPr id="14" name="Textfeld 13">
            <a:extLst>
              <a:ext uri="{FF2B5EF4-FFF2-40B4-BE49-F238E27FC236}">
                <a16:creationId xmlns:a16="http://schemas.microsoft.com/office/drawing/2014/main" id="{FE606A2A-9706-4A96-847A-FCE60AAD0A5E}"/>
              </a:ext>
            </a:extLst>
          </p:cNvPr>
          <p:cNvSpPr txBox="1"/>
          <p:nvPr/>
        </p:nvSpPr>
        <p:spPr>
          <a:xfrm>
            <a:off x="838200" y="6025502"/>
            <a:ext cx="5179623" cy="246221"/>
          </a:xfrm>
          <a:prstGeom prst="rect">
            <a:avLst/>
          </a:prstGeom>
          <a:noFill/>
        </p:spPr>
        <p:txBody>
          <a:bodyPr wrap="none" rtlCol="0">
            <a:spAutoFit/>
          </a:bodyPr>
          <a:lstStyle/>
          <a:p>
            <a:r>
              <a:rPr lang="de-DE" sz="1000" dirty="0">
                <a:latin typeface="Noto Sans" panose="020B0502040504020204" pitchFamily="34" charset="0"/>
                <a:ea typeface="Noto Sans" panose="020B0502040504020204" pitchFamily="34" charset="0"/>
                <a:cs typeface="Noto Sans" panose="020B0502040504020204" pitchFamily="34" charset="0"/>
              </a:rPr>
              <a:t>Source: Multiple Benefits List, GEAR@SME Business Case and Multiple Benefits Tool</a:t>
            </a:r>
          </a:p>
        </p:txBody>
      </p:sp>
      <p:sp>
        <p:nvSpPr>
          <p:cNvPr id="12" name="Rechteck: abgerundete Ecken 11">
            <a:extLst>
              <a:ext uri="{FF2B5EF4-FFF2-40B4-BE49-F238E27FC236}">
                <a16:creationId xmlns:a16="http://schemas.microsoft.com/office/drawing/2014/main" id="{D0EDFA89-F2F1-40E2-B0A3-13C2F6DDE98F}"/>
              </a:ext>
            </a:extLst>
          </p:cNvPr>
          <p:cNvSpPr/>
          <p:nvPr/>
        </p:nvSpPr>
        <p:spPr>
          <a:xfrm>
            <a:off x="3564120" y="2185998"/>
            <a:ext cx="5300133" cy="3501568"/>
          </a:xfrm>
          <a:prstGeom prst="roundRect">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Better worker safety</a:t>
            </a:r>
          </a:p>
          <a:p>
            <a:pPr algn="ctr"/>
            <a:r>
              <a:rPr lang="en-US" dirty="0">
                <a:solidFill>
                  <a:schemeClr val="tx1"/>
                </a:solidFill>
              </a:rPr>
              <a:t>Reduced noise</a:t>
            </a:r>
          </a:p>
          <a:p>
            <a:pPr algn="ctr"/>
            <a:r>
              <a:rPr lang="en-US" dirty="0">
                <a:solidFill>
                  <a:schemeClr val="tx1"/>
                </a:solidFill>
              </a:rPr>
              <a:t>Better lighting</a:t>
            </a:r>
          </a:p>
          <a:p>
            <a:pPr algn="ctr"/>
            <a:r>
              <a:rPr lang="en-US" dirty="0">
                <a:solidFill>
                  <a:schemeClr val="tx1"/>
                </a:solidFill>
              </a:rPr>
              <a:t>Greater comfort</a:t>
            </a:r>
          </a:p>
          <a:p>
            <a:pPr algn="ctr"/>
            <a:r>
              <a:rPr lang="en-US" dirty="0">
                <a:solidFill>
                  <a:schemeClr val="tx1"/>
                </a:solidFill>
              </a:rPr>
              <a:t>Better air quality</a:t>
            </a:r>
          </a:p>
          <a:p>
            <a:pPr algn="ctr"/>
            <a:r>
              <a:rPr lang="en-US" dirty="0">
                <a:solidFill>
                  <a:schemeClr val="tx1"/>
                </a:solidFill>
              </a:rPr>
              <a:t>Improved temperature control</a:t>
            </a:r>
          </a:p>
          <a:p>
            <a:pPr algn="ctr"/>
            <a:r>
              <a:rPr lang="en-US" dirty="0">
                <a:solidFill>
                  <a:schemeClr val="tx1"/>
                </a:solidFill>
              </a:rPr>
              <a:t>Reduced vibrations</a:t>
            </a:r>
          </a:p>
          <a:p>
            <a:pPr algn="ctr"/>
            <a:r>
              <a:rPr lang="en-US" dirty="0">
                <a:solidFill>
                  <a:schemeClr val="tx1"/>
                </a:solidFill>
              </a:rPr>
              <a:t>Reduced need for personal protective equipment</a:t>
            </a:r>
          </a:p>
          <a:p>
            <a:pPr algn="ctr"/>
            <a:r>
              <a:rPr lang="en-US" dirty="0">
                <a:solidFill>
                  <a:schemeClr val="tx1"/>
                </a:solidFill>
              </a:rPr>
              <a:t>Better personnel health / less illnesses</a:t>
            </a:r>
          </a:p>
          <a:p>
            <a:pPr algn="ctr"/>
            <a:r>
              <a:rPr lang="en-US" dirty="0">
                <a:solidFill>
                  <a:schemeClr val="tx1"/>
                </a:solidFill>
              </a:rPr>
              <a:t>Reduced risk of accidents</a:t>
            </a:r>
          </a:p>
          <a:p>
            <a:pPr algn="ctr"/>
            <a:r>
              <a:rPr lang="en-US" dirty="0">
                <a:solidFill>
                  <a:schemeClr val="tx1"/>
                </a:solidFill>
              </a:rPr>
              <a:t>Improved staff satisfaction and productivity</a:t>
            </a:r>
          </a:p>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p:txBody>
      </p:sp>
      <p:sp>
        <p:nvSpPr>
          <p:cNvPr id="13" name="Rechteck: abgerundete Ecken 12">
            <a:extLst>
              <a:ext uri="{FF2B5EF4-FFF2-40B4-BE49-F238E27FC236}">
                <a16:creationId xmlns:a16="http://schemas.microsoft.com/office/drawing/2014/main" id="{9F6FE392-9193-46E3-BB56-C252F08AE328}"/>
              </a:ext>
            </a:extLst>
          </p:cNvPr>
          <p:cNvSpPr/>
          <p:nvPr/>
        </p:nvSpPr>
        <p:spPr>
          <a:xfrm>
            <a:off x="3688577" y="1848062"/>
            <a:ext cx="3244068" cy="513147"/>
          </a:xfrm>
          <a:prstGeom prst="roundRect">
            <a:avLst/>
          </a:prstGeom>
          <a:solidFill>
            <a:srgbClr val="D8D8D8"/>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Work environment</a:t>
            </a:r>
          </a:p>
        </p:txBody>
      </p:sp>
      <p:sp>
        <p:nvSpPr>
          <p:cNvPr id="11" name="Rectangle 10">
            <a:extLst>
              <a:ext uri="{FF2B5EF4-FFF2-40B4-BE49-F238E27FC236}">
                <a16:creationId xmlns:a16="http://schemas.microsoft.com/office/drawing/2014/main" id="{5B6266C9-03F1-47EF-B097-AD0BCE301EB4}"/>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7036873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4B39F305-CEED-4DDF-80A7-F8890EC255B1}"/>
              </a:ext>
            </a:extLst>
          </p:cNvPr>
          <p:cNvSpPr>
            <a:spLocks noGrp="1"/>
          </p:cNvSpPr>
          <p:nvPr>
            <p:ph type="dt" sz="half" idx="10"/>
          </p:nvPr>
        </p:nvSpPr>
        <p:spPr/>
        <p:txBody>
          <a:bodyPr/>
          <a:lstStyle/>
          <a:p>
            <a:fld id="{F190FE5C-2BEC-4C43-84FB-0FEB54B13602}" type="datetime1">
              <a:rPr lang="en-GB" smtClean="0"/>
              <a:t>24/05/2022</a:t>
            </a:fld>
            <a:endParaRPr lang="de-DE"/>
          </a:p>
        </p:txBody>
      </p:sp>
      <p:sp>
        <p:nvSpPr>
          <p:cNvPr id="5" name="Foliennummernplatzhalter 4">
            <a:extLst>
              <a:ext uri="{FF2B5EF4-FFF2-40B4-BE49-F238E27FC236}">
                <a16:creationId xmlns:a16="http://schemas.microsoft.com/office/drawing/2014/main" id="{7C41158B-41DB-4AD9-BB19-C3988E728841}"/>
              </a:ext>
            </a:extLst>
          </p:cNvPr>
          <p:cNvSpPr>
            <a:spLocks noGrp="1"/>
          </p:cNvSpPr>
          <p:nvPr>
            <p:ph type="sldNum" sz="quarter" idx="11"/>
          </p:nvPr>
        </p:nvSpPr>
        <p:spPr/>
        <p:txBody>
          <a:bodyPr/>
          <a:lstStyle/>
          <a:p>
            <a:fld id="{CD13C9F6-DA1F-4969-8B21-2E803A8A69C8}" type="slidenum">
              <a:rPr lang="de-DE" smtClean="0"/>
              <a:t>24</a:t>
            </a:fld>
            <a:endParaRPr lang="de-DE" dirty="0"/>
          </a:p>
        </p:txBody>
      </p:sp>
      <p:pic>
        <p:nvPicPr>
          <p:cNvPr id="8" name="Grafik 7" descr="Recycling mit einfarbiger Füllung">
            <a:extLst>
              <a:ext uri="{FF2B5EF4-FFF2-40B4-BE49-F238E27FC236}">
                <a16:creationId xmlns:a16="http://schemas.microsoft.com/office/drawing/2014/main" id="{86EF4304-F33B-466B-B00E-B343E1C14DB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67757" y="1049524"/>
            <a:ext cx="718458" cy="718458"/>
          </a:xfrm>
          <a:prstGeom prst="rect">
            <a:avLst/>
          </a:prstGeom>
        </p:spPr>
      </p:pic>
      <p:pic>
        <p:nvPicPr>
          <p:cNvPr id="9" name="Grafik 8" descr="Radioaktiv mit einfarbiger Füllung">
            <a:extLst>
              <a:ext uri="{FF2B5EF4-FFF2-40B4-BE49-F238E27FC236}">
                <a16:creationId xmlns:a16="http://schemas.microsoft.com/office/drawing/2014/main" id="{D02B15E9-6E88-4EF1-AEA5-011FD2595D7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2599" y="1016868"/>
            <a:ext cx="718458" cy="718458"/>
          </a:xfrm>
          <a:prstGeom prst="rect">
            <a:avLst/>
          </a:prstGeom>
        </p:spPr>
      </p:pic>
      <p:pic>
        <p:nvPicPr>
          <p:cNvPr id="12" name="Grafik 11" descr="Gedankenblase mit einfarbiger Füllung">
            <a:extLst>
              <a:ext uri="{FF2B5EF4-FFF2-40B4-BE49-F238E27FC236}">
                <a16:creationId xmlns:a16="http://schemas.microsoft.com/office/drawing/2014/main" id="{78EB7FEE-834F-48FE-A76F-6BF3D931F2F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610600" y="1861197"/>
            <a:ext cx="745672" cy="745672"/>
          </a:xfrm>
          <a:prstGeom prst="rect">
            <a:avLst/>
          </a:prstGeom>
        </p:spPr>
      </p:pic>
      <p:sp>
        <p:nvSpPr>
          <p:cNvPr id="13" name="Textfeld 12">
            <a:extLst>
              <a:ext uri="{FF2B5EF4-FFF2-40B4-BE49-F238E27FC236}">
                <a16:creationId xmlns:a16="http://schemas.microsoft.com/office/drawing/2014/main" id="{98201121-5C8B-47BD-A91F-D60DE7F7E7B7}"/>
              </a:ext>
            </a:extLst>
          </p:cNvPr>
          <p:cNvSpPr txBox="1"/>
          <p:nvPr/>
        </p:nvSpPr>
        <p:spPr>
          <a:xfrm>
            <a:off x="838200" y="6081196"/>
            <a:ext cx="5179623" cy="246221"/>
          </a:xfrm>
          <a:prstGeom prst="rect">
            <a:avLst/>
          </a:prstGeom>
          <a:noFill/>
        </p:spPr>
        <p:txBody>
          <a:bodyPr wrap="none" rtlCol="0">
            <a:spAutoFit/>
          </a:bodyPr>
          <a:lstStyle/>
          <a:p>
            <a:r>
              <a:rPr lang="de-DE" sz="1000" dirty="0">
                <a:latin typeface="Noto Sans" panose="020B0502040504020204" pitchFamily="34" charset="0"/>
                <a:ea typeface="Noto Sans" panose="020B0502040504020204" pitchFamily="34" charset="0"/>
                <a:cs typeface="Noto Sans" panose="020B0502040504020204" pitchFamily="34" charset="0"/>
              </a:rPr>
              <a:t>Source: Multiple Benefits List, GEAR@SME Business Case and Multiple Benefits Tool</a:t>
            </a:r>
          </a:p>
        </p:txBody>
      </p:sp>
      <p:sp>
        <p:nvSpPr>
          <p:cNvPr id="14" name="Rechteck: abgerundete Ecken 13">
            <a:extLst>
              <a:ext uri="{FF2B5EF4-FFF2-40B4-BE49-F238E27FC236}">
                <a16:creationId xmlns:a16="http://schemas.microsoft.com/office/drawing/2014/main" id="{2B863F91-FFA2-439E-80C2-D7B075ED9FA5}"/>
              </a:ext>
            </a:extLst>
          </p:cNvPr>
          <p:cNvSpPr/>
          <p:nvPr/>
        </p:nvSpPr>
        <p:spPr>
          <a:xfrm>
            <a:off x="717690" y="2315396"/>
            <a:ext cx="5300133" cy="2467272"/>
          </a:xfrm>
          <a:prstGeom prst="roundRect">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Reduced waste</a:t>
            </a:r>
          </a:p>
          <a:p>
            <a:pPr algn="ctr"/>
            <a:r>
              <a:rPr lang="en-US" dirty="0">
                <a:solidFill>
                  <a:schemeClr val="tx1"/>
                </a:solidFill>
              </a:rPr>
              <a:t>Greater efficiency and control of water use</a:t>
            </a:r>
          </a:p>
          <a:p>
            <a:pPr algn="ctr"/>
            <a:r>
              <a:rPr lang="en-US" dirty="0">
                <a:solidFill>
                  <a:schemeClr val="tx1"/>
                </a:solidFill>
              </a:rPr>
              <a:t>Reduced wastewater</a:t>
            </a:r>
          </a:p>
          <a:p>
            <a:pPr algn="ctr"/>
            <a:r>
              <a:rPr lang="en-US" dirty="0">
                <a:solidFill>
                  <a:schemeClr val="tx1"/>
                </a:solidFill>
              </a:rPr>
              <a:t>Reduced hazardous materials/waste</a:t>
            </a:r>
          </a:p>
          <a:p>
            <a:pPr algn="ctr"/>
            <a:r>
              <a:rPr lang="en-US" dirty="0">
                <a:solidFill>
                  <a:schemeClr val="tx1"/>
                </a:solidFill>
              </a:rPr>
              <a:t>Effective reutilization of waste heat</a:t>
            </a:r>
          </a:p>
          <a:p>
            <a:pPr algn="ctr"/>
            <a:r>
              <a:rPr lang="en-US" dirty="0">
                <a:solidFill>
                  <a:schemeClr val="tx1"/>
                </a:solidFill>
              </a:rPr>
              <a:t>Use of waste fuel/gas</a:t>
            </a:r>
          </a:p>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p:txBody>
      </p:sp>
      <p:sp>
        <p:nvSpPr>
          <p:cNvPr id="15" name="Rechteck: abgerundete Ecken 14">
            <a:extLst>
              <a:ext uri="{FF2B5EF4-FFF2-40B4-BE49-F238E27FC236}">
                <a16:creationId xmlns:a16="http://schemas.microsoft.com/office/drawing/2014/main" id="{9FF45C63-7ED8-4B0B-97A3-62B0971FC6FD}"/>
              </a:ext>
            </a:extLst>
          </p:cNvPr>
          <p:cNvSpPr/>
          <p:nvPr/>
        </p:nvSpPr>
        <p:spPr>
          <a:xfrm>
            <a:off x="842147" y="1977460"/>
            <a:ext cx="3244068" cy="513147"/>
          </a:xfrm>
          <a:prstGeom prst="roundRect">
            <a:avLst/>
          </a:prstGeom>
          <a:solidFill>
            <a:schemeClr val="accent5"/>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Waste</a:t>
            </a:r>
          </a:p>
        </p:txBody>
      </p:sp>
      <p:sp>
        <p:nvSpPr>
          <p:cNvPr id="16" name="Rechteck: abgerundete Ecken 15">
            <a:extLst>
              <a:ext uri="{FF2B5EF4-FFF2-40B4-BE49-F238E27FC236}">
                <a16:creationId xmlns:a16="http://schemas.microsoft.com/office/drawing/2014/main" id="{7D4A6BCD-89CA-486D-8455-A5B53323BD94}"/>
              </a:ext>
            </a:extLst>
          </p:cNvPr>
          <p:cNvSpPr/>
          <p:nvPr/>
        </p:nvSpPr>
        <p:spPr>
          <a:xfrm>
            <a:off x="6456611" y="3026520"/>
            <a:ext cx="5300133" cy="246727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Reduced emissions of pollutants and dust</a:t>
            </a:r>
          </a:p>
          <a:p>
            <a:pPr algn="ctr"/>
            <a:r>
              <a:rPr lang="en-US" dirty="0">
                <a:solidFill>
                  <a:schemeClr val="tx1"/>
                </a:solidFill>
              </a:rPr>
              <a:t>Less dependence on future regulations</a:t>
            </a:r>
          </a:p>
          <a:p>
            <a:pPr algn="ctr"/>
            <a:r>
              <a:rPr lang="en-US" dirty="0">
                <a:solidFill>
                  <a:schemeClr val="tx1"/>
                </a:solidFill>
              </a:rPr>
              <a:t>Reduced impact on the local community</a:t>
            </a:r>
          </a:p>
        </p:txBody>
      </p:sp>
      <p:sp>
        <p:nvSpPr>
          <p:cNvPr id="17" name="Rechteck: abgerundete Ecken 16">
            <a:extLst>
              <a:ext uri="{FF2B5EF4-FFF2-40B4-BE49-F238E27FC236}">
                <a16:creationId xmlns:a16="http://schemas.microsoft.com/office/drawing/2014/main" id="{0AD29406-F384-4B41-AA29-4F139E3C1099}"/>
              </a:ext>
            </a:extLst>
          </p:cNvPr>
          <p:cNvSpPr/>
          <p:nvPr/>
        </p:nvSpPr>
        <p:spPr>
          <a:xfrm>
            <a:off x="8155868" y="2769946"/>
            <a:ext cx="3244068" cy="513147"/>
          </a:xfrm>
          <a:prstGeom prst="roundRect">
            <a:avLst/>
          </a:prstGeom>
          <a:solidFill>
            <a:schemeClr val="tx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Emissions</a:t>
            </a:r>
          </a:p>
        </p:txBody>
      </p:sp>
      <p:sp>
        <p:nvSpPr>
          <p:cNvPr id="18" name="Rectangle 17">
            <a:extLst>
              <a:ext uri="{FF2B5EF4-FFF2-40B4-BE49-F238E27FC236}">
                <a16:creationId xmlns:a16="http://schemas.microsoft.com/office/drawing/2014/main" id="{C2772F69-6FB1-4D9E-ABDC-0B0383D8FAE4}"/>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4087949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08E9E78-03A5-40BF-A18F-6C6B0C280ACA}"/>
              </a:ext>
            </a:extLst>
          </p:cNvPr>
          <p:cNvSpPr>
            <a:spLocks noGrp="1"/>
          </p:cNvSpPr>
          <p:nvPr>
            <p:ph type="dt" sz="half" idx="10"/>
          </p:nvPr>
        </p:nvSpPr>
        <p:spPr/>
        <p:txBody>
          <a:bodyPr/>
          <a:lstStyle/>
          <a:p>
            <a:fld id="{D75A3655-323B-407F-8018-E1625D1D7CEE}" type="datetime1">
              <a:rPr lang="en-GB" smtClean="0"/>
              <a:t>24/05/2022</a:t>
            </a:fld>
            <a:endParaRPr lang="de-DE"/>
          </a:p>
        </p:txBody>
      </p:sp>
      <p:sp>
        <p:nvSpPr>
          <p:cNvPr id="3" name="Foliennummernplatzhalter 2">
            <a:extLst>
              <a:ext uri="{FF2B5EF4-FFF2-40B4-BE49-F238E27FC236}">
                <a16:creationId xmlns:a16="http://schemas.microsoft.com/office/drawing/2014/main" id="{EBB10A52-F7B4-451D-935B-CBD66E09D687}"/>
              </a:ext>
            </a:extLst>
          </p:cNvPr>
          <p:cNvSpPr>
            <a:spLocks noGrp="1"/>
          </p:cNvSpPr>
          <p:nvPr>
            <p:ph type="sldNum" sz="quarter" idx="11"/>
          </p:nvPr>
        </p:nvSpPr>
        <p:spPr/>
        <p:txBody>
          <a:bodyPr/>
          <a:lstStyle/>
          <a:p>
            <a:fld id="{CD13C9F6-DA1F-4969-8B21-2E803A8A69C8}" type="slidenum">
              <a:rPr lang="de-DE" smtClean="0"/>
              <a:t>25</a:t>
            </a:fld>
            <a:endParaRPr lang="de-DE" dirty="0"/>
          </a:p>
        </p:txBody>
      </p:sp>
      <p:pic>
        <p:nvPicPr>
          <p:cNvPr id="17" name="Grafik 16" descr="Balkendiagramm mit Aufwärtstrend mit einfarbiger Füllung">
            <a:extLst>
              <a:ext uri="{FF2B5EF4-FFF2-40B4-BE49-F238E27FC236}">
                <a16:creationId xmlns:a16="http://schemas.microsoft.com/office/drawing/2014/main" id="{84E7517B-226E-4880-BF44-CFAE69F144A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96931" y="633542"/>
            <a:ext cx="519676" cy="519676"/>
          </a:xfrm>
          <a:prstGeom prst="rect">
            <a:avLst/>
          </a:prstGeom>
        </p:spPr>
      </p:pic>
      <p:pic>
        <p:nvPicPr>
          <p:cNvPr id="19" name="Grafik 18" descr="Euro mit einfarbiger Füllung">
            <a:extLst>
              <a:ext uri="{FF2B5EF4-FFF2-40B4-BE49-F238E27FC236}">
                <a16:creationId xmlns:a16="http://schemas.microsoft.com/office/drawing/2014/main" id="{4540D607-1C3E-43D5-AF04-72AE64A7845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979507" y="633543"/>
            <a:ext cx="519676" cy="519676"/>
          </a:xfrm>
          <a:prstGeom prst="rect">
            <a:avLst/>
          </a:prstGeom>
        </p:spPr>
      </p:pic>
      <p:pic>
        <p:nvPicPr>
          <p:cNvPr id="21" name="Grafik 20" descr="Handschlag mit einfarbiger Füllung">
            <a:extLst>
              <a:ext uri="{FF2B5EF4-FFF2-40B4-BE49-F238E27FC236}">
                <a16:creationId xmlns:a16="http://schemas.microsoft.com/office/drawing/2014/main" id="{4D1801D2-1982-46D8-B593-4ABF53653F9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432825" y="535226"/>
            <a:ext cx="745672" cy="745672"/>
          </a:xfrm>
          <a:prstGeom prst="rect">
            <a:avLst/>
          </a:prstGeom>
        </p:spPr>
      </p:pic>
      <p:sp>
        <p:nvSpPr>
          <p:cNvPr id="12" name="Textfeld 11">
            <a:extLst>
              <a:ext uri="{FF2B5EF4-FFF2-40B4-BE49-F238E27FC236}">
                <a16:creationId xmlns:a16="http://schemas.microsoft.com/office/drawing/2014/main" id="{B8C02195-C6BA-4D3C-A576-3AED5C934B6A}"/>
              </a:ext>
            </a:extLst>
          </p:cNvPr>
          <p:cNvSpPr txBox="1"/>
          <p:nvPr/>
        </p:nvSpPr>
        <p:spPr>
          <a:xfrm>
            <a:off x="838200" y="6076553"/>
            <a:ext cx="5179623" cy="246221"/>
          </a:xfrm>
          <a:prstGeom prst="rect">
            <a:avLst/>
          </a:prstGeom>
          <a:noFill/>
        </p:spPr>
        <p:txBody>
          <a:bodyPr wrap="none" rtlCol="0">
            <a:spAutoFit/>
          </a:bodyPr>
          <a:lstStyle/>
          <a:p>
            <a:r>
              <a:rPr lang="de-DE" sz="1000" dirty="0">
                <a:latin typeface="Noto Sans" panose="020B0502040504020204" pitchFamily="34" charset="0"/>
                <a:ea typeface="Noto Sans" panose="020B0502040504020204" pitchFamily="34" charset="0"/>
                <a:cs typeface="Noto Sans" panose="020B0502040504020204" pitchFamily="34" charset="0"/>
              </a:rPr>
              <a:t>Source: Multiple Benefits List, GEAR@SME Business Case and Multiple Benefits Tool</a:t>
            </a:r>
          </a:p>
        </p:txBody>
      </p:sp>
      <p:sp>
        <p:nvSpPr>
          <p:cNvPr id="11" name="Rechteck: abgerundete Ecken 10">
            <a:extLst>
              <a:ext uri="{FF2B5EF4-FFF2-40B4-BE49-F238E27FC236}">
                <a16:creationId xmlns:a16="http://schemas.microsoft.com/office/drawing/2014/main" id="{82F1AACA-7DD1-4534-9D36-D442BE563037}"/>
              </a:ext>
            </a:extLst>
          </p:cNvPr>
          <p:cNvSpPr/>
          <p:nvPr/>
        </p:nvSpPr>
        <p:spPr>
          <a:xfrm>
            <a:off x="2881259" y="1618834"/>
            <a:ext cx="5300133" cy="4132056"/>
          </a:xfrm>
          <a:prstGeom prst="roundRect">
            <a:avLst/>
          </a:prstGeom>
          <a:solidFill>
            <a:schemeClr val="bg1"/>
          </a:solidFill>
          <a:ln>
            <a:solidFill>
              <a:srgbClr val="034E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Delayed or reduced capital expenditures</a:t>
            </a:r>
          </a:p>
          <a:p>
            <a:pPr algn="ctr"/>
            <a:r>
              <a:rPr lang="en-US" dirty="0">
                <a:solidFill>
                  <a:schemeClr val="tx1"/>
                </a:solidFill>
              </a:rPr>
              <a:t>Reduced interest cost on capital investments</a:t>
            </a:r>
          </a:p>
          <a:p>
            <a:pPr algn="ctr"/>
            <a:r>
              <a:rPr lang="en-US" dirty="0">
                <a:solidFill>
                  <a:schemeClr val="tx1"/>
                </a:solidFill>
              </a:rPr>
              <a:t>Reduced/eliminated demand charges</a:t>
            </a:r>
          </a:p>
          <a:p>
            <a:pPr algn="ctr"/>
            <a:r>
              <a:rPr lang="en-US" dirty="0">
                <a:solidFill>
                  <a:schemeClr val="tx1"/>
                </a:solidFill>
              </a:rPr>
              <a:t>Reduced/eliminated rental equipment costs</a:t>
            </a:r>
          </a:p>
          <a:p>
            <a:pPr algn="ctr"/>
            <a:r>
              <a:rPr lang="en-US" dirty="0" err="1">
                <a:solidFill>
                  <a:schemeClr val="tx1"/>
                </a:solidFill>
              </a:rPr>
              <a:t>Labour</a:t>
            </a:r>
            <a:r>
              <a:rPr lang="en-US" dirty="0">
                <a:solidFill>
                  <a:schemeClr val="tx1"/>
                </a:solidFill>
              </a:rPr>
              <a:t> savings</a:t>
            </a:r>
          </a:p>
          <a:p>
            <a:pPr algn="ctr"/>
            <a:r>
              <a:rPr lang="en-US" dirty="0">
                <a:solidFill>
                  <a:schemeClr val="tx1"/>
                </a:solidFill>
              </a:rPr>
              <a:t>Achieved rebates or incentives</a:t>
            </a:r>
          </a:p>
          <a:p>
            <a:pPr algn="ctr"/>
            <a:r>
              <a:rPr lang="en-US" dirty="0">
                <a:solidFill>
                  <a:schemeClr val="tx1"/>
                </a:solidFill>
              </a:rPr>
              <a:t>Increased  value of assets/estate</a:t>
            </a:r>
          </a:p>
          <a:p>
            <a:pPr algn="ctr"/>
            <a:r>
              <a:rPr lang="en-US" dirty="0">
                <a:solidFill>
                  <a:schemeClr val="tx1"/>
                </a:solidFill>
              </a:rPr>
              <a:t>Improved competitiveness</a:t>
            </a:r>
          </a:p>
          <a:p>
            <a:pPr algn="ctr"/>
            <a:r>
              <a:rPr lang="en-US" dirty="0">
                <a:solidFill>
                  <a:schemeClr val="tx1"/>
                </a:solidFill>
              </a:rPr>
              <a:t>Improved customer satisfaction</a:t>
            </a:r>
          </a:p>
          <a:p>
            <a:pPr algn="ctr"/>
            <a:r>
              <a:rPr lang="en-US" dirty="0">
                <a:solidFill>
                  <a:schemeClr val="tx1"/>
                </a:solidFill>
              </a:rPr>
              <a:t>Improved employee morale and satisfaction</a:t>
            </a:r>
          </a:p>
          <a:p>
            <a:pPr algn="ctr"/>
            <a:r>
              <a:rPr lang="en-US" dirty="0">
                <a:solidFill>
                  <a:schemeClr val="tx1"/>
                </a:solidFill>
              </a:rPr>
              <a:t>Reduced floor space</a:t>
            </a:r>
          </a:p>
          <a:p>
            <a:pPr algn="ctr"/>
            <a:r>
              <a:rPr lang="en-US" dirty="0">
                <a:solidFill>
                  <a:schemeClr val="tx1"/>
                </a:solidFill>
              </a:rPr>
              <a:t>Decreased liability</a:t>
            </a:r>
          </a:p>
          <a:p>
            <a:pPr algn="ctr"/>
            <a:r>
              <a:rPr lang="en-US" dirty="0">
                <a:solidFill>
                  <a:schemeClr val="tx1"/>
                </a:solidFill>
              </a:rPr>
              <a:t>Improved public image</a:t>
            </a:r>
          </a:p>
        </p:txBody>
      </p:sp>
      <p:sp>
        <p:nvSpPr>
          <p:cNvPr id="13" name="Rechteck: abgerundete Ecken 12">
            <a:extLst>
              <a:ext uri="{FF2B5EF4-FFF2-40B4-BE49-F238E27FC236}">
                <a16:creationId xmlns:a16="http://schemas.microsoft.com/office/drawing/2014/main" id="{F5AC1083-EAE7-4DB7-9918-70A531EE336D}"/>
              </a:ext>
            </a:extLst>
          </p:cNvPr>
          <p:cNvSpPr/>
          <p:nvPr/>
        </p:nvSpPr>
        <p:spPr>
          <a:xfrm>
            <a:off x="3005716" y="1280898"/>
            <a:ext cx="3244068" cy="513147"/>
          </a:xfrm>
          <a:prstGeom prst="roundRect">
            <a:avLst/>
          </a:prstGeom>
          <a:solidFill>
            <a:srgbClr val="034EA8"/>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Other</a:t>
            </a:r>
          </a:p>
        </p:txBody>
      </p:sp>
      <p:sp>
        <p:nvSpPr>
          <p:cNvPr id="10" name="Rectangle 9">
            <a:extLst>
              <a:ext uri="{FF2B5EF4-FFF2-40B4-BE49-F238E27FC236}">
                <a16:creationId xmlns:a16="http://schemas.microsoft.com/office/drawing/2014/main" id="{DF25B27D-C4C1-445C-AC8C-022F67F5204B}"/>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5101037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F848BD-5DFD-4024-9F40-11E9805B29F9}"/>
              </a:ext>
            </a:extLst>
          </p:cNvPr>
          <p:cNvSpPr>
            <a:spLocks noGrp="1"/>
          </p:cNvSpPr>
          <p:nvPr>
            <p:ph type="title"/>
          </p:nvPr>
        </p:nvSpPr>
        <p:spPr>
          <a:xfrm>
            <a:off x="762000" y="3142696"/>
            <a:ext cx="10515600" cy="572608"/>
          </a:xfrm>
        </p:spPr>
        <p:txBody>
          <a:bodyPr>
            <a:normAutofit fontScale="90000"/>
          </a:bodyPr>
          <a:lstStyle/>
          <a:p>
            <a:pPr algn="ctr"/>
            <a:r>
              <a:rPr lang="en-GB" noProof="0" dirty="0"/>
              <a:t>What kind of Non-Energy Benefits (NEB) </a:t>
            </a:r>
            <a:br>
              <a:rPr lang="en-GB" noProof="0" dirty="0"/>
            </a:br>
            <a:r>
              <a:rPr lang="en-GB" noProof="0" dirty="0"/>
              <a:t>are considered most frequently? </a:t>
            </a:r>
            <a:br>
              <a:rPr lang="en-GB" noProof="0" dirty="0"/>
            </a:br>
            <a:endParaRPr lang="en-GB" noProof="0" dirty="0"/>
          </a:p>
        </p:txBody>
      </p:sp>
      <p:sp>
        <p:nvSpPr>
          <p:cNvPr id="4" name="Datumsplatzhalter 3">
            <a:extLst>
              <a:ext uri="{FF2B5EF4-FFF2-40B4-BE49-F238E27FC236}">
                <a16:creationId xmlns:a16="http://schemas.microsoft.com/office/drawing/2014/main" id="{9813BB08-1C2D-48EE-9417-3E23C13E07D5}"/>
              </a:ext>
            </a:extLst>
          </p:cNvPr>
          <p:cNvSpPr>
            <a:spLocks noGrp="1"/>
          </p:cNvSpPr>
          <p:nvPr>
            <p:ph type="dt" sz="half" idx="10"/>
          </p:nvPr>
        </p:nvSpPr>
        <p:spPr/>
        <p:txBody>
          <a:bodyPr/>
          <a:lstStyle/>
          <a:p>
            <a:fld id="{448A1B78-A6B3-4961-88C2-3030D5840813}" type="datetime1">
              <a:rPr lang="en-GB" smtClean="0"/>
              <a:t>24/05/2022</a:t>
            </a:fld>
            <a:endParaRPr lang="de-DE"/>
          </a:p>
        </p:txBody>
      </p:sp>
      <p:sp>
        <p:nvSpPr>
          <p:cNvPr id="5" name="Foliennummernplatzhalter 4">
            <a:extLst>
              <a:ext uri="{FF2B5EF4-FFF2-40B4-BE49-F238E27FC236}">
                <a16:creationId xmlns:a16="http://schemas.microsoft.com/office/drawing/2014/main" id="{27C2DF13-4B95-4996-9000-6ACE523DF14A}"/>
              </a:ext>
            </a:extLst>
          </p:cNvPr>
          <p:cNvSpPr>
            <a:spLocks noGrp="1"/>
          </p:cNvSpPr>
          <p:nvPr>
            <p:ph type="sldNum" sz="quarter" idx="11"/>
          </p:nvPr>
        </p:nvSpPr>
        <p:spPr/>
        <p:txBody>
          <a:bodyPr/>
          <a:lstStyle/>
          <a:p>
            <a:fld id="{CD13C9F6-DA1F-4969-8B21-2E803A8A69C8}" type="slidenum">
              <a:rPr lang="de-DE" smtClean="0"/>
              <a:t>26</a:t>
            </a:fld>
            <a:endParaRPr lang="de-DE" dirty="0"/>
          </a:p>
        </p:txBody>
      </p:sp>
      <p:grpSp>
        <p:nvGrpSpPr>
          <p:cNvPr id="8" name="Gruppieren 7">
            <a:extLst>
              <a:ext uri="{FF2B5EF4-FFF2-40B4-BE49-F238E27FC236}">
                <a16:creationId xmlns:a16="http://schemas.microsoft.com/office/drawing/2014/main" id="{FBF8608B-981A-4FAB-975D-98F0F865AEC5}"/>
              </a:ext>
            </a:extLst>
          </p:cNvPr>
          <p:cNvGrpSpPr/>
          <p:nvPr/>
        </p:nvGrpSpPr>
        <p:grpSpPr>
          <a:xfrm>
            <a:off x="135517" y="136525"/>
            <a:ext cx="761950" cy="761950"/>
            <a:chOff x="135517" y="136525"/>
            <a:chExt cx="761950" cy="761950"/>
          </a:xfrm>
        </p:grpSpPr>
        <p:sp>
          <p:nvSpPr>
            <p:cNvPr id="9" name="Ellipse 8">
              <a:extLst>
                <a:ext uri="{FF2B5EF4-FFF2-40B4-BE49-F238E27FC236}">
                  <a16:creationId xmlns:a16="http://schemas.microsoft.com/office/drawing/2014/main" id="{4BDD75C6-DC67-46BE-A5C8-473BC91EE35E}"/>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Sprechblase: oval 9">
              <a:extLst>
                <a:ext uri="{FF2B5EF4-FFF2-40B4-BE49-F238E27FC236}">
                  <a16:creationId xmlns:a16="http://schemas.microsoft.com/office/drawing/2014/main" id="{E9739D18-7072-4F1C-8151-9C5D44F3C960}"/>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1" name="Rectangle 10">
            <a:extLst>
              <a:ext uri="{FF2B5EF4-FFF2-40B4-BE49-F238E27FC236}">
                <a16:creationId xmlns:a16="http://schemas.microsoft.com/office/drawing/2014/main" id="{B7707B20-E7A9-4C10-A2EE-9413201C8F96}"/>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6160496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F848BD-5DFD-4024-9F40-11E9805B29F9}"/>
              </a:ext>
            </a:extLst>
          </p:cNvPr>
          <p:cNvSpPr>
            <a:spLocks noGrp="1"/>
          </p:cNvSpPr>
          <p:nvPr>
            <p:ph type="title"/>
          </p:nvPr>
        </p:nvSpPr>
        <p:spPr/>
        <p:txBody>
          <a:bodyPr>
            <a:normAutofit fontScale="90000"/>
          </a:bodyPr>
          <a:lstStyle/>
          <a:p>
            <a:r>
              <a:rPr lang="en-GB" noProof="0" dirty="0"/>
              <a:t>What kind of non-energy benefit (NEB) do you </a:t>
            </a:r>
            <a:br>
              <a:rPr lang="en-GB" noProof="0" dirty="0"/>
            </a:br>
            <a:r>
              <a:rPr lang="en-GB" noProof="0" dirty="0"/>
              <a:t>consider most often? (N=236) </a:t>
            </a:r>
            <a:br>
              <a:rPr lang="en-GB" noProof="0" dirty="0"/>
            </a:br>
            <a:endParaRPr lang="en-GB" noProof="0" dirty="0"/>
          </a:p>
        </p:txBody>
      </p:sp>
      <p:sp>
        <p:nvSpPr>
          <p:cNvPr id="4" name="Datumsplatzhalter 3">
            <a:extLst>
              <a:ext uri="{FF2B5EF4-FFF2-40B4-BE49-F238E27FC236}">
                <a16:creationId xmlns:a16="http://schemas.microsoft.com/office/drawing/2014/main" id="{9813BB08-1C2D-48EE-9417-3E23C13E07D5}"/>
              </a:ext>
            </a:extLst>
          </p:cNvPr>
          <p:cNvSpPr>
            <a:spLocks noGrp="1"/>
          </p:cNvSpPr>
          <p:nvPr>
            <p:ph type="dt" sz="half" idx="10"/>
          </p:nvPr>
        </p:nvSpPr>
        <p:spPr/>
        <p:txBody>
          <a:bodyPr/>
          <a:lstStyle/>
          <a:p>
            <a:fld id="{641E5469-5EB7-491D-8148-C816B333DD0F}" type="datetime1">
              <a:rPr lang="en-GB" smtClean="0"/>
              <a:t>24/05/2022</a:t>
            </a:fld>
            <a:endParaRPr lang="de-DE"/>
          </a:p>
        </p:txBody>
      </p:sp>
      <p:sp>
        <p:nvSpPr>
          <p:cNvPr id="5" name="Foliennummernplatzhalter 4">
            <a:extLst>
              <a:ext uri="{FF2B5EF4-FFF2-40B4-BE49-F238E27FC236}">
                <a16:creationId xmlns:a16="http://schemas.microsoft.com/office/drawing/2014/main" id="{27C2DF13-4B95-4996-9000-6ACE523DF14A}"/>
              </a:ext>
            </a:extLst>
          </p:cNvPr>
          <p:cNvSpPr>
            <a:spLocks noGrp="1"/>
          </p:cNvSpPr>
          <p:nvPr>
            <p:ph type="sldNum" sz="quarter" idx="11"/>
          </p:nvPr>
        </p:nvSpPr>
        <p:spPr/>
        <p:txBody>
          <a:bodyPr/>
          <a:lstStyle/>
          <a:p>
            <a:fld id="{CD13C9F6-DA1F-4969-8B21-2E803A8A69C8}" type="slidenum">
              <a:rPr lang="de-DE" smtClean="0"/>
              <a:t>27</a:t>
            </a:fld>
            <a:endParaRPr lang="de-DE" dirty="0"/>
          </a:p>
        </p:txBody>
      </p:sp>
      <p:graphicFrame>
        <p:nvGraphicFramePr>
          <p:cNvPr id="15" name="Inhaltsplatzhalter 14">
            <a:extLst>
              <a:ext uri="{FF2B5EF4-FFF2-40B4-BE49-F238E27FC236}">
                <a16:creationId xmlns:a16="http://schemas.microsoft.com/office/drawing/2014/main" id="{0DE3D91A-EA84-43BB-853C-B212D8D7CE74}"/>
              </a:ext>
            </a:extLst>
          </p:cNvPr>
          <p:cNvGraphicFramePr>
            <a:graphicFrameLocks noGrp="1"/>
          </p:cNvGraphicFramePr>
          <p:nvPr>
            <p:ph idx="1"/>
            <p:extLst>
              <p:ext uri="{D42A27DB-BD31-4B8C-83A1-F6EECF244321}">
                <p14:modId xmlns:p14="http://schemas.microsoft.com/office/powerpoint/2010/main" val="2754698389"/>
              </p:ext>
            </p:extLst>
          </p:nvPr>
        </p:nvGraphicFramePr>
        <p:xfrm>
          <a:off x="897467" y="1801386"/>
          <a:ext cx="10515600" cy="3931068"/>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feld 5">
            <a:extLst>
              <a:ext uri="{FF2B5EF4-FFF2-40B4-BE49-F238E27FC236}">
                <a16:creationId xmlns:a16="http://schemas.microsoft.com/office/drawing/2014/main" id="{D1D0F86D-C36F-4A3A-8522-0AD05F3F50D7}"/>
              </a:ext>
            </a:extLst>
          </p:cNvPr>
          <p:cNvSpPr txBox="1"/>
          <p:nvPr/>
        </p:nvSpPr>
        <p:spPr>
          <a:xfrm>
            <a:off x="7155513" y="5843486"/>
            <a:ext cx="4226767" cy="338554"/>
          </a:xfrm>
          <a:prstGeom prst="rect">
            <a:avLst/>
          </a:prstGeom>
          <a:noFill/>
        </p:spPr>
        <p:txBody>
          <a:bodyPr wrap="square">
            <a:spAutoFit/>
          </a:bodyPr>
          <a:lstStyle/>
          <a:p>
            <a:pPr algn="r"/>
            <a:r>
              <a:rPr lang="de-DE" sz="1600" dirty="0" err="1">
                <a:latin typeface="Noto Sans" panose="020B0502040504020204" pitchFamily="34" charset="0"/>
                <a:ea typeface="Noto Sans" panose="020B0502040504020204" pitchFamily="34" charset="0"/>
                <a:cs typeface="Noto Sans" panose="020B0502040504020204" pitchFamily="34" charset="0"/>
              </a:rPr>
              <a:t>Number</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of</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responding</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organisations</a:t>
            </a:r>
            <a:endParaRPr lang="de-DE" sz="1600" dirty="0">
              <a:latin typeface="Noto Sans" panose="020B0502040504020204" pitchFamily="34" charset="0"/>
              <a:ea typeface="Noto Sans" panose="020B0502040504020204" pitchFamily="34" charset="0"/>
              <a:cs typeface="Noto Sans" panose="020B0502040504020204" pitchFamily="34" charset="0"/>
            </a:endParaRPr>
          </a:p>
        </p:txBody>
      </p:sp>
      <p:sp>
        <p:nvSpPr>
          <p:cNvPr id="7" name="Textfeld 6">
            <a:extLst>
              <a:ext uri="{FF2B5EF4-FFF2-40B4-BE49-F238E27FC236}">
                <a16:creationId xmlns:a16="http://schemas.microsoft.com/office/drawing/2014/main" id="{9302D96E-98AF-41FE-B8E9-57F5E60038E0}"/>
              </a:ext>
            </a:extLst>
          </p:cNvPr>
          <p:cNvSpPr txBox="1"/>
          <p:nvPr/>
        </p:nvSpPr>
        <p:spPr>
          <a:xfrm>
            <a:off x="4975039" y="6247006"/>
            <a:ext cx="6502101" cy="246221"/>
          </a:xfrm>
          <a:prstGeom prst="rect">
            <a:avLst/>
          </a:prstGeom>
          <a:noFill/>
        </p:spPr>
        <p:txBody>
          <a:bodyPr wrap="none" rtlCol="0">
            <a:spAutoFit/>
          </a:bodyPr>
          <a:lstStyle/>
          <a:p>
            <a:r>
              <a:rPr lang="de-DE" sz="1000" dirty="0">
                <a:latin typeface="Noto Sans" panose="020B0502040504020204" pitchFamily="34" charset="0"/>
                <a:ea typeface="Noto Sans" panose="020B0502040504020204" pitchFamily="34" charset="0"/>
                <a:cs typeface="Noto Sans" panose="020B0502040504020204" pitchFamily="34" charset="0"/>
              </a:rPr>
              <a:t>Source: </a:t>
            </a:r>
            <a:r>
              <a:rPr lang="en-US" sz="1000" b="0" i="0" u="none" strike="noStrike" baseline="0" dirty="0">
                <a:latin typeface="Noto Sans" panose="020B0502040504020204" pitchFamily="34" charset="0"/>
                <a:ea typeface="Noto Sans" panose="020B0502040504020204" pitchFamily="34" charset="0"/>
                <a:cs typeface="Noto Sans" panose="020B0502040504020204" pitchFamily="34" charset="0"/>
              </a:rPr>
              <a:t>Management as a Key Driver of Energy Performance – Final Report, 15 November 2017 (Table 16)</a:t>
            </a:r>
          </a:p>
        </p:txBody>
      </p:sp>
      <p:grpSp>
        <p:nvGrpSpPr>
          <p:cNvPr id="8" name="Gruppieren 7">
            <a:extLst>
              <a:ext uri="{FF2B5EF4-FFF2-40B4-BE49-F238E27FC236}">
                <a16:creationId xmlns:a16="http://schemas.microsoft.com/office/drawing/2014/main" id="{FBF8608B-981A-4FAB-975D-98F0F865AEC5}"/>
              </a:ext>
            </a:extLst>
          </p:cNvPr>
          <p:cNvGrpSpPr/>
          <p:nvPr/>
        </p:nvGrpSpPr>
        <p:grpSpPr>
          <a:xfrm>
            <a:off x="135517" y="136525"/>
            <a:ext cx="761950" cy="761950"/>
            <a:chOff x="135517" y="136525"/>
            <a:chExt cx="761950" cy="761950"/>
          </a:xfrm>
        </p:grpSpPr>
        <p:sp>
          <p:nvSpPr>
            <p:cNvPr id="9" name="Ellipse 8">
              <a:extLst>
                <a:ext uri="{FF2B5EF4-FFF2-40B4-BE49-F238E27FC236}">
                  <a16:creationId xmlns:a16="http://schemas.microsoft.com/office/drawing/2014/main" id="{4BDD75C6-DC67-46BE-A5C8-473BC91EE35E}"/>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Sprechblase: oval 9">
              <a:extLst>
                <a:ext uri="{FF2B5EF4-FFF2-40B4-BE49-F238E27FC236}">
                  <a16:creationId xmlns:a16="http://schemas.microsoft.com/office/drawing/2014/main" id="{E9739D18-7072-4F1C-8151-9C5D44F3C960}"/>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1" name="Rectangle 10">
            <a:extLst>
              <a:ext uri="{FF2B5EF4-FFF2-40B4-BE49-F238E27FC236}">
                <a16:creationId xmlns:a16="http://schemas.microsoft.com/office/drawing/2014/main" id="{4EB424F1-25A9-4219-BDDD-01A433C89CA1}"/>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5864716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305EB6-07E9-472C-A85C-8E2994A7E0AB}"/>
              </a:ext>
            </a:extLst>
          </p:cNvPr>
          <p:cNvSpPr>
            <a:spLocks noGrp="1"/>
          </p:cNvSpPr>
          <p:nvPr>
            <p:ph type="title"/>
          </p:nvPr>
        </p:nvSpPr>
        <p:spPr>
          <a:xfrm>
            <a:off x="838200" y="908866"/>
            <a:ext cx="10515600" cy="572608"/>
          </a:xfrm>
        </p:spPr>
        <p:txBody>
          <a:bodyPr>
            <a:normAutofit/>
          </a:bodyPr>
          <a:lstStyle/>
          <a:p>
            <a:r>
              <a:rPr lang="de-DE" dirty="0"/>
              <a:t>NEB </a:t>
            </a:r>
            <a:r>
              <a:rPr lang="de-DE" dirty="0" err="1"/>
              <a:t>contributions</a:t>
            </a:r>
            <a:r>
              <a:rPr lang="de-DE" dirty="0"/>
              <a:t> </a:t>
            </a:r>
            <a:r>
              <a:rPr lang="de-DE" dirty="0" err="1"/>
              <a:t>to</a:t>
            </a:r>
            <a:r>
              <a:rPr lang="de-DE" dirty="0"/>
              <a:t> </a:t>
            </a:r>
            <a:r>
              <a:rPr lang="de-DE" dirty="0" err="1"/>
              <a:t>the</a:t>
            </a:r>
            <a:r>
              <a:rPr lang="de-DE" dirty="0"/>
              <a:t> </a:t>
            </a:r>
            <a:r>
              <a:rPr lang="de-DE" dirty="0" err="1"/>
              <a:t>investment</a:t>
            </a:r>
            <a:r>
              <a:rPr lang="de-DE" dirty="0"/>
              <a:t> </a:t>
            </a:r>
            <a:r>
              <a:rPr lang="de-DE" dirty="0" err="1"/>
              <a:t>process</a:t>
            </a:r>
            <a:endParaRPr lang="en-GB" noProof="0" dirty="0"/>
          </a:p>
        </p:txBody>
      </p:sp>
      <p:sp>
        <p:nvSpPr>
          <p:cNvPr id="3" name="Datumsplatzhalter 2">
            <a:extLst>
              <a:ext uri="{FF2B5EF4-FFF2-40B4-BE49-F238E27FC236}">
                <a16:creationId xmlns:a16="http://schemas.microsoft.com/office/drawing/2014/main" id="{77729B4C-0B83-431C-9CEF-4007F6D6AE59}"/>
              </a:ext>
            </a:extLst>
          </p:cNvPr>
          <p:cNvSpPr>
            <a:spLocks noGrp="1"/>
          </p:cNvSpPr>
          <p:nvPr>
            <p:ph type="dt" sz="half" idx="10"/>
          </p:nvPr>
        </p:nvSpPr>
        <p:spPr/>
        <p:txBody>
          <a:bodyPr/>
          <a:lstStyle/>
          <a:p>
            <a:fld id="{A116516B-850B-44DA-A17C-2CA1EE0A485D}" type="datetime1">
              <a:rPr lang="en-GB" smtClean="0"/>
              <a:t>24/05/2022</a:t>
            </a:fld>
            <a:endParaRPr lang="de-DE" dirty="0"/>
          </a:p>
        </p:txBody>
      </p:sp>
      <p:sp>
        <p:nvSpPr>
          <p:cNvPr id="4" name="Foliennummernplatzhalter 3">
            <a:extLst>
              <a:ext uri="{FF2B5EF4-FFF2-40B4-BE49-F238E27FC236}">
                <a16:creationId xmlns:a16="http://schemas.microsoft.com/office/drawing/2014/main" id="{44C7F464-2812-49AD-9E5D-54953D76A24E}"/>
              </a:ext>
            </a:extLst>
          </p:cNvPr>
          <p:cNvSpPr>
            <a:spLocks noGrp="1"/>
          </p:cNvSpPr>
          <p:nvPr>
            <p:ph type="sldNum" sz="quarter" idx="11"/>
          </p:nvPr>
        </p:nvSpPr>
        <p:spPr/>
        <p:txBody>
          <a:bodyPr/>
          <a:lstStyle/>
          <a:p>
            <a:fld id="{CD13C9F6-DA1F-4969-8B21-2E803A8A69C8}" type="slidenum">
              <a:rPr lang="de-DE" smtClean="0"/>
              <a:pPr/>
              <a:t>28</a:t>
            </a:fld>
            <a:endParaRPr lang="de-DE" dirty="0"/>
          </a:p>
        </p:txBody>
      </p:sp>
      <p:grpSp>
        <p:nvGrpSpPr>
          <p:cNvPr id="22" name="Gruppieren 21">
            <a:extLst>
              <a:ext uri="{FF2B5EF4-FFF2-40B4-BE49-F238E27FC236}">
                <a16:creationId xmlns:a16="http://schemas.microsoft.com/office/drawing/2014/main" id="{6F99AF30-37B9-48C9-ACCF-D9F113593013}"/>
              </a:ext>
            </a:extLst>
          </p:cNvPr>
          <p:cNvGrpSpPr/>
          <p:nvPr/>
        </p:nvGrpSpPr>
        <p:grpSpPr>
          <a:xfrm>
            <a:off x="9735448" y="3467213"/>
            <a:ext cx="1740339" cy="1426404"/>
            <a:chOff x="9613461" y="2995640"/>
            <a:chExt cx="1740339" cy="1426404"/>
          </a:xfrm>
        </p:grpSpPr>
        <p:pic>
          <p:nvPicPr>
            <p:cNvPr id="23" name="Grafik 22" descr="Marketing mit einfarbiger Füllung">
              <a:extLst>
                <a:ext uri="{FF2B5EF4-FFF2-40B4-BE49-F238E27FC236}">
                  <a16:creationId xmlns:a16="http://schemas.microsoft.com/office/drawing/2014/main" id="{67EA744B-E152-4F35-A0AF-940F33CC213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flipH="1">
              <a:off x="9933559" y="2995640"/>
              <a:ext cx="914400" cy="914400"/>
            </a:xfrm>
            <a:prstGeom prst="rect">
              <a:avLst/>
            </a:prstGeom>
          </p:spPr>
        </p:pic>
        <p:sp>
          <p:nvSpPr>
            <p:cNvPr id="25" name="Textfeld 24">
              <a:extLst>
                <a:ext uri="{FF2B5EF4-FFF2-40B4-BE49-F238E27FC236}">
                  <a16:creationId xmlns:a16="http://schemas.microsoft.com/office/drawing/2014/main" id="{97DA4E6F-D6E9-4975-9258-AEBFC2806B9F}"/>
                </a:ext>
              </a:extLst>
            </p:cNvPr>
            <p:cNvSpPr txBox="1"/>
            <p:nvPr/>
          </p:nvSpPr>
          <p:spPr>
            <a:xfrm>
              <a:off x="9613461" y="3775713"/>
              <a:ext cx="1740339" cy="646331"/>
            </a:xfrm>
            <a:prstGeom prst="rect">
              <a:avLst/>
            </a:prstGeom>
            <a:noFill/>
          </p:spPr>
          <p:txBody>
            <a:bodyPr wrap="square">
              <a:spAutoFit/>
            </a:bodyPr>
            <a:lstStyle/>
            <a:p>
              <a:r>
                <a:rPr lang="de-DE" dirty="0">
                  <a:solidFill>
                    <a:schemeClr val="tx1"/>
                  </a:solidFill>
                  <a:latin typeface="Noto Sans" panose="020B0502040504020204" pitchFamily="34" charset="0"/>
                  <a:ea typeface="Noto Sans" panose="020B0502040504020204" pitchFamily="34" charset="0"/>
                  <a:cs typeface="Noto Sans" panose="020B0502040504020204" pitchFamily="34" charset="0"/>
                </a:rPr>
                <a:t>Financial </a:t>
              </a:r>
              <a:r>
                <a:rPr lang="de-DE" dirty="0" err="1">
                  <a:solidFill>
                    <a:schemeClr val="tx1"/>
                  </a:solidFill>
                  <a:latin typeface="Noto Sans" panose="020B0502040504020204" pitchFamily="34" charset="0"/>
                  <a:ea typeface="Noto Sans" panose="020B0502040504020204" pitchFamily="34" charset="0"/>
                  <a:cs typeface="Noto Sans" panose="020B0502040504020204" pitchFamily="34" charset="0"/>
                </a:rPr>
                <a:t>people</a:t>
              </a:r>
              <a:endParaRPr lang="de-DE" dirty="0">
                <a:latin typeface="Noto Sans" panose="020B0502040504020204" pitchFamily="34" charset="0"/>
                <a:ea typeface="Noto Sans" panose="020B0502040504020204" pitchFamily="34" charset="0"/>
                <a:cs typeface="Noto Sans" panose="020B0502040504020204" pitchFamily="34" charset="0"/>
              </a:endParaRPr>
            </a:p>
          </p:txBody>
        </p:sp>
        <p:pic>
          <p:nvPicPr>
            <p:cNvPr id="29" name="Grafik 28" descr="Euro mit einfarbiger Füllung">
              <a:extLst>
                <a:ext uri="{FF2B5EF4-FFF2-40B4-BE49-F238E27FC236}">
                  <a16:creationId xmlns:a16="http://schemas.microsoft.com/office/drawing/2014/main" id="{85755EE0-6A35-49CD-9297-B4BC088C2AD3}"/>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755322" y="3658508"/>
              <a:ext cx="267152" cy="267152"/>
            </a:xfrm>
            <a:prstGeom prst="rect">
              <a:avLst/>
            </a:prstGeom>
          </p:spPr>
        </p:pic>
      </p:grpSp>
      <p:grpSp>
        <p:nvGrpSpPr>
          <p:cNvPr id="30" name="Gruppieren 29">
            <a:extLst>
              <a:ext uri="{FF2B5EF4-FFF2-40B4-BE49-F238E27FC236}">
                <a16:creationId xmlns:a16="http://schemas.microsoft.com/office/drawing/2014/main" id="{B7BE6CB1-BB35-4209-99E9-87B5B1D3BAB0}"/>
              </a:ext>
            </a:extLst>
          </p:cNvPr>
          <p:cNvGrpSpPr/>
          <p:nvPr/>
        </p:nvGrpSpPr>
        <p:grpSpPr>
          <a:xfrm>
            <a:off x="432394" y="2808171"/>
            <a:ext cx="2213689" cy="1699391"/>
            <a:chOff x="491067" y="2104172"/>
            <a:chExt cx="2213689" cy="1699391"/>
          </a:xfrm>
        </p:grpSpPr>
        <p:pic>
          <p:nvPicPr>
            <p:cNvPr id="31" name="Grafik 30" descr="Marketing mit einfarbiger Füllung">
              <a:extLst>
                <a:ext uri="{FF2B5EF4-FFF2-40B4-BE49-F238E27FC236}">
                  <a16:creationId xmlns:a16="http://schemas.microsoft.com/office/drawing/2014/main" id="{558A5E8D-5186-4252-A363-99DA66860FC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91687" y="2104172"/>
              <a:ext cx="914400" cy="914400"/>
            </a:xfrm>
            <a:prstGeom prst="rect">
              <a:avLst/>
            </a:prstGeom>
          </p:spPr>
        </p:pic>
        <p:sp>
          <p:nvSpPr>
            <p:cNvPr id="32" name="Textfeld 31">
              <a:extLst>
                <a:ext uri="{FF2B5EF4-FFF2-40B4-BE49-F238E27FC236}">
                  <a16:creationId xmlns:a16="http://schemas.microsoft.com/office/drawing/2014/main" id="{ED810007-7C7A-4FA7-A387-F512CB18374A}"/>
                </a:ext>
              </a:extLst>
            </p:cNvPr>
            <p:cNvSpPr txBox="1"/>
            <p:nvPr/>
          </p:nvSpPr>
          <p:spPr>
            <a:xfrm>
              <a:off x="491067" y="2880233"/>
              <a:ext cx="2213689" cy="923330"/>
            </a:xfrm>
            <a:prstGeom prst="rect">
              <a:avLst/>
            </a:prstGeom>
            <a:noFill/>
          </p:spPr>
          <p:txBody>
            <a:bodyPr wrap="square">
              <a:spAutoFit/>
            </a:bodyPr>
            <a:lstStyle/>
            <a:p>
              <a:r>
                <a:rPr lang="de-DE" dirty="0" err="1">
                  <a:latin typeface="Noto Sans" panose="020B0502040504020204" pitchFamily="34" charset="0"/>
                  <a:ea typeface="Noto Sans" panose="020B0502040504020204" pitchFamily="34" charset="0"/>
                  <a:cs typeface="Noto Sans" panose="020B0502040504020204" pitchFamily="34" charset="0"/>
                </a:rPr>
                <a:t>Strategy</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people</a:t>
              </a:r>
              <a:r>
                <a:rPr lang="de-DE" dirty="0">
                  <a:latin typeface="Noto Sans" panose="020B0502040504020204" pitchFamily="34" charset="0"/>
                  <a:ea typeface="Noto Sans" panose="020B0502040504020204" pitchFamily="34" charset="0"/>
                  <a:cs typeface="Noto Sans" panose="020B0502040504020204" pitchFamily="34" charset="0"/>
                </a:rPr>
                <a:t>/ Top </a:t>
              </a:r>
              <a:r>
                <a:rPr lang="de-DE" dirty="0" err="1">
                  <a:latin typeface="Noto Sans" panose="020B0502040504020204" pitchFamily="34" charset="0"/>
                  <a:ea typeface="Noto Sans" panose="020B0502040504020204" pitchFamily="34" charset="0"/>
                  <a:cs typeface="Noto Sans" panose="020B0502040504020204" pitchFamily="34" charset="0"/>
                </a:rPr>
                <a:t>management</a:t>
              </a:r>
              <a:r>
                <a:rPr lang="de-DE" dirty="0">
                  <a:latin typeface="Noto Sans" panose="020B0502040504020204" pitchFamily="34" charset="0"/>
                  <a:ea typeface="Noto Sans" panose="020B0502040504020204" pitchFamily="34" charset="0"/>
                  <a:cs typeface="Noto Sans" panose="020B0502040504020204" pitchFamily="34" charset="0"/>
                </a:rPr>
                <a:t>, Marketing, Sales </a:t>
              </a:r>
            </a:p>
          </p:txBody>
        </p:sp>
        <p:pic>
          <p:nvPicPr>
            <p:cNvPr id="33" name="Grafik 32" descr="Ziel mit einfarbiger Füllung">
              <a:extLst>
                <a:ext uri="{FF2B5EF4-FFF2-40B4-BE49-F238E27FC236}">
                  <a16:creationId xmlns:a16="http://schemas.microsoft.com/office/drawing/2014/main" id="{33F74E85-37E5-457C-B54F-AC4ED61F0683}"/>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93017" y="2638073"/>
              <a:ext cx="359636" cy="359636"/>
            </a:xfrm>
            <a:prstGeom prst="rect">
              <a:avLst/>
            </a:prstGeom>
          </p:spPr>
        </p:pic>
      </p:grpSp>
      <p:grpSp>
        <p:nvGrpSpPr>
          <p:cNvPr id="34" name="Gruppieren 33">
            <a:extLst>
              <a:ext uri="{FF2B5EF4-FFF2-40B4-BE49-F238E27FC236}">
                <a16:creationId xmlns:a16="http://schemas.microsoft.com/office/drawing/2014/main" id="{10B6EC3E-E8BA-4A25-AD83-D34DD307B203}"/>
              </a:ext>
            </a:extLst>
          </p:cNvPr>
          <p:cNvGrpSpPr/>
          <p:nvPr/>
        </p:nvGrpSpPr>
        <p:grpSpPr>
          <a:xfrm>
            <a:off x="2509156" y="4933958"/>
            <a:ext cx="1740339" cy="1422392"/>
            <a:chOff x="1542391" y="4444947"/>
            <a:chExt cx="1740339" cy="1422392"/>
          </a:xfrm>
        </p:grpSpPr>
        <p:pic>
          <p:nvPicPr>
            <p:cNvPr id="35" name="Grafik 34" descr="Marketing mit einfarbiger Füllung">
              <a:extLst>
                <a:ext uri="{FF2B5EF4-FFF2-40B4-BE49-F238E27FC236}">
                  <a16:creationId xmlns:a16="http://schemas.microsoft.com/office/drawing/2014/main" id="{FF9E495D-A599-4EE2-9686-C7077D471AE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069661" y="4444947"/>
              <a:ext cx="914400" cy="914400"/>
            </a:xfrm>
            <a:prstGeom prst="rect">
              <a:avLst/>
            </a:prstGeom>
          </p:spPr>
        </p:pic>
        <p:sp>
          <p:nvSpPr>
            <p:cNvPr id="36" name="Textfeld 35">
              <a:extLst>
                <a:ext uri="{FF2B5EF4-FFF2-40B4-BE49-F238E27FC236}">
                  <a16:creationId xmlns:a16="http://schemas.microsoft.com/office/drawing/2014/main" id="{F3390798-F6F8-4456-BEC3-F9989FA0031C}"/>
                </a:ext>
              </a:extLst>
            </p:cNvPr>
            <p:cNvSpPr txBox="1"/>
            <p:nvPr/>
          </p:nvSpPr>
          <p:spPr>
            <a:xfrm>
              <a:off x="1542391" y="5221008"/>
              <a:ext cx="1740339" cy="646331"/>
            </a:xfrm>
            <a:prstGeom prst="rect">
              <a:avLst/>
            </a:prstGeom>
            <a:noFill/>
          </p:spPr>
          <p:txBody>
            <a:bodyPr wrap="square">
              <a:spAutoFit/>
            </a:bodyPr>
            <a:lstStyle/>
            <a:p>
              <a:r>
                <a:rPr lang="de-DE" dirty="0" err="1">
                  <a:solidFill>
                    <a:schemeClr val="tx1"/>
                  </a:solidFill>
                </a:rPr>
                <a:t>Production</a:t>
              </a:r>
              <a:r>
                <a:rPr lang="de-DE" dirty="0">
                  <a:solidFill>
                    <a:schemeClr val="tx1"/>
                  </a:solidFill>
                </a:rPr>
                <a:t> </a:t>
              </a:r>
              <a:r>
                <a:rPr lang="de-DE" dirty="0" err="1">
                  <a:solidFill>
                    <a:schemeClr val="tx1"/>
                  </a:solidFill>
                </a:rPr>
                <a:t>people</a:t>
              </a:r>
              <a:endParaRPr lang="de-DE" dirty="0">
                <a:latin typeface="Noto Sans" panose="020B0502040504020204" pitchFamily="34" charset="0"/>
                <a:ea typeface="Noto Sans" panose="020B0502040504020204" pitchFamily="34" charset="0"/>
                <a:cs typeface="Noto Sans" panose="020B0502040504020204" pitchFamily="34" charset="0"/>
              </a:endParaRPr>
            </a:p>
          </p:txBody>
        </p:sp>
        <p:pic>
          <p:nvPicPr>
            <p:cNvPr id="37" name="Grafik 36" descr="Roboterhand mit einfarbiger Füllung">
              <a:extLst>
                <a:ext uri="{FF2B5EF4-FFF2-40B4-BE49-F238E27FC236}">
                  <a16:creationId xmlns:a16="http://schemas.microsoft.com/office/drawing/2014/main" id="{47BA965A-B5A9-445B-A6F7-9B659199D394}"/>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834586" y="4954797"/>
              <a:ext cx="337167" cy="337167"/>
            </a:xfrm>
            <a:prstGeom prst="rect">
              <a:avLst/>
            </a:prstGeom>
          </p:spPr>
        </p:pic>
      </p:grpSp>
      <p:sp>
        <p:nvSpPr>
          <p:cNvPr id="24" name="Inhaltsplatzhalter 5">
            <a:extLst>
              <a:ext uri="{FF2B5EF4-FFF2-40B4-BE49-F238E27FC236}">
                <a16:creationId xmlns:a16="http://schemas.microsoft.com/office/drawing/2014/main" id="{DF7B5BE1-1455-41A6-B799-958E13BFC5FE}"/>
              </a:ext>
            </a:extLst>
          </p:cNvPr>
          <p:cNvSpPr txBox="1">
            <a:spLocks/>
          </p:cNvSpPr>
          <p:nvPr/>
        </p:nvSpPr>
        <p:spPr>
          <a:xfrm>
            <a:off x="838200" y="1583110"/>
            <a:ext cx="10515600" cy="4249701"/>
          </a:xfrm>
          <a:prstGeom prst="rect">
            <a:avLst/>
          </a:prstGeom>
        </p:spPr>
        <p:txBody>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prstClr val="black"/>
                </a:solidFill>
              </a:rPr>
              <a:t>Need to adapt the arguments!</a:t>
            </a:r>
            <a:endParaRPr lang="en-US" dirty="0"/>
          </a:p>
          <a:p>
            <a:endParaRPr lang="de-DE" dirty="0"/>
          </a:p>
        </p:txBody>
      </p:sp>
      <p:sp>
        <p:nvSpPr>
          <p:cNvPr id="5" name="Rechteck: abgerundete Ecken 4">
            <a:extLst>
              <a:ext uri="{FF2B5EF4-FFF2-40B4-BE49-F238E27FC236}">
                <a16:creationId xmlns:a16="http://schemas.microsoft.com/office/drawing/2014/main" id="{1323AC54-0E55-450A-9F9D-1DD66D3754FE}"/>
              </a:ext>
            </a:extLst>
          </p:cNvPr>
          <p:cNvSpPr/>
          <p:nvPr/>
        </p:nvSpPr>
        <p:spPr>
          <a:xfrm>
            <a:off x="2581486" y="2717976"/>
            <a:ext cx="4290347" cy="1004595"/>
          </a:xfrm>
          <a:prstGeom prst="roundRect">
            <a:avLst/>
          </a:prstGeom>
          <a:solidFill>
            <a:srgbClr val="9499FE">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Profitability of the company</a:t>
            </a:r>
          </a:p>
          <a:p>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Market position</a:t>
            </a:r>
          </a:p>
          <a:p>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Competitiveness</a:t>
            </a:r>
            <a:endParaRPr lang="de-DE"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6" name="Rechteck: abgerundete Ecken 25">
            <a:extLst>
              <a:ext uri="{FF2B5EF4-FFF2-40B4-BE49-F238E27FC236}">
                <a16:creationId xmlns:a16="http://schemas.microsoft.com/office/drawing/2014/main" id="{203541A1-FB92-4C59-8AB0-2E689CA3D695}"/>
              </a:ext>
            </a:extLst>
          </p:cNvPr>
          <p:cNvSpPr/>
          <p:nvPr/>
        </p:nvSpPr>
        <p:spPr>
          <a:xfrm>
            <a:off x="7639655" y="3326911"/>
            <a:ext cx="1970859" cy="1004595"/>
          </a:xfrm>
          <a:prstGeom prst="roundRect">
            <a:avLst/>
          </a:prstGeom>
          <a:solidFill>
            <a:srgbClr val="9499FE">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e-DE" dirty="0">
                <a:solidFill>
                  <a:schemeClr val="tx1"/>
                </a:solidFill>
                <a:latin typeface="Noto Sans" panose="020B0502040504020204" pitchFamily="34" charset="0"/>
                <a:ea typeface="Noto Sans" panose="020B0502040504020204" pitchFamily="34" charset="0"/>
                <a:cs typeface="Noto Sans" panose="020B0502040504020204" pitchFamily="34" charset="0"/>
              </a:rPr>
              <a:t>Low </a:t>
            </a:r>
            <a:r>
              <a:rPr lang="de-DE" dirty="0" err="1">
                <a:solidFill>
                  <a:schemeClr val="tx1"/>
                </a:solidFill>
                <a:latin typeface="Noto Sans" panose="020B0502040504020204" pitchFamily="34" charset="0"/>
                <a:ea typeface="Noto Sans" panose="020B0502040504020204" pitchFamily="34" charset="0"/>
                <a:cs typeface="Noto Sans" panose="020B0502040504020204" pitchFamily="34" charset="0"/>
              </a:rPr>
              <a:t>costs</a:t>
            </a:r>
            <a:endParaRPr lang="de-DE"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a:p>
            <a:pPr algn="r"/>
            <a:r>
              <a:rPr lang="de-DE" dirty="0">
                <a:solidFill>
                  <a:schemeClr val="tx1"/>
                </a:solidFill>
                <a:latin typeface="Noto Sans" panose="020B0502040504020204" pitchFamily="34" charset="0"/>
                <a:ea typeface="Noto Sans" panose="020B0502040504020204" pitchFamily="34" charset="0"/>
                <a:cs typeface="Noto Sans" panose="020B0502040504020204" pitchFamily="34" charset="0"/>
              </a:rPr>
              <a:t>NPV, IRR, PP</a:t>
            </a:r>
          </a:p>
        </p:txBody>
      </p:sp>
      <p:sp>
        <p:nvSpPr>
          <p:cNvPr id="27" name="Rechteck: abgerundete Ecken 26">
            <a:extLst>
              <a:ext uri="{FF2B5EF4-FFF2-40B4-BE49-F238E27FC236}">
                <a16:creationId xmlns:a16="http://schemas.microsoft.com/office/drawing/2014/main" id="{A7503D49-BE39-4BF5-861E-AB302C6550A3}"/>
              </a:ext>
            </a:extLst>
          </p:cNvPr>
          <p:cNvSpPr/>
          <p:nvPr/>
        </p:nvSpPr>
        <p:spPr>
          <a:xfrm>
            <a:off x="4021584" y="5110093"/>
            <a:ext cx="4290347" cy="1004595"/>
          </a:xfrm>
          <a:prstGeom prst="roundRect">
            <a:avLst/>
          </a:prstGeom>
          <a:solidFill>
            <a:srgbClr val="9499FE">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Machines work smoothly</a:t>
            </a:r>
          </a:p>
          <a:p>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No breakdown/disruption</a:t>
            </a:r>
            <a:endParaRPr lang="de-DE"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p:txBody>
      </p:sp>
    </p:spTree>
    <p:extLst>
      <p:ext uri="{BB962C8B-B14F-4D97-AF65-F5344CB8AC3E}">
        <p14:creationId xmlns:p14="http://schemas.microsoft.com/office/powerpoint/2010/main" val="24520949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F0B2B6-C694-4313-ACD4-2316261A16F6}"/>
              </a:ext>
            </a:extLst>
          </p:cNvPr>
          <p:cNvSpPr>
            <a:spLocks noGrp="1"/>
          </p:cNvSpPr>
          <p:nvPr>
            <p:ph type="title"/>
          </p:nvPr>
        </p:nvSpPr>
        <p:spPr/>
        <p:txBody>
          <a:bodyPr/>
          <a:lstStyle/>
          <a:p>
            <a:r>
              <a:rPr lang="de-DE" dirty="0"/>
              <a:t>NEBs </a:t>
            </a:r>
            <a:r>
              <a:rPr lang="de-DE" dirty="0" err="1"/>
              <a:t>contributions</a:t>
            </a:r>
            <a:r>
              <a:rPr lang="de-DE" dirty="0"/>
              <a:t> </a:t>
            </a:r>
            <a:r>
              <a:rPr lang="de-DE" dirty="0" err="1"/>
              <a:t>to</a:t>
            </a:r>
            <a:r>
              <a:rPr lang="de-DE" dirty="0"/>
              <a:t> </a:t>
            </a:r>
            <a:r>
              <a:rPr lang="de-DE" dirty="0" err="1"/>
              <a:t>the</a:t>
            </a:r>
            <a:r>
              <a:rPr lang="de-DE" dirty="0"/>
              <a:t> </a:t>
            </a:r>
            <a:r>
              <a:rPr lang="de-DE" dirty="0" err="1"/>
              <a:t>investment</a:t>
            </a:r>
            <a:r>
              <a:rPr lang="de-DE" dirty="0"/>
              <a:t> </a:t>
            </a:r>
            <a:r>
              <a:rPr lang="de-DE" dirty="0" err="1"/>
              <a:t>process</a:t>
            </a:r>
            <a:endParaRPr lang="de-DE" dirty="0"/>
          </a:p>
        </p:txBody>
      </p:sp>
      <p:sp>
        <p:nvSpPr>
          <p:cNvPr id="4" name="Datumsplatzhalter 3">
            <a:extLst>
              <a:ext uri="{FF2B5EF4-FFF2-40B4-BE49-F238E27FC236}">
                <a16:creationId xmlns:a16="http://schemas.microsoft.com/office/drawing/2014/main" id="{C2259613-56FD-4C2E-8A4A-5147752010D0}"/>
              </a:ext>
            </a:extLst>
          </p:cNvPr>
          <p:cNvSpPr>
            <a:spLocks noGrp="1"/>
          </p:cNvSpPr>
          <p:nvPr>
            <p:ph type="dt" sz="half" idx="10"/>
          </p:nvPr>
        </p:nvSpPr>
        <p:spPr/>
        <p:txBody>
          <a:bodyPr/>
          <a:lstStyle/>
          <a:p>
            <a:fld id="{5E9F8B66-69B5-4A3D-81D1-CF24B44AA444}" type="datetime1">
              <a:rPr lang="en-GB" smtClean="0"/>
              <a:t>24/05/2022</a:t>
            </a:fld>
            <a:endParaRPr lang="de-DE"/>
          </a:p>
        </p:txBody>
      </p:sp>
      <p:sp>
        <p:nvSpPr>
          <p:cNvPr id="5" name="Foliennummernplatzhalter 4">
            <a:extLst>
              <a:ext uri="{FF2B5EF4-FFF2-40B4-BE49-F238E27FC236}">
                <a16:creationId xmlns:a16="http://schemas.microsoft.com/office/drawing/2014/main" id="{45B0F308-72D7-4A68-B6FB-13364B6CD970}"/>
              </a:ext>
            </a:extLst>
          </p:cNvPr>
          <p:cNvSpPr>
            <a:spLocks noGrp="1"/>
          </p:cNvSpPr>
          <p:nvPr>
            <p:ph type="sldNum" sz="quarter" idx="11"/>
          </p:nvPr>
        </p:nvSpPr>
        <p:spPr/>
        <p:txBody>
          <a:bodyPr/>
          <a:lstStyle/>
          <a:p>
            <a:fld id="{CD13C9F6-DA1F-4969-8B21-2E803A8A69C8}" type="slidenum">
              <a:rPr lang="de-DE" smtClean="0"/>
              <a:t>29</a:t>
            </a:fld>
            <a:endParaRPr lang="de-DE" dirty="0"/>
          </a:p>
        </p:txBody>
      </p:sp>
      <p:sp>
        <p:nvSpPr>
          <p:cNvPr id="7" name="Textfeld 6">
            <a:extLst>
              <a:ext uri="{FF2B5EF4-FFF2-40B4-BE49-F238E27FC236}">
                <a16:creationId xmlns:a16="http://schemas.microsoft.com/office/drawing/2014/main" id="{E0C49EA9-25A8-418B-A8BA-A33593DE910D}"/>
              </a:ext>
            </a:extLst>
          </p:cNvPr>
          <p:cNvSpPr txBox="1"/>
          <p:nvPr/>
        </p:nvSpPr>
        <p:spPr>
          <a:xfrm>
            <a:off x="1293159" y="2005012"/>
            <a:ext cx="3052482" cy="400110"/>
          </a:xfrm>
          <a:prstGeom prst="rect">
            <a:avLst/>
          </a:prstGeom>
          <a:noFill/>
        </p:spPr>
        <p:txBody>
          <a:bodyPr wrap="square">
            <a:spAutoFit/>
          </a:bodyPr>
          <a:lstStyle/>
          <a:p>
            <a:r>
              <a:rPr lang="de-DE" sz="2000" dirty="0">
                <a:latin typeface="Noto Sans" panose="020B0502040504020204" pitchFamily="34" charset="0"/>
                <a:ea typeface="Noto Sans" panose="020B0502040504020204" pitchFamily="34" charset="0"/>
                <a:cs typeface="Noto Sans" panose="020B0502040504020204" pitchFamily="34" charset="0"/>
              </a:rPr>
              <a:t>Non-</a:t>
            </a:r>
            <a:r>
              <a:rPr lang="de-DE" sz="2000" dirty="0" err="1">
                <a:latin typeface="Noto Sans" panose="020B0502040504020204" pitchFamily="34" charset="0"/>
                <a:ea typeface="Noto Sans" panose="020B0502040504020204" pitchFamily="34" charset="0"/>
                <a:cs typeface="Noto Sans" panose="020B0502040504020204" pitchFamily="34" charset="0"/>
              </a:rPr>
              <a:t>monetisable</a:t>
            </a:r>
            <a:r>
              <a:rPr lang="de-DE" sz="2000" dirty="0">
                <a:latin typeface="Noto Sans" panose="020B0502040504020204" pitchFamily="34" charset="0"/>
                <a:ea typeface="Noto Sans" panose="020B0502040504020204" pitchFamily="34" charset="0"/>
                <a:cs typeface="Noto Sans" panose="020B0502040504020204" pitchFamily="34" charset="0"/>
              </a:rPr>
              <a:t> NEB</a:t>
            </a:r>
          </a:p>
        </p:txBody>
      </p:sp>
      <p:sp>
        <p:nvSpPr>
          <p:cNvPr id="8" name="Textfeld 7">
            <a:extLst>
              <a:ext uri="{FF2B5EF4-FFF2-40B4-BE49-F238E27FC236}">
                <a16:creationId xmlns:a16="http://schemas.microsoft.com/office/drawing/2014/main" id="{85EE14FD-42B4-4606-9FE7-B9D1AA23BFBF}"/>
              </a:ext>
            </a:extLst>
          </p:cNvPr>
          <p:cNvSpPr txBox="1"/>
          <p:nvPr/>
        </p:nvSpPr>
        <p:spPr>
          <a:xfrm>
            <a:off x="4861774" y="1996386"/>
            <a:ext cx="3052482" cy="400110"/>
          </a:xfrm>
          <a:prstGeom prst="rect">
            <a:avLst/>
          </a:prstGeom>
          <a:noFill/>
        </p:spPr>
        <p:txBody>
          <a:bodyPr wrap="square">
            <a:spAutoFit/>
          </a:bodyPr>
          <a:lstStyle/>
          <a:p>
            <a:r>
              <a:rPr lang="de-DE" sz="2000" dirty="0">
                <a:latin typeface="Noto Sans" panose="020B0502040504020204" pitchFamily="34" charset="0"/>
                <a:ea typeface="Noto Sans" panose="020B0502040504020204" pitchFamily="34" charset="0"/>
                <a:cs typeface="Noto Sans" panose="020B0502040504020204" pitchFamily="34" charset="0"/>
              </a:rPr>
              <a:t>Non-</a:t>
            </a:r>
            <a:r>
              <a:rPr lang="de-DE" sz="2000" dirty="0" err="1">
                <a:latin typeface="Noto Sans" panose="020B0502040504020204" pitchFamily="34" charset="0"/>
                <a:ea typeface="Noto Sans" panose="020B0502040504020204" pitchFamily="34" charset="0"/>
                <a:cs typeface="Noto Sans" panose="020B0502040504020204" pitchFamily="34" charset="0"/>
              </a:rPr>
              <a:t>monetisable</a:t>
            </a:r>
            <a:r>
              <a:rPr lang="de-DE" sz="2000" dirty="0">
                <a:latin typeface="Noto Sans" panose="020B0502040504020204" pitchFamily="34" charset="0"/>
                <a:ea typeface="Noto Sans" panose="020B0502040504020204" pitchFamily="34" charset="0"/>
                <a:cs typeface="Noto Sans" panose="020B0502040504020204" pitchFamily="34" charset="0"/>
              </a:rPr>
              <a:t> NEB</a:t>
            </a:r>
          </a:p>
        </p:txBody>
      </p:sp>
      <p:sp>
        <p:nvSpPr>
          <p:cNvPr id="9" name="Textfeld 8">
            <a:extLst>
              <a:ext uri="{FF2B5EF4-FFF2-40B4-BE49-F238E27FC236}">
                <a16:creationId xmlns:a16="http://schemas.microsoft.com/office/drawing/2014/main" id="{19CB33A9-3D5C-461C-B70F-D56755AAC950}"/>
              </a:ext>
            </a:extLst>
          </p:cNvPr>
          <p:cNvSpPr txBox="1"/>
          <p:nvPr/>
        </p:nvSpPr>
        <p:spPr>
          <a:xfrm>
            <a:off x="5255155" y="5542184"/>
            <a:ext cx="3052482" cy="400110"/>
          </a:xfrm>
          <a:prstGeom prst="rect">
            <a:avLst/>
          </a:prstGeom>
          <a:noFill/>
        </p:spPr>
        <p:txBody>
          <a:bodyPr wrap="square">
            <a:spAutoFit/>
          </a:bodyPr>
          <a:lstStyle/>
          <a:p>
            <a:r>
              <a:rPr lang="de-DE" sz="2000" dirty="0" err="1">
                <a:latin typeface="Noto Sans" panose="020B0502040504020204" pitchFamily="34" charset="0"/>
                <a:ea typeface="Noto Sans" panose="020B0502040504020204" pitchFamily="34" charset="0"/>
                <a:cs typeface="Noto Sans" panose="020B0502040504020204" pitchFamily="34" charset="0"/>
              </a:rPr>
              <a:t>Monetisable</a:t>
            </a:r>
            <a:r>
              <a:rPr lang="de-DE" sz="2000" dirty="0">
                <a:latin typeface="Noto Sans" panose="020B0502040504020204" pitchFamily="34" charset="0"/>
                <a:ea typeface="Noto Sans" panose="020B0502040504020204" pitchFamily="34" charset="0"/>
                <a:cs typeface="Noto Sans" panose="020B0502040504020204" pitchFamily="34" charset="0"/>
              </a:rPr>
              <a:t> NEB</a:t>
            </a:r>
          </a:p>
        </p:txBody>
      </p:sp>
      <p:sp>
        <p:nvSpPr>
          <p:cNvPr id="20" name="Textfeld 19">
            <a:extLst>
              <a:ext uri="{FF2B5EF4-FFF2-40B4-BE49-F238E27FC236}">
                <a16:creationId xmlns:a16="http://schemas.microsoft.com/office/drawing/2014/main" id="{C29922A8-AD90-4DB0-A4FE-85575AC15ED8}"/>
              </a:ext>
            </a:extLst>
          </p:cNvPr>
          <p:cNvSpPr txBox="1"/>
          <p:nvPr/>
        </p:nvSpPr>
        <p:spPr>
          <a:xfrm>
            <a:off x="2576232" y="6395292"/>
            <a:ext cx="10669120" cy="276999"/>
          </a:xfrm>
          <a:prstGeom prst="rect">
            <a:avLst/>
          </a:prstGeom>
          <a:noFill/>
        </p:spPr>
        <p:txBody>
          <a:bodyPr wrap="square">
            <a:spAutoFit/>
          </a:bodyPr>
          <a:lstStyle/>
          <a:p>
            <a:r>
              <a:rPr lang="de-DE" sz="1200" dirty="0"/>
              <a:t>Source: Therese </a:t>
            </a:r>
            <a:r>
              <a:rPr lang="de-DE" sz="1200" dirty="0" err="1"/>
              <a:t>Nehler</a:t>
            </a:r>
            <a:r>
              <a:rPr lang="de-DE" sz="1200" dirty="0"/>
              <a:t>, Non-Energy Benefits </a:t>
            </a:r>
            <a:r>
              <a:rPr lang="de-DE" sz="1200" dirty="0" err="1"/>
              <a:t>of</a:t>
            </a:r>
            <a:r>
              <a:rPr lang="de-DE" sz="1200" dirty="0"/>
              <a:t> Industrial Energy Efficiency. </a:t>
            </a:r>
            <a:r>
              <a:rPr lang="de-DE" sz="1200" dirty="0" err="1"/>
              <a:t>Roles</a:t>
            </a:r>
            <a:r>
              <a:rPr lang="de-DE" sz="1200" dirty="0"/>
              <a:t> and Potentials, 2019, Figure 17 (p91)</a:t>
            </a:r>
          </a:p>
        </p:txBody>
      </p:sp>
      <p:grpSp>
        <p:nvGrpSpPr>
          <p:cNvPr id="23" name="Gruppieren 22">
            <a:extLst>
              <a:ext uri="{FF2B5EF4-FFF2-40B4-BE49-F238E27FC236}">
                <a16:creationId xmlns:a16="http://schemas.microsoft.com/office/drawing/2014/main" id="{CC5BF6BD-D76C-4DB8-A854-A315FB1BDDD4}"/>
              </a:ext>
            </a:extLst>
          </p:cNvPr>
          <p:cNvGrpSpPr/>
          <p:nvPr/>
        </p:nvGrpSpPr>
        <p:grpSpPr>
          <a:xfrm>
            <a:off x="1113226" y="1886667"/>
            <a:ext cx="9451903" cy="4286250"/>
            <a:chOff x="1113226" y="1886667"/>
            <a:chExt cx="9451903" cy="4286250"/>
          </a:xfrm>
        </p:grpSpPr>
        <p:sp>
          <p:nvSpPr>
            <p:cNvPr id="15" name="Pil: höger 17">
              <a:extLst>
                <a:ext uri="{FF2B5EF4-FFF2-40B4-BE49-F238E27FC236}">
                  <a16:creationId xmlns:a16="http://schemas.microsoft.com/office/drawing/2014/main" id="{214EAC27-A0C8-439E-AB75-A812E008D95C}"/>
                </a:ext>
              </a:extLst>
            </p:cNvPr>
            <p:cNvSpPr/>
            <p:nvPr/>
          </p:nvSpPr>
          <p:spPr>
            <a:xfrm>
              <a:off x="1626869" y="1886667"/>
              <a:ext cx="8938260" cy="4286250"/>
            </a:xfrm>
            <a:prstGeom prst="rightArrow">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sp>
          <p:nvSpPr>
            <p:cNvPr id="16" name="Frihandsfigur: Form 18">
              <a:extLst>
                <a:ext uri="{FF2B5EF4-FFF2-40B4-BE49-F238E27FC236}">
                  <a16:creationId xmlns:a16="http://schemas.microsoft.com/office/drawing/2014/main" id="{2A222018-95DA-46A7-AD73-3E266C9FD9CF}"/>
                </a:ext>
              </a:extLst>
            </p:cNvPr>
            <p:cNvSpPr/>
            <p:nvPr/>
          </p:nvSpPr>
          <p:spPr>
            <a:xfrm>
              <a:off x="1113226" y="3187134"/>
              <a:ext cx="2020453" cy="1714500"/>
            </a:xfrm>
            <a:custGeom>
              <a:avLst/>
              <a:gdLst>
                <a:gd name="connsiteX0" fmla="*/ 0 w 2020453"/>
                <a:gd name="connsiteY0" fmla="*/ 285756 h 1714500"/>
                <a:gd name="connsiteX1" fmla="*/ 285756 w 2020453"/>
                <a:gd name="connsiteY1" fmla="*/ 0 h 1714500"/>
                <a:gd name="connsiteX2" fmla="*/ 1734697 w 2020453"/>
                <a:gd name="connsiteY2" fmla="*/ 0 h 1714500"/>
                <a:gd name="connsiteX3" fmla="*/ 2020453 w 2020453"/>
                <a:gd name="connsiteY3" fmla="*/ 285756 h 1714500"/>
                <a:gd name="connsiteX4" fmla="*/ 2020453 w 2020453"/>
                <a:gd name="connsiteY4" fmla="*/ 1428744 h 1714500"/>
                <a:gd name="connsiteX5" fmla="*/ 1734697 w 2020453"/>
                <a:gd name="connsiteY5" fmla="*/ 1714500 h 1714500"/>
                <a:gd name="connsiteX6" fmla="*/ 285756 w 2020453"/>
                <a:gd name="connsiteY6" fmla="*/ 1714500 h 1714500"/>
                <a:gd name="connsiteX7" fmla="*/ 0 w 2020453"/>
                <a:gd name="connsiteY7" fmla="*/ 1428744 h 1714500"/>
                <a:gd name="connsiteX8" fmla="*/ 0 w 2020453"/>
                <a:gd name="connsiteY8" fmla="*/ 285756 h 17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20453" h="1714500">
                  <a:moveTo>
                    <a:pt x="0" y="285756"/>
                  </a:moveTo>
                  <a:cubicBezTo>
                    <a:pt x="0" y="127937"/>
                    <a:pt x="127937" y="0"/>
                    <a:pt x="285756" y="0"/>
                  </a:cubicBezTo>
                  <a:lnTo>
                    <a:pt x="1734697" y="0"/>
                  </a:lnTo>
                  <a:cubicBezTo>
                    <a:pt x="1892516" y="0"/>
                    <a:pt x="2020453" y="127937"/>
                    <a:pt x="2020453" y="285756"/>
                  </a:cubicBezTo>
                  <a:lnTo>
                    <a:pt x="2020453" y="1428744"/>
                  </a:lnTo>
                  <a:cubicBezTo>
                    <a:pt x="2020453" y="1586563"/>
                    <a:pt x="1892516" y="1714500"/>
                    <a:pt x="1734697" y="1714500"/>
                  </a:cubicBezTo>
                  <a:lnTo>
                    <a:pt x="285756" y="1714500"/>
                  </a:lnTo>
                  <a:cubicBezTo>
                    <a:pt x="127937" y="1714500"/>
                    <a:pt x="0" y="1586563"/>
                    <a:pt x="0" y="1428744"/>
                  </a:cubicBezTo>
                  <a:lnTo>
                    <a:pt x="0" y="285756"/>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67515" tIns="167515" rIns="167515" bIns="167515" numCol="1" spcCol="1270" anchor="ctr" anchorCtr="0">
              <a:noAutofit/>
            </a:bodyPr>
            <a:lstStyle/>
            <a:p>
              <a:pPr lvl="0" algn="ctr"/>
              <a:r>
                <a:rPr lang="de-DE" sz="2200" b="1" dirty="0" err="1">
                  <a:solidFill>
                    <a:schemeClr val="tx1">
                      <a:lumMod val="65000"/>
                      <a:lumOff val="35000"/>
                    </a:schemeClr>
                  </a:solidFill>
                </a:rPr>
                <a:t>Identifying</a:t>
              </a:r>
              <a:endParaRPr lang="de-DE" sz="2200" b="1" dirty="0">
                <a:solidFill>
                  <a:schemeClr val="tx1">
                    <a:lumMod val="65000"/>
                    <a:lumOff val="35000"/>
                  </a:schemeClr>
                </a:solidFill>
              </a:endParaRPr>
            </a:p>
          </p:txBody>
        </p:sp>
        <p:sp>
          <p:nvSpPr>
            <p:cNvPr id="17" name="Frihandsfigur: Form 19">
              <a:extLst>
                <a:ext uri="{FF2B5EF4-FFF2-40B4-BE49-F238E27FC236}">
                  <a16:creationId xmlns:a16="http://schemas.microsoft.com/office/drawing/2014/main" id="{D9FCC0A2-F339-49A5-90D7-AE6D2AFBC284}"/>
                </a:ext>
              </a:extLst>
            </p:cNvPr>
            <p:cNvSpPr/>
            <p:nvPr/>
          </p:nvSpPr>
          <p:spPr>
            <a:xfrm>
              <a:off x="3234702" y="3187134"/>
              <a:ext cx="2020453" cy="1714500"/>
            </a:xfrm>
            <a:custGeom>
              <a:avLst/>
              <a:gdLst>
                <a:gd name="connsiteX0" fmla="*/ 0 w 2020453"/>
                <a:gd name="connsiteY0" fmla="*/ 285756 h 1714500"/>
                <a:gd name="connsiteX1" fmla="*/ 285756 w 2020453"/>
                <a:gd name="connsiteY1" fmla="*/ 0 h 1714500"/>
                <a:gd name="connsiteX2" fmla="*/ 1734697 w 2020453"/>
                <a:gd name="connsiteY2" fmla="*/ 0 h 1714500"/>
                <a:gd name="connsiteX3" fmla="*/ 2020453 w 2020453"/>
                <a:gd name="connsiteY3" fmla="*/ 285756 h 1714500"/>
                <a:gd name="connsiteX4" fmla="*/ 2020453 w 2020453"/>
                <a:gd name="connsiteY4" fmla="*/ 1428744 h 1714500"/>
                <a:gd name="connsiteX5" fmla="*/ 1734697 w 2020453"/>
                <a:gd name="connsiteY5" fmla="*/ 1714500 h 1714500"/>
                <a:gd name="connsiteX6" fmla="*/ 285756 w 2020453"/>
                <a:gd name="connsiteY6" fmla="*/ 1714500 h 1714500"/>
                <a:gd name="connsiteX7" fmla="*/ 0 w 2020453"/>
                <a:gd name="connsiteY7" fmla="*/ 1428744 h 1714500"/>
                <a:gd name="connsiteX8" fmla="*/ 0 w 2020453"/>
                <a:gd name="connsiteY8" fmla="*/ 285756 h 17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20453" h="1714500">
                  <a:moveTo>
                    <a:pt x="0" y="285756"/>
                  </a:moveTo>
                  <a:cubicBezTo>
                    <a:pt x="0" y="127937"/>
                    <a:pt x="127937" y="0"/>
                    <a:pt x="285756" y="0"/>
                  </a:cubicBezTo>
                  <a:lnTo>
                    <a:pt x="1734697" y="0"/>
                  </a:lnTo>
                  <a:cubicBezTo>
                    <a:pt x="1892516" y="0"/>
                    <a:pt x="2020453" y="127937"/>
                    <a:pt x="2020453" y="285756"/>
                  </a:cubicBezTo>
                  <a:lnTo>
                    <a:pt x="2020453" y="1428744"/>
                  </a:lnTo>
                  <a:cubicBezTo>
                    <a:pt x="2020453" y="1586563"/>
                    <a:pt x="1892516" y="1714500"/>
                    <a:pt x="1734697" y="1714500"/>
                  </a:cubicBezTo>
                  <a:lnTo>
                    <a:pt x="285756" y="1714500"/>
                  </a:lnTo>
                  <a:cubicBezTo>
                    <a:pt x="127937" y="1714500"/>
                    <a:pt x="0" y="1586563"/>
                    <a:pt x="0" y="1428744"/>
                  </a:cubicBezTo>
                  <a:lnTo>
                    <a:pt x="0" y="285756"/>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67515" tIns="167515" rIns="167515" bIns="167515" numCol="1" spcCol="1270" anchor="ctr" anchorCtr="0">
              <a:noAutofit/>
            </a:bodyPr>
            <a:lstStyle/>
            <a:p>
              <a:pPr lvl="0" algn="ctr"/>
              <a:r>
                <a:rPr lang="de-DE" sz="2200" b="1" dirty="0">
                  <a:solidFill>
                    <a:schemeClr val="tx1">
                      <a:lumMod val="65000"/>
                      <a:lumOff val="35000"/>
                    </a:schemeClr>
                  </a:solidFill>
                </a:rPr>
                <a:t>Analysis</a:t>
              </a:r>
            </a:p>
          </p:txBody>
        </p:sp>
        <p:sp>
          <p:nvSpPr>
            <p:cNvPr id="18" name="Frihandsfigur: Form 20">
              <a:extLst>
                <a:ext uri="{FF2B5EF4-FFF2-40B4-BE49-F238E27FC236}">
                  <a16:creationId xmlns:a16="http://schemas.microsoft.com/office/drawing/2014/main" id="{11835F0E-D6C8-4C01-806C-5DDEF93D3276}"/>
                </a:ext>
              </a:extLst>
            </p:cNvPr>
            <p:cNvSpPr/>
            <p:nvPr/>
          </p:nvSpPr>
          <p:spPr>
            <a:xfrm>
              <a:off x="5356178" y="3187134"/>
              <a:ext cx="2020453" cy="1714500"/>
            </a:xfrm>
            <a:custGeom>
              <a:avLst/>
              <a:gdLst>
                <a:gd name="connsiteX0" fmla="*/ 0 w 2020453"/>
                <a:gd name="connsiteY0" fmla="*/ 285756 h 1714500"/>
                <a:gd name="connsiteX1" fmla="*/ 285756 w 2020453"/>
                <a:gd name="connsiteY1" fmla="*/ 0 h 1714500"/>
                <a:gd name="connsiteX2" fmla="*/ 1734697 w 2020453"/>
                <a:gd name="connsiteY2" fmla="*/ 0 h 1714500"/>
                <a:gd name="connsiteX3" fmla="*/ 2020453 w 2020453"/>
                <a:gd name="connsiteY3" fmla="*/ 285756 h 1714500"/>
                <a:gd name="connsiteX4" fmla="*/ 2020453 w 2020453"/>
                <a:gd name="connsiteY4" fmla="*/ 1428744 h 1714500"/>
                <a:gd name="connsiteX5" fmla="*/ 1734697 w 2020453"/>
                <a:gd name="connsiteY5" fmla="*/ 1714500 h 1714500"/>
                <a:gd name="connsiteX6" fmla="*/ 285756 w 2020453"/>
                <a:gd name="connsiteY6" fmla="*/ 1714500 h 1714500"/>
                <a:gd name="connsiteX7" fmla="*/ 0 w 2020453"/>
                <a:gd name="connsiteY7" fmla="*/ 1428744 h 1714500"/>
                <a:gd name="connsiteX8" fmla="*/ 0 w 2020453"/>
                <a:gd name="connsiteY8" fmla="*/ 285756 h 17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20453" h="1714500">
                  <a:moveTo>
                    <a:pt x="0" y="285756"/>
                  </a:moveTo>
                  <a:cubicBezTo>
                    <a:pt x="0" y="127937"/>
                    <a:pt x="127937" y="0"/>
                    <a:pt x="285756" y="0"/>
                  </a:cubicBezTo>
                  <a:lnTo>
                    <a:pt x="1734697" y="0"/>
                  </a:lnTo>
                  <a:cubicBezTo>
                    <a:pt x="1892516" y="0"/>
                    <a:pt x="2020453" y="127937"/>
                    <a:pt x="2020453" y="285756"/>
                  </a:cubicBezTo>
                  <a:lnTo>
                    <a:pt x="2020453" y="1428744"/>
                  </a:lnTo>
                  <a:cubicBezTo>
                    <a:pt x="2020453" y="1586563"/>
                    <a:pt x="1892516" y="1714500"/>
                    <a:pt x="1734697" y="1714500"/>
                  </a:cubicBezTo>
                  <a:lnTo>
                    <a:pt x="285756" y="1714500"/>
                  </a:lnTo>
                  <a:cubicBezTo>
                    <a:pt x="127937" y="1714500"/>
                    <a:pt x="0" y="1586563"/>
                    <a:pt x="0" y="1428744"/>
                  </a:cubicBezTo>
                  <a:lnTo>
                    <a:pt x="0" y="285756"/>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67515" tIns="167515" rIns="167515" bIns="167515" numCol="1" spcCol="1270" anchor="ctr" anchorCtr="0">
              <a:noAutofit/>
            </a:bodyPr>
            <a:lstStyle/>
            <a:p>
              <a:pPr marL="0" lvl="0" indent="0" algn="ctr" defTabSz="977900">
                <a:lnSpc>
                  <a:spcPct val="90000"/>
                </a:lnSpc>
                <a:spcBef>
                  <a:spcPct val="0"/>
                </a:spcBef>
                <a:spcAft>
                  <a:spcPct val="35000"/>
                </a:spcAft>
                <a:buNone/>
              </a:pPr>
              <a:r>
                <a:rPr lang="en-GB" sz="2200" b="1" kern="1200" dirty="0">
                  <a:solidFill>
                    <a:schemeClr val="tx1">
                      <a:lumMod val="65000"/>
                      <a:lumOff val="35000"/>
                    </a:schemeClr>
                  </a:solidFill>
                </a:rPr>
                <a:t>Evaluation</a:t>
              </a:r>
            </a:p>
          </p:txBody>
        </p:sp>
        <p:sp>
          <p:nvSpPr>
            <p:cNvPr id="19" name="Frihandsfigur: Form 21">
              <a:extLst>
                <a:ext uri="{FF2B5EF4-FFF2-40B4-BE49-F238E27FC236}">
                  <a16:creationId xmlns:a16="http://schemas.microsoft.com/office/drawing/2014/main" id="{79B11895-4CB4-41EF-83F6-402C80C07CA3}"/>
                </a:ext>
              </a:extLst>
            </p:cNvPr>
            <p:cNvSpPr/>
            <p:nvPr/>
          </p:nvSpPr>
          <p:spPr>
            <a:xfrm>
              <a:off x="7477654" y="3187134"/>
              <a:ext cx="2381922" cy="1714500"/>
            </a:xfrm>
            <a:custGeom>
              <a:avLst/>
              <a:gdLst>
                <a:gd name="connsiteX0" fmla="*/ 0 w 2020453"/>
                <a:gd name="connsiteY0" fmla="*/ 285756 h 1714500"/>
                <a:gd name="connsiteX1" fmla="*/ 285756 w 2020453"/>
                <a:gd name="connsiteY1" fmla="*/ 0 h 1714500"/>
                <a:gd name="connsiteX2" fmla="*/ 1734697 w 2020453"/>
                <a:gd name="connsiteY2" fmla="*/ 0 h 1714500"/>
                <a:gd name="connsiteX3" fmla="*/ 2020453 w 2020453"/>
                <a:gd name="connsiteY3" fmla="*/ 285756 h 1714500"/>
                <a:gd name="connsiteX4" fmla="*/ 2020453 w 2020453"/>
                <a:gd name="connsiteY4" fmla="*/ 1428744 h 1714500"/>
                <a:gd name="connsiteX5" fmla="*/ 1734697 w 2020453"/>
                <a:gd name="connsiteY5" fmla="*/ 1714500 h 1714500"/>
                <a:gd name="connsiteX6" fmla="*/ 285756 w 2020453"/>
                <a:gd name="connsiteY6" fmla="*/ 1714500 h 1714500"/>
                <a:gd name="connsiteX7" fmla="*/ 0 w 2020453"/>
                <a:gd name="connsiteY7" fmla="*/ 1428744 h 1714500"/>
                <a:gd name="connsiteX8" fmla="*/ 0 w 2020453"/>
                <a:gd name="connsiteY8" fmla="*/ 285756 h 17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20453" h="1714500">
                  <a:moveTo>
                    <a:pt x="0" y="285756"/>
                  </a:moveTo>
                  <a:cubicBezTo>
                    <a:pt x="0" y="127937"/>
                    <a:pt x="127937" y="0"/>
                    <a:pt x="285756" y="0"/>
                  </a:cubicBezTo>
                  <a:lnTo>
                    <a:pt x="1734697" y="0"/>
                  </a:lnTo>
                  <a:cubicBezTo>
                    <a:pt x="1892516" y="0"/>
                    <a:pt x="2020453" y="127937"/>
                    <a:pt x="2020453" y="285756"/>
                  </a:cubicBezTo>
                  <a:lnTo>
                    <a:pt x="2020453" y="1428744"/>
                  </a:lnTo>
                  <a:cubicBezTo>
                    <a:pt x="2020453" y="1586563"/>
                    <a:pt x="1892516" y="1714500"/>
                    <a:pt x="1734697" y="1714500"/>
                  </a:cubicBezTo>
                  <a:lnTo>
                    <a:pt x="285756" y="1714500"/>
                  </a:lnTo>
                  <a:cubicBezTo>
                    <a:pt x="127937" y="1714500"/>
                    <a:pt x="0" y="1586563"/>
                    <a:pt x="0" y="1428744"/>
                  </a:cubicBezTo>
                  <a:lnTo>
                    <a:pt x="0" y="285756"/>
                  </a:lnTo>
                  <a:close/>
                </a:path>
              </a:pathLst>
            </a:cu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67515" tIns="167515" rIns="167515" bIns="167515" numCol="1" spcCol="1270" anchor="ctr" anchorCtr="0">
              <a:noAutofit/>
            </a:bodyPr>
            <a:lstStyle/>
            <a:p>
              <a:pPr marL="0" lvl="0" indent="0" algn="ctr" defTabSz="977900">
                <a:lnSpc>
                  <a:spcPct val="90000"/>
                </a:lnSpc>
                <a:spcBef>
                  <a:spcPct val="0"/>
                </a:spcBef>
                <a:spcAft>
                  <a:spcPct val="35000"/>
                </a:spcAft>
                <a:buNone/>
              </a:pPr>
              <a:r>
                <a:rPr lang="en-GB" sz="2200" b="1" kern="1200" dirty="0">
                  <a:solidFill>
                    <a:schemeClr val="tx1">
                      <a:lumMod val="65000"/>
                      <a:lumOff val="35000"/>
                    </a:schemeClr>
                  </a:solidFill>
                </a:rPr>
                <a:t>Decision on implementation</a:t>
              </a:r>
            </a:p>
          </p:txBody>
        </p:sp>
      </p:grpSp>
      <p:cxnSp>
        <p:nvCxnSpPr>
          <p:cNvPr id="11" name="Gerade Verbindung mit Pfeil 10">
            <a:extLst>
              <a:ext uri="{FF2B5EF4-FFF2-40B4-BE49-F238E27FC236}">
                <a16:creationId xmlns:a16="http://schemas.microsoft.com/office/drawing/2014/main" id="{8D2F63CA-C7C1-4990-B5CC-5D65C4206105}"/>
              </a:ext>
            </a:extLst>
          </p:cNvPr>
          <p:cNvCxnSpPr>
            <a:cxnSpLocks/>
          </p:cNvCxnSpPr>
          <p:nvPr/>
        </p:nvCxnSpPr>
        <p:spPr>
          <a:xfrm>
            <a:off x="2819400" y="2405122"/>
            <a:ext cx="0" cy="6406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Gerade Verbindung mit Pfeil 12">
            <a:extLst>
              <a:ext uri="{FF2B5EF4-FFF2-40B4-BE49-F238E27FC236}">
                <a16:creationId xmlns:a16="http://schemas.microsoft.com/office/drawing/2014/main" id="{B05D61D5-0FBC-4769-AE82-457EFE228725}"/>
              </a:ext>
            </a:extLst>
          </p:cNvPr>
          <p:cNvCxnSpPr>
            <a:cxnSpLocks/>
          </p:cNvCxnSpPr>
          <p:nvPr/>
        </p:nvCxnSpPr>
        <p:spPr>
          <a:xfrm>
            <a:off x="6435079" y="2405122"/>
            <a:ext cx="0" cy="10238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Gerade Verbindung mit Pfeil 13">
            <a:extLst>
              <a:ext uri="{FF2B5EF4-FFF2-40B4-BE49-F238E27FC236}">
                <a16:creationId xmlns:a16="http://schemas.microsoft.com/office/drawing/2014/main" id="{1F4E10D3-7AC6-46E2-9456-B34EB3D92E2B}"/>
              </a:ext>
            </a:extLst>
          </p:cNvPr>
          <p:cNvCxnSpPr>
            <a:cxnSpLocks/>
          </p:cNvCxnSpPr>
          <p:nvPr/>
        </p:nvCxnSpPr>
        <p:spPr>
          <a:xfrm flipV="1">
            <a:off x="6474354" y="4705834"/>
            <a:ext cx="0" cy="8363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FBAD3D7D-C74A-49AC-BA44-1847194E1355}"/>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22975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FCDB3-C7D6-4502-AB15-C1DF3A4C5EBF}"/>
              </a:ext>
            </a:extLst>
          </p:cNvPr>
          <p:cNvSpPr>
            <a:spLocks noGrp="1"/>
          </p:cNvSpPr>
          <p:nvPr>
            <p:ph type="title"/>
          </p:nvPr>
        </p:nvSpPr>
        <p:spPr/>
        <p:txBody>
          <a:bodyPr/>
          <a:lstStyle/>
          <a:p>
            <a:r>
              <a:rPr lang="en-GB" dirty="0"/>
              <a:t>Note for the trainer – glossary of terms</a:t>
            </a:r>
          </a:p>
        </p:txBody>
      </p:sp>
      <p:sp>
        <p:nvSpPr>
          <p:cNvPr id="3" name="Content Placeholder 2">
            <a:extLst>
              <a:ext uri="{FF2B5EF4-FFF2-40B4-BE49-F238E27FC236}">
                <a16:creationId xmlns:a16="http://schemas.microsoft.com/office/drawing/2014/main" id="{522B87C7-3A7E-455E-84D9-9F8BB666E56A}"/>
              </a:ext>
            </a:extLst>
          </p:cNvPr>
          <p:cNvSpPr>
            <a:spLocks noGrp="1"/>
          </p:cNvSpPr>
          <p:nvPr>
            <p:ph idx="1"/>
          </p:nvPr>
        </p:nvSpPr>
        <p:spPr/>
        <p:txBody>
          <a:bodyPr/>
          <a:lstStyle/>
          <a:p>
            <a:r>
              <a:rPr lang="en-GB" dirty="0"/>
              <a:t>EE	Energy Efficiency</a:t>
            </a:r>
          </a:p>
          <a:p>
            <a:r>
              <a:rPr lang="en-GB" dirty="0"/>
              <a:t>TP	Trusted Partner</a:t>
            </a:r>
          </a:p>
          <a:p>
            <a:r>
              <a:rPr lang="en-GB" dirty="0"/>
              <a:t>ESS	Energy Service Supplier</a:t>
            </a:r>
          </a:p>
          <a:p>
            <a:r>
              <a:rPr lang="en-GB" dirty="0"/>
              <a:t>MB	Multiple Benefits</a:t>
            </a:r>
          </a:p>
          <a:p>
            <a:r>
              <a:rPr lang="en-GB" dirty="0"/>
              <a:t>NEB	Non-Energy Benefit</a:t>
            </a:r>
          </a:p>
          <a:p>
            <a:r>
              <a:rPr lang="en-GB" dirty="0"/>
              <a:t>EEM	Energy Efficiency Measure</a:t>
            </a:r>
          </a:p>
        </p:txBody>
      </p:sp>
      <p:sp>
        <p:nvSpPr>
          <p:cNvPr id="4" name="Date Placeholder 3">
            <a:extLst>
              <a:ext uri="{FF2B5EF4-FFF2-40B4-BE49-F238E27FC236}">
                <a16:creationId xmlns:a16="http://schemas.microsoft.com/office/drawing/2014/main" id="{768F45A2-FBF8-412A-AE1E-EBAAC924D439}"/>
              </a:ext>
            </a:extLst>
          </p:cNvPr>
          <p:cNvSpPr>
            <a:spLocks noGrp="1"/>
          </p:cNvSpPr>
          <p:nvPr>
            <p:ph type="dt" sz="half" idx="10"/>
          </p:nvPr>
        </p:nvSpPr>
        <p:spPr/>
        <p:txBody>
          <a:bodyPr/>
          <a:lstStyle/>
          <a:p>
            <a:fld id="{71AD8641-975B-443E-8E74-8E93C8F0D245}" type="datetime1">
              <a:rPr lang="en-GB" smtClean="0"/>
              <a:t>24/05/2022</a:t>
            </a:fld>
            <a:endParaRPr lang="de-DE"/>
          </a:p>
        </p:txBody>
      </p:sp>
      <p:sp>
        <p:nvSpPr>
          <p:cNvPr id="5" name="Slide Number Placeholder 4">
            <a:extLst>
              <a:ext uri="{FF2B5EF4-FFF2-40B4-BE49-F238E27FC236}">
                <a16:creationId xmlns:a16="http://schemas.microsoft.com/office/drawing/2014/main" id="{C3EAA433-4CBD-4FC2-9692-CDACFB189AE4}"/>
              </a:ext>
            </a:extLst>
          </p:cNvPr>
          <p:cNvSpPr>
            <a:spLocks noGrp="1"/>
          </p:cNvSpPr>
          <p:nvPr>
            <p:ph type="sldNum" sz="quarter" idx="11"/>
          </p:nvPr>
        </p:nvSpPr>
        <p:spPr/>
        <p:txBody>
          <a:bodyPr/>
          <a:lstStyle/>
          <a:p>
            <a:fld id="{CD13C9F6-DA1F-4969-8B21-2E803A8A69C8}" type="slidenum">
              <a:rPr lang="de-DE" smtClean="0"/>
              <a:t>3</a:t>
            </a:fld>
            <a:endParaRPr lang="de-DE" dirty="0"/>
          </a:p>
        </p:txBody>
      </p:sp>
      <p:sp>
        <p:nvSpPr>
          <p:cNvPr id="6" name="Rectangle 5">
            <a:extLst>
              <a:ext uri="{FF2B5EF4-FFF2-40B4-BE49-F238E27FC236}">
                <a16:creationId xmlns:a16="http://schemas.microsoft.com/office/drawing/2014/main" id="{44BD7A73-A390-4DE8-BCB4-2E5C9765B8A1}"/>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9527646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BA7A88-FC23-45B9-87ED-A42B79AF0BCD}"/>
              </a:ext>
            </a:extLst>
          </p:cNvPr>
          <p:cNvSpPr>
            <a:spLocks noGrp="1"/>
          </p:cNvSpPr>
          <p:nvPr>
            <p:ph type="title"/>
          </p:nvPr>
        </p:nvSpPr>
        <p:spPr/>
        <p:txBody>
          <a:bodyPr/>
          <a:lstStyle/>
          <a:p>
            <a:r>
              <a:rPr lang="de-DE" dirty="0" err="1"/>
              <a:t>Example</a:t>
            </a:r>
            <a:endParaRPr lang="de-DE" dirty="0"/>
          </a:p>
        </p:txBody>
      </p:sp>
      <p:sp>
        <p:nvSpPr>
          <p:cNvPr id="3" name="Textplatzhalter 2">
            <a:extLst>
              <a:ext uri="{FF2B5EF4-FFF2-40B4-BE49-F238E27FC236}">
                <a16:creationId xmlns:a16="http://schemas.microsoft.com/office/drawing/2014/main" id="{1A609D92-548F-404F-8C46-A0044382E2BE}"/>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E9B15D59-2170-4933-A01C-7C0C9CC9897C}"/>
              </a:ext>
            </a:extLst>
          </p:cNvPr>
          <p:cNvSpPr>
            <a:spLocks noGrp="1"/>
          </p:cNvSpPr>
          <p:nvPr>
            <p:ph type="dt" sz="half" idx="10"/>
          </p:nvPr>
        </p:nvSpPr>
        <p:spPr/>
        <p:txBody>
          <a:bodyPr/>
          <a:lstStyle/>
          <a:p>
            <a:fld id="{46722A09-205C-4AF3-B313-8D14000FC965}" type="datetime1">
              <a:rPr lang="en-GB" smtClean="0"/>
              <a:t>24/05/2022</a:t>
            </a:fld>
            <a:endParaRPr lang="de-DE"/>
          </a:p>
        </p:txBody>
      </p:sp>
      <p:sp>
        <p:nvSpPr>
          <p:cNvPr id="5" name="Foliennummernplatzhalter 4">
            <a:extLst>
              <a:ext uri="{FF2B5EF4-FFF2-40B4-BE49-F238E27FC236}">
                <a16:creationId xmlns:a16="http://schemas.microsoft.com/office/drawing/2014/main" id="{7BF0A80E-CDB7-499E-8B31-D9B4D53C79D1}"/>
              </a:ext>
            </a:extLst>
          </p:cNvPr>
          <p:cNvSpPr>
            <a:spLocks noGrp="1"/>
          </p:cNvSpPr>
          <p:nvPr>
            <p:ph type="sldNum" sz="quarter" idx="11"/>
          </p:nvPr>
        </p:nvSpPr>
        <p:spPr/>
        <p:txBody>
          <a:bodyPr/>
          <a:lstStyle/>
          <a:p>
            <a:fld id="{CD13C9F6-DA1F-4969-8B21-2E803A8A69C8}" type="slidenum">
              <a:rPr lang="de-DE" smtClean="0"/>
              <a:t>30</a:t>
            </a:fld>
            <a:endParaRPr lang="de-DE" dirty="0"/>
          </a:p>
        </p:txBody>
      </p:sp>
      <p:sp>
        <p:nvSpPr>
          <p:cNvPr id="6" name="Rectangle 5">
            <a:extLst>
              <a:ext uri="{FF2B5EF4-FFF2-40B4-BE49-F238E27FC236}">
                <a16:creationId xmlns:a16="http://schemas.microsoft.com/office/drawing/2014/main" id="{FF91B31F-1B4B-4298-AEF8-D4325620EDE9}"/>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1977206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183465-BF68-48AC-B7B2-0B0CF4B72524}"/>
              </a:ext>
            </a:extLst>
          </p:cNvPr>
          <p:cNvSpPr>
            <a:spLocks noGrp="1"/>
          </p:cNvSpPr>
          <p:nvPr>
            <p:ph type="title"/>
          </p:nvPr>
        </p:nvSpPr>
        <p:spPr/>
        <p:txBody>
          <a:bodyPr>
            <a:normAutofit fontScale="90000"/>
          </a:bodyPr>
          <a:lstStyle/>
          <a:p>
            <a:r>
              <a:rPr lang="en-US" dirty="0"/>
              <a:t>Furniture maker improves reputation</a:t>
            </a:r>
            <a:br>
              <a:rPr lang="en-US" dirty="0"/>
            </a:br>
            <a:r>
              <a:rPr lang="en-US" dirty="0"/>
              <a:t>and reduces costs by upgrading to solar thermal</a:t>
            </a:r>
            <a:endParaRPr lang="de-DE" dirty="0"/>
          </a:p>
        </p:txBody>
      </p:sp>
      <p:sp>
        <p:nvSpPr>
          <p:cNvPr id="4" name="Datumsplatzhalter 3">
            <a:extLst>
              <a:ext uri="{FF2B5EF4-FFF2-40B4-BE49-F238E27FC236}">
                <a16:creationId xmlns:a16="http://schemas.microsoft.com/office/drawing/2014/main" id="{DDA17F69-AF06-4A8F-8994-A8D10007A095}"/>
              </a:ext>
            </a:extLst>
          </p:cNvPr>
          <p:cNvSpPr>
            <a:spLocks noGrp="1"/>
          </p:cNvSpPr>
          <p:nvPr>
            <p:ph type="dt" sz="half" idx="10"/>
          </p:nvPr>
        </p:nvSpPr>
        <p:spPr/>
        <p:txBody>
          <a:bodyPr/>
          <a:lstStyle/>
          <a:p>
            <a:fld id="{043817B0-08A8-4891-ACEE-448AA5A3A1CE}" type="datetime1">
              <a:rPr lang="en-GB" smtClean="0"/>
              <a:t>24/05/2022</a:t>
            </a:fld>
            <a:endParaRPr lang="de-DE"/>
          </a:p>
        </p:txBody>
      </p:sp>
      <p:sp>
        <p:nvSpPr>
          <p:cNvPr id="5" name="Foliennummernplatzhalter 4">
            <a:extLst>
              <a:ext uri="{FF2B5EF4-FFF2-40B4-BE49-F238E27FC236}">
                <a16:creationId xmlns:a16="http://schemas.microsoft.com/office/drawing/2014/main" id="{37FA38D5-5825-48CB-9D39-8D00EE725E00}"/>
              </a:ext>
            </a:extLst>
          </p:cNvPr>
          <p:cNvSpPr>
            <a:spLocks noGrp="1"/>
          </p:cNvSpPr>
          <p:nvPr>
            <p:ph type="sldNum" sz="quarter" idx="11"/>
          </p:nvPr>
        </p:nvSpPr>
        <p:spPr/>
        <p:txBody>
          <a:bodyPr/>
          <a:lstStyle/>
          <a:p>
            <a:fld id="{CD13C9F6-DA1F-4969-8B21-2E803A8A69C8}" type="slidenum">
              <a:rPr lang="de-DE" smtClean="0"/>
              <a:t>31</a:t>
            </a:fld>
            <a:endParaRPr lang="de-DE" dirty="0"/>
          </a:p>
        </p:txBody>
      </p:sp>
      <p:sp>
        <p:nvSpPr>
          <p:cNvPr id="7" name="Textfeld 6">
            <a:extLst>
              <a:ext uri="{FF2B5EF4-FFF2-40B4-BE49-F238E27FC236}">
                <a16:creationId xmlns:a16="http://schemas.microsoft.com/office/drawing/2014/main" id="{49E72567-AD30-42D4-BB93-40A943AAFDA9}"/>
              </a:ext>
            </a:extLst>
          </p:cNvPr>
          <p:cNvSpPr txBox="1"/>
          <p:nvPr/>
        </p:nvSpPr>
        <p:spPr>
          <a:xfrm>
            <a:off x="272413" y="246463"/>
            <a:ext cx="1941494" cy="523220"/>
          </a:xfrm>
          <a:prstGeom prst="rect">
            <a:avLst/>
          </a:prstGeom>
          <a:noFill/>
        </p:spPr>
        <p:txBody>
          <a:bodyPr wrap="none" rtlCol="0">
            <a:spAutoFit/>
          </a:bodyPr>
          <a:lstStyle/>
          <a:p>
            <a:r>
              <a:rPr lang="de-DE" sz="2800" dirty="0" err="1">
                <a:solidFill>
                  <a:srgbClr val="9499FE"/>
                </a:solidFill>
              </a:rPr>
              <a:t>Example</a:t>
            </a:r>
            <a:r>
              <a:rPr lang="de-DE" sz="2800" dirty="0">
                <a:solidFill>
                  <a:srgbClr val="9499FE"/>
                </a:solidFill>
              </a:rPr>
              <a:t> #1 </a:t>
            </a:r>
          </a:p>
        </p:txBody>
      </p:sp>
      <p:sp>
        <p:nvSpPr>
          <p:cNvPr id="15" name="Inhaltsplatzhalter 2">
            <a:extLst>
              <a:ext uri="{FF2B5EF4-FFF2-40B4-BE49-F238E27FC236}">
                <a16:creationId xmlns:a16="http://schemas.microsoft.com/office/drawing/2014/main" id="{284339A3-856B-46B2-8EF1-028DFEA6D19B}"/>
              </a:ext>
            </a:extLst>
          </p:cNvPr>
          <p:cNvSpPr>
            <a:spLocks noGrp="1"/>
          </p:cNvSpPr>
          <p:nvPr>
            <p:ph idx="1"/>
          </p:nvPr>
        </p:nvSpPr>
        <p:spPr>
          <a:xfrm>
            <a:off x="838201" y="2213155"/>
            <a:ext cx="11029776" cy="4143195"/>
          </a:xfrm>
        </p:spPr>
        <p:txBody>
          <a:bodyPr>
            <a:normAutofit fontScale="77500" lnSpcReduction="20000"/>
          </a:bodyPr>
          <a:lstStyle/>
          <a:p>
            <a:pPr algn="l"/>
            <a:r>
              <a:rPr lang="de-DE" b="1" dirty="0"/>
              <a:t>Impacts on </a:t>
            </a:r>
            <a:r>
              <a:rPr lang="de-DE" b="1" dirty="0" err="1"/>
              <a:t>operations</a:t>
            </a:r>
            <a:endParaRPr lang="de-DE" b="1" dirty="0"/>
          </a:p>
          <a:p>
            <a:pPr algn="l"/>
            <a:endParaRPr lang="de-DE" b="1" dirty="0"/>
          </a:p>
          <a:p>
            <a:pPr algn="l"/>
            <a:r>
              <a:rPr lang="de-DE" b="1" dirty="0"/>
              <a:t>Security</a:t>
            </a:r>
          </a:p>
          <a:p>
            <a:pPr marL="177800" indent="-177800" algn="l">
              <a:buFont typeface="Arial" panose="020B0604020202020204" pitchFamily="34" charset="0"/>
              <a:buChar char="•"/>
            </a:pPr>
            <a:r>
              <a:rPr lang="en-US" dirty="0"/>
              <a:t>Increased installation security/safety – much higher reliability compared to the old boiler</a:t>
            </a:r>
            <a:endParaRPr lang="en-US" sz="800" dirty="0"/>
          </a:p>
          <a:p>
            <a:pPr algn="l"/>
            <a:r>
              <a:rPr lang="de-DE" b="1" dirty="0"/>
              <a:t>Quality</a:t>
            </a:r>
          </a:p>
          <a:p>
            <a:pPr marL="177800" indent="-177800" algn="l">
              <a:buFont typeface="Arial" panose="020B0604020202020204" pitchFamily="34" charset="0"/>
              <a:buChar char="•"/>
            </a:pPr>
            <a:r>
              <a:rPr lang="en-US" dirty="0"/>
              <a:t>Same level of hot water quality (parameters remain unchanged)</a:t>
            </a:r>
            <a:endParaRPr lang="en-US" sz="800" dirty="0"/>
          </a:p>
          <a:p>
            <a:pPr algn="l"/>
            <a:r>
              <a:rPr lang="de-DE" b="1" dirty="0"/>
              <a:t>Impact on </a:t>
            </a:r>
            <a:r>
              <a:rPr lang="de-DE" b="1" dirty="0" err="1"/>
              <a:t>costs</a:t>
            </a:r>
            <a:endParaRPr lang="de-DE" b="1" dirty="0"/>
          </a:p>
          <a:p>
            <a:pPr marL="177800" indent="-177800" algn="l">
              <a:buFont typeface="Arial" panose="020B0604020202020204" pitchFamily="34" charset="0"/>
              <a:buChar char="•"/>
            </a:pPr>
            <a:r>
              <a:rPr lang="en-US" dirty="0"/>
              <a:t>Reduced amount of fuel (wood). No need to assess/benchmark wood providers, check quality, moisture content, </a:t>
            </a:r>
            <a:r>
              <a:rPr lang="en-US"/>
              <a:t>etc.</a:t>
            </a:r>
            <a:endParaRPr lang="en-US" sz="800" dirty="0"/>
          </a:p>
          <a:p>
            <a:pPr algn="l"/>
            <a:r>
              <a:rPr lang="de-DE" b="1" dirty="0"/>
              <a:t>Impact on time</a:t>
            </a:r>
          </a:p>
          <a:p>
            <a:pPr marL="177800" indent="-177800" algn="l">
              <a:buFont typeface="Arial" panose="020B0604020202020204" pitchFamily="34" charset="0"/>
              <a:buChar char="•"/>
            </a:pPr>
            <a:r>
              <a:rPr lang="en-US" dirty="0"/>
              <a:t>Increased availability of hot water - no delays due to maintenance free system</a:t>
            </a:r>
            <a:endParaRPr lang="de-DE" dirty="0"/>
          </a:p>
        </p:txBody>
      </p:sp>
      <p:sp>
        <p:nvSpPr>
          <p:cNvPr id="17" name="Textfeld 16">
            <a:extLst>
              <a:ext uri="{FF2B5EF4-FFF2-40B4-BE49-F238E27FC236}">
                <a16:creationId xmlns:a16="http://schemas.microsoft.com/office/drawing/2014/main" id="{B8C952C2-2BAE-4E91-BA6C-517EDC5868D1}"/>
              </a:ext>
            </a:extLst>
          </p:cNvPr>
          <p:cNvSpPr txBox="1"/>
          <p:nvPr/>
        </p:nvSpPr>
        <p:spPr>
          <a:xfrm>
            <a:off x="5769737" y="5968820"/>
            <a:ext cx="6098240" cy="276999"/>
          </a:xfrm>
          <a:prstGeom prst="rect">
            <a:avLst/>
          </a:prstGeom>
          <a:noFill/>
        </p:spPr>
        <p:txBody>
          <a:bodyPr wrap="square">
            <a:spAutoFit/>
          </a:bodyPr>
          <a:lstStyle/>
          <a:p>
            <a:pPr algn="r"/>
            <a:r>
              <a:rPr lang="de-DE" sz="1200" dirty="0"/>
              <a:t>Source: Case Study </a:t>
            </a:r>
            <a:r>
              <a:rPr lang="de-DE" sz="1200" dirty="0" err="1"/>
              <a:t>Mbenefits</a:t>
            </a:r>
            <a:r>
              <a:rPr lang="de-DE" sz="1200" dirty="0"/>
              <a:t>, https://www.mbenefits.eu/news-resources/library/ </a:t>
            </a:r>
          </a:p>
        </p:txBody>
      </p:sp>
      <p:sp>
        <p:nvSpPr>
          <p:cNvPr id="8" name="Rectangle 7">
            <a:extLst>
              <a:ext uri="{FF2B5EF4-FFF2-40B4-BE49-F238E27FC236}">
                <a16:creationId xmlns:a16="http://schemas.microsoft.com/office/drawing/2014/main" id="{3DD34FA6-AF4F-4C0E-AA78-308125DA26D8}"/>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0203725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183465-BF68-48AC-B7B2-0B0CF4B72524}"/>
              </a:ext>
            </a:extLst>
          </p:cNvPr>
          <p:cNvSpPr>
            <a:spLocks noGrp="1"/>
          </p:cNvSpPr>
          <p:nvPr>
            <p:ph type="title"/>
          </p:nvPr>
        </p:nvSpPr>
        <p:spPr/>
        <p:txBody>
          <a:bodyPr>
            <a:normAutofit fontScale="90000"/>
          </a:bodyPr>
          <a:lstStyle/>
          <a:p>
            <a:r>
              <a:rPr lang="en-US" dirty="0"/>
              <a:t>Furniture maker improves reputation</a:t>
            </a:r>
            <a:br>
              <a:rPr lang="en-US" dirty="0"/>
            </a:br>
            <a:r>
              <a:rPr lang="en-US" dirty="0"/>
              <a:t>and reduces costs by upgrading to solar thermal</a:t>
            </a:r>
            <a:endParaRPr lang="de-DE" dirty="0"/>
          </a:p>
        </p:txBody>
      </p:sp>
      <p:graphicFrame>
        <p:nvGraphicFramePr>
          <p:cNvPr id="6" name="Tabelle 6">
            <a:extLst>
              <a:ext uri="{FF2B5EF4-FFF2-40B4-BE49-F238E27FC236}">
                <a16:creationId xmlns:a16="http://schemas.microsoft.com/office/drawing/2014/main" id="{ED5472BE-588B-4E88-98F1-450F602588A3}"/>
              </a:ext>
            </a:extLst>
          </p:cNvPr>
          <p:cNvGraphicFramePr>
            <a:graphicFrameLocks noGrp="1"/>
          </p:cNvGraphicFramePr>
          <p:nvPr>
            <p:ph idx="1"/>
            <p:extLst>
              <p:ext uri="{D42A27DB-BD31-4B8C-83A1-F6EECF244321}">
                <p14:modId xmlns:p14="http://schemas.microsoft.com/office/powerpoint/2010/main" val="486609093"/>
              </p:ext>
            </p:extLst>
          </p:nvPr>
        </p:nvGraphicFramePr>
        <p:xfrm>
          <a:off x="5186086" y="4121623"/>
          <a:ext cx="6311150" cy="1483360"/>
        </p:xfrm>
        <a:graphic>
          <a:graphicData uri="http://schemas.openxmlformats.org/drawingml/2006/table">
            <a:tbl>
              <a:tblPr firstRow="1" bandRow="1">
                <a:tableStyleId>{5C22544A-7EE6-4342-B048-85BDC9FD1C3A}</a:tableStyleId>
              </a:tblPr>
              <a:tblGrid>
                <a:gridCol w="2241173">
                  <a:extLst>
                    <a:ext uri="{9D8B030D-6E8A-4147-A177-3AD203B41FA5}">
                      <a16:colId xmlns:a16="http://schemas.microsoft.com/office/drawing/2014/main" val="2610550370"/>
                    </a:ext>
                  </a:extLst>
                </a:gridCol>
                <a:gridCol w="1528483">
                  <a:extLst>
                    <a:ext uri="{9D8B030D-6E8A-4147-A177-3AD203B41FA5}">
                      <a16:colId xmlns:a16="http://schemas.microsoft.com/office/drawing/2014/main" val="1809071596"/>
                    </a:ext>
                  </a:extLst>
                </a:gridCol>
                <a:gridCol w="2541494">
                  <a:extLst>
                    <a:ext uri="{9D8B030D-6E8A-4147-A177-3AD203B41FA5}">
                      <a16:colId xmlns:a16="http://schemas.microsoft.com/office/drawing/2014/main" val="1250721328"/>
                    </a:ext>
                  </a:extLst>
                </a:gridCol>
              </a:tblGrid>
              <a:tr h="370840">
                <a:tc>
                  <a:txBody>
                    <a:bodyPr/>
                    <a:lstStyle/>
                    <a:p>
                      <a:endParaRPr lang="de-DE" dirty="0"/>
                    </a:p>
                  </a:txBody>
                  <a:tcPr/>
                </a:tc>
                <a:tc>
                  <a:txBody>
                    <a:bodyPr/>
                    <a:lstStyle/>
                    <a:p>
                      <a:pPr algn="ctr"/>
                      <a:r>
                        <a:rPr lang="de-DE" dirty="0"/>
                        <a:t>All </a:t>
                      </a:r>
                      <a:r>
                        <a:rPr lang="de-DE" dirty="0" err="1"/>
                        <a:t>benefits</a:t>
                      </a:r>
                      <a:endParaRPr lang="de-DE" dirty="0"/>
                    </a:p>
                  </a:txBody>
                  <a:tcPr/>
                </a:tc>
                <a:tc>
                  <a:txBody>
                    <a:bodyPr/>
                    <a:lstStyle/>
                    <a:p>
                      <a:pPr algn="ctr"/>
                      <a:r>
                        <a:rPr lang="de-DE" dirty="0"/>
                        <a:t>Energy-</a:t>
                      </a:r>
                      <a:r>
                        <a:rPr lang="de-DE" dirty="0" err="1"/>
                        <a:t>only</a:t>
                      </a:r>
                      <a:r>
                        <a:rPr lang="de-DE" dirty="0"/>
                        <a:t> </a:t>
                      </a:r>
                      <a:r>
                        <a:rPr lang="de-DE" dirty="0" err="1"/>
                        <a:t>benefits</a:t>
                      </a:r>
                      <a:endParaRPr lang="de-DE" dirty="0"/>
                    </a:p>
                  </a:txBody>
                  <a:tcPr/>
                </a:tc>
                <a:extLst>
                  <a:ext uri="{0D108BD9-81ED-4DB2-BD59-A6C34878D82A}">
                    <a16:rowId xmlns:a16="http://schemas.microsoft.com/office/drawing/2014/main" val="695036798"/>
                  </a:ext>
                </a:extLst>
              </a:tr>
              <a:tr h="370840">
                <a:tc>
                  <a:txBody>
                    <a:bodyPr/>
                    <a:lstStyle/>
                    <a:p>
                      <a:r>
                        <a:rPr lang="de-DE" dirty="0"/>
                        <a:t>Net </a:t>
                      </a:r>
                      <a:r>
                        <a:rPr lang="de-DE" dirty="0" err="1"/>
                        <a:t>Present</a:t>
                      </a:r>
                      <a:r>
                        <a:rPr lang="de-DE" dirty="0"/>
                        <a:t> Value</a:t>
                      </a:r>
                    </a:p>
                  </a:txBody>
                  <a:tcPr/>
                </a:tc>
                <a:tc>
                  <a:txBody>
                    <a:bodyPr/>
                    <a:lstStyle/>
                    <a:p>
                      <a:pPr algn="ctr"/>
                      <a:r>
                        <a:rPr lang="de-DE" dirty="0"/>
                        <a:t>5.600 €</a:t>
                      </a:r>
                    </a:p>
                  </a:txBody>
                  <a:tcPr/>
                </a:tc>
                <a:tc>
                  <a:txBody>
                    <a:bodyPr/>
                    <a:lstStyle/>
                    <a:p>
                      <a:pPr algn="ctr"/>
                      <a:r>
                        <a:rPr lang="de-DE" dirty="0"/>
                        <a:t>-1.578 €</a:t>
                      </a:r>
                    </a:p>
                  </a:txBody>
                  <a:tcPr/>
                </a:tc>
                <a:extLst>
                  <a:ext uri="{0D108BD9-81ED-4DB2-BD59-A6C34878D82A}">
                    <a16:rowId xmlns:a16="http://schemas.microsoft.com/office/drawing/2014/main" val="1171138372"/>
                  </a:ext>
                </a:extLst>
              </a:tr>
              <a:tr h="370840">
                <a:tc>
                  <a:txBody>
                    <a:bodyPr/>
                    <a:lstStyle/>
                    <a:p>
                      <a:r>
                        <a:rPr lang="de-DE" dirty="0"/>
                        <a:t>Internal rate </a:t>
                      </a:r>
                      <a:r>
                        <a:rPr lang="de-DE" dirty="0" err="1"/>
                        <a:t>of</a:t>
                      </a:r>
                      <a:r>
                        <a:rPr lang="de-DE" dirty="0"/>
                        <a:t> </a:t>
                      </a:r>
                      <a:r>
                        <a:rPr lang="de-DE" dirty="0" err="1"/>
                        <a:t>return</a:t>
                      </a:r>
                      <a:endParaRPr lang="de-DE" dirty="0"/>
                    </a:p>
                  </a:txBody>
                  <a:tcPr/>
                </a:tc>
                <a:tc>
                  <a:txBody>
                    <a:bodyPr/>
                    <a:lstStyle/>
                    <a:p>
                      <a:pPr algn="ctr"/>
                      <a:r>
                        <a:rPr lang="de-DE" dirty="0"/>
                        <a:t>26,9%</a:t>
                      </a:r>
                    </a:p>
                  </a:txBody>
                  <a:tcPr/>
                </a:tc>
                <a:tc>
                  <a:txBody>
                    <a:bodyPr/>
                    <a:lstStyle/>
                    <a:p>
                      <a:pPr algn="ctr"/>
                      <a:r>
                        <a:rPr lang="de-DE" dirty="0"/>
                        <a:t>-5,4%</a:t>
                      </a:r>
                    </a:p>
                  </a:txBody>
                  <a:tcPr/>
                </a:tc>
                <a:extLst>
                  <a:ext uri="{0D108BD9-81ED-4DB2-BD59-A6C34878D82A}">
                    <a16:rowId xmlns:a16="http://schemas.microsoft.com/office/drawing/2014/main" val="764549004"/>
                  </a:ext>
                </a:extLst>
              </a:tr>
              <a:tr h="370840">
                <a:tc>
                  <a:txBody>
                    <a:bodyPr/>
                    <a:lstStyle/>
                    <a:p>
                      <a:r>
                        <a:rPr lang="de-DE" dirty="0"/>
                        <a:t>Simple Payback</a:t>
                      </a:r>
                    </a:p>
                  </a:txBody>
                  <a:tcPr/>
                </a:tc>
                <a:tc>
                  <a:txBody>
                    <a:bodyPr/>
                    <a:lstStyle/>
                    <a:p>
                      <a:pPr algn="ctr"/>
                      <a:r>
                        <a:rPr lang="de-DE" dirty="0"/>
                        <a:t>4 </a:t>
                      </a:r>
                      <a:r>
                        <a:rPr lang="de-DE" dirty="0" err="1"/>
                        <a:t>years</a:t>
                      </a:r>
                      <a:endParaRPr lang="de-DE" dirty="0"/>
                    </a:p>
                  </a:txBody>
                  <a:tcPr/>
                </a:tc>
                <a:tc>
                  <a:txBody>
                    <a:bodyPr/>
                    <a:lstStyle/>
                    <a:p>
                      <a:pPr algn="ctr"/>
                      <a:r>
                        <a:rPr lang="de-DE" dirty="0"/>
                        <a:t>38 </a:t>
                      </a:r>
                      <a:r>
                        <a:rPr lang="de-DE" dirty="0" err="1"/>
                        <a:t>years</a:t>
                      </a:r>
                      <a:endParaRPr lang="de-DE" dirty="0"/>
                    </a:p>
                  </a:txBody>
                  <a:tcPr/>
                </a:tc>
                <a:extLst>
                  <a:ext uri="{0D108BD9-81ED-4DB2-BD59-A6C34878D82A}">
                    <a16:rowId xmlns:a16="http://schemas.microsoft.com/office/drawing/2014/main" val="2124484875"/>
                  </a:ext>
                </a:extLst>
              </a:tr>
            </a:tbl>
          </a:graphicData>
        </a:graphic>
      </p:graphicFrame>
      <p:sp>
        <p:nvSpPr>
          <p:cNvPr id="4" name="Datumsplatzhalter 3">
            <a:extLst>
              <a:ext uri="{FF2B5EF4-FFF2-40B4-BE49-F238E27FC236}">
                <a16:creationId xmlns:a16="http://schemas.microsoft.com/office/drawing/2014/main" id="{DDA17F69-AF06-4A8F-8994-A8D10007A095}"/>
              </a:ext>
            </a:extLst>
          </p:cNvPr>
          <p:cNvSpPr>
            <a:spLocks noGrp="1"/>
          </p:cNvSpPr>
          <p:nvPr>
            <p:ph type="dt" sz="half" idx="10"/>
          </p:nvPr>
        </p:nvSpPr>
        <p:spPr/>
        <p:txBody>
          <a:bodyPr/>
          <a:lstStyle/>
          <a:p>
            <a:fld id="{ED18C0C0-4633-461A-BBB2-2250A9912181}" type="datetime1">
              <a:rPr lang="en-GB" smtClean="0"/>
              <a:t>24/05/2022</a:t>
            </a:fld>
            <a:endParaRPr lang="de-DE"/>
          </a:p>
        </p:txBody>
      </p:sp>
      <p:sp>
        <p:nvSpPr>
          <p:cNvPr id="5" name="Foliennummernplatzhalter 4">
            <a:extLst>
              <a:ext uri="{FF2B5EF4-FFF2-40B4-BE49-F238E27FC236}">
                <a16:creationId xmlns:a16="http://schemas.microsoft.com/office/drawing/2014/main" id="{37FA38D5-5825-48CB-9D39-8D00EE725E00}"/>
              </a:ext>
            </a:extLst>
          </p:cNvPr>
          <p:cNvSpPr>
            <a:spLocks noGrp="1"/>
          </p:cNvSpPr>
          <p:nvPr>
            <p:ph type="sldNum" sz="quarter" idx="11"/>
          </p:nvPr>
        </p:nvSpPr>
        <p:spPr/>
        <p:txBody>
          <a:bodyPr/>
          <a:lstStyle/>
          <a:p>
            <a:fld id="{CD13C9F6-DA1F-4969-8B21-2E803A8A69C8}" type="slidenum">
              <a:rPr lang="de-DE" smtClean="0"/>
              <a:t>32</a:t>
            </a:fld>
            <a:endParaRPr lang="de-DE" dirty="0"/>
          </a:p>
        </p:txBody>
      </p:sp>
      <p:sp>
        <p:nvSpPr>
          <p:cNvPr id="7" name="Textfeld 6">
            <a:extLst>
              <a:ext uri="{FF2B5EF4-FFF2-40B4-BE49-F238E27FC236}">
                <a16:creationId xmlns:a16="http://schemas.microsoft.com/office/drawing/2014/main" id="{49E72567-AD30-42D4-BB93-40A943AAFDA9}"/>
              </a:ext>
            </a:extLst>
          </p:cNvPr>
          <p:cNvSpPr txBox="1"/>
          <p:nvPr/>
        </p:nvSpPr>
        <p:spPr>
          <a:xfrm>
            <a:off x="272413" y="246463"/>
            <a:ext cx="1941494" cy="523220"/>
          </a:xfrm>
          <a:prstGeom prst="rect">
            <a:avLst/>
          </a:prstGeom>
          <a:noFill/>
        </p:spPr>
        <p:txBody>
          <a:bodyPr wrap="none" rtlCol="0">
            <a:spAutoFit/>
          </a:bodyPr>
          <a:lstStyle/>
          <a:p>
            <a:r>
              <a:rPr lang="de-DE" sz="2800" dirty="0" err="1">
                <a:solidFill>
                  <a:srgbClr val="9499FE"/>
                </a:solidFill>
              </a:rPr>
              <a:t>Example</a:t>
            </a:r>
            <a:r>
              <a:rPr lang="de-DE" sz="2800" dirty="0">
                <a:solidFill>
                  <a:srgbClr val="9499FE"/>
                </a:solidFill>
              </a:rPr>
              <a:t> #1 </a:t>
            </a:r>
          </a:p>
        </p:txBody>
      </p:sp>
      <p:sp>
        <p:nvSpPr>
          <p:cNvPr id="8" name="Rechteck: abgerundete Ecken 7">
            <a:extLst>
              <a:ext uri="{FF2B5EF4-FFF2-40B4-BE49-F238E27FC236}">
                <a16:creationId xmlns:a16="http://schemas.microsoft.com/office/drawing/2014/main" id="{B68C0C31-29AA-4892-A56E-607C20E2A4F6}"/>
              </a:ext>
            </a:extLst>
          </p:cNvPr>
          <p:cNvSpPr/>
          <p:nvPr/>
        </p:nvSpPr>
        <p:spPr>
          <a:xfrm>
            <a:off x="838200" y="2758292"/>
            <a:ext cx="3980330" cy="284669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tabLst>
                <a:tab pos="1614488" algn="l"/>
              </a:tabLst>
            </a:pPr>
            <a:r>
              <a:rPr lang="de-DE" b="1" dirty="0" err="1">
                <a:solidFill>
                  <a:schemeClr val="accent5"/>
                </a:solidFill>
              </a:rPr>
              <a:t>Sector</a:t>
            </a:r>
            <a:r>
              <a:rPr lang="de-DE" b="1" dirty="0">
                <a:solidFill>
                  <a:schemeClr val="accent5"/>
                </a:solidFill>
              </a:rPr>
              <a:t>: </a:t>
            </a:r>
            <a:r>
              <a:rPr lang="de-DE" dirty="0" err="1">
                <a:solidFill>
                  <a:schemeClr val="tx1"/>
                </a:solidFill>
              </a:rPr>
              <a:t>Furniture</a:t>
            </a:r>
            <a:r>
              <a:rPr lang="de-DE" dirty="0">
                <a:solidFill>
                  <a:schemeClr val="tx1"/>
                </a:solidFill>
              </a:rPr>
              <a:t> </a:t>
            </a:r>
            <a:r>
              <a:rPr lang="de-DE" dirty="0" err="1">
                <a:solidFill>
                  <a:schemeClr val="tx1"/>
                </a:solidFill>
              </a:rPr>
              <a:t>manufacturer</a:t>
            </a:r>
            <a:endParaRPr lang="de-DE" dirty="0">
              <a:solidFill>
                <a:schemeClr val="tx1"/>
              </a:solidFill>
            </a:endParaRPr>
          </a:p>
          <a:p>
            <a:pPr>
              <a:tabLst>
                <a:tab pos="1614488" algn="l"/>
              </a:tabLst>
            </a:pPr>
            <a:r>
              <a:rPr lang="de-DE" b="1" dirty="0">
                <a:solidFill>
                  <a:schemeClr val="accent5"/>
                </a:solidFill>
              </a:rPr>
              <a:t>Size: </a:t>
            </a:r>
            <a:r>
              <a:rPr lang="de-DE" dirty="0">
                <a:solidFill>
                  <a:schemeClr val="tx1"/>
                </a:solidFill>
              </a:rPr>
              <a:t>12 </a:t>
            </a:r>
            <a:r>
              <a:rPr lang="de-DE" dirty="0" err="1">
                <a:solidFill>
                  <a:schemeClr val="tx1"/>
                </a:solidFill>
              </a:rPr>
              <a:t>employees</a:t>
            </a:r>
            <a:endParaRPr lang="de-DE" dirty="0">
              <a:solidFill>
                <a:schemeClr val="tx1"/>
              </a:solidFill>
            </a:endParaRPr>
          </a:p>
          <a:p>
            <a:pPr>
              <a:tabLst>
                <a:tab pos="1614488" algn="l"/>
              </a:tabLst>
            </a:pPr>
            <a:r>
              <a:rPr lang="de-DE" b="1" dirty="0">
                <a:solidFill>
                  <a:schemeClr val="accent5"/>
                </a:solidFill>
              </a:rPr>
              <a:t>Location: </a:t>
            </a:r>
            <a:r>
              <a:rPr lang="de-DE" dirty="0" err="1">
                <a:solidFill>
                  <a:schemeClr val="tx1"/>
                </a:solidFill>
              </a:rPr>
              <a:t>Poland</a:t>
            </a:r>
            <a:endParaRPr lang="de-DE" dirty="0">
              <a:solidFill>
                <a:schemeClr val="tx1"/>
              </a:solidFill>
            </a:endParaRPr>
          </a:p>
          <a:p>
            <a:pPr>
              <a:tabLst>
                <a:tab pos="1614488" algn="l"/>
              </a:tabLst>
            </a:pPr>
            <a:r>
              <a:rPr lang="de-DE" b="1" dirty="0" err="1">
                <a:solidFill>
                  <a:schemeClr val="accent5"/>
                </a:solidFill>
              </a:rPr>
              <a:t>Measure</a:t>
            </a:r>
            <a:r>
              <a:rPr lang="de-DE" b="1" dirty="0">
                <a:solidFill>
                  <a:schemeClr val="accent5"/>
                </a:solidFill>
              </a:rPr>
              <a:t>: </a:t>
            </a:r>
            <a:r>
              <a:rPr lang="de-DE" dirty="0" err="1">
                <a:solidFill>
                  <a:schemeClr val="tx1"/>
                </a:solidFill>
              </a:rPr>
              <a:t>Deployment</a:t>
            </a:r>
            <a:r>
              <a:rPr lang="de-DE" dirty="0">
                <a:solidFill>
                  <a:schemeClr val="tx1"/>
                </a:solidFill>
              </a:rPr>
              <a:t> </a:t>
            </a:r>
            <a:r>
              <a:rPr lang="de-DE" dirty="0" err="1">
                <a:solidFill>
                  <a:schemeClr val="tx1"/>
                </a:solidFill>
              </a:rPr>
              <a:t>of</a:t>
            </a:r>
            <a:r>
              <a:rPr lang="de-DE" dirty="0">
                <a:solidFill>
                  <a:schemeClr val="tx1"/>
                </a:solidFill>
              </a:rPr>
              <a:t> solar thermal </a:t>
            </a:r>
            <a:r>
              <a:rPr lang="de-DE" dirty="0" err="1">
                <a:solidFill>
                  <a:schemeClr val="tx1"/>
                </a:solidFill>
              </a:rPr>
              <a:t>collectors</a:t>
            </a:r>
            <a:r>
              <a:rPr lang="de-DE" dirty="0">
                <a:solidFill>
                  <a:schemeClr val="tx1"/>
                </a:solidFill>
              </a:rPr>
              <a:t> </a:t>
            </a:r>
            <a:r>
              <a:rPr lang="de-DE" dirty="0" err="1">
                <a:solidFill>
                  <a:schemeClr val="tx1"/>
                </a:solidFill>
              </a:rPr>
              <a:t>for</a:t>
            </a:r>
            <a:r>
              <a:rPr lang="de-DE" dirty="0">
                <a:solidFill>
                  <a:schemeClr val="tx1"/>
                </a:solidFill>
              </a:rPr>
              <a:t> </a:t>
            </a:r>
            <a:r>
              <a:rPr lang="de-DE" dirty="0" err="1">
                <a:solidFill>
                  <a:schemeClr val="tx1"/>
                </a:solidFill>
              </a:rPr>
              <a:t>hot</a:t>
            </a:r>
            <a:r>
              <a:rPr lang="de-DE" dirty="0">
                <a:solidFill>
                  <a:schemeClr val="tx1"/>
                </a:solidFill>
              </a:rPr>
              <a:t> </a:t>
            </a:r>
            <a:r>
              <a:rPr lang="de-DE" dirty="0" err="1">
                <a:solidFill>
                  <a:schemeClr val="tx1"/>
                </a:solidFill>
              </a:rPr>
              <a:t>water</a:t>
            </a:r>
            <a:r>
              <a:rPr lang="de-DE" dirty="0">
                <a:solidFill>
                  <a:schemeClr val="tx1"/>
                </a:solidFill>
              </a:rPr>
              <a:t> </a:t>
            </a:r>
            <a:r>
              <a:rPr lang="de-DE" dirty="0" err="1">
                <a:solidFill>
                  <a:schemeClr val="tx1"/>
                </a:solidFill>
              </a:rPr>
              <a:t>preparation</a:t>
            </a:r>
            <a:endParaRPr lang="de-DE" dirty="0">
              <a:solidFill>
                <a:schemeClr val="tx1"/>
              </a:solidFill>
            </a:endParaRPr>
          </a:p>
          <a:p>
            <a:pPr algn="l">
              <a:tabLst>
                <a:tab pos="1614488" algn="l"/>
              </a:tabLst>
            </a:pPr>
            <a:r>
              <a:rPr lang="de-DE" b="1" dirty="0" err="1">
                <a:solidFill>
                  <a:schemeClr val="accent5"/>
                </a:solidFill>
              </a:rPr>
              <a:t>NEBsquantified</a:t>
            </a:r>
            <a:r>
              <a:rPr lang="de-DE" b="1" dirty="0">
                <a:solidFill>
                  <a:schemeClr val="accent5"/>
                </a:solidFill>
              </a:rPr>
              <a:t>: </a:t>
            </a:r>
            <a:r>
              <a:rPr lang="en-US" b="1" dirty="0">
                <a:solidFill>
                  <a:schemeClr val="tx1"/>
                </a:solidFill>
              </a:rPr>
              <a:t>T</a:t>
            </a:r>
            <a:r>
              <a:rPr lang="en-US" dirty="0">
                <a:solidFill>
                  <a:schemeClr val="tx1"/>
                </a:solidFill>
              </a:rPr>
              <a:t>ime savings</a:t>
            </a:r>
          </a:p>
        </p:txBody>
      </p:sp>
      <p:sp>
        <p:nvSpPr>
          <p:cNvPr id="9" name="Textfeld 8">
            <a:extLst>
              <a:ext uri="{FF2B5EF4-FFF2-40B4-BE49-F238E27FC236}">
                <a16:creationId xmlns:a16="http://schemas.microsoft.com/office/drawing/2014/main" id="{844F8A4B-A14A-4EA3-B5A1-48C23073C617}"/>
              </a:ext>
            </a:extLst>
          </p:cNvPr>
          <p:cNvSpPr txBox="1"/>
          <p:nvPr/>
        </p:nvSpPr>
        <p:spPr>
          <a:xfrm>
            <a:off x="5083449" y="3070180"/>
            <a:ext cx="6098240" cy="923330"/>
          </a:xfrm>
          <a:prstGeom prst="rect">
            <a:avLst/>
          </a:prstGeom>
          <a:noFill/>
        </p:spPr>
        <p:txBody>
          <a:bodyPr wrap="square">
            <a:spAutoFit/>
          </a:bodyPr>
          <a:lstStyle/>
          <a:p>
            <a:r>
              <a:rPr lang="de-DE" b="1" dirty="0">
                <a:solidFill>
                  <a:schemeClr val="accent5"/>
                </a:solidFill>
              </a:rPr>
              <a:t>Investment </a:t>
            </a:r>
            <a:r>
              <a:rPr lang="de-DE" b="1" dirty="0" err="1">
                <a:solidFill>
                  <a:schemeClr val="accent5"/>
                </a:solidFill>
              </a:rPr>
              <a:t>duration</a:t>
            </a:r>
            <a:r>
              <a:rPr lang="de-DE" b="1" dirty="0">
                <a:solidFill>
                  <a:schemeClr val="accent5"/>
                </a:solidFill>
              </a:rPr>
              <a:t> </a:t>
            </a:r>
            <a:r>
              <a:rPr lang="de-DE" dirty="0"/>
              <a:t>(NPV, IRR): 20 </a:t>
            </a:r>
            <a:r>
              <a:rPr lang="de-DE" dirty="0" err="1"/>
              <a:t>years</a:t>
            </a:r>
            <a:endParaRPr lang="de-DE" dirty="0"/>
          </a:p>
          <a:p>
            <a:r>
              <a:rPr lang="de-DE" b="1" dirty="0">
                <a:solidFill>
                  <a:schemeClr val="accent5"/>
                </a:solidFill>
              </a:rPr>
              <a:t>CAPEX: </a:t>
            </a:r>
            <a:r>
              <a:rPr lang="de-DE" dirty="0"/>
              <a:t>2.355 € </a:t>
            </a:r>
          </a:p>
          <a:p>
            <a:r>
              <a:rPr lang="de-DE" b="1" dirty="0">
                <a:solidFill>
                  <a:schemeClr val="accent5"/>
                </a:solidFill>
              </a:rPr>
              <a:t>Discount rate: </a:t>
            </a:r>
            <a:r>
              <a:rPr lang="de-DE" dirty="0"/>
              <a:t>5%</a:t>
            </a:r>
          </a:p>
        </p:txBody>
      </p:sp>
      <p:sp>
        <p:nvSpPr>
          <p:cNvPr id="10" name="Rectangle 9">
            <a:extLst>
              <a:ext uri="{FF2B5EF4-FFF2-40B4-BE49-F238E27FC236}">
                <a16:creationId xmlns:a16="http://schemas.microsoft.com/office/drawing/2014/main" id="{ACCB20A0-1F49-4AFB-AC7D-07E73DB69EE4}"/>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5219078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A305E8-F196-4D56-9317-87434BD65B4B}"/>
              </a:ext>
            </a:extLst>
          </p:cNvPr>
          <p:cNvSpPr>
            <a:spLocks noGrp="1"/>
          </p:cNvSpPr>
          <p:nvPr>
            <p:ph type="title"/>
          </p:nvPr>
        </p:nvSpPr>
        <p:spPr>
          <a:xfrm>
            <a:off x="838200" y="1010421"/>
            <a:ext cx="10515600" cy="572608"/>
          </a:xfrm>
        </p:spPr>
        <p:txBody>
          <a:bodyPr/>
          <a:lstStyle/>
          <a:p>
            <a:r>
              <a:rPr lang="de-DE" dirty="0"/>
              <a:t>Take-aways</a:t>
            </a:r>
          </a:p>
        </p:txBody>
      </p:sp>
      <p:sp>
        <p:nvSpPr>
          <p:cNvPr id="3" name="Inhaltsplatzhalter 2">
            <a:extLst>
              <a:ext uri="{FF2B5EF4-FFF2-40B4-BE49-F238E27FC236}">
                <a16:creationId xmlns:a16="http://schemas.microsoft.com/office/drawing/2014/main" id="{F717E5E5-0A8A-4B29-A4F0-4BE3B05B1B0D}"/>
              </a:ext>
            </a:extLst>
          </p:cNvPr>
          <p:cNvSpPr>
            <a:spLocks noGrp="1"/>
          </p:cNvSpPr>
          <p:nvPr>
            <p:ph idx="1"/>
          </p:nvPr>
        </p:nvSpPr>
        <p:spPr/>
        <p:txBody>
          <a:bodyPr>
            <a:normAutofit fontScale="92500" lnSpcReduction="20000"/>
          </a:bodyPr>
          <a:lstStyle/>
          <a:p>
            <a:pPr marL="457200" indent="-457200">
              <a:lnSpc>
                <a:spcPct val="110000"/>
              </a:lnSpc>
              <a:buFont typeface="Arial" panose="020B0604020202020204" pitchFamily="34" charset="0"/>
              <a:buChar char="•"/>
            </a:pPr>
            <a:r>
              <a:rPr lang="de-DE" sz="2400" dirty="0"/>
              <a:t>An Energy Efficiency </a:t>
            </a:r>
            <a:r>
              <a:rPr lang="de-DE" sz="2400" dirty="0" err="1"/>
              <a:t>Measure</a:t>
            </a:r>
            <a:r>
              <a:rPr lang="de-DE" sz="2400" dirty="0"/>
              <a:t> (EEM) </a:t>
            </a:r>
            <a:r>
              <a:rPr lang="de-DE" sz="2400" dirty="0" err="1"/>
              <a:t>can</a:t>
            </a:r>
            <a:r>
              <a:rPr lang="de-DE" sz="2400" dirty="0"/>
              <a:t> </a:t>
            </a:r>
            <a:r>
              <a:rPr lang="de-DE" sz="2400" dirty="0" err="1"/>
              <a:t>often</a:t>
            </a:r>
            <a:r>
              <a:rPr lang="de-DE" sz="2400" dirty="0"/>
              <a:t> </a:t>
            </a:r>
            <a:r>
              <a:rPr lang="de-DE" sz="2400" dirty="0" err="1"/>
              <a:t>have</a:t>
            </a:r>
            <a:r>
              <a:rPr lang="de-DE" sz="2400" dirty="0"/>
              <a:t> additional positive </a:t>
            </a:r>
            <a:r>
              <a:rPr lang="de-DE" sz="2400" dirty="0" err="1"/>
              <a:t>effects</a:t>
            </a:r>
            <a:r>
              <a:rPr lang="de-DE" sz="2400" dirty="0"/>
              <a:t> on </a:t>
            </a:r>
            <a:r>
              <a:rPr lang="de-DE" sz="2400" dirty="0" err="1"/>
              <a:t>the</a:t>
            </a:r>
            <a:r>
              <a:rPr lang="de-DE" sz="2400" dirty="0"/>
              <a:t> </a:t>
            </a:r>
            <a:r>
              <a:rPr lang="de-DE" sz="2400" dirty="0" err="1"/>
              <a:t>production</a:t>
            </a:r>
            <a:r>
              <a:rPr lang="de-DE" sz="2400" dirty="0"/>
              <a:t>, </a:t>
            </a:r>
            <a:r>
              <a:rPr lang="de-DE" sz="2400" dirty="0" err="1"/>
              <a:t>the</a:t>
            </a:r>
            <a:r>
              <a:rPr lang="de-DE" sz="2400" dirty="0"/>
              <a:t> </a:t>
            </a:r>
            <a:r>
              <a:rPr lang="de-DE" sz="2400" dirty="0" err="1"/>
              <a:t>operation</a:t>
            </a:r>
            <a:r>
              <a:rPr lang="de-DE" sz="2400" dirty="0"/>
              <a:t> &amp; </a:t>
            </a:r>
            <a:r>
              <a:rPr lang="de-DE" sz="2400" dirty="0" err="1"/>
              <a:t>maintenance</a:t>
            </a:r>
            <a:r>
              <a:rPr lang="de-DE" sz="2400" dirty="0"/>
              <a:t>, </a:t>
            </a:r>
            <a:r>
              <a:rPr lang="de-DE" sz="2400" dirty="0" err="1"/>
              <a:t>the</a:t>
            </a:r>
            <a:r>
              <a:rPr lang="de-DE" sz="2400" dirty="0"/>
              <a:t> </a:t>
            </a:r>
            <a:r>
              <a:rPr lang="de-DE" sz="2400" dirty="0" err="1"/>
              <a:t>work</a:t>
            </a:r>
            <a:r>
              <a:rPr lang="de-DE" sz="2400" dirty="0"/>
              <a:t> </a:t>
            </a:r>
            <a:r>
              <a:rPr lang="de-DE" sz="2400" dirty="0" err="1"/>
              <a:t>environment</a:t>
            </a:r>
            <a:r>
              <a:rPr lang="de-DE" sz="2400" dirty="0"/>
              <a:t> </a:t>
            </a:r>
            <a:r>
              <a:rPr lang="de-DE" sz="2400" dirty="0" err="1"/>
              <a:t>or</a:t>
            </a:r>
            <a:r>
              <a:rPr lang="de-DE" sz="2400" dirty="0"/>
              <a:t> </a:t>
            </a:r>
            <a:r>
              <a:rPr lang="de-DE" sz="2400" dirty="0" err="1"/>
              <a:t>the</a:t>
            </a:r>
            <a:r>
              <a:rPr lang="de-DE" sz="2400" dirty="0"/>
              <a:t> </a:t>
            </a:r>
            <a:r>
              <a:rPr lang="de-DE" sz="2400" dirty="0" err="1"/>
              <a:t>environment</a:t>
            </a:r>
            <a:r>
              <a:rPr lang="de-DE" sz="2400" dirty="0"/>
              <a:t> </a:t>
            </a:r>
            <a:r>
              <a:rPr lang="de-DE" sz="2400" dirty="0" err="1"/>
              <a:t>or</a:t>
            </a:r>
            <a:r>
              <a:rPr lang="de-DE" sz="2400" dirty="0"/>
              <a:t> on </a:t>
            </a:r>
            <a:r>
              <a:rPr lang="de-DE" sz="2400" dirty="0" err="1"/>
              <a:t>the</a:t>
            </a:r>
            <a:r>
              <a:rPr lang="de-DE" sz="2400" dirty="0"/>
              <a:t> </a:t>
            </a:r>
            <a:r>
              <a:rPr lang="de-DE" sz="2400" dirty="0" err="1"/>
              <a:t>brand</a:t>
            </a:r>
            <a:r>
              <a:rPr lang="de-DE" sz="2400" dirty="0"/>
              <a:t> </a:t>
            </a:r>
            <a:r>
              <a:rPr lang="de-DE" sz="2400" dirty="0" err="1"/>
              <a:t>image</a:t>
            </a:r>
            <a:r>
              <a:rPr lang="de-DE" sz="2400" dirty="0"/>
              <a:t>. </a:t>
            </a:r>
          </a:p>
          <a:p>
            <a:pPr marL="457200" indent="-457200">
              <a:lnSpc>
                <a:spcPct val="110000"/>
              </a:lnSpc>
              <a:buFont typeface="Arial" panose="020B0604020202020204" pitchFamily="34" charset="0"/>
              <a:buChar char="•"/>
            </a:pPr>
            <a:r>
              <a:rPr lang="de-DE" sz="2400" dirty="0"/>
              <a:t>The Non-Energy Benefits (NEBs) </a:t>
            </a:r>
            <a:r>
              <a:rPr lang="de-DE" sz="2400" dirty="0" err="1"/>
              <a:t>are</a:t>
            </a:r>
            <a:r>
              <a:rPr lang="de-DE" sz="2400" dirty="0"/>
              <a:t> </a:t>
            </a:r>
            <a:r>
              <a:rPr lang="de-DE" sz="2400" dirty="0" err="1"/>
              <a:t>often</a:t>
            </a:r>
            <a:r>
              <a:rPr lang="de-DE" sz="2400" dirty="0"/>
              <a:t> </a:t>
            </a:r>
            <a:r>
              <a:rPr lang="de-DE" sz="2400" dirty="0" err="1"/>
              <a:t>overlooked</a:t>
            </a:r>
            <a:r>
              <a:rPr lang="de-DE" sz="2400" dirty="0"/>
              <a:t> in </a:t>
            </a:r>
            <a:r>
              <a:rPr lang="de-DE" sz="2400" dirty="0" err="1"/>
              <a:t>the</a:t>
            </a:r>
            <a:r>
              <a:rPr lang="de-DE" sz="2400" dirty="0"/>
              <a:t> </a:t>
            </a:r>
            <a:r>
              <a:rPr lang="de-DE" sz="2400" dirty="0" err="1"/>
              <a:t>investment</a:t>
            </a:r>
            <a:r>
              <a:rPr lang="de-DE" sz="2400" dirty="0"/>
              <a:t> </a:t>
            </a:r>
            <a:r>
              <a:rPr lang="de-DE" sz="2400" dirty="0" err="1"/>
              <a:t>decision</a:t>
            </a:r>
            <a:r>
              <a:rPr lang="de-DE" sz="2400" dirty="0"/>
              <a:t> </a:t>
            </a:r>
            <a:r>
              <a:rPr lang="de-DE" sz="2400" dirty="0" err="1"/>
              <a:t>making</a:t>
            </a:r>
            <a:r>
              <a:rPr lang="de-DE" sz="2400" dirty="0"/>
              <a:t> </a:t>
            </a:r>
            <a:r>
              <a:rPr lang="de-DE" sz="2400" dirty="0" err="1"/>
              <a:t>process</a:t>
            </a:r>
            <a:r>
              <a:rPr lang="de-DE" sz="2400" dirty="0"/>
              <a:t>.</a:t>
            </a:r>
          </a:p>
          <a:p>
            <a:pPr marL="457200" indent="-457200">
              <a:lnSpc>
                <a:spcPct val="110000"/>
              </a:lnSpc>
              <a:buFont typeface="Arial" panose="020B0604020202020204" pitchFamily="34" charset="0"/>
              <a:buChar char="•"/>
            </a:pPr>
            <a:r>
              <a:rPr lang="de-DE" sz="2400" dirty="0"/>
              <a:t>NEBs </a:t>
            </a:r>
            <a:r>
              <a:rPr lang="de-DE" sz="2400" dirty="0" err="1"/>
              <a:t>can</a:t>
            </a:r>
            <a:r>
              <a:rPr lang="de-DE" sz="2400" dirty="0"/>
              <a:t> </a:t>
            </a:r>
            <a:r>
              <a:rPr lang="de-DE" sz="2400" dirty="0" err="1"/>
              <a:t>be</a:t>
            </a:r>
            <a:r>
              <a:rPr lang="de-DE" sz="2400" dirty="0"/>
              <a:t> </a:t>
            </a:r>
            <a:r>
              <a:rPr lang="de-DE" sz="2400" dirty="0" err="1"/>
              <a:t>used</a:t>
            </a:r>
            <a:r>
              <a:rPr lang="de-DE" sz="2400" dirty="0"/>
              <a:t> </a:t>
            </a:r>
            <a:r>
              <a:rPr lang="de-DE" sz="2400" dirty="0" err="1"/>
              <a:t>to</a:t>
            </a:r>
            <a:r>
              <a:rPr lang="de-DE" sz="2400" dirty="0"/>
              <a:t> </a:t>
            </a:r>
            <a:r>
              <a:rPr lang="de-DE" sz="2400" dirty="0" err="1"/>
              <a:t>gain</a:t>
            </a:r>
            <a:r>
              <a:rPr lang="de-DE" sz="2400" dirty="0"/>
              <a:t> internal support </a:t>
            </a:r>
            <a:r>
              <a:rPr lang="de-DE" sz="2400" dirty="0" err="1"/>
              <a:t>to</a:t>
            </a:r>
            <a:r>
              <a:rPr lang="de-DE" sz="2400" dirty="0"/>
              <a:t> </a:t>
            </a:r>
            <a:r>
              <a:rPr lang="de-DE" sz="2400" dirty="0" err="1"/>
              <a:t>implement</a:t>
            </a:r>
            <a:r>
              <a:rPr lang="de-DE" sz="2400" dirty="0"/>
              <a:t> an EEM </a:t>
            </a:r>
            <a:br>
              <a:rPr lang="de-DE" sz="2400" dirty="0"/>
            </a:br>
            <a:r>
              <a:rPr lang="de-DE" sz="2400" dirty="0"/>
              <a:t>(well-</a:t>
            </a:r>
            <a:r>
              <a:rPr lang="de-DE" sz="2400" dirty="0" err="1"/>
              <a:t>targeted</a:t>
            </a:r>
            <a:r>
              <a:rPr lang="de-DE" sz="2400" dirty="0"/>
              <a:t> </a:t>
            </a:r>
            <a:r>
              <a:rPr lang="de-DE" sz="2400" dirty="0" err="1"/>
              <a:t>communication</a:t>
            </a:r>
            <a:r>
              <a:rPr lang="de-DE" sz="2400" dirty="0"/>
              <a:t>).</a:t>
            </a:r>
          </a:p>
          <a:p>
            <a:pPr marL="457200" indent="-457200">
              <a:lnSpc>
                <a:spcPct val="110000"/>
              </a:lnSpc>
              <a:buFont typeface="Arial" panose="020B0604020202020204" pitchFamily="34" charset="0"/>
              <a:buChar char="•"/>
            </a:pPr>
            <a:r>
              <a:rPr lang="en-US" sz="2400" dirty="0"/>
              <a:t>Some NEBs are easy to quantify/monetize, whereas others are almost impossible. </a:t>
            </a:r>
          </a:p>
          <a:p>
            <a:pPr marL="457200" indent="-457200">
              <a:lnSpc>
                <a:spcPct val="110000"/>
              </a:lnSpc>
              <a:buFont typeface="Arial" panose="020B0604020202020204" pitchFamily="34" charset="0"/>
              <a:buChar char="•"/>
            </a:pPr>
            <a:r>
              <a:rPr lang="en-US" sz="2400" dirty="0"/>
              <a:t>Non-monetizable NEBs can improve the attractiveness of investments in EEMs in comparison to other investment options. </a:t>
            </a:r>
            <a:endParaRPr lang="de-DE" sz="2400" dirty="0"/>
          </a:p>
          <a:p>
            <a:pPr marL="457200" indent="-457200">
              <a:buFont typeface="Arial" panose="020B0604020202020204" pitchFamily="34" charset="0"/>
              <a:buChar char="•"/>
            </a:pPr>
            <a:endParaRPr lang="de-DE" dirty="0"/>
          </a:p>
        </p:txBody>
      </p:sp>
      <p:sp>
        <p:nvSpPr>
          <p:cNvPr id="4" name="Datumsplatzhalter 3">
            <a:extLst>
              <a:ext uri="{FF2B5EF4-FFF2-40B4-BE49-F238E27FC236}">
                <a16:creationId xmlns:a16="http://schemas.microsoft.com/office/drawing/2014/main" id="{8D4799CC-64DB-4337-816D-079D727DBD66}"/>
              </a:ext>
            </a:extLst>
          </p:cNvPr>
          <p:cNvSpPr>
            <a:spLocks noGrp="1"/>
          </p:cNvSpPr>
          <p:nvPr>
            <p:ph type="dt" sz="half" idx="10"/>
          </p:nvPr>
        </p:nvSpPr>
        <p:spPr/>
        <p:txBody>
          <a:bodyPr/>
          <a:lstStyle/>
          <a:p>
            <a:fld id="{F1E4EC9E-BD4C-4520-BD4D-6F444FB043E5}" type="datetime1">
              <a:rPr lang="en-GB" smtClean="0"/>
              <a:t>24/05/2022</a:t>
            </a:fld>
            <a:endParaRPr lang="de-DE"/>
          </a:p>
        </p:txBody>
      </p:sp>
      <p:sp>
        <p:nvSpPr>
          <p:cNvPr id="5" name="Foliennummernplatzhalter 4">
            <a:extLst>
              <a:ext uri="{FF2B5EF4-FFF2-40B4-BE49-F238E27FC236}">
                <a16:creationId xmlns:a16="http://schemas.microsoft.com/office/drawing/2014/main" id="{68085192-B0D6-46D6-B194-64F770132360}"/>
              </a:ext>
            </a:extLst>
          </p:cNvPr>
          <p:cNvSpPr>
            <a:spLocks noGrp="1"/>
          </p:cNvSpPr>
          <p:nvPr>
            <p:ph type="sldNum" sz="quarter" idx="11"/>
          </p:nvPr>
        </p:nvSpPr>
        <p:spPr/>
        <p:txBody>
          <a:bodyPr/>
          <a:lstStyle/>
          <a:p>
            <a:fld id="{CD13C9F6-DA1F-4969-8B21-2E803A8A69C8}" type="slidenum">
              <a:rPr lang="de-DE" smtClean="0"/>
              <a:t>33</a:t>
            </a:fld>
            <a:endParaRPr lang="de-DE" dirty="0"/>
          </a:p>
        </p:txBody>
      </p:sp>
      <p:sp>
        <p:nvSpPr>
          <p:cNvPr id="6" name="Rectangle 5">
            <a:extLst>
              <a:ext uri="{FF2B5EF4-FFF2-40B4-BE49-F238E27FC236}">
                <a16:creationId xmlns:a16="http://schemas.microsoft.com/office/drawing/2014/main" id="{993BD839-2DE8-43F0-A7EE-1369CA7FCA1C}"/>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6639698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C6D20B-9BB9-4E20-B57E-95C022634738}"/>
              </a:ext>
            </a:extLst>
          </p:cNvPr>
          <p:cNvSpPr>
            <a:spLocks noGrp="1"/>
          </p:cNvSpPr>
          <p:nvPr>
            <p:ph type="title"/>
          </p:nvPr>
        </p:nvSpPr>
        <p:spPr>
          <a:xfrm>
            <a:off x="978159" y="889123"/>
            <a:ext cx="10515600" cy="572608"/>
          </a:xfrm>
        </p:spPr>
        <p:txBody>
          <a:bodyPr/>
          <a:lstStyle/>
          <a:p>
            <a:r>
              <a:rPr lang="de-DE" dirty="0"/>
              <a:t>Next </a:t>
            </a:r>
            <a:r>
              <a:rPr lang="de-DE" dirty="0" err="1"/>
              <a:t>training</a:t>
            </a:r>
            <a:endParaRPr lang="de-DE" dirty="0"/>
          </a:p>
        </p:txBody>
      </p:sp>
      <p:sp>
        <p:nvSpPr>
          <p:cNvPr id="4" name="Datumsplatzhalter 3">
            <a:extLst>
              <a:ext uri="{FF2B5EF4-FFF2-40B4-BE49-F238E27FC236}">
                <a16:creationId xmlns:a16="http://schemas.microsoft.com/office/drawing/2014/main" id="{04F26D76-19D0-45C8-A8A3-3135904C4EC3}"/>
              </a:ext>
            </a:extLst>
          </p:cNvPr>
          <p:cNvSpPr>
            <a:spLocks noGrp="1"/>
          </p:cNvSpPr>
          <p:nvPr>
            <p:ph type="dt" sz="half" idx="10"/>
          </p:nvPr>
        </p:nvSpPr>
        <p:spPr/>
        <p:txBody>
          <a:bodyPr/>
          <a:lstStyle/>
          <a:p>
            <a:fld id="{7697B13E-369E-40EB-980A-869670841D1C}" type="datetime1">
              <a:rPr lang="en-GB" smtClean="0"/>
              <a:t>24/05/2022</a:t>
            </a:fld>
            <a:endParaRPr lang="de-DE"/>
          </a:p>
        </p:txBody>
      </p:sp>
      <p:sp>
        <p:nvSpPr>
          <p:cNvPr id="5" name="Foliennummernplatzhalter 4">
            <a:extLst>
              <a:ext uri="{FF2B5EF4-FFF2-40B4-BE49-F238E27FC236}">
                <a16:creationId xmlns:a16="http://schemas.microsoft.com/office/drawing/2014/main" id="{12011776-29FD-4DC0-9131-49E7A0D56223}"/>
              </a:ext>
            </a:extLst>
          </p:cNvPr>
          <p:cNvSpPr>
            <a:spLocks noGrp="1"/>
          </p:cNvSpPr>
          <p:nvPr>
            <p:ph type="sldNum" sz="quarter" idx="11"/>
          </p:nvPr>
        </p:nvSpPr>
        <p:spPr/>
        <p:txBody>
          <a:bodyPr/>
          <a:lstStyle/>
          <a:p>
            <a:fld id="{CD13C9F6-DA1F-4969-8B21-2E803A8A69C8}" type="slidenum">
              <a:rPr lang="de-DE" smtClean="0"/>
              <a:t>34</a:t>
            </a:fld>
            <a:endParaRPr lang="de-DE" dirty="0"/>
          </a:p>
        </p:txBody>
      </p:sp>
      <p:graphicFrame>
        <p:nvGraphicFramePr>
          <p:cNvPr id="6" name="Diagramm 5">
            <a:extLst>
              <a:ext uri="{FF2B5EF4-FFF2-40B4-BE49-F238E27FC236}">
                <a16:creationId xmlns:a16="http://schemas.microsoft.com/office/drawing/2014/main" id="{C0B19F5E-7328-470A-9DD2-A8B0971007CB}"/>
              </a:ext>
            </a:extLst>
          </p:cNvPr>
          <p:cNvGraphicFramePr/>
          <p:nvPr>
            <p:extLst>
              <p:ext uri="{D42A27DB-BD31-4B8C-83A1-F6EECF244321}">
                <p14:modId xmlns:p14="http://schemas.microsoft.com/office/powerpoint/2010/main" val="1436114682"/>
              </p:ext>
            </p:extLst>
          </p:nvPr>
        </p:nvGraphicFramePr>
        <p:xfrm>
          <a:off x="2188312" y="1753005"/>
          <a:ext cx="7608993" cy="19738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Inhaltsplatzhalter 5">
            <a:extLst>
              <a:ext uri="{FF2B5EF4-FFF2-40B4-BE49-F238E27FC236}">
                <a16:creationId xmlns:a16="http://schemas.microsoft.com/office/drawing/2014/main" id="{FAF706D7-B067-47C1-9AB9-811D97C1222D}"/>
              </a:ext>
            </a:extLst>
          </p:cNvPr>
          <p:cNvSpPr>
            <a:spLocks noGrp="1"/>
          </p:cNvSpPr>
          <p:nvPr>
            <p:ph idx="1"/>
          </p:nvPr>
        </p:nvSpPr>
        <p:spPr>
          <a:xfrm>
            <a:off x="2836506" y="3839322"/>
            <a:ext cx="7121221" cy="1973838"/>
          </a:xfrm>
        </p:spPr>
        <p:txBody>
          <a:bodyPr>
            <a:noAutofit/>
          </a:bodyPr>
          <a:lstStyle/>
          <a:p>
            <a:pPr marL="457200" indent="-457200">
              <a:buFont typeface="Wingdings" panose="05000000000000000000" pitchFamily="2" charset="2"/>
              <a:buChar char="§"/>
            </a:pPr>
            <a:r>
              <a:rPr lang="de-DE" sz="2400" dirty="0" err="1">
                <a:latin typeface="Noto Sans" panose="020B0502040504020204" pitchFamily="34" charset="0"/>
                <a:ea typeface="Noto Sans" panose="020B0502040504020204" pitchFamily="34" charset="0"/>
                <a:cs typeface="Noto Sans" panose="020B0502040504020204" pitchFamily="34" charset="0"/>
              </a:rPr>
              <a:t>Identify</a:t>
            </a:r>
            <a:r>
              <a:rPr lang="de-DE" sz="2400" dirty="0">
                <a:latin typeface="Noto Sans" panose="020B0502040504020204" pitchFamily="34" charset="0"/>
                <a:ea typeface="Noto Sans" panose="020B0502040504020204" pitchFamily="34" charset="0"/>
                <a:cs typeface="Noto Sans" panose="020B0502040504020204" pitchFamily="34" charset="0"/>
              </a:rPr>
              <a:t> </a:t>
            </a:r>
            <a:r>
              <a:rPr lang="de-DE" sz="2400" dirty="0" err="1">
                <a:latin typeface="Noto Sans" panose="020B0502040504020204" pitchFamily="34" charset="0"/>
                <a:ea typeface="Noto Sans" panose="020B0502040504020204" pitchFamily="34" charset="0"/>
                <a:cs typeface="Noto Sans" panose="020B0502040504020204" pitchFamily="34" charset="0"/>
              </a:rPr>
              <a:t>advantages</a:t>
            </a:r>
            <a:r>
              <a:rPr lang="de-DE" sz="2400" dirty="0">
                <a:latin typeface="Noto Sans" panose="020B0502040504020204" pitchFamily="34" charset="0"/>
                <a:ea typeface="Noto Sans" panose="020B0502040504020204" pitchFamily="34" charset="0"/>
                <a:cs typeface="Noto Sans" panose="020B0502040504020204" pitchFamily="34" charset="0"/>
              </a:rPr>
              <a:t> at </a:t>
            </a:r>
            <a:r>
              <a:rPr lang="de-DE" sz="2400" dirty="0"/>
              <a:t>Energy Efficiency</a:t>
            </a:r>
            <a:r>
              <a:rPr lang="de-DE" sz="2400" dirty="0">
                <a:latin typeface="Noto Sans" panose="020B0502040504020204" pitchFamily="34" charset="0"/>
                <a:ea typeface="Noto Sans" panose="020B0502040504020204" pitchFamily="34" charset="0"/>
                <a:cs typeface="Noto Sans" panose="020B0502040504020204" pitchFamily="34" charset="0"/>
              </a:rPr>
              <a:t> </a:t>
            </a:r>
            <a:r>
              <a:rPr lang="de-DE" sz="2400" dirty="0" err="1">
                <a:latin typeface="Noto Sans" panose="020B0502040504020204" pitchFamily="34" charset="0"/>
                <a:ea typeface="Noto Sans" panose="020B0502040504020204" pitchFamily="34" charset="0"/>
                <a:cs typeface="Noto Sans" panose="020B0502040504020204" pitchFamily="34" charset="0"/>
              </a:rPr>
              <a:t>level</a:t>
            </a:r>
            <a:r>
              <a:rPr lang="de-DE" sz="2400">
                <a:latin typeface="Noto Sans" panose="020B0502040504020204" pitchFamily="34" charset="0"/>
                <a:ea typeface="Noto Sans" panose="020B0502040504020204" pitchFamily="34" charset="0"/>
                <a:cs typeface="Noto Sans" panose="020B0502040504020204" pitchFamily="34" charset="0"/>
              </a:rPr>
              <a:t> and </a:t>
            </a:r>
            <a:r>
              <a:rPr lang="de-DE" sz="2400" dirty="0" err="1">
                <a:latin typeface="Noto Sans" panose="020B0502040504020204" pitchFamily="34" charset="0"/>
                <a:ea typeface="Noto Sans" panose="020B0502040504020204" pitchFamily="34" charset="0"/>
                <a:cs typeface="Noto Sans" panose="020B0502040504020204" pitchFamily="34" charset="0"/>
              </a:rPr>
              <a:t>process</a:t>
            </a:r>
            <a:r>
              <a:rPr lang="de-DE" sz="2400" dirty="0">
                <a:latin typeface="Noto Sans" panose="020B0502040504020204" pitchFamily="34" charset="0"/>
                <a:ea typeface="Noto Sans" panose="020B0502040504020204" pitchFamily="34" charset="0"/>
                <a:cs typeface="Noto Sans" panose="020B0502040504020204" pitchFamily="34" charset="0"/>
              </a:rPr>
              <a:t> </a:t>
            </a:r>
            <a:r>
              <a:rPr lang="de-DE" sz="2400" dirty="0" err="1">
                <a:latin typeface="Noto Sans" panose="020B0502040504020204" pitchFamily="34" charset="0"/>
                <a:ea typeface="Noto Sans" panose="020B0502040504020204" pitchFamily="34" charset="0"/>
                <a:cs typeface="Noto Sans" panose="020B0502040504020204" pitchFamily="34" charset="0"/>
              </a:rPr>
              <a:t>level</a:t>
            </a:r>
            <a:endParaRPr lang="de-DE" sz="2400" dirty="0">
              <a:latin typeface="Noto Sans" panose="020B0502040504020204" pitchFamily="34" charset="0"/>
              <a:ea typeface="Noto Sans" panose="020B0502040504020204" pitchFamily="34" charset="0"/>
              <a:cs typeface="Noto Sans" panose="020B0502040504020204" pitchFamily="34" charset="0"/>
            </a:endParaRPr>
          </a:p>
          <a:p>
            <a:pPr marL="457200" indent="-457200">
              <a:buFont typeface="Wingdings" panose="05000000000000000000" pitchFamily="2" charset="2"/>
              <a:buChar char="§"/>
            </a:pPr>
            <a:r>
              <a:rPr lang="de-DE" sz="2400" dirty="0" err="1">
                <a:latin typeface="Noto Sans" panose="020B0502040504020204" pitchFamily="34" charset="0"/>
                <a:ea typeface="Noto Sans" panose="020B0502040504020204" pitchFamily="34" charset="0"/>
                <a:cs typeface="Noto Sans" panose="020B0502040504020204" pitchFamily="34" charset="0"/>
              </a:rPr>
              <a:t>Identify</a:t>
            </a:r>
            <a:r>
              <a:rPr lang="de-DE" sz="2400" dirty="0">
                <a:latin typeface="Noto Sans" panose="020B0502040504020204" pitchFamily="34" charset="0"/>
                <a:ea typeface="Noto Sans" panose="020B0502040504020204" pitchFamily="34" charset="0"/>
                <a:cs typeface="Noto Sans" panose="020B0502040504020204" pitchFamily="34" charset="0"/>
              </a:rPr>
              <a:t> </a:t>
            </a:r>
            <a:r>
              <a:rPr lang="de-DE" sz="2400" dirty="0" err="1">
                <a:latin typeface="Noto Sans" panose="020B0502040504020204" pitchFamily="34" charset="0"/>
                <a:ea typeface="Noto Sans" panose="020B0502040504020204" pitchFamily="34" charset="0"/>
                <a:cs typeface="Noto Sans" panose="020B0502040504020204" pitchFamily="34" charset="0"/>
              </a:rPr>
              <a:t>advantages</a:t>
            </a:r>
            <a:r>
              <a:rPr lang="de-DE" sz="2400" dirty="0">
                <a:latin typeface="Noto Sans" panose="020B0502040504020204" pitchFamily="34" charset="0"/>
                <a:ea typeface="Noto Sans" panose="020B0502040504020204" pitchFamily="34" charset="0"/>
                <a:cs typeface="Noto Sans" panose="020B0502040504020204" pitchFamily="34" charset="0"/>
              </a:rPr>
              <a:t> at </a:t>
            </a:r>
            <a:r>
              <a:rPr lang="de-DE" sz="2400" dirty="0" err="1">
                <a:latin typeface="Noto Sans" panose="020B0502040504020204" pitchFamily="34" charset="0"/>
                <a:ea typeface="Noto Sans" panose="020B0502040504020204" pitchFamily="34" charset="0"/>
                <a:cs typeface="Noto Sans" panose="020B0502040504020204" pitchFamily="34" charset="0"/>
              </a:rPr>
              <a:t>company</a:t>
            </a:r>
            <a:r>
              <a:rPr lang="de-DE" sz="2400" dirty="0">
                <a:latin typeface="Noto Sans" panose="020B0502040504020204" pitchFamily="34" charset="0"/>
                <a:ea typeface="Noto Sans" panose="020B0502040504020204" pitchFamily="34" charset="0"/>
                <a:cs typeface="Noto Sans" panose="020B0502040504020204" pitchFamily="34" charset="0"/>
              </a:rPr>
              <a:t> </a:t>
            </a:r>
            <a:r>
              <a:rPr lang="de-DE" sz="2400" dirty="0" err="1">
                <a:latin typeface="Noto Sans" panose="020B0502040504020204" pitchFamily="34" charset="0"/>
                <a:ea typeface="Noto Sans" panose="020B0502040504020204" pitchFamily="34" charset="0"/>
                <a:cs typeface="Noto Sans" panose="020B0502040504020204" pitchFamily="34" charset="0"/>
              </a:rPr>
              <a:t>level</a:t>
            </a:r>
            <a:r>
              <a:rPr lang="de-DE" sz="2400" dirty="0">
                <a:latin typeface="Noto Sans" panose="020B0502040504020204" pitchFamily="34" charset="0"/>
                <a:ea typeface="Noto Sans" panose="020B0502040504020204" pitchFamily="34" charset="0"/>
                <a:cs typeface="Noto Sans" panose="020B0502040504020204" pitchFamily="34" charset="0"/>
              </a:rPr>
              <a:t> (</a:t>
            </a:r>
            <a:r>
              <a:rPr lang="de-DE" sz="2400" dirty="0" err="1">
                <a:latin typeface="Noto Sans" panose="020B0502040504020204" pitchFamily="34" charset="0"/>
                <a:ea typeface="Noto Sans" panose="020B0502040504020204" pitchFamily="34" charset="0"/>
                <a:cs typeface="Noto Sans" panose="020B0502040504020204" pitchFamily="34" charset="0"/>
              </a:rPr>
              <a:t>competitive</a:t>
            </a:r>
            <a:r>
              <a:rPr lang="de-DE" sz="2400" dirty="0">
                <a:latin typeface="Noto Sans" panose="020B0502040504020204" pitchFamily="34" charset="0"/>
                <a:ea typeface="Noto Sans" panose="020B0502040504020204" pitchFamily="34" charset="0"/>
                <a:cs typeface="Noto Sans" panose="020B0502040504020204" pitchFamily="34" charset="0"/>
              </a:rPr>
              <a:t> </a:t>
            </a:r>
            <a:r>
              <a:rPr lang="de-DE" sz="2400" dirty="0" err="1">
                <a:latin typeface="Noto Sans" panose="020B0502040504020204" pitchFamily="34" charset="0"/>
                <a:ea typeface="Noto Sans" panose="020B0502040504020204" pitchFamily="34" charset="0"/>
                <a:cs typeface="Noto Sans" panose="020B0502040504020204" pitchFamily="34" charset="0"/>
              </a:rPr>
              <a:t>advantage</a:t>
            </a:r>
            <a:r>
              <a:rPr lang="de-DE" sz="2400" dirty="0">
                <a:latin typeface="Noto Sans" panose="020B0502040504020204" pitchFamily="34" charset="0"/>
                <a:ea typeface="Noto Sans" panose="020B0502040504020204" pitchFamily="34" charset="0"/>
                <a:cs typeface="Noto Sans" panose="020B0502040504020204" pitchFamily="34" charset="0"/>
              </a:rPr>
              <a:t>)</a:t>
            </a:r>
          </a:p>
          <a:p>
            <a:pPr marL="457200" indent="-457200">
              <a:buFont typeface="Wingdings" panose="05000000000000000000" pitchFamily="2" charset="2"/>
              <a:buChar char="§"/>
            </a:pPr>
            <a:r>
              <a:rPr lang="de-DE" sz="2400" dirty="0" err="1">
                <a:latin typeface="Noto Sans" panose="020B0502040504020204" pitchFamily="34" charset="0"/>
                <a:ea typeface="Noto Sans" panose="020B0502040504020204" pitchFamily="34" charset="0"/>
                <a:cs typeface="Noto Sans" panose="020B0502040504020204" pitchFamily="34" charset="0"/>
              </a:rPr>
              <a:t>How</a:t>
            </a:r>
            <a:r>
              <a:rPr lang="de-DE" sz="2400" dirty="0">
                <a:latin typeface="Noto Sans" panose="020B0502040504020204" pitchFamily="34" charset="0"/>
                <a:ea typeface="Noto Sans" panose="020B0502040504020204" pitchFamily="34" charset="0"/>
                <a:cs typeface="Noto Sans" panose="020B0502040504020204" pitchFamily="34" charset="0"/>
              </a:rPr>
              <a:t> </a:t>
            </a:r>
            <a:r>
              <a:rPr lang="de-DE" sz="2400" dirty="0" err="1">
                <a:latin typeface="Noto Sans" panose="020B0502040504020204" pitchFamily="34" charset="0"/>
                <a:ea typeface="Noto Sans" panose="020B0502040504020204" pitchFamily="34" charset="0"/>
                <a:cs typeface="Noto Sans" panose="020B0502040504020204" pitchFamily="34" charset="0"/>
              </a:rPr>
              <a:t>to</a:t>
            </a:r>
            <a:r>
              <a:rPr lang="de-DE" sz="2400" dirty="0">
                <a:latin typeface="Noto Sans" panose="020B0502040504020204" pitchFamily="34" charset="0"/>
                <a:ea typeface="Noto Sans" panose="020B0502040504020204" pitchFamily="34" charset="0"/>
                <a:cs typeface="Noto Sans" panose="020B0502040504020204" pitchFamily="34" charset="0"/>
              </a:rPr>
              <a:t> </a:t>
            </a:r>
            <a:r>
              <a:rPr lang="de-DE" sz="2400" dirty="0" err="1">
                <a:latin typeface="Noto Sans" panose="020B0502040504020204" pitchFamily="34" charset="0"/>
                <a:ea typeface="Noto Sans" panose="020B0502040504020204" pitchFamily="34" charset="0"/>
                <a:cs typeface="Noto Sans" panose="020B0502040504020204" pitchFamily="34" charset="0"/>
              </a:rPr>
              <a:t>quantify</a:t>
            </a:r>
            <a:r>
              <a:rPr lang="de-DE" sz="2400" dirty="0">
                <a:latin typeface="Noto Sans" panose="020B0502040504020204" pitchFamily="34" charset="0"/>
                <a:ea typeface="Noto Sans" panose="020B0502040504020204" pitchFamily="34" charset="0"/>
                <a:cs typeface="Noto Sans" panose="020B0502040504020204" pitchFamily="34" charset="0"/>
              </a:rPr>
              <a:t>/ </a:t>
            </a:r>
            <a:r>
              <a:rPr lang="de-DE" sz="2400" dirty="0" err="1">
                <a:latin typeface="Noto Sans" panose="020B0502040504020204" pitchFamily="34" charset="0"/>
                <a:ea typeface="Noto Sans" panose="020B0502040504020204" pitchFamily="34" charset="0"/>
                <a:cs typeface="Noto Sans" panose="020B0502040504020204" pitchFamily="34" charset="0"/>
              </a:rPr>
              <a:t>monetize</a:t>
            </a:r>
            <a:r>
              <a:rPr lang="de-DE" sz="2400" dirty="0">
                <a:latin typeface="Noto Sans" panose="020B0502040504020204" pitchFamily="34" charset="0"/>
                <a:ea typeface="Noto Sans" panose="020B0502040504020204" pitchFamily="34" charset="0"/>
                <a:cs typeface="Noto Sans" panose="020B0502040504020204" pitchFamily="34" charset="0"/>
              </a:rPr>
              <a:t> NEB?</a:t>
            </a:r>
          </a:p>
          <a:p>
            <a:endParaRPr lang="de-DE" sz="2400" dirty="0"/>
          </a:p>
        </p:txBody>
      </p:sp>
      <p:sp>
        <p:nvSpPr>
          <p:cNvPr id="7" name="Rectangle 6">
            <a:extLst>
              <a:ext uri="{FF2B5EF4-FFF2-40B4-BE49-F238E27FC236}">
                <a16:creationId xmlns:a16="http://schemas.microsoft.com/office/drawing/2014/main" id="{409A0887-A9AF-469D-80AD-FD06E62837E8}"/>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4814677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2D02C1-C7C0-4811-8E16-F62470F806C2}"/>
              </a:ext>
            </a:extLst>
          </p:cNvPr>
          <p:cNvSpPr>
            <a:spLocks noGrp="1"/>
          </p:cNvSpPr>
          <p:nvPr>
            <p:ph type="title"/>
          </p:nvPr>
        </p:nvSpPr>
        <p:spPr/>
        <p:txBody>
          <a:bodyPr/>
          <a:lstStyle/>
          <a:p>
            <a:r>
              <a:rPr lang="de-DE" dirty="0"/>
              <a:t>Questions &amp; Feedback</a:t>
            </a:r>
          </a:p>
        </p:txBody>
      </p:sp>
      <p:sp>
        <p:nvSpPr>
          <p:cNvPr id="3" name="Textplatzhalter 2">
            <a:extLst>
              <a:ext uri="{FF2B5EF4-FFF2-40B4-BE49-F238E27FC236}">
                <a16:creationId xmlns:a16="http://schemas.microsoft.com/office/drawing/2014/main" id="{0857CF78-26BC-44C8-A9B6-AF6FBB5AA537}"/>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26C7B74A-C5AA-4929-B3B1-7002793FF4E6}"/>
              </a:ext>
            </a:extLst>
          </p:cNvPr>
          <p:cNvSpPr>
            <a:spLocks noGrp="1"/>
          </p:cNvSpPr>
          <p:nvPr>
            <p:ph type="dt" sz="half" idx="10"/>
          </p:nvPr>
        </p:nvSpPr>
        <p:spPr/>
        <p:txBody>
          <a:bodyPr/>
          <a:lstStyle/>
          <a:p>
            <a:fld id="{1CA4DADC-5DDE-4434-AAC8-8F68B8521281}" type="datetime1">
              <a:rPr lang="en-GB" smtClean="0"/>
              <a:t>24/05/2022</a:t>
            </a:fld>
            <a:endParaRPr lang="de-DE"/>
          </a:p>
        </p:txBody>
      </p:sp>
      <p:sp>
        <p:nvSpPr>
          <p:cNvPr id="5" name="Foliennummernplatzhalter 4">
            <a:extLst>
              <a:ext uri="{FF2B5EF4-FFF2-40B4-BE49-F238E27FC236}">
                <a16:creationId xmlns:a16="http://schemas.microsoft.com/office/drawing/2014/main" id="{F3B97727-C030-46CB-AD8D-5576B3B6763A}"/>
              </a:ext>
            </a:extLst>
          </p:cNvPr>
          <p:cNvSpPr>
            <a:spLocks noGrp="1"/>
          </p:cNvSpPr>
          <p:nvPr>
            <p:ph type="sldNum" sz="quarter" idx="11"/>
          </p:nvPr>
        </p:nvSpPr>
        <p:spPr/>
        <p:txBody>
          <a:bodyPr/>
          <a:lstStyle/>
          <a:p>
            <a:fld id="{CD13C9F6-DA1F-4969-8B21-2E803A8A69C8}" type="slidenum">
              <a:rPr lang="de-DE" smtClean="0"/>
              <a:t>35</a:t>
            </a:fld>
            <a:endParaRPr lang="de-DE" dirty="0"/>
          </a:p>
        </p:txBody>
      </p:sp>
      <p:sp>
        <p:nvSpPr>
          <p:cNvPr id="6" name="Rectangle 5">
            <a:extLst>
              <a:ext uri="{FF2B5EF4-FFF2-40B4-BE49-F238E27FC236}">
                <a16:creationId xmlns:a16="http://schemas.microsoft.com/office/drawing/2014/main" id="{F6B126AA-3E83-4B89-87F3-2CC362ADB9A4}"/>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1903689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1"/>
          </p:nvPr>
        </p:nvSpPr>
        <p:spPr>
          <a:xfrm>
            <a:off x="8604106" y="6339526"/>
            <a:ext cx="2743200" cy="365125"/>
          </a:xfrm>
        </p:spPr>
        <p:txBody>
          <a:bodyPr/>
          <a:lstStyle/>
          <a:p>
            <a:fld id="{CD13C9F6-DA1F-4969-8B21-2E803A8A69C8}" type="slidenum">
              <a:rPr lang="de-DE" smtClean="0"/>
              <a:t>36</a:t>
            </a:fld>
            <a:endParaRPr lang="de-DE" dirty="0"/>
          </a:p>
        </p:txBody>
      </p:sp>
      <p:pic>
        <p:nvPicPr>
          <p:cNvPr id="18" name="Grafik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08252" y="1947772"/>
            <a:ext cx="3891516" cy="2994643"/>
          </a:xfrm>
          <a:prstGeom prst="rect">
            <a:avLst/>
          </a:prstGeom>
        </p:spPr>
      </p:pic>
      <p:sp>
        <p:nvSpPr>
          <p:cNvPr id="19" name="Textfeld 18"/>
          <p:cNvSpPr txBox="1"/>
          <p:nvPr/>
        </p:nvSpPr>
        <p:spPr>
          <a:xfrm>
            <a:off x="2875077" y="953131"/>
            <a:ext cx="5944850" cy="523220"/>
          </a:xfrm>
          <a:prstGeom prst="rect">
            <a:avLst/>
          </a:prstGeom>
          <a:noFill/>
        </p:spPr>
        <p:txBody>
          <a:bodyPr wrap="square" rtlCol="0">
            <a:spAutoFit/>
          </a:bodyPr>
          <a:lstStyle/>
          <a:p>
            <a:pPr algn="ctr"/>
            <a:r>
              <a:rPr lang="de-DE" sz="2800" dirty="0" err="1">
                <a:latin typeface="Noto Sans" panose="020B0502040504020204" pitchFamily="34" charset="0"/>
                <a:ea typeface="Noto Sans" panose="020B0502040504020204" pitchFamily="34" charset="0"/>
                <a:cs typeface="Noto Sans" panose="020B0502040504020204" pitchFamily="34" charset="0"/>
              </a:rPr>
              <a:t>Thanks</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for</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your</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attention</a:t>
            </a:r>
            <a:r>
              <a:rPr lang="de-DE" sz="2800" dirty="0">
                <a:latin typeface="Noto Sans" panose="020B0502040504020204" pitchFamily="34" charset="0"/>
                <a:ea typeface="Noto Sans" panose="020B0502040504020204" pitchFamily="34" charset="0"/>
                <a:cs typeface="Noto Sans" panose="020B0502040504020204" pitchFamily="34" charset="0"/>
              </a:rPr>
              <a:t>!</a:t>
            </a:r>
          </a:p>
        </p:txBody>
      </p:sp>
      <p:sp>
        <p:nvSpPr>
          <p:cNvPr id="22" name="Datumsplatzhalter 3"/>
          <p:cNvSpPr>
            <a:spLocks noGrp="1"/>
          </p:cNvSpPr>
          <p:nvPr>
            <p:ph type="dt" sz="half" idx="10"/>
          </p:nvPr>
        </p:nvSpPr>
        <p:spPr>
          <a:xfrm>
            <a:off x="838200" y="6356350"/>
            <a:ext cx="2743200" cy="365125"/>
          </a:xfrm>
        </p:spPr>
        <p:txBody>
          <a:bodyPr/>
          <a:lstStyle/>
          <a:p>
            <a:fld id="{3E0B04D8-5C86-493C-B130-DE6CBDBB9140}" type="datetime1">
              <a:rPr lang="en-GB" smtClean="0"/>
              <a:t>24/05/2022</a:t>
            </a:fld>
            <a:endParaRPr lang="de-DE"/>
          </a:p>
        </p:txBody>
      </p:sp>
      <p:pic>
        <p:nvPicPr>
          <p:cNvPr id="23" name="Immagine 2"/>
          <p:cNvPicPr/>
          <p:nvPr/>
        </p:nvPicPr>
        <p:blipFill>
          <a:blip r:embed="rId3">
            <a:extLst>
              <a:ext uri="{28A0092B-C50C-407E-A947-70E740481C1C}">
                <a14:useLocalDpi xmlns:a14="http://schemas.microsoft.com/office/drawing/2010/main" val="0"/>
              </a:ext>
            </a:extLst>
          </a:blip>
          <a:srcRect/>
          <a:stretch>
            <a:fillRect/>
          </a:stretch>
        </p:blipFill>
        <p:spPr bwMode="auto">
          <a:xfrm>
            <a:off x="10186520" y="5643825"/>
            <a:ext cx="463100" cy="546600"/>
          </a:xfrm>
          <a:prstGeom prst="rect">
            <a:avLst/>
          </a:prstGeom>
          <a:noFill/>
          <a:ln>
            <a:noFill/>
          </a:ln>
        </p:spPr>
      </p:pic>
      <p:pic>
        <p:nvPicPr>
          <p:cNvPr id="25" name="Afbeelding 16" descr="cidimage002.png@01D4FECE.D63D32C0"/>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11266902" y="5674435"/>
            <a:ext cx="414671" cy="401685"/>
          </a:xfrm>
          <a:prstGeom prst="rect">
            <a:avLst/>
          </a:prstGeom>
          <a:noFill/>
          <a:ln>
            <a:noFill/>
          </a:ln>
        </p:spPr>
      </p:pic>
      <p:pic>
        <p:nvPicPr>
          <p:cNvPr id="26" name="Picture 1"/>
          <p:cNvPicPr/>
          <p:nvPr/>
        </p:nvPicPr>
        <p:blipFill rotWithShape="1">
          <a:blip r:embed="rId6" cstate="print">
            <a:extLst>
              <a:ext uri="{28A0092B-C50C-407E-A947-70E740481C1C}">
                <a14:useLocalDpi xmlns:a14="http://schemas.microsoft.com/office/drawing/2010/main" val="0"/>
              </a:ext>
            </a:extLst>
          </a:blip>
          <a:srcRect t="8773" b="16666"/>
          <a:stretch/>
        </p:blipFill>
        <p:spPr bwMode="auto">
          <a:xfrm>
            <a:off x="5016416" y="5675446"/>
            <a:ext cx="968118" cy="356046"/>
          </a:xfrm>
          <a:prstGeom prst="rect">
            <a:avLst/>
          </a:prstGeom>
          <a:noFill/>
          <a:ln>
            <a:noFill/>
          </a:ln>
          <a:extLst>
            <a:ext uri="{53640926-AAD7-44D8-BBD7-CCE9431645EC}">
              <a14:shadowObscured xmlns:a14="http://schemas.microsoft.com/office/drawing/2010/main"/>
            </a:ext>
          </a:extLst>
        </p:spPr>
      </p:pic>
      <p:pic>
        <p:nvPicPr>
          <p:cNvPr id="27" name="Picture 3"/>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96101" y="5662227"/>
            <a:ext cx="447505" cy="439814"/>
          </a:xfrm>
          <a:prstGeom prst="rect">
            <a:avLst/>
          </a:prstGeom>
          <a:noFill/>
          <a:ln>
            <a:noFill/>
          </a:ln>
        </p:spPr>
      </p:pic>
      <p:pic>
        <p:nvPicPr>
          <p:cNvPr id="28" name="Picture 24"/>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03002" y="5772902"/>
            <a:ext cx="520986" cy="240621"/>
          </a:xfrm>
          <a:prstGeom prst="rect">
            <a:avLst/>
          </a:prstGeom>
          <a:noFill/>
          <a:ln>
            <a:noFill/>
          </a:ln>
        </p:spPr>
      </p:pic>
      <p:pic>
        <p:nvPicPr>
          <p:cNvPr id="29" name="Picture 27" descr="header_E"/>
          <p:cNvPicPr/>
          <p:nvPr/>
        </p:nvPicPr>
        <p:blipFill>
          <a:blip r:embed="rId9" cstate="print">
            <a:extLst>
              <a:ext uri="{28A0092B-C50C-407E-A947-70E740481C1C}">
                <a14:useLocalDpi xmlns:a14="http://schemas.microsoft.com/office/drawing/2010/main" val="0"/>
              </a:ext>
            </a:extLst>
          </a:blip>
          <a:srcRect l="31882" r="31726"/>
          <a:stretch>
            <a:fillRect/>
          </a:stretch>
        </p:blipFill>
        <p:spPr bwMode="auto">
          <a:xfrm>
            <a:off x="8719343" y="5698491"/>
            <a:ext cx="786800" cy="367285"/>
          </a:xfrm>
          <a:prstGeom prst="rect">
            <a:avLst/>
          </a:prstGeom>
          <a:noFill/>
        </p:spPr>
      </p:pic>
      <p:pic>
        <p:nvPicPr>
          <p:cNvPr id="30" name="Immagine 2"/>
          <p:cNvPicPr/>
          <p:nvPr/>
        </p:nvPicPr>
        <p:blipFill>
          <a:blip r:embed="rId10" cstate="print">
            <a:extLst>
              <a:ext uri="{28A0092B-C50C-407E-A947-70E740481C1C}">
                <a14:useLocalDpi xmlns:a14="http://schemas.microsoft.com/office/drawing/2010/main" val="0"/>
              </a:ext>
            </a:extLst>
          </a:blip>
          <a:stretch>
            <a:fillRect/>
          </a:stretch>
        </p:blipFill>
        <p:spPr>
          <a:xfrm>
            <a:off x="3157236" y="5776812"/>
            <a:ext cx="722915" cy="271360"/>
          </a:xfrm>
          <a:prstGeom prst="rect">
            <a:avLst/>
          </a:prstGeom>
        </p:spPr>
      </p:pic>
      <p:pic>
        <p:nvPicPr>
          <p:cNvPr id="31" name="Grafik 30" descr="R:\PR\01_Unternehmenskommunikation\12_Corporate_Design\02_Logo\bea_logo_black_font\bea_logo_black_font_c4_transp.jpg"/>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244472" y="5789582"/>
            <a:ext cx="517496" cy="288447"/>
          </a:xfrm>
          <a:prstGeom prst="rect">
            <a:avLst/>
          </a:prstGeom>
          <a:noFill/>
          <a:ln>
            <a:noFill/>
          </a:ln>
        </p:spPr>
      </p:pic>
      <p:pic>
        <p:nvPicPr>
          <p:cNvPr id="32" name="Bildobjekt 2"/>
          <p:cNvPicPr/>
          <p:nvPr/>
        </p:nvPicPr>
        <p:blipFill>
          <a:blip r:embed="rId12" cstate="print">
            <a:extLst>
              <a:ext uri="{28A0092B-C50C-407E-A947-70E740481C1C}">
                <a14:useLocalDpi xmlns:a14="http://schemas.microsoft.com/office/drawing/2010/main" val="0"/>
              </a:ext>
            </a:extLst>
          </a:blip>
          <a:stretch>
            <a:fillRect/>
          </a:stretch>
        </p:blipFill>
        <p:spPr>
          <a:xfrm>
            <a:off x="1901797" y="5721421"/>
            <a:ext cx="919086" cy="354787"/>
          </a:xfrm>
          <a:prstGeom prst="rect">
            <a:avLst/>
          </a:prstGeom>
        </p:spPr>
      </p:pic>
      <p:pic>
        <p:nvPicPr>
          <p:cNvPr id="33" name="Picture 25" descr="https://365tno.sharepoint.com/sites/intranet/Organisation/CS/Marketing_Communications/Externe-profilering/Logos/426_1_TNO_ifl_zwart.png"/>
          <p:cNvPicPr/>
          <p:nvPr/>
        </p:nvPicPr>
        <p:blipFill rotWithShape="1">
          <a:blip r:embed="rId13" cstate="print">
            <a:extLst>
              <a:ext uri="{28A0092B-C50C-407E-A947-70E740481C1C}">
                <a14:useLocalDpi xmlns:a14="http://schemas.microsoft.com/office/drawing/2010/main" val="0"/>
              </a:ext>
            </a:extLst>
          </a:blip>
          <a:srcRect l="7704" t="16984" r="4714" b="21687"/>
          <a:stretch/>
        </p:blipFill>
        <p:spPr bwMode="auto">
          <a:xfrm>
            <a:off x="549536" y="5806262"/>
            <a:ext cx="1015908" cy="171393"/>
          </a:xfrm>
          <a:prstGeom prst="rect">
            <a:avLst/>
          </a:prstGeom>
          <a:noFill/>
          <a:ln>
            <a:noFill/>
          </a:ln>
          <a:extLst>
            <a:ext uri="{53640926-AAD7-44D8-BBD7-CCE9431645EC}">
              <a14:shadowObscured xmlns:a14="http://schemas.microsoft.com/office/drawing/2010/main"/>
            </a:ext>
          </a:extLst>
        </p:spPr>
      </p:pic>
      <p:sp>
        <p:nvSpPr>
          <p:cNvPr id="16" name="Rectangle 15">
            <a:extLst>
              <a:ext uri="{FF2B5EF4-FFF2-40B4-BE49-F238E27FC236}">
                <a16:creationId xmlns:a16="http://schemas.microsoft.com/office/drawing/2014/main" id="{E721F586-03D7-4F01-9325-99D74CCC1217}"/>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1666728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92C207-7459-47A6-9086-7A50CDB3C007}"/>
              </a:ext>
            </a:extLst>
          </p:cNvPr>
          <p:cNvSpPr>
            <a:spLocks noGrp="1"/>
          </p:cNvSpPr>
          <p:nvPr>
            <p:ph type="title"/>
          </p:nvPr>
        </p:nvSpPr>
        <p:spPr>
          <a:xfrm>
            <a:off x="838200" y="1115423"/>
            <a:ext cx="10515600" cy="572608"/>
          </a:xfrm>
        </p:spPr>
        <p:txBody>
          <a:bodyPr/>
          <a:lstStyle/>
          <a:p>
            <a:r>
              <a:rPr lang="de-DE" dirty="0"/>
              <a:t>Multiple Benefits </a:t>
            </a:r>
            <a:r>
              <a:rPr lang="de-DE" dirty="0" err="1"/>
              <a:t>of</a:t>
            </a:r>
            <a:r>
              <a:rPr lang="de-DE" dirty="0"/>
              <a:t> Energy Efficiency</a:t>
            </a:r>
          </a:p>
        </p:txBody>
      </p:sp>
      <p:sp>
        <p:nvSpPr>
          <p:cNvPr id="3" name="Inhaltsplatzhalter 2">
            <a:extLst>
              <a:ext uri="{FF2B5EF4-FFF2-40B4-BE49-F238E27FC236}">
                <a16:creationId xmlns:a16="http://schemas.microsoft.com/office/drawing/2014/main" id="{DA70AB37-0934-4720-A68B-773D0E72DD44}"/>
              </a:ext>
            </a:extLst>
          </p:cNvPr>
          <p:cNvSpPr>
            <a:spLocks noGrp="1"/>
          </p:cNvSpPr>
          <p:nvPr>
            <p:ph idx="1"/>
          </p:nvPr>
        </p:nvSpPr>
        <p:spPr>
          <a:xfrm>
            <a:off x="838200" y="2062065"/>
            <a:ext cx="10515600" cy="4114897"/>
          </a:xfrm>
        </p:spPr>
        <p:txBody>
          <a:bodyPr>
            <a:normAutofit/>
          </a:bodyPr>
          <a:lstStyle/>
          <a:p>
            <a:endParaRPr lang="de-DE" sz="2400" dirty="0">
              <a:hlinkClick r:id="rId3"/>
            </a:endParaRPr>
          </a:p>
          <a:p>
            <a:endParaRPr lang="de-DE" sz="2400" dirty="0">
              <a:hlinkClick r:id="rId3"/>
            </a:endParaRPr>
          </a:p>
          <a:p>
            <a:pPr marL="457200" indent="-457200">
              <a:buFont typeface="Arial" panose="020B0604020202020204" pitchFamily="34" charset="0"/>
              <a:buChar char="•"/>
            </a:pPr>
            <a:r>
              <a:rPr lang="en-GB" sz="2400" dirty="0"/>
              <a:t>P</a:t>
            </a:r>
            <a:r>
              <a:rPr lang="en-GB" sz="2400" i="0" u="none" dirty="0"/>
              <a:t>roject funded by the European Commission</a:t>
            </a:r>
          </a:p>
          <a:p>
            <a:pPr marL="457200" indent="-457200">
              <a:buFont typeface="Arial" panose="020B0604020202020204" pitchFamily="34" charset="0"/>
              <a:buChar char="•"/>
            </a:pPr>
            <a:r>
              <a:rPr lang="de-DE" sz="2400" dirty="0"/>
              <a:t>Running </a:t>
            </a:r>
            <a:r>
              <a:rPr lang="de-DE" sz="2400" dirty="0" err="1"/>
              <a:t>from</a:t>
            </a:r>
            <a:r>
              <a:rPr lang="de-DE" sz="2400" dirty="0"/>
              <a:t> 2018 </a:t>
            </a:r>
            <a:r>
              <a:rPr lang="de-DE" sz="2400" dirty="0" err="1"/>
              <a:t>till</a:t>
            </a:r>
            <a:r>
              <a:rPr lang="de-DE" sz="2400" dirty="0"/>
              <a:t> 2021 </a:t>
            </a:r>
            <a:r>
              <a:rPr lang="en-GB" sz="2400" i="0" u="none" dirty="0"/>
              <a:t> </a:t>
            </a:r>
          </a:p>
          <a:p>
            <a:pPr marL="457200" indent="-457200">
              <a:buFont typeface="Arial" panose="020B0604020202020204" pitchFamily="34" charset="0"/>
              <a:buChar char="•"/>
            </a:pPr>
            <a:r>
              <a:rPr lang="de-DE" sz="2400" dirty="0"/>
              <a:t>Goal: </a:t>
            </a:r>
            <a:r>
              <a:rPr lang="de-DE" sz="2400" dirty="0" err="1"/>
              <a:t>valuing</a:t>
            </a:r>
            <a:r>
              <a:rPr lang="de-DE" sz="2400" dirty="0"/>
              <a:t> and </a:t>
            </a:r>
            <a:r>
              <a:rPr lang="de-DE" sz="2400" dirty="0" err="1"/>
              <a:t>communicating</a:t>
            </a:r>
            <a:r>
              <a:rPr lang="de-DE" sz="2400" dirty="0"/>
              <a:t> Multiple Benefits </a:t>
            </a:r>
            <a:br>
              <a:rPr lang="de-DE" sz="2400" dirty="0"/>
            </a:br>
            <a:r>
              <a:rPr lang="de-DE" sz="2400" dirty="0" err="1"/>
              <a:t>of</a:t>
            </a:r>
            <a:r>
              <a:rPr lang="de-DE" sz="2400" dirty="0"/>
              <a:t> Energy Efficiency </a:t>
            </a:r>
            <a:r>
              <a:rPr lang="de-DE" sz="2400" dirty="0" err="1"/>
              <a:t>Measures</a:t>
            </a:r>
            <a:endParaRPr lang="de-DE" sz="2400" dirty="0"/>
          </a:p>
          <a:p>
            <a:pPr marL="457200" indent="-457200">
              <a:buFont typeface="Arial" panose="020B0604020202020204" pitchFamily="34" charset="0"/>
              <a:buChar char="•"/>
            </a:pPr>
            <a:r>
              <a:rPr lang="de-DE" sz="2400" dirty="0"/>
              <a:t>Tools and </a:t>
            </a:r>
            <a:r>
              <a:rPr lang="de-DE" sz="2400" dirty="0" err="1"/>
              <a:t>methodology</a:t>
            </a:r>
            <a:r>
              <a:rPr lang="de-DE" sz="2400" dirty="0"/>
              <a:t> </a:t>
            </a:r>
            <a:r>
              <a:rPr lang="de-DE" sz="2400" dirty="0" err="1"/>
              <a:t>developed</a:t>
            </a:r>
            <a:r>
              <a:rPr lang="de-DE" sz="2400" dirty="0"/>
              <a:t> and </a:t>
            </a:r>
            <a:r>
              <a:rPr lang="de-DE" sz="2400" dirty="0" err="1"/>
              <a:t>tested</a:t>
            </a:r>
            <a:r>
              <a:rPr lang="de-DE" sz="2400" dirty="0"/>
              <a:t> in </a:t>
            </a:r>
            <a:br>
              <a:rPr lang="de-DE" sz="2400" dirty="0"/>
            </a:br>
            <a:r>
              <a:rPr lang="de-DE" sz="2400" dirty="0"/>
              <a:t>10 </a:t>
            </a:r>
            <a:r>
              <a:rPr lang="de-DE" sz="2400" dirty="0" err="1"/>
              <a:t>pilot</a:t>
            </a:r>
            <a:r>
              <a:rPr lang="de-DE" sz="2400" dirty="0"/>
              <a:t> </a:t>
            </a:r>
            <a:r>
              <a:rPr lang="de-DE" sz="2400" dirty="0" err="1"/>
              <a:t>projects</a:t>
            </a:r>
            <a:endParaRPr lang="de-DE" sz="2400" dirty="0">
              <a:hlinkClick r:id="rId3">
                <a:extLst>
                  <a:ext uri="{A12FA001-AC4F-418D-AE19-62706E023703}">
                    <ahyp:hlinkClr xmlns:ahyp="http://schemas.microsoft.com/office/drawing/2018/hyperlinkcolor" val="tx"/>
                  </a:ext>
                </a:extLst>
              </a:hlinkClick>
            </a:endParaRPr>
          </a:p>
          <a:p>
            <a:endParaRPr lang="de-DE" sz="2400" dirty="0">
              <a:hlinkClick r:id="rId3"/>
            </a:endParaRPr>
          </a:p>
        </p:txBody>
      </p:sp>
      <p:sp>
        <p:nvSpPr>
          <p:cNvPr id="4" name="Datumsplatzhalter 3">
            <a:extLst>
              <a:ext uri="{FF2B5EF4-FFF2-40B4-BE49-F238E27FC236}">
                <a16:creationId xmlns:a16="http://schemas.microsoft.com/office/drawing/2014/main" id="{12AE6EB2-B749-4EBB-815D-FE85007BA26D}"/>
              </a:ext>
            </a:extLst>
          </p:cNvPr>
          <p:cNvSpPr>
            <a:spLocks noGrp="1"/>
          </p:cNvSpPr>
          <p:nvPr>
            <p:ph type="dt" sz="half" idx="10"/>
          </p:nvPr>
        </p:nvSpPr>
        <p:spPr/>
        <p:txBody>
          <a:bodyPr/>
          <a:lstStyle/>
          <a:p>
            <a:fld id="{2D5BFD57-1A91-4DF5-B27E-326FF79B8CE6}" type="datetime1">
              <a:rPr lang="en-GB" smtClean="0"/>
              <a:t>24/05/2022</a:t>
            </a:fld>
            <a:endParaRPr lang="de-DE"/>
          </a:p>
        </p:txBody>
      </p:sp>
      <p:sp>
        <p:nvSpPr>
          <p:cNvPr id="5" name="Foliennummernplatzhalter 4">
            <a:extLst>
              <a:ext uri="{FF2B5EF4-FFF2-40B4-BE49-F238E27FC236}">
                <a16:creationId xmlns:a16="http://schemas.microsoft.com/office/drawing/2014/main" id="{32B6CEAC-ACFE-4136-90CF-AC38FF678A3F}"/>
              </a:ext>
            </a:extLst>
          </p:cNvPr>
          <p:cNvSpPr>
            <a:spLocks noGrp="1"/>
          </p:cNvSpPr>
          <p:nvPr>
            <p:ph type="sldNum" sz="quarter" idx="11"/>
          </p:nvPr>
        </p:nvSpPr>
        <p:spPr/>
        <p:txBody>
          <a:bodyPr/>
          <a:lstStyle/>
          <a:p>
            <a:fld id="{CD13C9F6-DA1F-4969-8B21-2E803A8A69C8}" type="slidenum">
              <a:rPr lang="de-DE" smtClean="0"/>
              <a:t>37</a:t>
            </a:fld>
            <a:endParaRPr lang="de-DE" dirty="0"/>
          </a:p>
        </p:txBody>
      </p:sp>
      <p:pic>
        <p:nvPicPr>
          <p:cNvPr id="7" name="Grafik 6">
            <a:extLst>
              <a:ext uri="{FF2B5EF4-FFF2-40B4-BE49-F238E27FC236}">
                <a16:creationId xmlns:a16="http://schemas.microsoft.com/office/drawing/2014/main" id="{2942025E-93CC-4076-946A-A553C7D49C8B}"/>
              </a:ext>
            </a:extLst>
          </p:cNvPr>
          <p:cNvPicPr>
            <a:picLocks noChangeAspect="1"/>
          </p:cNvPicPr>
          <p:nvPr/>
        </p:nvPicPr>
        <p:blipFill>
          <a:blip r:embed="rId4"/>
          <a:stretch>
            <a:fillRect/>
          </a:stretch>
        </p:blipFill>
        <p:spPr>
          <a:xfrm>
            <a:off x="5821868" y="1867419"/>
            <a:ext cx="5577463" cy="769669"/>
          </a:xfrm>
          <a:prstGeom prst="rect">
            <a:avLst/>
          </a:prstGeom>
        </p:spPr>
      </p:pic>
      <p:sp>
        <p:nvSpPr>
          <p:cNvPr id="8" name="Rectangle 7">
            <a:extLst>
              <a:ext uri="{FF2B5EF4-FFF2-40B4-BE49-F238E27FC236}">
                <a16:creationId xmlns:a16="http://schemas.microsoft.com/office/drawing/2014/main" id="{E86D72BE-1DA5-4F75-97BB-99953818C576}"/>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913536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92C207-7459-47A6-9086-7A50CDB3C007}"/>
              </a:ext>
            </a:extLst>
          </p:cNvPr>
          <p:cNvSpPr>
            <a:spLocks noGrp="1"/>
          </p:cNvSpPr>
          <p:nvPr>
            <p:ph type="title"/>
          </p:nvPr>
        </p:nvSpPr>
        <p:spPr>
          <a:xfrm>
            <a:off x="838200" y="1359933"/>
            <a:ext cx="10515600" cy="572608"/>
          </a:xfrm>
        </p:spPr>
        <p:txBody>
          <a:bodyPr>
            <a:normAutofit fontScale="90000"/>
          </a:bodyPr>
          <a:lstStyle/>
          <a:p>
            <a:r>
              <a:rPr lang="de-DE" dirty="0"/>
              <a:t>DEESME – National </a:t>
            </a:r>
            <a:r>
              <a:rPr lang="de-DE" dirty="0" err="1"/>
              <a:t>schemes</a:t>
            </a:r>
            <a:r>
              <a:rPr lang="de-DE" dirty="0"/>
              <a:t> </a:t>
            </a:r>
            <a:r>
              <a:rPr lang="de-DE" dirty="0" err="1"/>
              <a:t>for</a:t>
            </a:r>
            <a:r>
              <a:rPr lang="de-DE" dirty="0"/>
              <a:t> Energy Efficiency </a:t>
            </a:r>
            <a:br>
              <a:rPr lang="de-DE" dirty="0"/>
            </a:br>
            <a:r>
              <a:rPr lang="de-DE" dirty="0"/>
              <a:t>in SMEs</a:t>
            </a:r>
          </a:p>
        </p:txBody>
      </p:sp>
      <p:sp>
        <p:nvSpPr>
          <p:cNvPr id="3" name="Inhaltsplatzhalter 2">
            <a:extLst>
              <a:ext uri="{FF2B5EF4-FFF2-40B4-BE49-F238E27FC236}">
                <a16:creationId xmlns:a16="http://schemas.microsoft.com/office/drawing/2014/main" id="{DA70AB37-0934-4720-A68B-773D0E72DD44}"/>
              </a:ext>
            </a:extLst>
          </p:cNvPr>
          <p:cNvSpPr>
            <a:spLocks noGrp="1"/>
          </p:cNvSpPr>
          <p:nvPr>
            <p:ph idx="1"/>
          </p:nvPr>
        </p:nvSpPr>
        <p:spPr>
          <a:xfrm>
            <a:off x="838200" y="1890443"/>
            <a:ext cx="8849783" cy="4286519"/>
          </a:xfrm>
        </p:spPr>
        <p:txBody>
          <a:bodyPr>
            <a:normAutofit/>
          </a:bodyPr>
          <a:lstStyle/>
          <a:p>
            <a:endParaRPr lang="de-DE" dirty="0">
              <a:hlinkClick r:id="rId3"/>
            </a:endParaRPr>
          </a:p>
          <a:p>
            <a:pPr marL="457200" indent="-457200">
              <a:lnSpc>
                <a:spcPct val="110000"/>
              </a:lnSpc>
              <a:buFont typeface="Arial" panose="020B0604020202020204" pitchFamily="34" charset="0"/>
              <a:buChar char="•"/>
            </a:pPr>
            <a:r>
              <a:rPr lang="en-GB" sz="2400" dirty="0"/>
              <a:t>P</a:t>
            </a:r>
            <a:r>
              <a:rPr lang="en-GB" sz="2400" i="0" u="none" dirty="0"/>
              <a:t>roject funded by the European Commission</a:t>
            </a:r>
          </a:p>
          <a:p>
            <a:pPr marL="457200" indent="-457200">
              <a:lnSpc>
                <a:spcPct val="110000"/>
              </a:lnSpc>
              <a:buFont typeface="Arial" panose="020B0604020202020204" pitchFamily="34" charset="0"/>
              <a:buChar char="•"/>
            </a:pPr>
            <a:r>
              <a:rPr lang="de-DE" sz="2400" dirty="0"/>
              <a:t>Running </a:t>
            </a:r>
            <a:r>
              <a:rPr lang="de-DE" sz="2400" dirty="0" err="1"/>
              <a:t>from</a:t>
            </a:r>
            <a:r>
              <a:rPr lang="de-DE" sz="2400" dirty="0"/>
              <a:t> 2020 </a:t>
            </a:r>
            <a:r>
              <a:rPr lang="de-DE" sz="2400" dirty="0" err="1"/>
              <a:t>till</a:t>
            </a:r>
            <a:r>
              <a:rPr lang="de-DE" sz="2400" dirty="0"/>
              <a:t> 2023 </a:t>
            </a:r>
            <a:r>
              <a:rPr lang="en-GB" sz="2400" i="0" u="none" dirty="0"/>
              <a:t> </a:t>
            </a:r>
          </a:p>
          <a:p>
            <a:pPr marL="457200" indent="-457200">
              <a:lnSpc>
                <a:spcPct val="110000"/>
              </a:lnSpc>
              <a:buFont typeface="Arial" panose="020B0604020202020204" pitchFamily="34" charset="0"/>
              <a:buChar char="•"/>
            </a:pPr>
            <a:r>
              <a:rPr lang="de-DE" sz="2400" dirty="0"/>
              <a:t>Goal: </a:t>
            </a:r>
            <a:r>
              <a:rPr lang="en-US" sz="2400" dirty="0"/>
              <a:t> enables companies, especially SMEs to manage the energy transition by taking profit of Multiple Benefits from energy management and audit approaches</a:t>
            </a:r>
          </a:p>
          <a:p>
            <a:pPr marL="457200" indent="-457200">
              <a:lnSpc>
                <a:spcPct val="110000"/>
              </a:lnSpc>
              <a:buFont typeface="Arial" panose="020B0604020202020204" pitchFamily="34" charset="0"/>
              <a:buChar char="•"/>
            </a:pPr>
            <a:r>
              <a:rPr lang="de-DE" sz="2400" dirty="0"/>
              <a:t>Integrated Multiple Benefits </a:t>
            </a:r>
            <a:r>
              <a:rPr lang="de-DE" sz="2400" dirty="0" err="1"/>
              <a:t>tool</a:t>
            </a:r>
            <a:r>
              <a:rPr lang="de-DE" sz="2400" dirty="0"/>
              <a:t> (</a:t>
            </a:r>
            <a:r>
              <a:rPr lang="de-DE" sz="2400" dirty="0" err="1"/>
              <a:t>for</a:t>
            </a:r>
            <a:r>
              <a:rPr lang="de-DE" sz="2400" dirty="0"/>
              <a:t> SME / </a:t>
            </a:r>
            <a:r>
              <a:rPr lang="de-DE" sz="2400" dirty="0" err="1"/>
              <a:t>energy</a:t>
            </a:r>
            <a:r>
              <a:rPr lang="de-DE" sz="2400" dirty="0"/>
              <a:t> </a:t>
            </a:r>
            <a:r>
              <a:rPr lang="de-DE" sz="2400" dirty="0" err="1"/>
              <a:t>auditor</a:t>
            </a:r>
            <a:r>
              <a:rPr lang="de-DE" sz="2400" dirty="0"/>
              <a:t>)</a:t>
            </a:r>
            <a:endParaRPr lang="de-DE" sz="2400" dirty="0">
              <a:hlinkClick r:id="rId3">
                <a:extLst>
                  <a:ext uri="{A12FA001-AC4F-418D-AE19-62706E023703}">
                    <ahyp:hlinkClr xmlns:ahyp="http://schemas.microsoft.com/office/drawing/2018/hyperlinkcolor" val="tx"/>
                  </a:ext>
                </a:extLst>
              </a:hlinkClick>
            </a:endParaRPr>
          </a:p>
          <a:p>
            <a:endParaRPr lang="de-DE" dirty="0">
              <a:hlinkClick r:id="rId3"/>
            </a:endParaRPr>
          </a:p>
        </p:txBody>
      </p:sp>
      <p:sp>
        <p:nvSpPr>
          <p:cNvPr id="4" name="Datumsplatzhalter 3">
            <a:extLst>
              <a:ext uri="{FF2B5EF4-FFF2-40B4-BE49-F238E27FC236}">
                <a16:creationId xmlns:a16="http://schemas.microsoft.com/office/drawing/2014/main" id="{12AE6EB2-B749-4EBB-815D-FE85007BA26D}"/>
              </a:ext>
            </a:extLst>
          </p:cNvPr>
          <p:cNvSpPr>
            <a:spLocks noGrp="1"/>
          </p:cNvSpPr>
          <p:nvPr>
            <p:ph type="dt" sz="half" idx="10"/>
          </p:nvPr>
        </p:nvSpPr>
        <p:spPr/>
        <p:txBody>
          <a:bodyPr/>
          <a:lstStyle/>
          <a:p>
            <a:fld id="{6D6E80F3-1767-49CD-A3C4-23BD4F28B615}" type="datetime1">
              <a:rPr lang="en-GB" smtClean="0"/>
              <a:t>24/05/2022</a:t>
            </a:fld>
            <a:endParaRPr lang="de-DE"/>
          </a:p>
        </p:txBody>
      </p:sp>
      <p:sp>
        <p:nvSpPr>
          <p:cNvPr id="5" name="Foliennummernplatzhalter 4">
            <a:extLst>
              <a:ext uri="{FF2B5EF4-FFF2-40B4-BE49-F238E27FC236}">
                <a16:creationId xmlns:a16="http://schemas.microsoft.com/office/drawing/2014/main" id="{32B6CEAC-ACFE-4136-90CF-AC38FF678A3F}"/>
              </a:ext>
            </a:extLst>
          </p:cNvPr>
          <p:cNvSpPr>
            <a:spLocks noGrp="1"/>
          </p:cNvSpPr>
          <p:nvPr>
            <p:ph type="sldNum" sz="quarter" idx="11"/>
          </p:nvPr>
        </p:nvSpPr>
        <p:spPr/>
        <p:txBody>
          <a:bodyPr/>
          <a:lstStyle/>
          <a:p>
            <a:fld id="{CD13C9F6-DA1F-4969-8B21-2E803A8A69C8}" type="slidenum">
              <a:rPr lang="de-DE" smtClean="0"/>
              <a:t>38</a:t>
            </a:fld>
            <a:endParaRPr lang="de-DE" dirty="0"/>
          </a:p>
        </p:txBody>
      </p:sp>
      <p:pic>
        <p:nvPicPr>
          <p:cNvPr id="8" name="Grafik 7">
            <a:extLst>
              <a:ext uri="{FF2B5EF4-FFF2-40B4-BE49-F238E27FC236}">
                <a16:creationId xmlns:a16="http://schemas.microsoft.com/office/drawing/2014/main" id="{D6521200-08C7-4D7F-B208-5258651680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98331" y="1890443"/>
            <a:ext cx="2245121" cy="1671368"/>
          </a:xfrm>
          <a:prstGeom prst="rect">
            <a:avLst/>
          </a:prstGeom>
        </p:spPr>
      </p:pic>
      <p:sp>
        <p:nvSpPr>
          <p:cNvPr id="7" name="Rectangle 6">
            <a:extLst>
              <a:ext uri="{FF2B5EF4-FFF2-40B4-BE49-F238E27FC236}">
                <a16:creationId xmlns:a16="http://schemas.microsoft.com/office/drawing/2014/main" id="{2D7DB29E-949A-4339-8DC7-E6AD5897EE77}"/>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8650860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942048" y="1259636"/>
            <a:ext cx="6003740" cy="1346354"/>
          </a:xfrm>
        </p:spPr>
        <p:txBody>
          <a:bodyPr>
            <a:normAutofit fontScale="90000"/>
          </a:bodyPr>
          <a:lstStyle/>
          <a:p>
            <a:r>
              <a:rPr lang="en-GB" noProof="0" dirty="0"/>
              <a:t>Multiple Benefits </a:t>
            </a:r>
            <a:br>
              <a:rPr lang="en-GB" noProof="0" dirty="0"/>
            </a:br>
            <a:br>
              <a:rPr lang="en-GB" noProof="0" dirty="0"/>
            </a:br>
            <a:r>
              <a:rPr lang="en-GB" dirty="0"/>
              <a:t>Unit</a:t>
            </a:r>
            <a:r>
              <a:rPr lang="en-GB" noProof="0" dirty="0"/>
              <a:t> I</a:t>
            </a:r>
            <a:br>
              <a:rPr lang="en-GB" noProof="0" dirty="0"/>
            </a:br>
            <a:r>
              <a:rPr lang="en-GB" noProof="0" dirty="0"/>
              <a:t>Multiple Benefits: Introduction</a:t>
            </a:r>
          </a:p>
        </p:txBody>
      </p:sp>
      <p:sp>
        <p:nvSpPr>
          <p:cNvPr id="4" name="Textplatzhalter 3"/>
          <p:cNvSpPr>
            <a:spLocks noGrp="1"/>
          </p:cNvSpPr>
          <p:nvPr>
            <p:ph type="body" sz="quarter" idx="11"/>
          </p:nvPr>
        </p:nvSpPr>
        <p:spPr/>
        <p:txBody>
          <a:bodyPr/>
          <a:lstStyle/>
          <a:p>
            <a:r>
              <a:rPr lang="en-GB" noProof="0" dirty="0">
                <a:highlight>
                  <a:srgbClr val="FFFF00"/>
                </a:highlight>
              </a:rPr>
              <a:t>Date</a:t>
            </a:r>
          </a:p>
          <a:p>
            <a:r>
              <a:rPr lang="en-GB" noProof="0" dirty="0">
                <a:highlight>
                  <a:srgbClr val="FFFF00"/>
                </a:highlight>
              </a:rPr>
              <a:t>Organisers</a:t>
            </a:r>
          </a:p>
        </p:txBody>
      </p:sp>
    </p:spTree>
    <p:extLst>
      <p:ext uri="{BB962C8B-B14F-4D97-AF65-F5344CB8AC3E}">
        <p14:creationId xmlns:p14="http://schemas.microsoft.com/office/powerpoint/2010/main" val="1973677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FE2F5040-EB12-4146-85A0-D40A3F617B4C}"/>
              </a:ext>
            </a:extLst>
          </p:cNvPr>
          <p:cNvSpPr>
            <a:spLocks noGrp="1"/>
          </p:cNvSpPr>
          <p:nvPr>
            <p:ph type="dt" sz="half" idx="10"/>
          </p:nvPr>
        </p:nvSpPr>
        <p:spPr/>
        <p:txBody>
          <a:bodyPr/>
          <a:lstStyle/>
          <a:p>
            <a:fld id="{6BB62838-9A6F-4343-A8F9-14AC8E679BE4}" type="datetime1">
              <a:rPr lang="en-GB" smtClean="0"/>
              <a:t>24/05/2022</a:t>
            </a:fld>
            <a:endParaRPr lang="de-DE"/>
          </a:p>
        </p:txBody>
      </p:sp>
      <p:sp>
        <p:nvSpPr>
          <p:cNvPr id="5" name="Platshållare för bildnummer 4">
            <a:extLst>
              <a:ext uri="{FF2B5EF4-FFF2-40B4-BE49-F238E27FC236}">
                <a16:creationId xmlns:a16="http://schemas.microsoft.com/office/drawing/2014/main" id="{BC2991A4-6C49-40FB-B516-9F8D7C39FAE3}"/>
              </a:ext>
            </a:extLst>
          </p:cNvPr>
          <p:cNvSpPr>
            <a:spLocks noGrp="1"/>
          </p:cNvSpPr>
          <p:nvPr>
            <p:ph type="sldNum" sz="quarter" idx="11"/>
          </p:nvPr>
        </p:nvSpPr>
        <p:spPr/>
        <p:txBody>
          <a:bodyPr/>
          <a:lstStyle/>
          <a:p>
            <a:fld id="{CD13C9F6-DA1F-4969-8B21-2E803A8A69C8}" type="slidenum">
              <a:rPr lang="de-DE" smtClean="0"/>
              <a:t>5</a:t>
            </a:fld>
            <a:endParaRPr lang="de-DE"/>
          </a:p>
        </p:txBody>
      </p:sp>
      <p:pic>
        <p:nvPicPr>
          <p:cNvPr id="15" name="Platshållare för innehåll 14" descr="Möte med hel fyllning">
            <a:extLst>
              <a:ext uri="{FF2B5EF4-FFF2-40B4-BE49-F238E27FC236}">
                <a16:creationId xmlns:a16="http://schemas.microsoft.com/office/drawing/2014/main" id="{4C22CF13-89FF-4BA8-A3BA-015F95DC386A}"/>
              </a:ext>
            </a:extLst>
          </p:cNvPr>
          <p:cNvPicPr>
            <a:picLocks noGrp="1" noChangeAspect="1"/>
          </p:cNvPicPr>
          <p:nvPr>
            <p:ph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708083" y="1745673"/>
            <a:ext cx="4738253" cy="4738253"/>
          </a:xfrm>
        </p:spPr>
      </p:pic>
      <p:sp>
        <p:nvSpPr>
          <p:cNvPr id="18" name="Rubrik 1">
            <a:extLst>
              <a:ext uri="{FF2B5EF4-FFF2-40B4-BE49-F238E27FC236}">
                <a16:creationId xmlns:a16="http://schemas.microsoft.com/office/drawing/2014/main" id="{2818512F-C2C4-4762-9630-472F33EDF5DF}"/>
              </a:ext>
            </a:extLst>
          </p:cNvPr>
          <p:cNvSpPr>
            <a:spLocks noGrp="1"/>
          </p:cNvSpPr>
          <p:nvPr>
            <p:ph type="title"/>
          </p:nvPr>
        </p:nvSpPr>
        <p:spPr>
          <a:xfrm>
            <a:off x="1223499" y="840192"/>
            <a:ext cx="10193484" cy="572608"/>
          </a:xfrm>
        </p:spPr>
        <p:txBody>
          <a:bodyPr/>
          <a:lstStyle/>
          <a:p>
            <a:r>
              <a:rPr lang="sv-SE" err="1"/>
              <a:t>Who</a:t>
            </a:r>
            <a:r>
              <a:rPr lang="sv-SE"/>
              <a:t> </a:t>
            </a:r>
            <a:r>
              <a:rPr lang="sv-SE" err="1"/>
              <a:t>are</a:t>
            </a:r>
            <a:r>
              <a:rPr lang="sv-SE"/>
              <a:t> </a:t>
            </a:r>
            <a:r>
              <a:rPr lang="sv-SE" err="1"/>
              <a:t>we</a:t>
            </a:r>
            <a:r>
              <a:rPr lang="sv-SE"/>
              <a:t>?</a:t>
            </a:r>
          </a:p>
        </p:txBody>
      </p:sp>
      <p:grpSp>
        <p:nvGrpSpPr>
          <p:cNvPr id="7" name="Gruppieren 9">
            <a:extLst>
              <a:ext uri="{FF2B5EF4-FFF2-40B4-BE49-F238E27FC236}">
                <a16:creationId xmlns:a16="http://schemas.microsoft.com/office/drawing/2014/main" id="{F1182E88-23A7-456D-9FC6-753963DA6F42}"/>
              </a:ext>
            </a:extLst>
          </p:cNvPr>
          <p:cNvGrpSpPr/>
          <p:nvPr/>
        </p:nvGrpSpPr>
        <p:grpSpPr>
          <a:xfrm>
            <a:off x="135517" y="136525"/>
            <a:ext cx="761950" cy="761950"/>
            <a:chOff x="135517" y="136525"/>
            <a:chExt cx="761950" cy="761950"/>
          </a:xfrm>
        </p:grpSpPr>
        <p:sp>
          <p:nvSpPr>
            <p:cNvPr id="8" name="Ellipse 12">
              <a:extLst>
                <a:ext uri="{FF2B5EF4-FFF2-40B4-BE49-F238E27FC236}">
                  <a16:creationId xmlns:a16="http://schemas.microsoft.com/office/drawing/2014/main" id="{C98B26DB-E1E1-4B3F-9A95-6F4D6050DC08}"/>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Sprechblase: oval 13">
              <a:extLst>
                <a:ext uri="{FF2B5EF4-FFF2-40B4-BE49-F238E27FC236}">
                  <a16:creationId xmlns:a16="http://schemas.microsoft.com/office/drawing/2014/main" id="{4D579F91-1382-4B06-8E6C-9AC532645A45}"/>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 name="Rektangel 1">
            <a:extLst>
              <a:ext uri="{FF2B5EF4-FFF2-40B4-BE49-F238E27FC236}">
                <a16:creationId xmlns:a16="http://schemas.microsoft.com/office/drawing/2014/main" id="{1D3F5826-31A3-40E0-98DD-7D147596BD9F}"/>
              </a:ext>
            </a:extLst>
          </p:cNvPr>
          <p:cNvSpPr/>
          <p:nvPr/>
        </p:nvSpPr>
        <p:spPr>
          <a:xfrm>
            <a:off x="1223499" y="1745673"/>
            <a:ext cx="1782937" cy="185650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solidFill>
                  <a:schemeClr val="tx1"/>
                </a:solidFill>
              </a:rPr>
              <a:t>Insert your own picture and contact info</a:t>
            </a:r>
          </a:p>
        </p:txBody>
      </p:sp>
      <p:sp>
        <p:nvSpPr>
          <p:cNvPr id="10" name="Rectangle 9">
            <a:extLst>
              <a:ext uri="{FF2B5EF4-FFF2-40B4-BE49-F238E27FC236}">
                <a16:creationId xmlns:a16="http://schemas.microsoft.com/office/drawing/2014/main" id="{3982DDC3-0EC8-44B7-9D72-8EA4060ECA9B}"/>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41920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C6D20B-9BB9-4E20-B57E-95C022634738}"/>
              </a:ext>
            </a:extLst>
          </p:cNvPr>
          <p:cNvSpPr>
            <a:spLocks noGrp="1"/>
          </p:cNvSpPr>
          <p:nvPr>
            <p:ph type="title"/>
          </p:nvPr>
        </p:nvSpPr>
        <p:spPr>
          <a:xfrm>
            <a:off x="838200" y="1019742"/>
            <a:ext cx="10515600" cy="572608"/>
          </a:xfrm>
        </p:spPr>
        <p:txBody>
          <a:bodyPr/>
          <a:lstStyle/>
          <a:p>
            <a:r>
              <a:rPr lang="de-DE" dirty="0"/>
              <a:t>Content</a:t>
            </a:r>
          </a:p>
        </p:txBody>
      </p:sp>
      <p:sp>
        <p:nvSpPr>
          <p:cNvPr id="4" name="Datumsplatzhalter 3">
            <a:extLst>
              <a:ext uri="{FF2B5EF4-FFF2-40B4-BE49-F238E27FC236}">
                <a16:creationId xmlns:a16="http://schemas.microsoft.com/office/drawing/2014/main" id="{04F26D76-19D0-45C8-A8A3-3135904C4EC3}"/>
              </a:ext>
            </a:extLst>
          </p:cNvPr>
          <p:cNvSpPr>
            <a:spLocks noGrp="1"/>
          </p:cNvSpPr>
          <p:nvPr>
            <p:ph type="dt" sz="half" idx="10"/>
          </p:nvPr>
        </p:nvSpPr>
        <p:spPr/>
        <p:txBody>
          <a:bodyPr/>
          <a:lstStyle/>
          <a:p>
            <a:fld id="{9CAB2A9D-D166-4937-9A3D-D7D6010E4649}" type="datetime1">
              <a:rPr lang="en-GB" smtClean="0"/>
              <a:t>24/05/2022</a:t>
            </a:fld>
            <a:endParaRPr lang="de-DE"/>
          </a:p>
        </p:txBody>
      </p:sp>
      <p:sp>
        <p:nvSpPr>
          <p:cNvPr id="5" name="Foliennummernplatzhalter 4">
            <a:extLst>
              <a:ext uri="{FF2B5EF4-FFF2-40B4-BE49-F238E27FC236}">
                <a16:creationId xmlns:a16="http://schemas.microsoft.com/office/drawing/2014/main" id="{12011776-29FD-4DC0-9131-49E7A0D56223}"/>
              </a:ext>
            </a:extLst>
          </p:cNvPr>
          <p:cNvSpPr>
            <a:spLocks noGrp="1"/>
          </p:cNvSpPr>
          <p:nvPr>
            <p:ph type="sldNum" sz="quarter" idx="11"/>
          </p:nvPr>
        </p:nvSpPr>
        <p:spPr/>
        <p:txBody>
          <a:bodyPr/>
          <a:lstStyle/>
          <a:p>
            <a:fld id="{CD13C9F6-DA1F-4969-8B21-2E803A8A69C8}" type="slidenum">
              <a:rPr lang="de-DE" smtClean="0"/>
              <a:t>6</a:t>
            </a:fld>
            <a:endParaRPr lang="de-DE" dirty="0"/>
          </a:p>
        </p:txBody>
      </p:sp>
      <p:graphicFrame>
        <p:nvGraphicFramePr>
          <p:cNvPr id="6" name="Diagramm 5">
            <a:extLst>
              <a:ext uri="{FF2B5EF4-FFF2-40B4-BE49-F238E27FC236}">
                <a16:creationId xmlns:a16="http://schemas.microsoft.com/office/drawing/2014/main" id="{C0B19F5E-7328-470A-9DD2-A8B0971007CB}"/>
              </a:ext>
            </a:extLst>
          </p:cNvPr>
          <p:cNvGraphicFramePr/>
          <p:nvPr>
            <p:extLst>
              <p:ext uri="{D42A27DB-BD31-4B8C-83A1-F6EECF244321}">
                <p14:modId xmlns:p14="http://schemas.microsoft.com/office/powerpoint/2010/main" val="3880005929"/>
              </p:ext>
            </p:extLst>
          </p:nvPr>
        </p:nvGraphicFramePr>
        <p:xfrm>
          <a:off x="2048354" y="1883623"/>
          <a:ext cx="7584162" cy="37095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hteck 6">
            <a:extLst>
              <a:ext uri="{FF2B5EF4-FFF2-40B4-BE49-F238E27FC236}">
                <a16:creationId xmlns:a16="http://schemas.microsoft.com/office/drawing/2014/main" id="{B2671E3F-A0CE-4BEE-9EE1-547DD60144A0}"/>
              </a:ext>
            </a:extLst>
          </p:cNvPr>
          <p:cNvSpPr/>
          <p:nvPr/>
        </p:nvSpPr>
        <p:spPr>
          <a:xfrm>
            <a:off x="1672136" y="4130574"/>
            <a:ext cx="8566484" cy="1754263"/>
          </a:xfrm>
          <a:prstGeom prst="rect">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7" name="Rectangle 6">
            <a:extLst>
              <a:ext uri="{FF2B5EF4-FFF2-40B4-BE49-F238E27FC236}">
                <a16:creationId xmlns:a16="http://schemas.microsoft.com/office/drawing/2014/main" id="{05AF38E2-7335-4240-995C-F621CF499146}"/>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298036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F9DBBB-77F9-4FE2-96CF-1F32A31E0BE8}"/>
              </a:ext>
            </a:extLst>
          </p:cNvPr>
          <p:cNvSpPr>
            <a:spLocks noGrp="1"/>
          </p:cNvSpPr>
          <p:nvPr>
            <p:ph type="title"/>
          </p:nvPr>
        </p:nvSpPr>
        <p:spPr/>
        <p:txBody>
          <a:bodyPr/>
          <a:lstStyle/>
          <a:p>
            <a:r>
              <a:rPr lang="de-DE" dirty="0"/>
              <a:t>Goals </a:t>
            </a:r>
            <a:r>
              <a:rPr lang="de-DE" dirty="0" err="1"/>
              <a:t>of</a:t>
            </a:r>
            <a:r>
              <a:rPr lang="de-DE" dirty="0"/>
              <a:t> </a:t>
            </a:r>
            <a:r>
              <a:rPr lang="de-DE" dirty="0" err="1"/>
              <a:t>unit</a:t>
            </a:r>
            <a:r>
              <a:rPr lang="de-DE" dirty="0"/>
              <a:t> I</a:t>
            </a:r>
          </a:p>
        </p:txBody>
      </p:sp>
      <p:sp>
        <p:nvSpPr>
          <p:cNvPr id="3" name="Inhaltsplatzhalter 2">
            <a:extLst>
              <a:ext uri="{FF2B5EF4-FFF2-40B4-BE49-F238E27FC236}">
                <a16:creationId xmlns:a16="http://schemas.microsoft.com/office/drawing/2014/main" id="{0A428B1C-7CB8-427D-B6D9-4C8A53B2A689}"/>
              </a:ext>
            </a:extLst>
          </p:cNvPr>
          <p:cNvSpPr>
            <a:spLocks noGrp="1"/>
          </p:cNvSpPr>
          <p:nvPr>
            <p:ph idx="1"/>
          </p:nvPr>
        </p:nvSpPr>
        <p:spPr/>
        <p:txBody>
          <a:bodyPr/>
          <a:lstStyle/>
          <a:p>
            <a:pPr marL="457200" indent="-457200">
              <a:lnSpc>
                <a:spcPct val="110000"/>
              </a:lnSpc>
              <a:buFont typeface="Arial" panose="020B0604020202020204" pitchFamily="34" charset="0"/>
              <a:buChar char="•"/>
            </a:pPr>
            <a:r>
              <a:rPr lang="de-DE" dirty="0" err="1"/>
              <a:t>You</a:t>
            </a:r>
            <a:r>
              <a:rPr lang="de-DE" dirty="0"/>
              <a:t> </a:t>
            </a:r>
            <a:r>
              <a:rPr lang="de-DE" dirty="0" err="1"/>
              <a:t>learn</a:t>
            </a:r>
            <a:r>
              <a:rPr lang="de-DE" dirty="0"/>
              <a:t> </a:t>
            </a:r>
            <a:r>
              <a:rPr lang="de-DE" dirty="0" err="1"/>
              <a:t>what</a:t>
            </a:r>
            <a:r>
              <a:rPr lang="de-DE" dirty="0"/>
              <a:t> Multiple Benefits </a:t>
            </a:r>
            <a:r>
              <a:rPr lang="de-DE" dirty="0" err="1"/>
              <a:t>are</a:t>
            </a:r>
            <a:endParaRPr lang="de-DE" dirty="0"/>
          </a:p>
          <a:p>
            <a:pPr marL="457200" indent="-457200">
              <a:lnSpc>
                <a:spcPct val="110000"/>
              </a:lnSpc>
              <a:buFont typeface="Arial" panose="020B0604020202020204" pitchFamily="34" charset="0"/>
              <a:buChar char="•"/>
            </a:pPr>
            <a:r>
              <a:rPr lang="de-DE" dirty="0" err="1"/>
              <a:t>You</a:t>
            </a:r>
            <a:r>
              <a:rPr lang="de-DE" dirty="0"/>
              <a:t> </a:t>
            </a:r>
            <a:r>
              <a:rPr lang="de-DE" dirty="0" err="1"/>
              <a:t>learn</a:t>
            </a:r>
            <a:r>
              <a:rPr lang="de-DE" dirty="0"/>
              <a:t> </a:t>
            </a:r>
            <a:r>
              <a:rPr lang="de-DE" dirty="0" err="1"/>
              <a:t>the</a:t>
            </a:r>
            <a:r>
              <a:rPr lang="de-DE" dirty="0"/>
              <a:t> </a:t>
            </a:r>
            <a:r>
              <a:rPr lang="de-DE" dirty="0" err="1"/>
              <a:t>importance</a:t>
            </a:r>
            <a:r>
              <a:rPr lang="de-DE" dirty="0"/>
              <a:t> </a:t>
            </a:r>
            <a:r>
              <a:rPr lang="de-DE" dirty="0" err="1"/>
              <a:t>of</a:t>
            </a:r>
            <a:r>
              <a:rPr lang="de-DE" dirty="0"/>
              <a:t> Multiple Benefits in </a:t>
            </a:r>
            <a:r>
              <a:rPr lang="de-DE" dirty="0" err="1"/>
              <a:t>the</a:t>
            </a:r>
            <a:r>
              <a:rPr lang="de-DE" dirty="0"/>
              <a:t> </a:t>
            </a:r>
            <a:r>
              <a:rPr lang="de-DE" dirty="0" err="1"/>
              <a:t>decision-making</a:t>
            </a:r>
            <a:r>
              <a:rPr lang="de-DE" dirty="0"/>
              <a:t> </a:t>
            </a:r>
            <a:r>
              <a:rPr lang="de-DE" dirty="0" err="1"/>
              <a:t>process</a:t>
            </a:r>
            <a:endParaRPr lang="de-DE" dirty="0"/>
          </a:p>
          <a:p>
            <a:pPr marL="457200" indent="-457200">
              <a:lnSpc>
                <a:spcPct val="110000"/>
              </a:lnSpc>
              <a:buFont typeface="Arial" panose="020B0604020202020204" pitchFamily="34" charset="0"/>
              <a:buChar char="•"/>
            </a:pPr>
            <a:r>
              <a:rPr lang="de-DE" dirty="0" err="1"/>
              <a:t>You</a:t>
            </a:r>
            <a:r>
              <a:rPr lang="de-DE" dirty="0"/>
              <a:t> </a:t>
            </a:r>
            <a:r>
              <a:rPr lang="de-DE" dirty="0" err="1"/>
              <a:t>are</a:t>
            </a:r>
            <a:r>
              <a:rPr lang="de-DE" dirty="0"/>
              <a:t> </a:t>
            </a:r>
            <a:r>
              <a:rPr lang="de-DE" dirty="0" err="1"/>
              <a:t>able</a:t>
            </a:r>
            <a:r>
              <a:rPr lang="de-DE" dirty="0"/>
              <a:t> </a:t>
            </a:r>
            <a:r>
              <a:rPr lang="de-DE" dirty="0" err="1"/>
              <a:t>to</a:t>
            </a:r>
            <a:r>
              <a:rPr lang="de-DE" dirty="0"/>
              <a:t> </a:t>
            </a:r>
            <a:r>
              <a:rPr lang="de-DE" dirty="0" err="1"/>
              <a:t>apply</a:t>
            </a:r>
            <a:r>
              <a:rPr lang="de-DE" dirty="0"/>
              <a:t> </a:t>
            </a:r>
            <a:r>
              <a:rPr lang="de-DE" dirty="0" err="1"/>
              <a:t>the</a:t>
            </a:r>
            <a:r>
              <a:rPr lang="de-DE" dirty="0"/>
              <a:t> Multiple Benefits </a:t>
            </a:r>
            <a:r>
              <a:rPr lang="de-DE" dirty="0" err="1"/>
              <a:t>to</a:t>
            </a:r>
            <a:r>
              <a:rPr lang="de-DE" dirty="0"/>
              <a:t> </a:t>
            </a:r>
            <a:r>
              <a:rPr lang="de-DE" dirty="0" err="1"/>
              <a:t>concrete</a:t>
            </a:r>
            <a:r>
              <a:rPr lang="de-DE" dirty="0"/>
              <a:t> </a:t>
            </a:r>
            <a:r>
              <a:rPr lang="de-DE" dirty="0" err="1"/>
              <a:t>examples</a:t>
            </a:r>
            <a:r>
              <a:rPr lang="de-DE" dirty="0"/>
              <a:t> </a:t>
            </a:r>
          </a:p>
          <a:p>
            <a:pPr marL="457200" indent="-457200">
              <a:lnSpc>
                <a:spcPct val="110000"/>
              </a:lnSpc>
              <a:buFont typeface="Arial" panose="020B0604020202020204" pitchFamily="34" charset="0"/>
              <a:buChar char="•"/>
            </a:pPr>
            <a:r>
              <a:rPr lang="de-DE" dirty="0" err="1"/>
              <a:t>You</a:t>
            </a:r>
            <a:r>
              <a:rPr lang="de-DE" dirty="0"/>
              <a:t> </a:t>
            </a:r>
            <a:r>
              <a:rPr lang="de-DE" dirty="0" err="1"/>
              <a:t>are</a:t>
            </a:r>
            <a:r>
              <a:rPr lang="de-DE" dirty="0"/>
              <a:t> </a:t>
            </a:r>
            <a:r>
              <a:rPr lang="de-DE" dirty="0" err="1"/>
              <a:t>able</a:t>
            </a:r>
            <a:r>
              <a:rPr lang="de-DE" dirty="0"/>
              <a:t> </a:t>
            </a:r>
            <a:r>
              <a:rPr lang="de-DE" dirty="0" err="1"/>
              <a:t>to</a:t>
            </a:r>
            <a:r>
              <a:rPr lang="de-DE" dirty="0"/>
              <a:t> </a:t>
            </a:r>
            <a:r>
              <a:rPr lang="de-DE" dirty="0" err="1"/>
              <a:t>communicate</a:t>
            </a:r>
            <a:r>
              <a:rPr lang="de-DE" dirty="0"/>
              <a:t> </a:t>
            </a:r>
            <a:r>
              <a:rPr lang="de-DE" dirty="0" err="1"/>
              <a:t>about</a:t>
            </a:r>
            <a:r>
              <a:rPr lang="de-DE" dirty="0"/>
              <a:t> Multiple Benefits </a:t>
            </a:r>
            <a:r>
              <a:rPr lang="de-DE" dirty="0" err="1"/>
              <a:t>towards</a:t>
            </a:r>
            <a:r>
              <a:rPr lang="de-DE" dirty="0"/>
              <a:t> SMEs </a:t>
            </a:r>
          </a:p>
        </p:txBody>
      </p:sp>
      <p:sp>
        <p:nvSpPr>
          <p:cNvPr id="4" name="Datumsplatzhalter 3">
            <a:extLst>
              <a:ext uri="{FF2B5EF4-FFF2-40B4-BE49-F238E27FC236}">
                <a16:creationId xmlns:a16="http://schemas.microsoft.com/office/drawing/2014/main" id="{D0974FB2-4E32-463C-82BD-37B9896A1B3A}"/>
              </a:ext>
            </a:extLst>
          </p:cNvPr>
          <p:cNvSpPr>
            <a:spLocks noGrp="1"/>
          </p:cNvSpPr>
          <p:nvPr>
            <p:ph type="dt" sz="half" idx="10"/>
          </p:nvPr>
        </p:nvSpPr>
        <p:spPr/>
        <p:txBody>
          <a:bodyPr/>
          <a:lstStyle/>
          <a:p>
            <a:fld id="{D932536A-380E-4FDE-856C-9B86E8323E0D}" type="datetime1">
              <a:rPr lang="en-GB" smtClean="0"/>
              <a:t>24/05/2022</a:t>
            </a:fld>
            <a:endParaRPr lang="de-DE"/>
          </a:p>
        </p:txBody>
      </p:sp>
      <p:sp>
        <p:nvSpPr>
          <p:cNvPr id="5" name="Foliennummernplatzhalter 4">
            <a:extLst>
              <a:ext uri="{FF2B5EF4-FFF2-40B4-BE49-F238E27FC236}">
                <a16:creationId xmlns:a16="http://schemas.microsoft.com/office/drawing/2014/main" id="{03BAC77F-0AB2-4ED9-B9C8-7B78F81A5B17}"/>
              </a:ext>
            </a:extLst>
          </p:cNvPr>
          <p:cNvSpPr>
            <a:spLocks noGrp="1"/>
          </p:cNvSpPr>
          <p:nvPr>
            <p:ph type="sldNum" sz="quarter" idx="11"/>
          </p:nvPr>
        </p:nvSpPr>
        <p:spPr/>
        <p:txBody>
          <a:bodyPr/>
          <a:lstStyle/>
          <a:p>
            <a:fld id="{CD13C9F6-DA1F-4969-8B21-2E803A8A69C8}" type="slidenum">
              <a:rPr lang="de-DE" smtClean="0"/>
              <a:t>7</a:t>
            </a:fld>
            <a:endParaRPr lang="de-DE" dirty="0"/>
          </a:p>
        </p:txBody>
      </p:sp>
      <p:sp>
        <p:nvSpPr>
          <p:cNvPr id="6" name="Rectangle 5">
            <a:extLst>
              <a:ext uri="{FF2B5EF4-FFF2-40B4-BE49-F238E27FC236}">
                <a16:creationId xmlns:a16="http://schemas.microsoft.com/office/drawing/2014/main" id="{1922800F-C24A-4DFF-A4D0-D23E6C77B6D5}"/>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0332305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D7E823-96D3-47B5-AE87-5129A8C5120C}"/>
              </a:ext>
            </a:extLst>
          </p:cNvPr>
          <p:cNvSpPr>
            <a:spLocks noGrp="1"/>
          </p:cNvSpPr>
          <p:nvPr>
            <p:ph type="title"/>
          </p:nvPr>
        </p:nvSpPr>
        <p:spPr/>
        <p:txBody>
          <a:bodyPr/>
          <a:lstStyle/>
          <a:p>
            <a:r>
              <a:rPr lang="de-DE" dirty="0" err="1"/>
              <a:t>Defining</a:t>
            </a:r>
            <a:r>
              <a:rPr lang="de-DE" dirty="0"/>
              <a:t> Multiple Benefits</a:t>
            </a:r>
          </a:p>
        </p:txBody>
      </p:sp>
      <p:sp>
        <p:nvSpPr>
          <p:cNvPr id="4" name="Datumsplatzhalter 3">
            <a:extLst>
              <a:ext uri="{FF2B5EF4-FFF2-40B4-BE49-F238E27FC236}">
                <a16:creationId xmlns:a16="http://schemas.microsoft.com/office/drawing/2014/main" id="{DE15C218-3F87-41BE-B649-C4C5223B4C8B}"/>
              </a:ext>
            </a:extLst>
          </p:cNvPr>
          <p:cNvSpPr>
            <a:spLocks noGrp="1"/>
          </p:cNvSpPr>
          <p:nvPr>
            <p:ph type="dt" sz="half" idx="10"/>
          </p:nvPr>
        </p:nvSpPr>
        <p:spPr/>
        <p:txBody>
          <a:bodyPr/>
          <a:lstStyle/>
          <a:p>
            <a:fld id="{B1E1765B-73FE-4C94-ADF1-F14CA524E397}" type="datetime1">
              <a:rPr lang="en-GB" smtClean="0"/>
              <a:t>24/05/2022</a:t>
            </a:fld>
            <a:endParaRPr lang="de-DE" dirty="0"/>
          </a:p>
        </p:txBody>
      </p:sp>
      <p:sp>
        <p:nvSpPr>
          <p:cNvPr id="5" name="Foliennummernplatzhalter 4">
            <a:extLst>
              <a:ext uri="{FF2B5EF4-FFF2-40B4-BE49-F238E27FC236}">
                <a16:creationId xmlns:a16="http://schemas.microsoft.com/office/drawing/2014/main" id="{0FEA2C2D-359F-4535-9A83-8F43EDF46925}"/>
              </a:ext>
            </a:extLst>
          </p:cNvPr>
          <p:cNvSpPr>
            <a:spLocks noGrp="1"/>
          </p:cNvSpPr>
          <p:nvPr>
            <p:ph type="sldNum" sz="quarter" idx="11"/>
          </p:nvPr>
        </p:nvSpPr>
        <p:spPr/>
        <p:txBody>
          <a:bodyPr/>
          <a:lstStyle/>
          <a:p>
            <a:fld id="{CD13C9F6-DA1F-4969-8B21-2E803A8A69C8}" type="slidenum">
              <a:rPr lang="de-DE" smtClean="0"/>
              <a:t>8</a:t>
            </a:fld>
            <a:endParaRPr lang="de-DE" dirty="0"/>
          </a:p>
        </p:txBody>
      </p:sp>
      <p:sp>
        <p:nvSpPr>
          <p:cNvPr id="6" name="Inhaltsplatzhalter 2">
            <a:extLst>
              <a:ext uri="{FF2B5EF4-FFF2-40B4-BE49-F238E27FC236}">
                <a16:creationId xmlns:a16="http://schemas.microsoft.com/office/drawing/2014/main" id="{1A5467CE-AF20-49BE-81FD-0426C3E5EB6D}"/>
              </a:ext>
            </a:extLst>
          </p:cNvPr>
          <p:cNvSpPr txBox="1">
            <a:spLocks/>
          </p:cNvSpPr>
          <p:nvPr/>
        </p:nvSpPr>
        <p:spPr>
          <a:xfrm>
            <a:off x="933735" y="1825625"/>
            <a:ext cx="10515600" cy="4286519"/>
          </a:xfrm>
          <a:prstGeom prst="rect">
            <a:avLst/>
          </a:prstGeom>
        </p:spPr>
        <p:txBody>
          <a:bodyPr vert="horz" lIns="91440" tIns="45720" rIns="91440" bIns="45720" rtlCol="0">
            <a:normAutofit lnSpcReduction="10000"/>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endParaRPr lang="en-GB" dirty="0">
              <a:solidFill>
                <a:srgbClr val="034EA8"/>
              </a:solidFill>
            </a:endParaRPr>
          </a:p>
          <a:p>
            <a:pPr algn="ctr"/>
            <a:r>
              <a:rPr lang="en-GB" dirty="0">
                <a:solidFill>
                  <a:srgbClr val="034EA8"/>
                </a:solidFill>
              </a:rPr>
              <a:t>Energy Benefits: </a:t>
            </a:r>
          </a:p>
          <a:p>
            <a:pPr algn="ctr"/>
            <a:r>
              <a:rPr lang="en-GB" dirty="0"/>
              <a:t>energy and energy cost savings</a:t>
            </a:r>
          </a:p>
          <a:p>
            <a:pPr algn="ctr"/>
            <a:endParaRPr lang="en-GB" dirty="0"/>
          </a:p>
          <a:p>
            <a:pPr algn="ctr"/>
            <a:endParaRPr lang="en-GB" dirty="0"/>
          </a:p>
          <a:p>
            <a:pPr algn="ctr"/>
            <a:r>
              <a:rPr lang="en-GB" dirty="0">
                <a:solidFill>
                  <a:srgbClr val="034EA8"/>
                </a:solidFill>
              </a:rPr>
              <a:t>Non-Energy Benefits (NEB): </a:t>
            </a:r>
          </a:p>
          <a:p>
            <a:pPr algn="ctr"/>
            <a:r>
              <a:rPr lang="en-GB" dirty="0"/>
              <a:t>Any kind of </a:t>
            </a:r>
            <a:r>
              <a:rPr lang="en-GB" b="1" dirty="0"/>
              <a:t>positive environmental, economic or social effects </a:t>
            </a:r>
            <a:r>
              <a:rPr lang="en-GB" dirty="0"/>
              <a:t>on all business areas of a company that can occur </a:t>
            </a:r>
            <a:br>
              <a:rPr lang="en-GB" dirty="0"/>
            </a:br>
            <a:r>
              <a:rPr lang="en-GB" dirty="0"/>
              <a:t>in addition to the energy benefits = other beneficial effects</a:t>
            </a:r>
          </a:p>
        </p:txBody>
      </p:sp>
      <p:sp>
        <p:nvSpPr>
          <p:cNvPr id="7" name="Additionszeichen 6">
            <a:extLst>
              <a:ext uri="{FF2B5EF4-FFF2-40B4-BE49-F238E27FC236}">
                <a16:creationId xmlns:a16="http://schemas.microsoft.com/office/drawing/2014/main" id="{D5701B72-DF7F-4A87-86DC-849314139D5C}"/>
              </a:ext>
            </a:extLst>
          </p:cNvPr>
          <p:cNvSpPr/>
          <p:nvPr/>
        </p:nvSpPr>
        <p:spPr>
          <a:xfrm>
            <a:off x="6096000" y="3178662"/>
            <a:ext cx="722489" cy="790222"/>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Rectangle 7">
            <a:extLst>
              <a:ext uri="{FF2B5EF4-FFF2-40B4-BE49-F238E27FC236}">
                <a16:creationId xmlns:a16="http://schemas.microsoft.com/office/drawing/2014/main" id="{47AD2C6F-0A5B-4A57-8E6A-A3560C92B3EB}"/>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6872729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F1C279F-83EE-48AF-AEB0-13D2E32CA0D2}"/>
              </a:ext>
            </a:extLst>
          </p:cNvPr>
          <p:cNvSpPr>
            <a:spLocks noGrp="1"/>
          </p:cNvSpPr>
          <p:nvPr>
            <p:ph type="title"/>
          </p:nvPr>
        </p:nvSpPr>
        <p:spPr>
          <a:xfrm>
            <a:off x="903517" y="1075728"/>
            <a:ext cx="10515600" cy="572608"/>
          </a:xfrm>
        </p:spPr>
        <p:txBody>
          <a:bodyPr/>
          <a:lstStyle/>
          <a:p>
            <a:r>
              <a:rPr lang="en-GB" noProof="0" dirty="0"/>
              <a:t>Main barriers to Energy Efficiency (for SMEs)</a:t>
            </a:r>
            <a:endParaRPr lang="de-DE" dirty="0"/>
          </a:p>
        </p:txBody>
      </p:sp>
      <p:sp>
        <p:nvSpPr>
          <p:cNvPr id="3" name="Inhaltsplatzhalter 2">
            <a:extLst>
              <a:ext uri="{FF2B5EF4-FFF2-40B4-BE49-F238E27FC236}">
                <a16:creationId xmlns:a16="http://schemas.microsoft.com/office/drawing/2014/main" id="{1C2D56EC-138B-4D90-B2D5-4F2E3C64DFE7}"/>
              </a:ext>
            </a:extLst>
          </p:cNvPr>
          <p:cNvSpPr>
            <a:spLocks noGrp="1"/>
          </p:cNvSpPr>
          <p:nvPr>
            <p:ph idx="1"/>
          </p:nvPr>
        </p:nvSpPr>
        <p:spPr/>
        <p:txBody>
          <a:bodyPr>
            <a:normAutofit/>
          </a:bodyPr>
          <a:lstStyle/>
          <a:p>
            <a:pPr marL="285750" indent="-285750">
              <a:buFont typeface="Arial" panose="020B0604020202020204" pitchFamily="34" charset="0"/>
              <a:buChar char="•"/>
            </a:pPr>
            <a:endParaRPr lang="de-DE" dirty="0">
              <a:latin typeface="Noto Sans" panose="020B0502040504020204" pitchFamily="34" charset="0"/>
              <a:ea typeface="Noto Sans" panose="020B0502040504020204" pitchFamily="34" charset="0"/>
              <a:cs typeface="Noto Sans" panose="020B0502040504020204" pitchFamily="34" charset="0"/>
            </a:endParaRPr>
          </a:p>
          <a:p>
            <a:endParaRPr lang="de-DE" dirty="0"/>
          </a:p>
        </p:txBody>
      </p:sp>
      <p:sp>
        <p:nvSpPr>
          <p:cNvPr id="4" name="Datumsplatzhalter 3">
            <a:extLst>
              <a:ext uri="{FF2B5EF4-FFF2-40B4-BE49-F238E27FC236}">
                <a16:creationId xmlns:a16="http://schemas.microsoft.com/office/drawing/2014/main" id="{040A1E16-9079-42F7-A671-825D93352920}"/>
              </a:ext>
            </a:extLst>
          </p:cNvPr>
          <p:cNvSpPr>
            <a:spLocks noGrp="1"/>
          </p:cNvSpPr>
          <p:nvPr>
            <p:ph type="dt" sz="half" idx="10"/>
          </p:nvPr>
        </p:nvSpPr>
        <p:spPr/>
        <p:txBody>
          <a:bodyPr/>
          <a:lstStyle/>
          <a:p>
            <a:fld id="{01F39231-0762-4249-9DB7-02D44BA954B8}" type="datetime1">
              <a:rPr lang="en-GB" smtClean="0"/>
              <a:t>24/05/2022</a:t>
            </a:fld>
            <a:endParaRPr lang="de-DE"/>
          </a:p>
        </p:txBody>
      </p:sp>
      <p:sp>
        <p:nvSpPr>
          <p:cNvPr id="5" name="Foliennummernplatzhalter 4">
            <a:extLst>
              <a:ext uri="{FF2B5EF4-FFF2-40B4-BE49-F238E27FC236}">
                <a16:creationId xmlns:a16="http://schemas.microsoft.com/office/drawing/2014/main" id="{8FA2B79F-DBAF-4416-90B0-9039650EAC5D}"/>
              </a:ext>
            </a:extLst>
          </p:cNvPr>
          <p:cNvSpPr>
            <a:spLocks noGrp="1"/>
          </p:cNvSpPr>
          <p:nvPr>
            <p:ph type="sldNum" sz="quarter" idx="11"/>
          </p:nvPr>
        </p:nvSpPr>
        <p:spPr/>
        <p:txBody>
          <a:bodyPr/>
          <a:lstStyle/>
          <a:p>
            <a:fld id="{CD13C9F6-DA1F-4969-8B21-2E803A8A69C8}" type="slidenum">
              <a:rPr lang="de-DE" smtClean="0"/>
              <a:t>9</a:t>
            </a:fld>
            <a:endParaRPr lang="de-DE" dirty="0"/>
          </a:p>
        </p:txBody>
      </p:sp>
      <p:sp>
        <p:nvSpPr>
          <p:cNvPr id="6" name="Textfeld 5">
            <a:extLst>
              <a:ext uri="{FF2B5EF4-FFF2-40B4-BE49-F238E27FC236}">
                <a16:creationId xmlns:a16="http://schemas.microsoft.com/office/drawing/2014/main" id="{18323AC2-75F5-4450-9C89-E1803051DBDA}"/>
              </a:ext>
            </a:extLst>
          </p:cNvPr>
          <p:cNvSpPr txBox="1"/>
          <p:nvPr/>
        </p:nvSpPr>
        <p:spPr>
          <a:xfrm>
            <a:off x="4685014" y="6483967"/>
            <a:ext cx="6348213" cy="246221"/>
          </a:xfrm>
          <a:prstGeom prst="rect">
            <a:avLst/>
          </a:prstGeom>
          <a:noFill/>
        </p:spPr>
        <p:txBody>
          <a:bodyPr wrap="none" rtlCol="0">
            <a:spAutoFit/>
          </a:bodyPr>
          <a:lstStyle/>
          <a:p>
            <a:r>
              <a:rPr lang="de-DE" sz="1000" dirty="0">
                <a:latin typeface="Noto Sans" panose="020B0502040504020204" pitchFamily="34" charset="0"/>
                <a:ea typeface="Noto Sans" panose="020B0502040504020204" pitchFamily="34" charset="0"/>
                <a:cs typeface="Noto Sans" panose="020B0502040504020204" pitchFamily="34" charset="0"/>
              </a:rPr>
              <a:t>Source: </a:t>
            </a:r>
            <a:r>
              <a:rPr lang="en-US" sz="1000" dirty="0">
                <a:latin typeface="Noto Sans" panose="020B0502040504020204" pitchFamily="34" charset="0"/>
                <a:ea typeface="Noto Sans" panose="020B0502040504020204" pitchFamily="34" charset="0"/>
                <a:cs typeface="Noto Sans" panose="020B0502040504020204" pitchFamily="34" charset="0"/>
              </a:rPr>
              <a:t>Therese </a:t>
            </a:r>
            <a:r>
              <a:rPr lang="en-US" sz="1000" dirty="0" err="1">
                <a:latin typeface="Noto Sans" panose="020B0502040504020204" pitchFamily="34" charset="0"/>
                <a:ea typeface="Noto Sans" panose="020B0502040504020204" pitchFamily="34" charset="0"/>
                <a:cs typeface="Noto Sans" panose="020B0502040504020204" pitchFamily="34" charset="0"/>
              </a:rPr>
              <a:t>Nehler</a:t>
            </a:r>
            <a:r>
              <a:rPr lang="en-US" sz="1000" dirty="0">
                <a:latin typeface="Noto Sans" panose="020B0502040504020204" pitchFamily="34" charset="0"/>
                <a:ea typeface="Noto Sans" panose="020B0502040504020204" pitchFamily="34" charset="0"/>
                <a:cs typeface="Noto Sans" panose="020B0502040504020204" pitchFamily="34" charset="0"/>
              </a:rPr>
              <a:t>, Non-Energy Benefits of Industrial Energy Efficiency. Roles and Potentials, 2019</a:t>
            </a:r>
            <a:endParaRPr lang="de-DE" sz="1000" dirty="0">
              <a:latin typeface="Noto Sans" panose="020B0502040504020204" pitchFamily="34" charset="0"/>
              <a:ea typeface="Noto Sans" panose="020B0502040504020204" pitchFamily="34" charset="0"/>
              <a:cs typeface="Noto Sans" panose="020B0502040504020204" pitchFamily="34" charset="0"/>
            </a:endParaRPr>
          </a:p>
        </p:txBody>
      </p:sp>
      <p:grpSp>
        <p:nvGrpSpPr>
          <p:cNvPr id="7" name="Grupp 6">
            <a:extLst>
              <a:ext uri="{FF2B5EF4-FFF2-40B4-BE49-F238E27FC236}">
                <a16:creationId xmlns:a16="http://schemas.microsoft.com/office/drawing/2014/main" id="{2809F3F0-49AD-4EA9-87FE-01DEEB5096AD}"/>
              </a:ext>
            </a:extLst>
          </p:cNvPr>
          <p:cNvGrpSpPr/>
          <p:nvPr/>
        </p:nvGrpSpPr>
        <p:grpSpPr>
          <a:xfrm>
            <a:off x="533751" y="1787802"/>
            <a:ext cx="4461583" cy="4728611"/>
            <a:chOff x="3598265" y="2210426"/>
            <a:chExt cx="3420263" cy="4163561"/>
          </a:xfrm>
        </p:grpSpPr>
        <p:sp>
          <p:nvSpPr>
            <p:cNvPr id="8" name="Frihandsfigur: Form 7">
              <a:extLst>
                <a:ext uri="{FF2B5EF4-FFF2-40B4-BE49-F238E27FC236}">
                  <a16:creationId xmlns:a16="http://schemas.microsoft.com/office/drawing/2014/main" id="{31EAFF3D-CC2E-47C4-8D23-29A03BB48109}"/>
                </a:ext>
              </a:extLst>
            </p:cNvPr>
            <p:cNvSpPr/>
            <p:nvPr/>
          </p:nvSpPr>
          <p:spPr>
            <a:xfrm>
              <a:off x="3598265" y="3936842"/>
              <a:ext cx="1845056" cy="1583767"/>
            </a:xfrm>
            <a:custGeom>
              <a:avLst/>
              <a:gdLst>
                <a:gd name="connsiteX0" fmla="*/ 0 w 1845056"/>
                <a:gd name="connsiteY0" fmla="*/ 791884 h 1583767"/>
                <a:gd name="connsiteX1" fmla="*/ 395942 w 1845056"/>
                <a:gd name="connsiteY1" fmla="*/ 0 h 1583767"/>
                <a:gd name="connsiteX2" fmla="*/ 1449114 w 1845056"/>
                <a:gd name="connsiteY2" fmla="*/ 0 h 1583767"/>
                <a:gd name="connsiteX3" fmla="*/ 1845056 w 1845056"/>
                <a:gd name="connsiteY3" fmla="*/ 791884 h 1583767"/>
                <a:gd name="connsiteX4" fmla="*/ 1449114 w 1845056"/>
                <a:gd name="connsiteY4" fmla="*/ 1583767 h 1583767"/>
                <a:gd name="connsiteX5" fmla="*/ 395942 w 1845056"/>
                <a:gd name="connsiteY5" fmla="*/ 1583767 h 1583767"/>
                <a:gd name="connsiteX6" fmla="*/ 0 w 1845056"/>
                <a:gd name="connsiteY6" fmla="*/ 791884 h 158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5056" h="1583767">
                  <a:moveTo>
                    <a:pt x="0" y="791884"/>
                  </a:moveTo>
                  <a:lnTo>
                    <a:pt x="395942" y="0"/>
                  </a:lnTo>
                  <a:lnTo>
                    <a:pt x="1449114" y="0"/>
                  </a:lnTo>
                  <a:lnTo>
                    <a:pt x="1845056" y="791884"/>
                  </a:lnTo>
                  <a:lnTo>
                    <a:pt x="1449114" y="1583767"/>
                  </a:lnTo>
                  <a:lnTo>
                    <a:pt x="395942" y="1583767"/>
                  </a:lnTo>
                  <a:lnTo>
                    <a:pt x="0" y="791884"/>
                  </a:lnTo>
                  <a:close/>
                </a:path>
              </a:pathLst>
            </a:custGeom>
          </p:spPr>
          <p:style>
            <a:lnRef idx="2">
              <a:schemeClr val="accent1">
                <a:shade val="80000"/>
                <a:hueOff val="0"/>
                <a:satOff val="0"/>
                <a:lumOff val="0"/>
                <a:alphaOff val="0"/>
              </a:schemeClr>
            </a:lnRef>
            <a:fillRef idx="1">
              <a:schemeClr val="accent1">
                <a:shade val="80000"/>
                <a:hueOff val="0"/>
                <a:satOff val="0"/>
                <a:lumOff val="0"/>
                <a:alphaOff val="0"/>
              </a:schemeClr>
            </a:fillRef>
            <a:effectRef idx="0">
              <a:schemeClr val="accent1">
                <a:shade val="80000"/>
                <a:hueOff val="0"/>
                <a:satOff val="0"/>
                <a:lumOff val="0"/>
                <a:alphaOff val="0"/>
              </a:schemeClr>
            </a:effectRef>
            <a:fontRef idx="minor">
              <a:schemeClr val="lt1"/>
            </a:fontRef>
          </p:style>
          <p:txBody>
            <a:bodyPr spcFirstLastPara="0" vert="horz" wrap="square" lIns="285735" tIns="273211" rIns="285735" bIns="273211" numCol="1" spcCol="1270" anchor="ctr" anchorCtr="0">
              <a:noAutofit/>
            </a:bodyPr>
            <a:lstStyle/>
            <a:p>
              <a:pPr algn="ctr">
                <a:lnSpc>
                  <a:spcPct val="100000"/>
                </a:lnSpc>
              </a:pPr>
              <a:r>
                <a:rPr lang="en-US" sz="2400" dirty="0">
                  <a:latin typeface="Noto Sans" panose="020B0502040504020204" pitchFamily="34" charset="0"/>
                  <a:ea typeface="Noto Sans" panose="020B0502040504020204" pitchFamily="34" charset="0"/>
                  <a:cs typeface="Noto Sans" panose="020B0502040504020204" pitchFamily="34" charset="0"/>
                </a:rPr>
                <a:t>Access to capital</a:t>
              </a:r>
            </a:p>
          </p:txBody>
        </p:sp>
        <p:sp>
          <p:nvSpPr>
            <p:cNvPr id="9" name="Frihandsfigur: Form 11">
              <a:extLst>
                <a:ext uri="{FF2B5EF4-FFF2-40B4-BE49-F238E27FC236}">
                  <a16:creationId xmlns:a16="http://schemas.microsoft.com/office/drawing/2014/main" id="{B8E02A6A-FA6D-4E66-8CB4-9D6A5B0F405E}"/>
                </a:ext>
              </a:extLst>
            </p:cNvPr>
            <p:cNvSpPr/>
            <p:nvPr/>
          </p:nvSpPr>
          <p:spPr>
            <a:xfrm>
              <a:off x="5162905" y="3063804"/>
              <a:ext cx="1845056" cy="1583767"/>
            </a:xfrm>
            <a:custGeom>
              <a:avLst/>
              <a:gdLst>
                <a:gd name="connsiteX0" fmla="*/ 0 w 1845056"/>
                <a:gd name="connsiteY0" fmla="*/ 791884 h 1583767"/>
                <a:gd name="connsiteX1" fmla="*/ 395942 w 1845056"/>
                <a:gd name="connsiteY1" fmla="*/ 0 h 1583767"/>
                <a:gd name="connsiteX2" fmla="*/ 1449114 w 1845056"/>
                <a:gd name="connsiteY2" fmla="*/ 0 h 1583767"/>
                <a:gd name="connsiteX3" fmla="*/ 1845056 w 1845056"/>
                <a:gd name="connsiteY3" fmla="*/ 791884 h 1583767"/>
                <a:gd name="connsiteX4" fmla="*/ 1449114 w 1845056"/>
                <a:gd name="connsiteY4" fmla="*/ 1583767 h 1583767"/>
                <a:gd name="connsiteX5" fmla="*/ 395942 w 1845056"/>
                <a:gd name="connsiteY5" fmla="*/ 1583767 h 1583767"/>
                <a:gd name="connsiteX6" fmla="*/ 0 w 1845056"/>
                <a:gd name="connsiteY6" fmla="*/ 791884 h 158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5056" h="1583767">
                  <a:moveTo>
                    <a:pt x="0" y="791884"/>
                  </a:moveTo>
                  <a:lnTo>
                    <a:pt x="395942" y="0"/>
                  </a:lnTo>
                  <a:lnTo>
                    <a:pt x="1449114" y="0"/>
                  </a:lnTo>
                  <a:lnTo>
                    <a:pt x="1845056" y="791884"/>
                  </a:lnTo>
                  <a:lnTo>
                    <a:pt x="1449114" y="1583767"/>
                  </a:lnTo>
                  <a:lnTo>
                    <a:pt x="395942" y="1583767"/>
                  </a:lnTo>
                  <a:lnTo>
                    <a:pt x="0" y="791884"/>
                  </a:lnTo>
                  <a:close/>
                </a:path>
              </a:pathLst>
            </a:custGeom>
          </p:spPr>
          <p:style>
            <a:lnRef idx="2">
              <a:schemeClr val="accent1">
                <a:shade val="80000"/>
                <a:hueOff val="273010"/>
                <a:satOff val="-22726"/>
                <a:lumOff val="12836"/>
                <a:alphaOff val="0"/>
              </a:schemeClr>
            </a:lnRef>
            <a:fillRef idx="1">
              <a:schemeClr val="accent1">
                <a:shade val="80000"/>
                <a:hueOff val="273010"/>
                <a:satOff val="-22726"/>
                <a:lumOff val="12836"/>
                <a:alphaOff val="0"/>
              </a:schemeClr>
            </a:fillRef>
            <a:effectRef idx="0">
              <a:schemeClr val="accent1">
                <a:shade val="80000"/>
                <a:hueOff val="273010"/>
                <a:satOff val="-22726"/>
                <a:lumOff val="12836"/>
                <a:alphaOff val="0"/>
              </a:schemeClr>
            </a:effectRef>
            <a:fontRef idx="minor">
              <a:schemeClr val="lt1"/>
            </a:fontRef>
          </p:style>
          <p:txBody>
            <a:bodyPr spcFirstLastPara="0" vert="horz" wrap="square" lIns="285735" tIns="273211" rIns="285735" bIns="273211" numCol="1" spcCol="1270" anchor="ctr" anchorCtr="0">
              <a:noAutofit/>
            </a:bodyPr>
            <a:lstStyle/>
            <a:p>
              <a:pPr algn="ctr">
                <a:lnSpc>
                  <a:spcPct val="100000"/>
                </a:lnSpc>
              </a:pPr>
              <a:r>
                <a:rPr lang="de-DE" sz="2400" dirty="0">
                  <a:latin typeface="Noto Sans" panose="020B0502040504020204" pitchFamily="34" charset="0"/>
                  <a:ea typeface="Noto Sans" panose="020B0502040504020204" pitchFamily="34" charset="0"/>
                  <a:cs typeface="Noto Sans" panose="020B0502040504020204" pitchFamily="34" charset="0"/>
                </a:rPr>
                <a:t>Lack </a:t>
              </a:r>
              <a:r>
                <a:rPr lang="de-DE" sz="2400" dirty="0" err="1">
                  <a:latin typeface="Noto Sans" panose="020B0502040504020204" pitchFamily="34" charset="0"/>
                  <a:ea typeface="Noto Sans" panose="020B0502040504020204" pitchFamily="34" charset="0"/>
                  <a:cs typeface="Noto Sans" panose="020B0502040504020204" pitchFamily="34" charset="0"/>
                </a:rPr>
                <a:t>of</a:t>
              </a:r>
              <a:r>
                <a:rPr lang="de-DE" sz="2400" dirty="0">
                  <a:latin typeface="Noto Sans" panose="020B0502040504020204" pitchFamily="34" charset="0"/>
                  <a:ea typeface="Noto Sans" panose="020B0502040504020204" pitchFamily="34" charset="0"/>
                  <a:cs typeface="Noto Sans" panose="020B0502040504020204" pitchFamily="34" charset="0"/>
                </a:rPr>
                <a:t> </a:t>
              </a:r>
              <a:r>
                <a:rPr lang="de-DE" sz="2400" dirty="0" err="1">
                  <a:latin typeface="Noto Sans" panose="020B0502040504020204" pitchFamily="34" charset="0"/>
                  <a:ea typeface="Noto Sans" panose="020B0502040504020204" pitchFamily="34" charset="0"/>
                  <a:cs typeface="Noto Sans" panose="020B0502040504020204" pitchFamily="34" charset="0"/>
                </a:rPr>
                <a:t>knowledge</a:t>
              </a:r>
              <a:endParaRPr lang="de-DE" sz="2400" dirty="0">
                <a:latin typeface="Noto Sans" panose="020B0502040504020204" pitchFamily="34" charset="0"/>
                <a:ea typeface="Noto Sans" panose="020B0502040504020204" pitchFamily="34" charset="0"/>
                <a:cs typeface="Noto Sans" panose="020B0502040504020204" pitchFamily="34" charset="0"/>
              </a:endParaRPr>
            </a:p>
          </p:txBody>
        </p:sp>
        <p:sp>
          <p:nvSpPr>
            <p:cNvPr id="10" name="Frihandsfigur: Form 15">
              <a:extLst>
                <a:ext uri="{FF2B5EF4-FFF2-40B4-BE49-F238E27FC236}">
                  <a16:creationId xmlns:a16="http://schemas.microsoft.com/office/drawing/2014/main" id="{167CF081-AD15-4518-9B3B-A2540012A333}"/>
                </a:ext>
              </a:extLst>
            </p:cNvPr>
            <p:cNvSpPr/>
            <p:nvPr/>
          </p:nvSpPr>
          <p:spPr>
            <a:xfrm>
              <a:off x="3598265" y="2210426"/>
              <a:ext cx="1845056" cy="1583767"/>
            </a:xfrm>
            <a:custGeom>
              <a:avLst/>
              <a:gdLst>
                <a:gd name="connsiteX0" fmla="*/ 0 w 1845056"/>
                <a:gd name="connsiteY0" fmla="*/ 791884 h 1583767"/>
                <a:gd name="connsiteX1" fmla="*/ 395942 w 1845056"/>
                <a:gd name="connsiteY1" fmla="*/ 0 h 1583767"/>
                <a:gd name="connsiteX2" fmla="*/ 1449114 w 1845056"/>
                <a:gd name="connsiteY2" fmla="*/ 0 h 1583767"/>
                <a:gd name="connsiteX3" fmla="*/ 1845056 w 1845056"/>
                <a:gd name="connsiteY3" fmla="*/ 791884 h 1583767"/>
                <a:gd name="connsiteX4" fmla="*/ 1449114 w 1845056"/>
                <a:gd name="connsiteY4" fmla="*/ 1583767 h 1583767"/>
                <a:gd name="connsiteX5" fmla="*/ 395942 w 1845056"/>
                <a:gd name="connsiteY5" fmla="*/ 1583767 h 1583767"/>
                <a:gd name="connsiteX6" fmla="*/ 0 w 1845056"/>
                <a:gd name="connsiteY6" fmla="*/ 791884 h 158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5056" h="1583767">
                  <a:moveTo>
                    <a:pt x="0" y="791884"/>
                  </a:moveTo>
                  <a:lnTo>
                    <a:pt x="395942" y="0"/>
                  </a:lnTo>
                  <a:lnTo>
                    <a:pt x="1449114" y="0"/>
                  </a:lnTo>
                  <a:lnTo>
                    <a:pt x="1845056" y="791884"/>
                  </a:lnTo>
                  <a:lnTo>
                    <a:pt x="1449114" y="1583767"/>
                  </a:lnTo>
                  <a:lnTo>
                    <a:pt x="395942" y="1583767"/>
                  </a:lnTo>
                  <a:lnTo>
                    <a:pt x="0" y="791884"/>
                  </a:lnTo>
                  <a:close/>
                </a:path>
              </a:pathLst>
            </a:custGeom>
          </p:spPr>
          <p:style>
            <a:lnRef idx="2">
              <a:schemeClr val="accent1">
                <a:shade val="80000"/>
                <a:hueOff val="546019"/>
                <a:satOff val="-45453"/>
                <a:lumOff val="25672"/>
                <a:alphaOff val="0"/>
              </a:schemeClr>
            </a:lnRef>
            <a:fillRef idx="1">
              <a:schemeClr val="accent1">
                <a:shade val="80000"/>
                <a:hueOff val="546019"/>
                <a:satOff val="-45453"/>
                <a:lumOff val="25672"/>
                <a:alphaOff val="0"/>
              </a:schemeClr>
            </a:fillRef>
            <a:effectRef idx="0">
              <a:schemeClr val="accent1">
                <a:shade val="80000"/>
                <a:hueOff val="546019"/>
                <a:satOff val="-45453"/>
                <a:lumOff val="25672"/>
                <a:alphaOff val="0"/>
              </a:schemeClr>
            </a:effectRef>
            <a:fontRef idx="minor">
              <a:schemeClr val="lt1"/>
            </a:fontRef>
          </p:style>
          <p:txBody>
            <a:bodyPr spcFirstLastPara="0" vert="horz" wrap="square" lIns="285735" tIns="273211" rIns="285735" bIns="273211" numCol="1" spcCol="1270" anchor="ctr" anchorCtr="0">
              <a:noAutofit/>
            </a:bodyPr>
            <a:lstStyle/>
            <a:p>
              <a:pPr algn="ctr"/>
              <a:r>
                <a:rPr lang="de-DE" sz="2400" dirty="0">
                  <a:latin typeface="Noto Sans" panose="020B0502040504020204" pitchFamily="34" charset="0"/>
                  <a:ea typeface="Noto Sans" panose="020B0502040504020204" pitchFamily="34" charset="0"/>
                  <a:cs typeface="Noto Sans" panose="020B0502040504020204" pitchFamily="34" charset="0"/>
                </a:rPr>
                <a:t>High </a:t>
              </a:r>
              <a:r>
                <a:rPr lang="de-DE" sz="2400" dirty="0" err="1">
                  <a:latin typeface="Noto Sans" panose="020B0502040504020204" pitchFamily="34" charset="0"/>
                  <a:ea typeface="Noto Sans" panose="020B0502040504020204" pitchFamily="34" charset="0"/>
                  <a:cs typeface="Noto Sans" panose="020B0502040504020204" pitchFamily="34" charset="0"/>
                </a:rPr>
                <a:t>investment</a:t>
              </a:r>
              <a:r>
                <a:rPr lang="de-DE" sz="2400" dirty="0">
                  <a:latin typeface="Noto Sans" panose="020B0502040504020204" pitchFamily="34" charset="0"/>
                  <a:ea typeface="Noto Sans" panose="020B0502040504020204" pitchFamily="34" charset="0"/>
                  <a:cs typeface="Noto Sans" panose="020B0502040504020204" pitchFamily="34" charset="0"/>
                </a:rPr>
                <a:t> </a:t>
              </a:r>
              <a:r>
                <a:rPr lang="de-DE" sz="2400" dirty="0" err="1">
                  <a:latin typeface="Noto Sans" panose="020B0502040504020204" pitchFamily="34" charset="0"/>
                  <a:ea typeface="Noto Sans" panose="020B0502040504020204" pitchFamily="34" charset="0"/>
                  <a:cs typeface="Noto Sans" panose="020B0502040504020204" pitchFamily="34" charset="0"/>
                </a:rPr>
                <a:t>costs</a:t>
              </a:r>
              <a:endParaRPr lang="de-DE" sz="2400" dirty="0">
                <a:latin typeface="Noto Sans" panose="020B0502040504020204" pitchFamily="34" charset="0"/>
                <a:ea typeface="Noto Sans" panose="020B0502040504020204" pitchFamily="34" charset="0"/>
                <a:cs typeface="Noto Sans" panose="020B0502040504020204" pitchFamily="34" charset="0"/>
              </a:endParaRPr>
            </a:p>
          </p:txBody>
        </p:sp>
        <p:sp>
          <p:nvSpPr>
            <p:cNvPr id="11" name="Frihandsfigur: Form 19">
              <a:extLst>
                <a:ext uri="{FF2B5EF4-FFF2-40B4-BE49-F238E27FC236}">
                  <a16:creationId xmlns:a16="http://schemas.microsoft.com/office/drawing/2014/main" id="{DB0C98EE-7FED-405C-855A-C71FA678EFB3}"/>
                </a:ext>
              </a:extLst>
            </p:cNvPr>
            <p:cNvSpPr/>
            <p:nvPr/>
          </p:nvSpPr>
          <p:spPr>
            <a:xfrm>
              <a:off x="5173472" y="4790220"/>
              <a:ext cx="1845056" cy="1583767"/>
            </a:xfrm>
            <a:custGeom>
              <a:avLst/>
              <a:gdLst>
                <a:gd name="connsiteX0" fmla="*/ 0 w 1845056"/>
                <a:gd name="connsiteY0" fmla="*/ 791884 h 1583767"/>
                <a:gd name="connsiteX1" fmla="*/ 395942 w 1845056"/>
                <a:gd name="connsiteY1" fmla="*/ 0 h 1583767"/>
                <a:gd name="connsiteX2" fmla="*/ 1449114 w 1845056"/>
                <a:gd name="connsiteY2" fmla="*/ 0 h 1583767"/>
                <a:gd name="connsiteX3" fmla="*/ 1845056 w 1845056"/>
                <a:gd name="connsiteY3" fmla="*/ 791884 h 1583767"/>
                <a:gd name="connsiteX4" fmla="*/ 1449114 w 1845056"/>
                <a:gd name="connsiteY4" fmla="*/ 1583767 h 1583767"/>
                <a:gd name="connsiteX5" fmla="*/ 395942 w 1845056"/>
                <a:gd name="connsiteY5" fmla="*/ 1583767 h 1583767"/>
                <a:gd name="connsiteX6" fmla="*/ 0 w 1845056"/>
                <a:gd name="connsiteY6" fmla="*/ 791884 h 158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5056" h="1583767">
                  <a:moveTo>
                    <a:pt x="0" y="791884"/>
                  </a:moveTo>
                  <a:lnTo>
                    <a:pt x="395942" y="0"/>
                  </a:lnTo>
                  <a:lnTo>
                    <a:pt x="1449114" y="0"/>
                  </a:lnTo>
                  <a:lnTo>
                    <a:pt x="1845056" y="791884"/>
                  </a:lnTo>
                  <a:lnTo>
                    <a:pt x="1449114" y="1583767"/>
                  </a:lnTo>
                  <a:lnTo>
                    <a:pt x="395942" y="1583767"/>
                  </a:lnTo>
                  <a:lnTo>
                    <a:pt x="0" y="791884"/>
                  </a:lnTo>
                  <a:close/>
                </a:path>
              </a:pathLst>
            </a:custGeom>
          </p:spPr>
          <p:style>
            <a:lnRef idx="2">
              <a:schemeClr val="accent1">
                <a:shade val="80000"/>
                <a:hueOff val="819029"/>
                <a:satOff val="-68179"/>
                <a:lumOff val="38508"/>
                <a:alphaOff val="0"/>
              </a:schemeClr>
            </a:lnRef>
            <a:fillRef idx="1">
              <a:schemeClr val="accent1">
                <a:shade val="80000"/>
                <a:hueOff val="819029"/>
                <a:satOff val="-68179"/>
                <a:lumOff val="38508"/>
                <a:alphaOff val="0"/>
              </a:schemeClr>
            </a:fillRef>
            <a:effectRef idx="0">
              <a:schemeClr val="accent1">
                <a:shade val="80000"/>
                <a:hueOff val="819029"/>
                <a:satOff val="-68179"/>
                <a:lumOff val="38508"/>
                <a:alphaOff val="0"/>
              </a:schemeClr>
            </a:effectRef>
            <a:fontRef idx="minor">
              <a:schemeClr val="lt1"/>
            </a:fontRef>
          </p:style>
          <p:txBody>
            <a:bodyPr spcFirstLastPara="0" vert="horz" wrap="square" lIns="285735" tIns="273211" rIns="285735" bIns="273211" numCol="1" spcCol="1270" anchor="ctr" anchorCtr="0">
              <a:noAutofit/>
            </a:bodyPr>
            <a:lstStyle/>
            <a:p>
              <a:pPr algn="ctr">
                <a:lnSpc>
                  <a:spcPct val="100000"/>
                </a:lnSpc>
              </a:pPr>
              <a:r>
                <a:rPr lang="en-US" sz="2400" dirty="0">
                  <a:latin typeface="Noto Sans" panose="020B0502040504020204" pitchFamily="34" charset="0"/>
                  <a:ea typeface="Noto Sans" panose="020B0502040504020204" pitchFamily="34" charset="0"/>
                  <a:cs typeface="Noto Sans" panose="020B0502040504020204" pitchFamily="34" charset="0"/>
                </a:rPr>
                <a:t>Lack of time</a:t>
              </a:r>
            </a:p>
          </p:txBody>
        </p:sp>
      </p:grpSp>
      <p:sp>
        <p:nvSpPr>
          <p:cNvPr id="12" name="Platshållare för text 3">
            <a:extLst>
              <a:ext uri="{FF2B5EF4-FFF2-40B4-BE49-F238E27FC236}">
                <a16:creationId xmlns:a16="http://schemas.microsoft.com/office/drawing/2014/main" id="{F24BCBF5-8114-4DB9-B35E-E4D8547BB38D}"/>
              </a:ext>
            </a:extLst>
          </p:cNvPr>
          <p:cNvSpPr txBox="1">
            <a:spLocks/>
          </p:cNvSpPr>
          <p:nvPr/>
        </p:nvSpPr>
        <p:spPr>
          <a:xfrm>
            <a:off x="5738327" y="1955341"/>
            <a:ext cx="5615473" cy="4221621"/>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b="1" dirty="0"/>
              <a:t>But also</a:t>
            </a:r>
          </a:p>
          <a:p>
            <a:pPr marL="285750" indent="-285750">
              <a:lnSpc>
                <a:spcPct val="100000"/>
              </a:lnSpc>
              <a:buFont typeface="Arial" panose="020B0604020202020204" pitchFamily="34" charset="0"/>
              <a:buChar char="•"/>
            </a:pPr>
            <a:r>
              <a:rPr lang="en-US" sz="2400" dirty="0"/>
              <a:t>lack of (or imperfect) information on cost-efficient Energy Efficiency interventions</a:t>
            </a:r>
          </a:p>
          <a:p>
            <a:pPr marL="285750" indent="-285750">
              <a:lnSpc>
                <a:spcPct val="100000"/>
              </a:lnSpc>
              <a:buFont typeface="Arial" panose="020B0604020202020204" pitchFamily="34" charset="0"/>
              <a:buChar char="•"/>
            </a:pPr>
            <a:r>
              <a:rPr lang="en-US" sz="2400" dirty="0"/>
              <a:t>attractiveness, understandability and relevance of information</a:t>
            </a:r>
          </a:p>
          <a:p>
            <a:pPr marL="285750" indent="-285750">
              <a:lnSpc>
                <a:spcPct val="100000"/>
              </a:lnSpc>
              <a:buFont typeface="Arial" panose="020B0604020202020204" pitchFamily="34" charset="0"/>
              <a:buChar char="•"/>
            </a:pPr>
            <a:r>
              <a:rPr lang="en-US" sz="2400" b="1" dirty="0"/>
              <a:t>other priorities for capital investments</a:t>
            </a:r>
          </a:p>
          <a:p>
            <a:pPr marL="285750" indent="-285750">
              <a:lnSpc>
                <a:spcPct val="100000"/>
              </a:lnSpc>
              <a:buFont typeface="Arial" panose="020B0604020202020204" pitchFamily="34" charset="0"/>
              <a:buChar char="•"/>
            </a:pPr>
            <a:r>
              <a:rPr lang="en-US" sz="2400" dirty="0"/>
              <a:t>technical risk, such as risk of production disruption</a:t>
            </a:r>
          </a:p>
          <a:p>
            <a:endParaRPr lang="en-GB" dirty="0"/>
          </a:p>
        </p:txBody>
      </p:sp>
      <p:sp>
        <p:nvSpPr>
          <p:cNvPr id="13" name="Rectangle 12">
            <a:extLst>
              <a:ext uri="{FF2B5EF4-FFF2-40B4-BE49-F238E27FC236}">
                <a16:creationId xmlns:a16="http://schemas.microsoft.com/office/drawing/2014/main" id="{1AB1B7DF-C068-4923-ABA0-0455067F0044}"/>
              </a:ext>
            </a:extLst>
          </p:cNvPr>
          <p:cNvSpPr/>
          <p:nvPr/>
        </p:nvSpPr>
        <p:spPr>
          <a:xfrm>
            <a:off x="11365832"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897909405"/>
      </p:ext>
    </p:extLst>
  </p:cSld>
  <p:clrMapOvr>
    <a:masterClrMapping/>
  </p:clrMapOvr>
</p:sld>
</file>

<file path=ppt/theme/theme1.xml><?xml version="1.0" encoding="utf-8"?>
<a:theme xmlns:a="http://schemas.openxmlformats.org/drawingml/2006/main" name="Office Theme">
  <a:themeElements>
    <a:clrScheme name="Gear@SME">
      <a:dk1>
        <a:srgbClr val="000000"/>
      </a:dk1>
      <a:lt1>
        <a:srgbClr val="FFFFFF"/>
      </a:lt1>
      <a:dk2>
        <a:srgbClr val="D8D8D8"/>
      </a:dk2>
      <a:lt2>
        <a:srgbClr val="FFFFFF"/>
      </a:lt2>
      <a:accent1>
        <a:srgbClr val="034EA2"/>
      </a:accent1>
      <a:accent2>
        <a:srgbClr val="8DC63F"/>
      </a:accent2>
      <a:accent3>
        <a:srgbClr val="FFF200"/>
      </a:accent3>
      <a:accent4>
        <a:srgbClr val="D8D8D8"/>
      </a:accent4>
      <a:accent5>
        <a:srgbClr val="B0A6FC"/>
      </a:accent5>
      <a:accent6>
        <a:srgbClr val="000000"/>
      </a:accent6>
      <a:hlink>
        <a:srgbClr val="034EA2"/>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_Gear at SME.pptx" id="{2466CD2E-B096-4247-B2C9-C9529DD77C41}" vid="{8F670339-F07E-49FD-9FED-80AD3D761FB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Team Document" ma:contentTypeID="0x010100A35317DCC28344A7B82488658A034A5C0100BB56C1FCB425E542A9558D1DA173B4CA" ma:contentTypeVersion="13" ma:contentTypeDescription=" " ma:contentTypeScope="" ma:versionID="6fe8e71d951c552dbebac3f3b55a111b">
  <xsd:schema xmlns:xsd="http://www.w3.org/2001/XMLSchema" xmlns:xs="http://www.w3.org/2001/XMLSchema" xmlns:p="http://schemas.microsoft.com/office/2006/metadata/properties" xmlns:ns2="20fcec41-f85f-4e4a-baed-46c3f55a210f" xmlns:ns3="2f6a910d-138e-42c1-8e8a-320c1b7cf3f7" xmlns:ns5="3e7e99e2-84f1-4bc6-ad05-842ea90814d1" targetNamespace="http://schemas.microsoft.com/office/2006/metadata/properties" ma:root="true" ma:fieldsID="ffc7ce3919f0c4a22686ef0e73f4e697" ns2:_="" ns3:_="" ns5:_="">
    <xsd:import namespace="20fcec41-f85f-4e4a-baed-46c3f55a210f"/>
    <xsd:import namespace="2f6a910d-138e-42c1-8e8a-320c1b7cf3f7"/>
    <xsd:import namespace="3e7e99e2-84f1-4bc6-ad05-842ea90814d1"/>
    <xsd:element name="properties">
      <xsd:complexType>
        <xsd:sequence>
          <xsd:element name="documentManagement">
            <xsd:complexType>
              <xsd:all>
                <xsd:element ref="ns2:_dlc_DocId" minOccurs="0"/>
                <xsd:element ref="ns2:_dlc_DocIdUrl" minOccurs="0"/>
                <xsd:element ref="ns2:_dlc_DocIdPersistId" minOccurs="0"/>
                <xsd:element ref="ns3:TNOC_ClusterName" minOccurs="0"/>
                <xsd:element ref="ns3:TNOC_ClusterId" minOccurs="0"/>
                <xsd:element ref="ns2:h15fbb78f4cb41d290e72f301ea2865f" minOccurs="0"/>
                <xsd:element ref="ns2:TaxCatchAll" minOccurs="0"/>
                <xsd:element ref="ns2:TaxCatchAllLabel" minOccurs="0"/>
                <xsd:element ref="ns2:n2a7a23bcc2241cb9261f9a914c7c1bb" minOccurs="0"/>
                <xsd:element ref="ns2:lca20d149a844688b6abf34073d5c21d" minOccurs="0"/>
                <xsd:element ref="ns2:cf581d8792c646118aad2c2c4ecdfa8c" minOccurs="0"/>
                <xsd:element ref="ns2:bac4ab11065f4f6c809c820c57e320e5" minOccurs="0"/>
                <xsd:element ref="ns5:MediaServiceMetadata" minOccurs="0"/>
                <xsd:element ref="ns5:MediaServiceFastMetadata" minOccurs="0"/>
                <xsd:element ref="ns2:SharedWithUsers" minOccurs="0"/>
                <xsd:element ref="ns2:SharedWithDetails" minOccurs="0"/>
                <xsd:element ref="ns5:MediaServiceAutoTags" minOccurs="0"/>
                <xsd:element ref="ns5:MediaServiceOCR" minOccurs="0"/>
                <xsd:element ref="ns5:MediaServiceGenerationTime" minOccurs="0"/>
                <xsd:element ref="ns5:MediaServiceEventHashCode" minOccurs="0"/>
                <xsd:element ref="ns5:MediaServiceAutoKeyPoints" minOccurs="0"/>
                <xsd:element ref="ns5:MediaServiceKeyPoints" minOccurs="0"/>
                <xsd:element ref="ns5:MediaServiceDateTaken" minOccurs="0"/>
                <xsd:element ref="ns5: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0fcec41-f85f-4e4a-baed-46c3f55a210f"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h15fbb78f4cb41d290e72f301ea2865f" ma:index="13" nillable="true" ma:taxonomy="true" ma:internalName="h15fbb78f4cb41d290e72f301ea2865f" ma:taxonomyFieldName="TNOC_ClusterType" ma:displayName="Cluster type" ma:default="1;#Project|fa11c4c9-105f-402c-bb40-9a56b4989397" ma:fieldId="{115fbb78-f4cb-41d2-90e7-2f301ea2865f}" ma:sspId="7378aa68-586f-4892-bb77-0985b40f41a6" ma:termSetId="e7feef8e-5ede-44cd-b7d5-7ed7dacef0b4" ma:anchorId="00000000-0000-0000-0000-000000000000" ma:open="false" ma:isKeyword="false">
      <xsd:complexType>
        <xsd:sequence>
          <xsd:element ref="pc:Terms" minOccurs="0" maxOccurs="1"/>
        </xsd:sequence>
      </xsd:complexType>
    </xsd:element>
    <xsd:element name="TaxCatchAll" ma:index="14" nillable="true" ma:displayName="Taxonomy Catch All Column" ma:hidden="true" ma:list="{a60bc039-3056-4f5a-b7d5-24b3fbca7ea4}" ma:internalName="TaxCatchAll" ma:showField="CatchAllData" ma:web="20fcec41-f85f-4e4a-baed-46c3f55a210f">
      <xsd:complexType>
        <xsd:complexContent>
          <xsd:extension base="dms:MultiChoiceLookup">
            <xsd:sequence>
              <xsd:element name="Value" type="dms:Lookup" maxOccurs="unbounded" minOccurs="0" nillable="true"/>
            </xsd:sequence>
          </xsd:extension>
        </xsd:complexContent>
      </xsd:complexType>
    </xsd:element>
    <xsd:element name="TaxCatchAllLabel" ma:index="15" nillable="true" ma:displayName="Taxonomy Catch All Column1" ma:hidden="true" ma:list="{a60bc039-3056-4f5a-b7d5-24b3fbca7ea4}" ma:internalName="TaxCatchAllLabel" ma:readOnly="true" ma:showField="CatchAllDataLabel" ma:web="20fcec41-f85f-4e4a-baed-46c3f55a210f">
      <xsd:complexType>
        <xsd:complexContent>
          <xsd:extension base="dms:MultiChoiceLookup">
            <xsd:sequence>
              <xsd:element name="Value" type="dms:Lookup" maxOccurs="unbounded" minOccurs="0" nillable="true"/>
            </xsd:sequence>
          </xsd:extension>
        </xsd:complexContent>
      </xsd:complexType>
    </xsd:element>
    <xsd:element name="n2a7a23bcc2241cb9261f9a914c7c1bb" ma:index="17" nillable="true" ma:taxonomy="true" ma:internalName="n2a7a23bcc2241cb9261f9a914c7c1bb" ma:taxonomyFieldName="TNOC_DocumentClassification" ma:displayName="Document classification" ma:default="5;#TNO Internal|1a23c89f-ef54-4907-86fd-8242403ff722" ma:fieldId="{72a7a23b-cc22-41cb-9261-f9a914c7c1bb}" ma:sspId="7378aa68-586f-4892-bb77-0985b40f41a6" ma:termSetId="ff8f31fd-7572-41dc-9fe4-bd4c6d280f39" ma:anchorId="00000000-0000-0000-0000-000000000000" ma:open="false" ma:isKeyword="false">
      <xsd:complexType>
        <xsd:sequence>
          <xsd:element ref="pc:Terms" minOccurs="0" maxOccurs="1"/>
        </xsd:sequence>
      </xsd:complexType>
    </xsd:element>
    <xsd:element name="lca20d149a844688b6abf34073d5c21d" ma:index="19" nillable="true" ma:taxonomy="true" ma:internalName="lca20d149a844688b6abf34073d5c21d" ma:taxonomyFieldName="TNOC_DocumentType" ma:displayName="Document type" ma:fieldId="{5ca20d14-9a84-4688-b6ab-f34073d5c21d}" ma:sspId="7378aa68-586f-4892-bb77-0985b40f41a6" ma:termSetId="e8a13a9e-c4f3-4184-b8d9-8210abad4948" ma:anchorId="00000000-0000-0000-0000-000000000000" ma:open="false" ma:isKeyword="false">
      <xsd:complexType>
        <xsd:sequence>
          <xsd:element ref="pc:Terms" minOccurs="0" maxOccurs="1"/>
        </xsd:sequence>
      </xsd:complexType>
    </xsd:element>
    <xsd:element name="cf581d8792c646118aad2c2c4ecdfa8c" ma:index="22" nillable="true" ma:taxonomy="true" ma:internalName="cf581d8792c646118aad2c2c4ecdfa8c" ma:taxonomyFieldName="TNOC_DocumentSetType" ma:displayName="Document set type" ma:readOnly="false" ma:fieldId="{cf581d87-92c6-4611-8aad-2c2c4ecdfa8c}" ma:sspId="7378aa68-586f-4892-bb77-0985b40f41a6" ma:termSetId="a8d4306b-62bf-468f-9587-ff078c864327" ma:anchorId="00000000-0000-0000-0000-000000000000" ma:open="false" ma:isKeyword="false">
      <xsd:complexType>
        <xsd:sequence>
          <xsd:element ref="pc:Terms" minOccurs="0" maxOccurs="1"/>
        </xsd:sequence>
      </xsd:complexType>
    </xsd:element>
    <xsd:element name="bac4ab11065f4f6c809c820c57e320e5" ma:index="24" nillable="true" ma:taxonomy="true" ma:internalName="bac4ab11065f4f6c809c820c57e320e5" ma:taxonomyFieldName="TNOC_DocumentCategory" ma:displayName="Document category" ma:fieldId="{bac4ab11-065f-4f6c-809c-820c57e320e5}" ma:sspId="7378aa68-586f-4892-bb77-0985b40f41a6" ma:termSetId="94d42b6a-4155-4fa6-95e9-087bc306ceb3" ma:anchorId="00000000-0000-0000-0000-000000000000" ma:open="false" ma:isKeyword="false">
      <xsd:complexType>
        <xsd:sequence>
          <xsd:element ref="pc:Terms" minOccurs="0" maxOccurs="1"/>
        </xsd:sequence>
      </xsd:complexType>
    </xsd:element>
    <xsd:element name="SharedWithUsers" ma:index="2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f6a910d-138e-42c1-8e8a-320c1b7cf3f7" elementFormDefault="qualified">
    <xsd:import namespace="http://schemas.microsoft.com/office/2006/documentManagement/types"/>
    <xsd:import namespace="http://schemas.microsoft.com/office/infopath/2007/PartnerControls"/>
    <xsd:element name="TNOC_ClusterName" ma:index="11" nillable="true" ma:displayName="Cluster name" ma:default="H2020 - EE8 SME Capacity Building" ma:internalName="TNOC_ClusterName">
      <xsd:simpleType>
        <xsd:restriction base="dms:Text">
          <xsd:maxLength value="255"/>
        </xsd:restriction>
      </xsd:simpleType>
    </xsd:element>
    <xsd:element name="TNOC_ClusterId" ma:index="12" nillable="true" ma:displayName="Cluster ID" ma:default="060.39963" ma:internalName="TNOC_ClusterId">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e7e99e2-84f1-4bc6-ad05-842ea90814d1" elementFormDefault="qualified">
    <xsd:import namespace="http://schemas.microsoft.com/office/2006/documentManagement/types"/>
    <xsd:import namespace="http://schemas.microsoft.com/office/infopath/2007/PartnerControls"/>
    <xsd:element name="MediaServiceMetadata" ma:index="26" nillable="true" ma:displayName="MediaServiceMetadata" ma:hidden="true" ma:internalName="MediaServiceMetadata" ma:readOnly="true">
      <xsd:simpleType>
        <xsd:restriction base="dms:Note"/>
      </xsd:simpleType>
    </xsd:element>
    <xsd:element name="MediaServiceFastMetadata" ma:index="27" nillable="true" ma:displayName="MediaServiceFastMetadata" ma:hidden="true" ma:internalName="MediaServiceFastMetadata" ma:readOnly="true">
      <xsd:simpleType>
        <xsd:restriction base="dms:Note"/>
      </xsd:simpleType>
    </xsd:element>
    <xsd:element name="MediaServiceAutoTags" ma:index="30" nillable="true" ma:displayName="Tags" ma:internalName="MediaServiceAutoTags" ma:readOnly="true">
      <xsd:simpleType>
        <xsd:restriction base="dms:Text"/>
      </xsd:simpleType>
    </xsd:element>
    <xsd:element name="MediaServiceOCR" ma:index="31" nillable="true" ma:displayName="Extracted Text" ma:internalName="MediaServiceOCR" ma:readOnly="true">
      <xsd:simpleType>
        <xsd:restriction base="dms:Note">
          <xsd:maxLength value="255"/>
        </xsd:restriction>
      </xsd:simpleType>
    </xsd:element>
    <xsd:element name="MediaServiceGenerationTime" ma:index="32" nillable="true" ma:displayName="MediaServiceGenerationTime" ma:hidden="true" ma:internalName="MediaServiceGenerationTime" ma:readOnly="true">
      <xsd:simpleType>
        <xsd:restriction base="dms:Text"/>
      </xsd:simpleType>
    </xsd:element>
    <xsd:element name="MediaServiceEventHashCode" ma:index="33" nillable="true" ma:displayName="MediaServiceEventHashCode" ma:hidden="true" ma:internalName="MediaServiceEventHashCode" ma:readOnly="true">
      <xsd:simpleType>
        <xsd:restriction base="dms:Text"/>
      </xsd:simpleType>
    </xsd:element>
    <xsd:element name="MediaServiceAutoKeyPoints" ma:index="34" nillable="true" ma:displayName="MediaServiceAutoKeyPoints" ma:hidden="true" ma:internalName="MediaServiceAutoKeyPoints" ma:readOnly="true">
      <xsd:simpleType>
        <xsd:restriction base="dms:Note"/>
      </xsd:simpleType>
    </xsd:element>
    <xsd:element name="MediaServiceKeyPoints" ma:index="35" nillable="true" ma:displayName="KeyPoints" ma:internalName="MediaServiceKeyPoints" ma:readOnly="true">
      <xsd:simpleType>
        <xsd:restriction base="dms:Note">
          <xsd:maxLength value="255"/>
        </xsd:restriction>
      </xsd:simpleType>
    </xsd:element>
    <xsd:element name="MediaServiceDateTaken" ma:index="36" nillable="true" ma:displayName="MediaServiceDateTaken" ma:hidden="true" ma:internalName="MediaServiceDateTaken" ma:readOnly="true">
      <xsd:simpleType>
        <xsd:restriction base="dms:Text"/>
      </xsd:simpleType>
    </xsd:element>
    <xsd:element name="MediaServiceLocation" ma:index="3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21" ma:displayName="Author"/>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TNOC_ClusterName xmlns="2f6a910d-138e-42c1-8e8a-320c1b7cf3f7">H2020 Gear @ SME</TNOC_ClusterName>
    <TNOC_ClusterId xmlns="2f6a910d-138e-42c1-8e8a-320c1b7cf3f7">060.39963</TNOC_ClusterId>
    <cf581d8792c646118aad2c2c4ecdfa8c xmlns="20fcec41-f85f-4e4a-baed-46c3f55a210f">
      <Terms xmlns="http://schemas.microsoft.com/office/infopath/2007/PartnerControls"/>
    </cf581d8792c646118aad2c2c4ecdfa8c>
    <TaxCatchAll xmlns="20fcec41-f85f-4e4a-baed-46c3f55a210f">
      <Value>5</Value>
      <Value>1</Value>
    </TaxCatchAll>
    <lca20d149a844688b6abf34073d5c21d xmlns="20fcec41-f85f-4e4a-baed-46c3f55a210f">
      <Terms xmlns="http://schemas.microsoft.com/office/infopath/2007/PartnerControls"/>
    </lca20d149a844688b6abf34073d5c21d>
    <bac4ab11065f4f6c809c820c57e320e5 xmlns="20fcec41-f85f-4e4a-baed-46c3f55a210f">
      <Terms xmlns="http://schemas.microsoft.com/office/infopath/2007/PartnerControls"/>
    </bac4ab11065f4f6c809c820c57e320e5>
    <h15fbb78f4cb41d290e72f301ea2865f xmlns="20fcec41-f85f-4e4a-baed-46c3f55a210f">
      <Terms xmlns="http://schemas.microsoft.com/office/infopath/2007/PartnerControls">
        <TermInfo xmlns="http://schemas.microsoft.com/office/infopath/2007/PartnerControls">
          <TermName xmlns="http://schemas.microsoft.com/office/infopath/2007/PartnerControls">Project</TermName>
          <TermId xmlns="http://schemas.microsoft.com/office/infopath/2007/PartnerControls">fa11c4c9-105f-402c-bb40-9a56b4989397</TermId>
        </TermInfo>
      </Terms>
    </h15fbb78f4cb41d290e72f301ea2865f>
    <n2a7a23bcc2241cb9261f9a914c7c1bb xmlns="20fcec41-f85f-4e4a-baed-46c3f55a210f">
      <Terms xmlns="http://schemas.microsoft.com/office/infopath/2007/PartnerControls">
        <TermInfo xmlns="http://schemas.microsoft.com/office/infopath/2007/PartnerControls">
          <TermName xmlns="http://schemas.microsoft.com/office/infopath/2007/PartnerControls">TNO Internal</TermName>
          <TermId xmlns="http://schemas.microsoft.com/office/infopath/2007/PartnerControls">1a23c89f-ef54-4907-86fd-8242403ff722</TermId>
        </TermInfo>
      </Terms>
    </n2a7a23bcc2241cb9261f9a914c7c1bb>
    <_dlc_DocId xmlns="20fcec41-f85f-4e4a-baed-46c3f55a210f">YTR3EE4ESRNX-1564339760-6063</_dlc_DocId>
    <_dlc_DocIdUrl xmlns="20fcec41-f85f-4e4a-baed-46c3f55a210f">
      <Url>https://365tno.sharepoint.com/teams/P060.39963/_layouts/15/DocIdRedir.aspx?ID=YTR3EE4ESRNX-1564339760-6063</Url>
      <Description>YTR3EE4ESRNX-1564339760-6063</Description>
    </_dlc_DocIdUrl>
  </documentManagement>
</p:properties>
</file>

<file path=customXml/itemProps1.xml><?xml version="1.0" encoding="utf-8"?>
<ds:datastoreItem xmlns:ds="http://schemas.openxmlformats.org/officeDocument/2006/customXml" ds:itemID="{9972950F-0FBB-47F5-996D-AFD970783347}">
  <ds:schemaRefs>
    <ds:schemaRef ds:uri="http://schemas.microsoft.com/sharepoint/events"/>
  </ds:schemaRefs>
</ds:datastoreItem>
</file>

<file path=customXml/itemProps2.xml><?xml version="1.0" encoding="utf-8"?>
<ds:datastoreItem xmlns:ds="http://schemas.openxmlformats.org/officeDocument/2006/customXml" ds:itemID="{B9D95D76-8EDD-4290-AFDE-D9C14475E70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0fcec41-f85f-4e4a-baed-46c3f55a210f"/>
    <ds:schemaRef ds:uri="2f6a910d-138e-42c1-8e8a-320c1b7cf3f7"/>
    <ds:schemaRef ds:uri="3e7e99e2-84f1-4bc6-ad05-842ea90814d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BA128C0-F278-4270-86AA-D1ABE94389B2}">
  <ds:schemaRefs>
    <ds:schemaRef ds:uri="http://schemas.microsoft.com/sharepoint/v3/contenttype/forms"/>
  </ds:schemaRefs>
</ds:datastoreItem>
</file>

<file path=customXml/itemProps4.xml><?xml version="1.0" encoding="utf-8"?>
<ds:datastoreItem xmlns:ds="http://schemas.openxmlformats.org/officeDocument/2006/customXml" ds:itemID="{E286BB7B-4107-4FAB-8B86-D28BAF800D50}">
  <ds:schemaRefs>
    <ds:schemaRef ds:uri="http://schemas.microsoft.com/office/2006/documentManagement/types"/>
    <ds:schemaRef ds:uri="3e7e99e2-84f1-4bc6-ad05-842ea90814d1"/>
    <ds:schemaRef ds:uri="http://purl.org/dc/dcmitype/"/>
    <ds:schemaRef ds:uri="http://schemas.microsoft.com/office/2006/metadata/properties"/>
    <ds:schemaRef ds:uri="http://purl.org/dc/terms/"/>
    <ds:schemaRef ds:uri="http://www.w3.org/XML/1998/namespace"/>
    <ds:schemaRef ds:uri="http://purl.org/dc/elements/1.1/"/>
    <ds:schemaRef ds:uri="http://schemas.openxmlformats.org/package/2006/metadata/core-properties"/>
    <ds:schemaRef ds:uri="2f6a910d-138e-42c1-8e8a-320c1b7cf3f7"/>
    <ds:schemaRef ds:uri="http://schemas.microsoft.com/office/infopath/2007/PartnerControls"/>
    <ds:schemaRef ds:uri="20fcec41-f85f-4e4a-baed-46c3f55a210f"/>
  </ds:schemaRefs>
</ds:datastoreItem>
</file>

<file path=docProps/app.xml><?xml version="1.0" encoding="utf-8"?>
<Properties xmlns="http://schemas.openxmlformats.org/officeDocument/2006/extended-properties" xmlns:vt="http://schemas.openxmlformats.org/officeDocument/2006/docPropsVTypes">
  <Template>Presentation_Gear at SME</Template>
  <TotalTime>536</TotalTime>
  <Words>7346</Words>
  <Application>Microsoft Office PowerPoint</Application>
  <PresentationFormat>Widescreen</PresentationFormat>
  <Paragraphs>728</Paragraphs>
  <Slides>38</Slides>
  <Notes>37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38</vt:i4>
      </vt:variant>
    </vt:vector>
  </HeadingPairs>
  <TitlesOfParts>
    <vt:vector size="47" baseType="lpstr">
      <vt:lpstr>Arial</vt:lpstr>
      <vt:lpstr>Arial Narrow</vt:lpstr>
      <vt:lpstr>AvenirNext-DemiBold</vt:lpstr>
      <vt:lpstr>AvenirNext-Regular</vt:lpstr>
      <vt:lpstr>Calibri</vt:lpstr>
      <vt:lpstr>Calibri Light</vt:lpstr>
      <vt:lpstr>Noto Sans</vt:lpstr>
      <vt:lpstr>Wingdings</vt:lpstr>
      <vt:lpstr>Office Theme</vt:lpstr>
      <vt:lpstr>Note for the trainer (1/2)</vt:lpstr>
      <vt:lpstr>Note for the trainer (2/2)</vt:lpstr>
      <vt:lpstr>Note for the trainer – glossary of terms</vt:lpstr>
      <vt:lpstr>Multiple Benefits   Unit I Multiple Benefits: Introduction</vt:lpstr>
      <vt:lpstr>Who are we?</vt:lpstr>
      <vt:lpstr>Content</vt:lpstr>
      <vt:lpstr>Goals of unit I</vt:lpstr>
      <vt:lpstr>Defining Multiple Benefits</vt:lpstr>
      <vt:lpstr>Main barriers to Energy Efficiency (for SMEs)</vt:lpstr>
      <vt:lpstr>The advantages of Energy Efficiency</vt:lpstr>
      <vt:lpstr>The advantages of Energy Efficiency</vt:lpstr>
      <vt:lpstr>Roles of the different actors</vt:lpstr>
      <vt:lpstr>Introduction video</vt:lpstr>
      <vt:lpstr>Example of Multiple Benefits</vt:lpstr>
      <vt:lpstr>Do you consider Non-Energy Benefits (NEB)  in Energy Efficiency investments? (Swiss study, N=279) </vt:lpstr>
      <vt:lpstr>Internal competition for capital in the company</vt:lpstr>
      <vt:lpstr>How can the importance of investments in Energy Efficiency measures be raised so that they are successful compared to other priority investments?</vt:lpstr>
      <vt:lpstr>Can you give some examples of Multiple Benefits at company level?</vt:lpstr>
      <vt:lpstr>Can you give some examples of Multiple Benefits at company level?</vt:lpstr>
      <vt:lpstr>PowerPoint Presentation</vt:lpstr>
      <vt:lpstr>PowerPoint Presentation</vt:lpstr>
      <vt:lpstr>PowerPoint Presentation</vt:lpstr>
      <vt:lpstr>PowerPoint Presentation</vt:lpstr>
      <vt:lpstr>PowerPoint Presentation</vt:lpstr>
      <vt:lpstr>PowerPoint Presentation</vt:lpstr>
      <vt:lpstr>What kind of Non-Energy Benefits (NEB)  are considered most frequently?  </vt:lpstr>
      <vt:lpstr>What kind of non-energy benefit (NEB) do you  consider most often? (N=236)  </vt:lpstr>
      <vt:lpstr>NEB contributions to the investment process</vt:lpstr>
      <vt:lpstr>NEBs contributions to the investment process</vt:lpstr>
      <vt:lpstr>Example</vt:lpstr>
      <vt:lpstr>Furniture maker improves reputation and reduces costs by upgrading to solar thermal</vt:lpstr>
      <vt:lpstr>Furniture maker improves reputation and reduces costs by upgrading to solar thermal</vt:lpstr>
      <vt:lpstr>Take-aways</vt:lpstr>
      <vt:lpstr>Next training</vt:lpstr>
      <vt:lpstr>Questions &amp; Feedback</vt:lpstr>
      <vt:lpstr>PowerPoint Presentation</vt:lpstr>
      <vt:lpstr>Multiple Benefits of Energy Efficiency</vt:lpstr>
      <vt:lpstr>DEESME – National schemes for Energy Efficiency  in SMEs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Brüning-Pfeiffer, Anna</dc:creator>
  <cp:lastModifiedBy>Cox, E.P. (Evie)</cp:lastModifiedBy>
  <cp:revision>77</cp:revision>
  <dcterms:created xsi:type="dcterms:W3CDTF">2020-12-02T13:23:48Z</dcterms:created>
  <dcterms:modified xsi:type="dcterms:W3CDTF">2022-05-24T15:00:27Z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0x010100A35317DCC28344A7B82488658A034A5C0100BB56C1FCB425E542A9558D1DA173B4CA</vt:lpwstr>
  </property>
  <property fmtid="{D5CDD505-2E9C-101B-9397-08002B2CF9AE}" pid="3" name="TNOC_DocumentClassification">
    <vt:lpwstr>5;#TNO Internal|1a23c89f-ef54-4907-86fd-8242403ff722</vt:lpwstr>
  </property>
  <property fmtid="{D5CDD505-2E9C-101B-9397-08002B2CF9AE}" pid="4" name="TNOC_DocumentType">
    <vt:lpwstr/>
  </property>
  <property fmtid="{D5CDD505-2E9C-101B-9397-08002B2CF9AE}" pid="5" name="TNOC_ClusterType">
    <vt:lpwstr>1;#Project|fa11c4c9-105f-402c-bb40-9a56b4989397</vt:lpwstr>
  </property>
  <property fmtid="{D5CDD505-2E9C-101B-9397-08002B2CF9AE}" pid="6" name="TNOC_DocumentCategory">
    <vt:lpwstr/>
  </property>
  <property fmtid="{D5CDD505-2E9C-101B-9397-08002B2CF9AE}" pid="7" name="TNOC_DocumentSetType">
    <vt:lpwstr/>
  </property>
  <property fmtid="{D5CDD505-2E9C-101B-9397-08002B2CF9AE}" pid="8" name="_dlc_DocIdItemGuid">
    <vt:lpwstr>8b20f5e3-8e74-40c3-8938-162bf0921811</vt:lpwstr>
  </property>
</Properties>
</file>