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43"/>
  </p:notesMasterIdLst>
  <p:sldIdLst>
    <p:sldId id="398" r:id="rId6"/>
    <p:sldId id="476" r:id="rId7"/>
    <p:sldId id="275" r:id="rId8"/>
    <p:sldId id="326" r:id="rId9"/>
    <p:sldId id="356" r:id="rId10"/>
    <p:sldId id="478" r:id="rId11"/>
    <p:sldId id="355" r:id="rId12"/>
    <p:sldId id="486" r:id="rId13"/>
    <p:sldId id="485" r:id="rId14"/>
    <p:sldId id="482" r:id="rId15"/>
    <p:sldId id="483" r:id="rId16"/>
    <p:sldId id="404" r:id="rId17"/>
    <p:sldId id="300" r:id="rId18"/>
    <p:sldId id="337" r:id="rId19"/>
    <p:sldId id="383" r:id="rId20"/>
    <p:sldId id="391" r:id="rId21"/>
    <p:sldId id="349" r:id="rId22"/>
    <p:sldId id="360" r:id="rId23"/>
    <p:sldId id="303" r:id="rId24"/>
    <p:sldId id="406" r:id="rId25"/>
    <p:sldId id="407" r:id="rId26"/>
    <p:sldId id="307" r:id="rId27"/>
    <p:sldId id="350" r:id="rId28"/>
    <p:sldId id="308" r:id="rId29"/>
    <p:sldId id="410" r:id="rId30"/>
    <p:sldId id="338" r:id="rId31"/>
    <p:sldId id="340" r:id="rId32"/>
    <p:sldId id="431" r:id="rId33"/>
    <p:sldId id="421" r:id="rId34"/>
    <p:sldId id="416" r:id="rId35"/>
    <p:sldId id="413" r:id="rId36"/>
    <p:sldId id="363" r:id="rId37"/>
    <p:sldId id="366" r:id="rId38"/>
    <p:sldId id="474" r:id="rId39"/>
    <p:sldId id="369" r:id="rId40"/>
    <p:sldId id="487" r:id="rId41"/>
    <p:sldId id="488" r:id="rId42"/>
  </p:sldIdLst>
  <p:sldSz cx="12192000" cy="6858000"/>
  <p:notesSz cx="6669088"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e voor de trainer" id="{D1193622-2F82-476C-A76F-9F6EF967DD29}">
          <p14:sldIdLst>
            <p14:sldId id="398"/>
            <p14:sldId id="476"/>
          </p14:sldIdLst>
        </p14:section>
        <p14:section name="START training" id="{2E1A03B6-5F4B-42F8-8CE3-E6846EC91E63}">
          <p14:sldIdLst>
            <p14:sldId id="275"/>
          </p14:sldIdLst>
        </p14:section>
        <p14:section name="Introductie" id="{CF9B022A-847D-4321-AE65-C60536B0BBEF}">
          <p14:sldIdLst>
            <p14:sldId id="326"/>
            <p14:sldId id="356"/>
            <p14:sldId id="478"/>
          </p14:sldIdLst>
        </p14:section>
        <p14:section name="Wat zijn Multiple Benefits" id="{B0093BBE-AF84-4BA8-B9C7-F569008AA3CD}">
          <p14:sldIdLst>
            <p14:sldId id="355"/>
            <p14:sldId id="486"/>
            <p14:sldId id="485"/>
            <p14:sldId id="482"/>
            <p14:sldId id="483"/>
            <p14:sldId id="404"/>
            <p14:sldId id="300"/>
          </p14:sldIdLst>
        </p14:section>
        <p14:section name="Belang van Multiple Benefits" id="{68E2E828-178A-4D7B-B802-F028CD14570A}">
          <p14:sldIdLst>
            <p14:sldId id="337"/>
            <p14:sldId id="383"/>
            <p14:sldId id="391"/>
          </p14:sldIdLst>
        </p14:section>
        <p14:section name="Voorbeelden" id="{826E4020-D9CC-4748-A0B0-16331AC48C4B}">
          <p14:sldIdLst>
            <p14:sldId id="349"/>
            <p14:sldId id="360"/>
            <p14:sldId id="303"/>
            <p14:sldId id="406"/>
            <p14:sldId id="407"/>
            <p14:sldId id="307"/>
            <p14:sldId id="350"/>
            <p14:sldId id="308"/>
            <p14:sldId id="410"/>
            <p14:sldId id="338"/>
          </p14:sldIdLst>
        </p14:section>
        <p14:section name="Investeringsproces" id="{2DCB0626-AE08-4BDC-B859-6D05F551AA90}">
          <p14:sldIdLst>
            <p14:sldId id="340"/>
            <p14:sldId id="431"/>
            <p14:sldId id="421"/>
            <p14:sldId id="416"/>
            <p14:sldId id="413"/>
          </p14:sldIdLst>
        </p14:section>
        <p14:section name="Samenvatting" id="{804F240C-82F0-42E8-8FA1-CB635217C9AA}">
          <p14:sldIdLst>
            <p14:sldId id="363"/>
            <p14:sldId id="366"/>
          </p14:sldIdLst>
        </p14:section>
        <p14:section name="Afsluiting" id="{B3C72D24-4D76-477C-BAB7-91D7727602ED}">
          <p14:sldIdLst>
            <p14:sldId id="474"/>
            <p14:sldId id="369"/>
          </p14:sldIdLst>
        </p14:section>
        <p14:section name="Referenties" id="{EE8096F8-62EC-49E4-9BB1-604C635D4802}">
          <p14:sldIdLst>
            <p14:sldId id="487"/>
            <p14:sldId id="48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s, L.M. (Laurie)" initials="HL(" lastIdx="2" clrIdx="0">
    <p:extLst>
      <p:ext uri="{19B8F6BF-5375-455C-9EA6-DF929625EA0E}">
        <p15:presenceInfo xmlns:p15="http://schemas.microsoft.com/office/powerpoint/2012/main" userId="S::laurie.hermans@tno.nl::1770d95c-0f90-4c9b-8767-1d90d954d849" providerId="AD"/>
      </p:ext>
    </p:extLst>
  </p:cmAuthor>
  <p:cmAuthor id="2" name="Bijvoet, J. (Jaara)" initials="BJ(" lastIdx="22" clrIdx="1">
    <p:extLst>
      <p:ext uri="{19B8F6BF-5375-455C-9EA6-DF929625EA0E}">
        <p15:presenceInfo xmlns:p15="http://schemas.microsoft.com/office/powerpoint/2012/main" userId="S::jaara.bijvoet@tno.nl::1caf9a12-c36b-4b31-a5b5-ab89f180d05a" providerId="AD"/>
      </p:ext>
    </p:extLst>
  </p:cmAuthor>
  <p:cmAuthor id="3" name="Julie Silvestre" initials="JS" lastIdx="16" clrIdx="2">
    <p:extLst>
      <p:ext uri="{19B8F6BF-5375-455C-9EA6-DF929625EA0E}">
        <p15:presenceInfo xmlns:p15="http://schemas.microsoft.com/office/powerpoint/2012/main" userId="S::silvestre@berliner-e-agentur.de::7043f5ad-d543-4740-81de-5c83c6c51209" providerId="AD"/>
      </p:ext>
    </p:extLst>
  </p:cmAuthor>
  <p:cmAuthor id="4" name="Elin Svensson" initials="ES" lastIdx="92" clrIdx="3">
    <p:extLst>
      <p:ext uri="{19B8F6BF-5375-455C-9EA6-DF929625EA0E}">
        <p15:presenceInfo xmlns:p15="http://schemas.microsoft.com/office/powerpoint/2012/main" userId="Elin Svensson" providerId="None"/>
      </p:ext>
    </p:extLst>
  </p:cmAuthor>
  <p:cmAuthor id="5" name="Loos, M.A. (Manuela)" initials="LM(" lastIdx="19" clrIdx="4">
    <p:extLst>
      <p:ext uri="{19B8F6BF-5375-455C-9EA6-DF929625EA0E}">
        <p15:presenceInfo xmlns:p15="http://schemas.microsoft.com/office/powerpoint/2012/main" userId="S::manuela.loos@tno.nl::85de514f-d8a4-4ff0-baf0-d5cad55bf1cc" providerId="AD"/>
      </p:ext>
    </p:extLst>
  </p:cmAuthor>
  <p:cmAuthor id="6" name="Brunsting, S. (Suzanne)" initials="BS(" lastIdx="4" clrIdx="5">
    <p:extLst>
      <p:ext uri="{19B8F6BF-5375-455C-9EA6-DF929625EA0E}">
        <p15:presenceInfo xmlns:p15="http://schemas.microsoft.com/office/powerpoint/2012/main" userId="S::suzanne.brunsting@tno.nl::e7a355e2-d96a-4e46-8f22-0ce56c37bf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a:srgbClr val="034EA8"/>
    <a:srgbClr val="D8D8D8"/>
    <a:srgbClr val="8DC63F"/>
    <a:srgbClr val="9499FE"/>
    <a:srgbClr val="BFBFBF"/>
    <a:srgbClr val="FFF200"/>
    <a:srgbClr val="A3CDFD"/>
    <a:srgbClr val="5AA1F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96607E-A646-48FD-818F-C02E190EE9DE}" v="41" dt="2022-05-24T14:58:38.1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90" autoAdjust="0"/>
    <p:restoredTop sz="70445" autoAdjust="0"/>
  </p:normalViewPr>
  <p:slideViewPr>
    <p:cSldViewPr snapToGrid="0">
      <p:cViewPr varScale="1">
        <p:scale>
          <a:sx n="47" d="100"/>
          <a:sy n="47" d="100"/>
        </p:scale>
        <p:origin x="1638" y="48"/>
      </p:cViewPr>
      <p:guideLst>
        <p:guide orient="horz" pos="2160"/>
        <p:guide pos="3840"/>
      </p:guideLst>
    </p:cSldViewPr>
  </p:slideViewPr>
  <p:outlineViewPr>
    <p:cViewPr>
      <p:scale>
        <a:sx n="33" d="100"/>
        <a:sy n="33" d="100"/>
      </p:scale>
      <p:origin x="0" y="-3336"/>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varScale="1">
        <p:scale>
          <a:sx n="58" d="100"/>
          <a:sy n="58" d="100"/>
        </p:scale>
        <p:origin x="3350" y="5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x, E.P. (Evie)" userId="f6b3c370-290a-4e88-b8db-367b8bdc2915" providerId="ADAL" clId="{FE96607E-A646-48FD-818F-C02E190EE9DE}"/>
    <pc:docChg chg="modSld">
      <pc:chgData name="Cox, E.P. (Evie)" userId="f6b3c370-290a-4e88-b8db-367b8bdc2915" providerId="ADAL" clId="{FE96607E-A646-48FD-818F-C02E190EE9DE}" dt="2022-05-24T14:58:53.740" v="39" actId="790"/>
      <pc:docMkLst>
        <pc:docMk/>
      </pc:docMkLst>
      <pc:sldChg chg="addSp modSp">
        <pc:chgData name="Cox, E.P. (Evie)" userId="f6b3c370-290a-4e88-b8db-367b8bdc2915" providerId="ADAL" clId="{FE96607E-A646-48FD-818F-C02E190EE9DE}" dt="2022-05-24T14:57:36.864" v="13"/>
        <pc:sldMkLst>
          <pc:docMk/>
          <pc:sldMk cId="1165918777" sldId="300"/>
        </pc:sldMkLst>
        <pc:spChg chg="add mod">
          <ac:chgData name="Cox, E.P. (Evie)" userId="f6b3c370-290a-4e88-b8db-367b8bdc2915" providerId="ADAL" clId="{FE96607E-A646-48FD-818F-C02E190EE9DE}" dt="2022-05-24T14:57:36.864" v="13"/>
          <ac:spMkLst>
            <pc:docMk/>
            <pc:sldMk cId="1165918777" sldId="300"/>
            <ac:spMk id="15" creationId="{AF0BBE74-7788-4EC2-A5FA-E7F6C96A3EAC}"/>
          </ac:spMkLst>
        </pc:spChg>
      </pc:sldChg>
      <pc:sldChg chg="addSp modSp">
        <pc:chgData name="Cox, E.P. (Evie)" userId="f6b3c370-290a-4e88-b8db-367b8bdc2915" providerId="ADAL" clId="{FE96607E-A646-48FD-818F-C02E190EE9DE}" dt="2022-05-24T14:57:45.136" v="18"/>
        <pc:sldMkLst>
          <pc:docMk/>
          <pc:sldMk cId="3996416161" sldId="303"/>
        </pc:sldMkLst>
        <pc:spChg chg="add mod">
          <ac:chgData name="Cox, E.P. (Evie)" userId="f6b3c370-290a-4e88-b8db-367b8bdc2915" providerId="ADAL" clId="{FE96607E-A646-48FD-818F-C02E190EE9DE}" dt="2022-05-24T14:57:45.136" v="18"/>
          <ac:spMkLst>
            <pc:docMk/>
            <pc:sldMk cId="3996416161" sldId="303"/>
            <ac:spMk id="12" creationId="{F675EB81-0677-4F19-95D4-BA32B1DBE182}"/>
          </ac:spMkLst>
        </pc:spChg>
      </pc:sldChg>
      <pc:sldChg chg="addSp modSp">
        <pc:chgData name="Cox, E.P. (Evie)" userId="f6b3c370-290a-4e88-b8db-367b8bdc2915" providerId="ADAL" clId="{FE96607E-A646-48FD-818F-C02E190EE9DE}" dt="2022-05-24T14:57:48.869" v="21"/>
        <pc:sldMkLst>
          <pc:docMk/>
          <pc:sldMk cId="3703687305" sldId="307"/>
        </pc:sldMkLst>
        <pc:spChg chg="add mod">
          <ac:chgData name="Cox, E.P. (Evie)" userId="f6b3c370-290a-4e88-b8db-367b8bdc2915" providerId="ADAL" clId="{FE96607E-A646-48FD-818F-C02E190EE9DE}" dt="2022-05-24T14:57:48.869" v="21"/>
          <ac:spMkLst>
            <pc:docMk/>
            <pc:sldMk cId="3703687305" sldId="307"/>
            <ac:spMk id="11" creationId="{4B01DDF2-0751-4F96-98E0-E2C796A939ED}"/>
          </ac:spMkLst>
        </pc:spChg>
      </pc:sldChg>
      <pc:sldChg chg="addSp modSp">
        <pc:chgData name="Cox, E.P. (Evie)" userId="f6b3c370-290a-4e88-b8db-367b8bdc2915" providerId="ADAL" clId="{FE96607E-A646-48FD-818F-C02E190EE9DE}" dt="2022-05-24T14:57:50.514" v="23"/>
        <pc:sldMkLst>
          <pc:docMk/>
          <pc:sldMk cId="510103739" sldId="308"/>
        </pc:sldMkLst>
        <pc:spChg chg="add mod">
          <ac:chgData name="Cox, E.P. (Evie)" userId="f6b3c370-290a-4e88-b8db-367b8bdc2915" providerId="ADAL" clId="{FE96607E-A646-48FD-818F-C02E190EE9DE}" dt="2022-05-24T14:57:50.514" v="23"/>
          <ac:spMkLst>
            <pc:docMk/>
            <pc:sldMk cId="510103739" sldId="308"/>
            <ac:spMk id="10" creationId="{7EDE67F2-69EF-49CA-83A5-7D6047BC14DB}"/>
          </ac:spMkLst>
        </pc:spChg>
      </pc:sldChg>
      <pc:sldChg chg="addSp modSp">
        <pc:chgData name="Cox, E.P. (Evie)" userId="f6b3c370-290a-4e88-b8db-367b8bdc2915" providerId="ADAL" clId="{FE96607E-A646-48FD-818F-C02E190EE9DE}" dt="2022-05-24T14:57:19.534" v="3"/>
        <pc:sldMkLst>
          <pc:docMk/>
          <pc:sldMk cId="4192052" sldId="326"/>
        </pc:sldMkLst>
        <pc:spChg chg="add mod">
          <ac:chgData name="Cox, E.P. (Evie)" userId="f6b3c370-290a-4e88-b8db-367b8bdc2915" providerId="ADAL" clId="{FE96607E-A646-48FD-818F-C02E190EE9DE}" dt="2022-05-24T14:57:19.534" v="3"/>
          <ac:spMkLst>
            <pc:docMk/>
            <pc:sldMk cId="4192052" sldId="326"/>
            <ac:spMk id="10" creationId="{3B6DA82A-8FEE-462A-8FE8-D0EEFE30687B}"/>
          </ac:spMkLst>
        </pc:spChg>
      </pc:sldChg>
      <pc:sldChg chg="addSp modSp">
        <pc:chgData name="Cox, E.P. (Evie)" userId="f6b3c370-290a-4e88-b8db-367b8bdc2915" providerId="ADAL" clId="{FE96607E-A646-48FD-818F-C02E190EE9DE}" dt="2022-05-24T14:57:38.032" v="14"/>
        <pc:sldMkLst>
          <pc:docMk/>
          <pc:sldMk cId="3705452108" sldId="337"/>
        </pc:sldMkLst>
        <pc:spChg chg="add mod">
          <ac:chgData name="Cox, E.P. (Evie)" userId="f6b3c370-290a-4e88-b8db-367b8bdc2915" providerId="ADAL" clId="{FE96607E-A646-48FD-818F-C02E190EE9DE}" dt="2022-05-24T14:57:38.032" v="14"/>
          <ac:spMkLst>
            <pc:docMk/>
            <pc:sldMk cId="3705452108" sldId="337"/>
            <ac:spMk id="9" creationId="{6FD524D5-7B4D-4863-A1BE-444A5869AB71}"/>
          </ac:spMkLst>
        </pc:spChg>
      </pc:sldChg>
      <pc:sldChg chg="addSp modSp">
        <pc:chgData name="Cox, E.P. (Evie)" userId="f6b3c370-290a-4e88-b8db-367b8bdc2915" providerId="ADAL" clId="{FE96607E-A646-48FD-818F-C02E190EE9DE}" dt="2022-05-24T14:57:53.299" v="25"/>
        <pc:sldMkLst>
          <pc:docMk/>
          <pc:sldMk cId="3586471695" sldId="338"/>
        </pc:sldMkLst>
        <pc:spChg chg="add mod">
          <ac:chgData name="Cox, E.P. (Evie)" userId="f6b3c370-290a-4e88-b8db-367b8bdc2915" providerId="ADAL" clId="{FE96607E-A646-48FD-818F-C02E190EE9DE}" dt="2022-05-24T14:57:53.299" v="25"/>
          <ac:spMkLst>
            <pc:docMk/>
            <pc:sldMk cId="3586471695" sldId="338"/>
            <ac:spMk id="11" creationId="{C027533F-06DB-4673-97EF-0C6AB525B45A}"/>
          </ac:spMkLst>
        </pc:spChg>
      </pc:sldChg>
      <pc:sldChg chg="addSp modSp">
        <pc:chgData name="Cox, E.P. (Evie)" userId="f6b3c370-290a-4e88-b8db-367b8bdc2915" providerId="ADAL" clId="{FE96607E-A646-48FD-818F-C02E190EE9DE}" dt="2022-05-24T14:57:53.834" v="26"/>
        <pc:sldMkLst>
          <pc:docMk/>
          <pc:sldMk cId="2452094979" sldId="340"/>
        </pc:sldMkLst>
        <pc:spChg chg="add mod">
          <ac:chgData name="Cox, E.P. (Evie)" userId="f6b3c370-290a-4e88-b8db-367b8bdc2915" providerId="ADAL" clId="{FE96607E-A646-48FD-818F-C02E190EE9DE}" dt="2022-05-24T14:57:53.834" v="26"/>
          <ac:spMkLst>
            <pc:docMk/>
            <pc:sldMk cId="2452094979" sldId="340"/>
            <ac:spMk id="21" creationId="{722E8C45-D1A9-4A9A-8558-37475E45252F}"/>
          </ac:spMkLst>
        </pc:spChg>
      </pc:sldChg>
      <pc:sldChg chg="addSp modSp">
        <pc:chgData name="Cox, E.P. (Evie)" userId="f6b3c370-290a-4e88-b8db-367b8bdc2915" providerId="ADAL" clId="{FE96607E-A646-48FD-818F-C02E190EE9DE}" dt="2022-05-24T14:57:43.047" v="16"/>
        <pc:sldMkLst>
          <pc:docMk/>
          <pc:sldMk cId="3652792366" sldId="349"/>
        </pc:sldMkLst>
        <pc:spChg chg="add mod">
          <ac:chgData name="Cox, E.P. (Evie)" userId="f6b3c370-290a-4e88-b8db-367b8bdc2915" providerId="ADAL" clId="{FE96607E-A646-48FD-818F-C02E190EE9DE}" dt="2022-05-24T14:57:43.047" v="16"/>
          <ac:spMkLst>
            <pc:docMk/>
            <pc:sldMk cId="3652792366" sldId="349"/>
            <ac:spMk id="9" creationId="{21EE056E-9BC7-43A2-8F7E-2078876333B3}"/>
          </ac:spMkLst>
        </pc:spChg>
      </pc:sldChg>
      <pc:sldChg chg="addSp modSp">
        <pc:chgData name="Cox, E.P. (Evie)" userId="f6b3c370-290a-4e88-b8db-367b8bdc2915" providerId="ADAL" clId="{FE96607E-A646-48FD-818F-C02E190EE9DE}" dt="2022-05-24T14:57:49.953" v="22"/>
        <pc:sldMkLst>
          <pc:docMk/>
          <pc:sldMk cId="3408794946" sldId="350"/>
        </pc:sldMkLst>
        <pc:spChg chg="add mod">
          <ac:chgData name="Cox, E.P. (Evie)" userId="f6b3c370-290a-4e88-b8db-367b8bdc2915" providerId="ADAL" clId="{FE96607E-A646-48FD-818F-C02E190EE9DE}" dt="2022-05-24T14:57:49.953" v="22"/>
          <ac:spMkLst>
            <pc:docMk/>
            <pc:sldMk cId="3408794946" sldId="350"/>
            <ac:spMk id="18" creationId="{8B03BF23-D6B6-490C-A86F-B452868560E8}"/>
          </ac:spMkLst>
        </pc:spChg>
      </pc:sldChg>
      <pc:sldChg chg="addSp modSp">
        <pc:chgData name="Cox, E.P. (Evie)" userId="f6b3c370-290a-4e88-b8db-367b8bdc2915" providerId="ADAL" clId="{FE96607E-A646-48FD-818F-C02E190EE9DE}" dt="2022-05-24T14:57:23.556" v="6"/>
        <pc:sldMkLst>
          <pc:docMk/>
          <pc:sldMk cId="2687272963" sldId="355"/>
        </pc:sldMkLst>
        <pc:spChg chg="add mod">
          <ac:chgData name="Cox, E.P. (Evie)" userId="f6b3c370-290a-4e88-b8db-367b8bdc2915" providerId="ADAL" clId="{FE96607E-A646-48FD-818F-C02E190EE9DE}" dt="2022-05-24T14:57:23.556" v="6"/>
          <ac:spMkLst>
            <pc:docMk/>
            <pc:sldMk cId="2687272963" sldId="355"/>
            <ac:spMk id="8" creationId="{774DF055-C184-4E75-9068-949D49E69662}"/>
          </ac:spMkLst>
        </pc:spChg>
      </pc:sldChg>
      <pc:sldChg chg="addSp modSp">
        <pc:chgData name="Cox, E.P. (Evie)" userId="f6b3c370-290a-4e88-b8db-367b8bdc2915" providerId="ADAL" clId="{FE96607E-A646-48FD-818F-C02E190EE9DE}" dt="2022-05-24T14:57:21.799" v="4"/>
        <pc:sldMkLst>
          <pc:docMk/>
          <pc:sldMk cId="3298036392" sldId="356"/>
        </pc:sldMkLst>
        <pc:spChg chg="add mod">
          <ac:chgData name="Cox, E.P. (Evie)" userId="f6b3c370-290a-4e88-b8db-367b8bdc2915" providerId="ADAL" clId="{FE96607E-A646-48FD-818F-C02E190EE9DE}" dt="2022-05-24T14:57:21.799" v="4"/>
          <ac:spMkLst>
            <pc:docMk/>
            <pc:sldMk cId="3298036392" sldId="356"/>
            <ac:spMk id="8" creationId="{6E28C745-CBFB-455E-A087-52B47EC7B85A}"/>
          </ac:spMkLst>
        </pc:spChg>
      </pc:sldChg>
      <pc:sldChg chg="addSp modSp">
        <pc:chgData name="Cox, E.P. (Evie)" userId="f6b3c370-290a-4e88-b8db-367b8bdc2915" providerId="ADAL" clId="{FE96607E-A646-48FD-818F-C02E190EE9DE}" dt="2022-05-24T14:57:44.399" v="17"/>
        <pc:sldMkLst>
          <pc:docMk/>
          <pc:sldMk cId="4183916000" sldId="360"/>
        </pc:sldMkLst>
        <pc:spChg chg="add mod">
          <ac:chgData name="Cox, E.P. (Evie)" userId="f6b3c370-290a-4e88-b8db-367b8bdc2915" providerId="ADAL" clId="{FE96607E-A646-48FD-818F-C02E190EE9DE}" dt="2022-05-24T14:57:44.399" v="17"/>
          <ac:spMkLst>
            <pc:docMk/>
            <pc:sldMk cId="4183916000" sldId="360"/>
            <ac:spMk id="20" creationId="{DC7B2826-FE12-401F-84F2-837910C8B6AB}"/>
          </ac:spMkLst>
        </pc:spChg>
      </pc:sldChg>
      <pc:sldChg chg="addSp modSp">
        <pc:chgData name="Cox, E.P. (Evie)" userId="f6b3c370-290a-4e88-b8db-367b8bdc2915" providerId="ADAL" clId="{FE96607E-A646-48FD-818F-C02E190EE9DE}" dt="2022-05-24T14:57:59.753" v="31"/>
        <pc:sldMkLst>
          <pc:docMk/>
          <pc:sldMk cId="2663969831" sldId="363"/>
        </pc:sldMkLst>
        <pc:spChg chg="add mod">
          <ac:chgData name="Cox, E.P. (Evie)" userId="f6b3c370-290a-4e88-b8db-367b8bdc2915" providerId="ADAL" clId="{FE96607E-A646-48FD-818F-C02E190EE9DE}" dt="2022-05-24T14:57:59.753" v="31"/>
          <ac:spMkLst>
            <pc:docMk/>
            <pc:sldMk cId="2663969831" sldId="363"/>
            <ac:spMk id="6" creationId="{6F80DB64-A230-45E5-A134-DF60E4D78E87}"/>
          </ac:spMkLst>
        </pc:spChg>
      </pc:sldChg>
      <pc:sldChg chg="addSp modSp">
        <pc:chgData name="Cox, E.P. (Evie)" userId="f6b3c370-290a-4e88-b8db-367b8bdc2915" providerId="ADAL" clId="{FE96607E-A646-48FD-818F-C02E190EE9DE}" dt="2022-05-24T14:58:00.172" v="32"/>
        <pc:sldMkLst>
          <pc:docMk/>
          <pc:sldMk cId="3481467773" sldId="366"/>
        </pc:sldMkLst>
        <pc:spChg chg="add mod">
          <ac:chgData name="Cox, E.P. (Evie)" userId="f6b3c370-290a-4e88-b8db-367b8bdc2915" providerId="ADAL" clId="{FE96607E-A646-48FD-818F-C02E190EE9DE}" dt="2022-05-24T14:58:00.172" v="32"/>
          <ac:spMkLst>
            <pc:docMk/>
            <pc:sldMk cId="3481467773" sldId="366"/>
            <ac:spMk id="7" creationId="{599F1532-1D12-440A-9ED0-6102E3753C18}"/>
          </ac:spMkLst>
        </pc:spChg>
      </pc:sldChg>
      <pc:sldChg chg="addSp modSp">
        <pc:chgData name="Cox, E.P. (Evie)" userId="f6b3c370-290a-4e88-b8db-367b8bdc2915" providerId="ADAL" clId="{FE96607E-A646-48FD-818F-C02E190EE9DE}" dt="2022-05-24T14:58:01.518" v="34"/>
        <pc:sldMkLst>
          <pc:docMk/>
          <pc:sldMk cId="1166672828" sldId="369"/>
        </pc:sldMkLst>
        <pc:spChg chg="add mod">
          <ac:chgData name="Cox, E.P. (Evie)" userId="f6b3c370-290a-4e88-b8db-367b8bdc2915" providerId="ADAL" clId="{FE96607E-A646-48FD-818F-C02E190EE9DE}" dt="2022-05-24T14:58:01.518" v="34"/>
          <ac:spMkLst>
            <pc:docMk/>
            <pc:sldMk cId="1166672828" sldId="369"/>
            <ac:spMk id="16" creationId="{8EF65B19-8488-4E79-9F34-A102F2909CF9}"/>
          </ac:spMkLst>
        </pc:spChg>
      </pc:sldChg>
      <pc:sldChg chg="addSp modSp">
        <pc:chgData name="Cox, E.P. (Evie)" userId="f6b3c370-290a-4e88-b8db-367b8bdc2915" providerId="ADAL" clId="{FE96607E-A646-48FD-818F-C02E190EE9DE}" dt="2022-05-24T14:57:41.809" v="15"/>
        <pc:sldMkLst>
          <pc:docMk/>
          <pc:sldMk cId="1514297591" sldId="391"/>
        </pc:sldMkLst>
        <pc:spChg chg="add mod">
          <ac:chgData name="Cox, E.P. (Evie)" userId="f6b3c370-290a-4e88-b8db-367b8bdc2915" providerId="ADAL" clId="{FE96607E-A646-48FD-818F-C02E190EE9DE}" dt="2022-05-24T14:57:41.809" v="15"/>
          <ac:spMkLst>
            <pc:docMk/>
            <pc:sldMk cId="1514297591" sldId="391"/>
            <ac:spMk id="6" creationId="{AB9D75DD-2681-47F0-A946-068B27C2E619}"/>
          </ac:spMkLst>
        </pc:spChg>
      </pc:sldChg>
      <pc:sldChg chg="addSp modSp mod">
        <pc:chgData name="Cox, E.P. (Evie)" userId="f6b3c370-290a-4e88-b8db-367b8bdc2915" providerId="ADAL" clId="{FE96607E-A646-48FD-818F-C02E190EE9DE}" dt="2022-05-24T14:57:13.483" v="1" actId="1076"/>
        <pc:sldMkLst>
          <pc:docMk/>
          <pc:sldMk cId="1980990830" sldId="398"/>
        </pc:sldMkLst>
        <pc:spChg chg="add mod">
          <ac:chgData name="Cox, E.P. (Evie)" userId="f6b3c370-290a-4e88-b8db-367b8bdc2915" providerId="ADAL" clId="{FE96607E-A646-48FD-818F-C02E190EE9DE}" dt="2022-05-24T14:57:13.483" v="1" actId="1076"/>
          <ac:spMkLst>
            <pc:docMk/>
            <pc:sldMk cId="1980990830" sldId="398"/>
            <ac:spMk id="9" creationId="{7AFEBB6F-11B2-4294-985B-BCD79F73334C}"/>
          </ac:spMkLst>
        </pc:spChg>
      </pc:sldChg>
      <pc:sldChg chg="addSp modSp">
        <pc:chgData name="Cox, E.P. (Evie)" userId="f6b3c370-290a-4e88-b8db-367b8bdc2915" providerId="ADAL" clId="{FE96607E-A646-48FD-818F-C02E190EE9DE}" dt="2022-05-24T14:57:34.180" v="12"/>
        <pc:sldMkLst>
          <pc:docMk/>
          <pc:sldMk cId="2232411527" sldId="404"/>
        </pc:sldMkLst>
        <pc:spChg chg="add mod">
          <ac:chgData name="Cox, E.P. (Evie)" userId="f6b3c370-290a-4e88-b8db-367b8bdc2915" providerId="ADAL" clId="{FE96607E-A646-48FD-818F-C02E190EE9DE}" dt="2022-05-24T14:57:34.180" v="12"/>
          <ac:spMkLst>
            <pc:docMk/>
            <pc:sldMk cId="2232411527" sldId="404"/>
            <ac:spMk id="8" creationId="{AF4C9329-346F-4261-975A-9E7970565736}"/>
          </ac:spMkLst>
        </pc:spChg>
      </pc:sldChg>
      <pc:sldChg chg="addSp modSp">
        <pc:chgData name="Cox, E.P. (Evie)" userId="f6b3c370-290a-4e88-b8db-367b8bdc2915" providerId="ADAL" clId="{FE96607E-A646-48FD-818F-C02E190EE9DE}" dt="2022-05-24T14:57:45.636" v="19"/>
        <pc:sldMkLst>
          <pc:docMk/>
          <pc:sldMk cId="1402274049" sldId="406"/>
        </pc:sldMkLst>
        <pc:spChg chg="add mod">
          <ac:chgData name="Cox, E.P. (Evie)" userId="f6b3c370-290a-4e88-b8db-367b8bdc2915" providerId="ADAL" clId="{FE96607E-A646-48FD-818F-C02E190EE9DE}" dt="2022-05-24T14:57:45.636" v="19"/>
          <ac:spMkLst>
            <pc:docMk/>
            <pc:sldMk cId="1402274049" sldId="406"/>
            <ac:spMk id="19" creationId="{DB221CED-3811-4A47-8EA3-BD4495BDC545}"/>
          </ac:spMkLst>
        </pc:spChg>
      </pc:sldChg>
      <pc:sldChg chg="addSp modSp">
        <pc:chgData name="Cox, E.P. (Evie)" userId="f6b3c370-290a-4e88-b8db-367b8bdc2915" providerId="ADAL" clId="{FE96607E-A646-48FD-818F-C02E190EE9DE}" dt="2022-05-24T14:57:47.408" v="20"/>
        <pc:sldMkLst>
          <pc:docMk/>
          <pc:sldMk cId="264064670" sldId="407"/>
        </pc:sldMkLst>
        <pc:spChg chg="add mod">
          <ac:chgData name="Cox, E.P. (Evie)" userId="f6b3c370-290a-4e88-b8db-367b8bdc2915" providerId="ADAL" clId="{FE96607E-A646-48FD-818F-C02E190EE9DE}" dt="2022-05-24T14:57:47.408" v="20"/>
          <ac:spMkLst>
            <pc:docMk/>
            <pc:sldMk cId="264064670" sldId="407"/>
            <ac:spMk id="12" creationId="{ED066715-08EC-4EFB-883E-FC1BC6150F82}"/>
          </ac:spMkLst>
        </pc:spChg>
      </pc:sldChg>
      <pc:sldChg chg="addSp modSp">
        <pc:chgData name="Cox, E.P. (Evie)" userId="f6b3c370-290a-4e88-b8db-367b8bdc2915" providerId="ADAL" clId="{FE96607E-A646-48FD-818F-C02E190EE9DE}" dt="2022-05-24T14:57:51.590" v="24"/>
        <pc:sldMkLst>
          <pc:docMk/>
          <pc:sldMk cId="3616049655" sldId="410"/>
        </pc:sldMkLst>
        <pc:spChg chg="add mod">
          <ac:chgData name="Cox, E.P. (Evie)" userId="f6b3c370-290a-4e88-b8db-367b8bdc2915" providerId="ADAL" clId="{FE96607E-A646-48FD-818F-C02E190EE9DE}" dt="2022-05-24T14:57:51.590" v="24"/>
          <ac:spMkLst>
            <pc:docMk/>
            <pc:sldMk cId="3616049655" sldId="410"/>
            <ac:spMk id="11" creationId="{E786C1D8-A476-42F0-84AE-40BC51478A31}"/>
          </ac:spMkLst>
        </pc:spChg>
      </pc:sldChg>
      <pc:sldChg chg="addSp modSp">
        <pc:chgData name="Cox, E.P. (Evie)" userId="f6b3c370-290a-4e88-b8db-367b8bdc2915" providerId="ADAL" clId="{FE96607E-A646-48FD-818F-C02E190EE9DE}" dt="2022-05-24T14:57:58.062" v="30"/>
        <pc:sldMkLst>
          <pc:docMk/>
          <pc:sldMk cId="3521907862" sldId="413"/>
        </pc:sldMkLst>
        <pc:spChg chg="add mod">
          <ac:chgData name="Cox, E.P. (Evie)" userId="f6b3c370-290a-4e88-b8db-367b8bdc2915" providerId="ADAL" clId="{FE96607E-A646-48FD-818F-C02E190EE9DE}" dt="2022-05-24T14:57:58.062" v="30"/>
          <ac:spMkLst>
            <pc:docMk/>
            <pc:sldMk cId="3521907862" sldId="413"/>
            <ac:spMk id="10" creationId="{25C5D21A-6E6A-4BFB-BD03-EB91B974A83F}"/>
          </ac:spMkLst>
        </pc:spChg>
      </pc:sldChg>
      <pc:sldChg chg="addSp modSp">
        <pc:chgData name="Cox, E.P. (Evie)" userId="f6b3c370-290a-4e88-b8db-367b8bdc2915" providerId="ADAL" clId="{FE96607E-A646-48FD-818F-C02E190EE9DE}" dt="2022-05-24T14:57:57.684" v="29"/>
        <pc:sldMkLst>
          <pc:docMk/>
          <pc:sldMk cId="3020372594" sldId="416"/>
        </pc:sldMkLst>
        <pc:spChg chg="add mod">
          <ac:chgData name="Cox, E.P. (Evie)" userId="f6b3c370-290a-4e88-b8db-367b8bdc2915" providerId="ADAL" clId="{FE96607E-A646-48FD-818F-C02E190EE9DE}" dt="2022-05-24T14:57:57.684" v="29"/>
          <ac:spMkLst>
            <pc:docMk/>
            <pc:sldMk cId="3020372594" sldId="416"/>
            <ac:spMk id="8" creationId="{B11CAE76-43CB-4356-AD11-CBCEED238369}"/>
          </ac:spMkLst>
        </pc:spChg>
      </pc:sldChg>
      <pc:sldChg chg="addSp modSp">
        <pc:chgData name="Cox, E.P. (Evie)" userId="f6b3c370-290a-4e88-b8db-367b8bdc2915" providerId="ADAL" clId="{FE96607E-A646-48FD-818F-C02E190EE9DE}" dt="2022-05-24T14:57:55.477" v="28"/>
        <pc:sldMkLst>
          <pc:docMk/>
          <pc:sldMk cId="3197720641" sldId="421"/>
        </pc:sldMkLst>
        <pc:spChg chg="add mod">
          <ac:chgData name="Cox, E.P. (Evie)" userId="f6b3c370-290a-4e88-b8db-367b8bdc2915" providerId="ADAL" clId="{FE96607E-A646-48FD-818F-C02E190EE9DE}" dt="2022-05-24T14:57:55.477" v="28"/>
          <ac:spMkLst>
            <pc:docMk/>
            <pc:sldMk cId="3197720641" sldId="421"/>
            <ac:spMk id="6" creationId="{0E1D6238-0466-4CB8-B752-8F70EC97C096}"/>
          </ac:spMkLst>
        </pc:spChg>
      </pc:sldChg>
      <pc:sldChg chg="addSp modSp">
        <pc:chgData name="Cox, E.P. (Evie)" userId="f6b3c370-290a-4e88-b8db-367b8bdc2915" providerId="ADAL" clId="{FE96607E-A646-48FD-818F-C02E190EE9DE}" dt="2022-05-24T14:57:54.772" v="27"/>
        <pc:sldMkLst>
          <pc:docMk/>
          <pc:sldMk cId="122975294" sldId="431"/>
        </pc:sldMkLst>
        <pc:spChg chg="add mod">
          <ac:chgData name="Cox, E.P. (Evie)" userId="f6b3c370-290a-4e88-b8db-367b8bdc2915" providerId="ADAL" clId="{FE96607E-A646-48FD-818F-C02E190EE9DE}" dt="2022-05-24T14:57:54.772" v="27"/>
          <ac:spMkLst>
            <pc:docMk/>
            <pc:sldMk cId="122975294" sldId="431"/>
            <ac:spMk id="21" creationId="{FFCC388F-1E32-4DBC-9894-43E53EE62EB4}"/>
          </ac:spMkLst>
        </pc:spChg>
      </pc:sldChg>
      <pc:sldChg chg="addSp modSp">
        <pc:chgData name="Cox, E.P. (Evie)" userId="f6b3c370-290a-4e88-b8db-367b8bdc2915" providerId="ADAL" clId="{FE96607E-A646-48FD-818F-C02E190EE9DE}" dt="2022-05-24T14:58:00.658" v="33"/>
        <pc:sldMkLst>
          <pc:docMk/>
          <pc:sldMk cId="2190368948" sldId="474"/>
        </pc:sldMkLst>
        <pc:spChg chg="add mod">
          <ac:chgData name="Cox, E.P. (Evie)" userId="f6b3c370-290a-4e88-b8db-367b8bdc2915" providerId="ADAL" clId="{FE96607E-A646-48FD-818F-C02E190EE9DE}" dt="2022-05-24T14:58:00.658" v="33"/>
          <ac:spMkLst>
            <pc:docMk/>
            <pc:sldMk cId="2190368948" sldId="474"/>
            <ac:spMk id="6" creationId="{057566C3-D05D-48BE-B9DD-3C537E1F4EAC}"/>
          </ac:spMkLst>
        </pc:spChg>
      </pc:sldChg>
      <pc:sldChg chg="addSp modSp mod">
        <pc:chgData name="Cox, E.P. (Evie)" userId="f6b3c370-290a-4e88-b8db-367b8bdc2915" providerId="ADAL" clId="{FE96607E-A646-48FD-818F-C02E190EE9DE}" dt="2022-05-24T14:58:53.740" v="39" actId="790"/>
        <pc:sldMkLst>
          <pc:docMk/>
          <pc:sldMk cId="1849534833" sldId="476"/>
        </pc:sldMkLst>
        <pc:spChg chg="mod">
          <ac:chgData name="Cox, E.P. (Evie)" userId="f6b3c370-290a-4e88-b8db-367b8bdc2915" providerId="ADAL" clId="{FE96607E-A646-48FD-818F-C02E190EE9DE}" dt="2022-05-24T14:58:53.740" v="39" actId="790"/>
          <ac:spMkLst>
            <pc:docMk/>
            <pc:sldMk cId="1849534833" sldId="476"/>
            <ac:spMk id="3" creationId="{8ED154D6-DB74-429A-A83B-596451ABF978}"/>
          </ac:spMkLst>
        </pc:spChg>
        <pc:spChg chg="add mod">
          <ac:chgData name="Cox, E.P. (Evie)" userId="f6b3c370-290a-4e88-b8db-367b8bdc2915" providerId="ADAL" clId="{FE96607E-A646-48FD-818F-C02E190EE9DE}" dt="2022-05-24T14:57:16.278" v="2"/>
          <ac:spMkLst>
            <pc:docMk/>
            <pc:sldMk cId="1849534833" sldId="476"/>
            <ac:spMk id="6" creationId="{D161842D-7ACE-46DD-B69D-A4FF7A5B80A2}"/>
          </ac:spMkLst>
        </pc:spChg>
      </pc:sldChg>
      <pc:sldChg chg="addSp modSp">
        <pc:chgData name="Cox, E.P. (Evie)" userId="f6b3c370-290a-4e88-b8db-367b8bdc2915" providerId="ADAL" clId="{FE96607E-A646-48FD-818F-C02E190EE9DE}" dt="2022-05-24T14:57:23.010" v="5"/>
        <pc:sldMkLst>
          <pc:docMk/>
          <pc:sldMk cId="2033230581" sldId="478"/>
        </pc:sldMkLst>
        <pc:spChg chg="add mod">
          <ac:chgData name="Cox, E.P. (Evie)" userId="f6b3c370-290a-4e88-b8db-367b8bdc2915" providerId="ADAL" clId="{FE96607E-A646-48FD-818F-C02E190EE9DE}" dt="2022-05-24T14:57:23.010" v="5"/>
          <ac:spMkLst>
            <pc:docMk/>
            <pc:sldMk cId="2033230581" sldId="478"/>
            <ac:spMk id="6" creationId="{B927472E-592F-4669-A3AD-699B2E2354D5}"/>
          </ac:spMkLst>
        </pc:spChg>
      </pc:sldChg>
      <pc:sldChg chg="addSp modSp mod">
        <pc:chgData name="Cox, E.P. (Evie)" userId="f6b3c370-290a-4e88-b8db-367b8bdc2915" providerId="ADAL" clId="{FE96607E-A646-48FD-818F-C02E190EE9DE}" dt="2022-05-24T14:57:31.146" v="10" actId="1076"/>
        <pc:sldMkLst>
          <pc:docMk/>
          <pc:sldMk cId="391281719" sldId="482"/>
        </pc:sldMkLst>
        <pc:spChg chg="add mod">
          <ac:chgData name="Cox, E.P. (Evie)" userId="f6b3c370-290a-4e88-b8db-367b8bdc2915" providerId="ADAL" clId="{FE96607E-A646-48FD-818F-C02E190EE9DE}" dt="2022-05-24T14:57:31.146" v="10" actId="1076"/>
          <ac:spMkLst>
            <pc:docMk/>
            <pc:sldMk cId="391281719" sldId="482"/>
            <ac:spMk id="17" creationId="{92D508FF-DF96-4544-B267-407BF6D2AA8F}"/>
          </ac:spMkLst>
        </pc:spChg>
      </pc:sldChg>
      <pc:sldChg chg="addSp modSp">
        <pc:chgData name="Cox, E.P. (Evie)" userId="f6b3c370-290a-4e88-b8db-367b8bdc2915" providerId="ADAL" clId="{FE96607E-A646-48FD-818F-C02E190EE9DE}" dt="2022-05-24T14:57:32.842" v="11"/>
        <pc:sldMkLst>
          <pc:docMk/>
          <pc:sldMk cId="3873818741" sldId="483"/>
        </pc:sldMkLst>
        <pc:spChg chg="add mod">
          <ac:chgData name="Cox, E.P. (Evie)" userId="f6b3c370-290a-4e88-b8db-367b8bdc2915" providerId="ADAL" clId="{FE96607E-A646-48FD-818F-C02E190EE9DE}" dt="2022-05-24T14:57:32.842" v="11"/>
          <ac:spMkLst>
            <pc:docMk/>
            <pc:sldMk cId="3873818741" sldId="483"/>
            <ac:spMk id="27" creationId="{48ACCA63-29AF-45AD-85C5-EF9D6F2ABB23}"/>
          </ac:spMkLst>
        </pc:spChg>
      </pc:sldChg>
      <pc:sldChg chg="addSp modSp">
        <pc:chgData name="Cox, E.P. (Evie)" userId="f6b3c370-290a-4e88-b8db-367b8bdc2915" providerId="ADAL" clId="{FE96607E-A646-48FD-818F-C02E190EE9DE}" dt="2022-05-24T14:57:26.572" v="8"/>
        <pc:sldMkLst>
          <pc:docMk/>
          <pc:sldMk cId="2803525673" sldId="485"/>
        </pc:sldMkLst>
        <pc:spChg chg="add mod">
          <ac:chgData name="Cox, E.P. (Evie)" userId="f6b3c370-290a-4e88-b8db-367b8bdc2915" providerId="ADAL" clId="{FE96607E-A646-48FD-818F-C02E190EE9DE}" dt="2022-05-24T14:57:26.572" v="8"/>
          <ac:spMkLst>
            <pc:docMk/>
            <pc:sldMk cId="2803525673" sldId="485"/>
            <ac:spMk id="15" creationId="{7BD253DE-5905-4ADF-AF86-782A70CF447B}"/>
          </ac:spMkLst>
        </pc:spChg>
      </pc:sldChg>
      <pc:sldChg chg="addSp modSp">
        <pc:chgData name="Cox, E.P. (Evie)" userId="f6b3c370-290a-4e88-b8db-367b8bdc2915" providerId="ADAL" clId="{FE96607E-A646-48FD-818F-C02E190EE9DE}" dt="2022-05-24T14:57:24.946" v="7"/>
        <pc:sldMkLst>
          <pc:docMk/>
          <pc:sldMk cId="3897909405" sldId="486"/>
        </pc:sldMkLst>
        <pc:spChg chg="add mod">
          <ac:chgData name="Cox, E.P. (Evie)" userId="f6b3c370-290a-4e88-b8db-367b8bdc2915" providerId="ADAL" clId="{FE96607E-A646-48FD-818F-C02E190EE9DE}" dt="2022-05-24T14:57:24.946" v="7"/>
          <ac:spMkLst>
            <pc:docMk/>
            <pc:sldMk cId="3897909405" sldId="486"/>
            <ac:spMk id="13" creationId="{AC264EC7-DC91-4276-8A96-A0AA92DA74CF}"/>
          </ac:spMkLst>
        </pc:spChg>
      </pc:sldChg>
      <pc:sldChg chg="addSp modSp">
        <pc:chgData name="Cox, E.P. (Evie)" userId="f6b3c370-290a-4e88-b8db-367b8bdc2915" providerId="ADAL" clId="{FE96607E-A646-48FD-818F-C02E190EE9DE}" dt="2022-05-24T14:58:02.153" v="35"/>
        <pc:sldMkLst>
          <pc:docMk/>
          <pc:sldMk cId="291353632" sldId="487"/>
        </pc:sldMkLst>
        <pc:spChg chg="add mod">
          <ac:chgData name="Cox, E.P. (Evie)" userId="f6b3c370-290a-4e88-b8db-367b8bdc2915" providerId="ADAL" clId="{FE96607E-A646-48FD-818F-C02E190EE9DE}" dt="2022-05-24T14:58:02.153" v="35"/>
          <ac:spMkLst>
            <pc:docMk/>
            <pc:sldMk cId="291353632" sldId="487"/>
            <ac:spMk id="8" creationId="{F38074EC-7CA2-45EE-890A-C766BB00608D}"/>
          </ac:spMkLst>
        </pc:spChg>
      </pc:sldChg>
      <pc:sldChg chg="addSp modSp mod">
        <pc:chgData name="Cox, E.P. (Evie)" userId="f6b3c370-290a-4e88-b8db-367b8bdc2915" providerId="ADAL" clId="{FE96607E-A646-48FD-818F-C02E190EE9DE}" dt="2022-05-24T14:58:30.559" v="37" actId="790"/>
        <pc:sldMkLst>
          <pc:docMk/>
          <pc:sldMk cId="865086075" sldId="488"/>
        </pc:sldMkLst>
        <pc:spChg chg="mod">
          <ac:chgData name="Cox, E.P. (Evie)" userId="f6b3c370-290a-4e88-b8db-367b8bdc2915" providerId="ADAL" clId="{FE96607E-A646-48FD-818F-C02E190EE9DE}" dt="2022-05-24T14:58:30.559" v="37" actId="790"/>
          <ac:spMkLst>
            <pc:docMk/>
            <pc:sldMk cId="865086075" sldId="488"/>
            <ac:spMk id="3" creationId="{DA70AB37-0934-4720-A68B-773D0E72DD44}"/>
          </ac:spMkLst>
        </pc:spChg>
        <pc:spChg chg="add mod">
          <ac:chgData name="Cox, E.P. (Evie)" userId="f6b3c370-290a-4e88-b8db-367b8bdc2915" providerId="ADAL" clId="{FE96607E-A646-48FD-818F-C02E190EE9DE}" dt="2022-05-24T14:58:03.204" v="36"/>
          <ac:spMkLst>
            <pc:docMk/>
            <pc:sldMk cId="865086075" sldId="488"/>
            <ac:spMk id="7" creationId="{866CDECB-9B5C-4679-AC99-ED9BD3900014}"/>
          </ac:spMkLst>
        </pc:spChg>
      </pc:sldChg>
    </pc:docChg>
  </pc:docChgLst>
  <pc:docChgLst>
    <pc:chgData name="Brunsting, S. (Suzanne)" userId="e7a355e2-d96a-4e46-8f22-0ce56c37bf10" providerId="ADAL" clId="{A15EF916-D4E3-4C3C-922A-C1A6A3E8C059}"/>
    <pc:docChg chg="custSel addSld delSld modSld modSection">
      <pc:chgData name="Brunsting, S. (Suzanne)" userId="e7a355e2-d96a-4e46-8f22-0ce56c37bf10" providerId="ADAL" clId="{A15EF916-D4E3-4C3C-922A-C1A6A3E8C059}" dt="2022-01-21T15:10:08.472" v="727" actId="13926"/>
      <pc:docMkLst>
        <pc:docMk/>
      </pc:docMkLst>
      <pc:sldChg chg="modSp mod">
        <pc:chgData name="Brunsting, S. (Suzanne)" userId="e7a355e2-d96a-4e46-8f22-0ce56c37bf10" providerId="ADAL" clId="{A15EF916-D4E3-4C3C-922A-C1A6A3E8C059}" dt="2022-01-21T14:31:04.677" v="75" actId="20577"/>
        <pc:sldMkLst>
          <pc:docMk/>
          <pc:sldMk cId="1165918777" sldId="300"/>
        </pc:sldMkLst>
        <pc:spChg chg="mod">
          <ac:chgData name="Brunsting, S. (Suzanne)" userId="e7a355e2-d96a-4e46-8f22-0ce56c37bf10" providerId="ADAL" clId="{A15EF916-D4E3-4C3C-922A-C1A6A3E8C059}" dt="2022-01-21T14:31:04.677" v="75" actId="20577"/>
          <ac:spMkLst>
            <pc:docMk/>
            <pc:sldMk cId="1165918777" sldId="300"/>
            <ac:spMk id="6" creationId="{47E1ED5F-8665-4E02-B7CA-03D5FF746A79}"/>
          </ac:spMkLst>
        </pc:spChg>
        <pc:spChg chg="mod">
          <ac:chgData name="Brunsting, S. (Suzanne)" userId="e7a355e2-d96a-4e46-8f22-0ce56c37bf10" providerId="ADAL" clId="{A15EF916-D4E3-4C3C-922A-C1A6A3E8C059}" dt="2022-01-21T14:30:52.701" v="71"/>
          <ac:spMkLst>
            <pc:docMk/>
            <pc:sldMk cId="1165918777" sldId="300"/>
            <ac:spMk id="8" creationId="{3312C62D-8576-4F96-A129-79C447B92EC7}"/>
          </ac:spMkLst>
        </pc:spChg>
      </pc:sldChg>
      <pc:sldChg chg="modSp modNotes">
        <pc:chgData name="Brunsting, S. (Suzanne)" userId="e7a355e2-d96a-4e46-8f22-0ce56c37bf10" providerId="ADAL" clId="{A15EF916-D4E3-4C3C-922A-C1A6A3E8C059}" dt="2022-01-21T14:30:38.715" v="70"/>
        <pc:sldMkLst>
          <pc:docMk/>
          <pc:sldMk cId="3996416161" sldId="303"/>
        </pc:sldMkLst>
        <pc:spChg chg="mod">
          <ac:chgData name="Brunsting, S. (Suzanne)" userId="e7a355e2-d96a-4e46-8f22-0ce56c37bf10" providerId="ADAL" clId="{A15EF916-D4E3-4C3C-922A-C1A6A3E8C059}" dt="2022-01-21T14:28:00.391" v="63"/>
          <ac:spMkLst>
            <pc:docMk/>
            <pc:sldMk cId="3996416161" sldId="303"/>
            <ac:spMk id="11" creationId="{FDCC2BC1-8FBF-47C9-B968-6BBD2FAF97AB}"/>
          </ac:spMkLst>
        </pc:spChg>
      </pc:sldChg>
      <pc:sldChg chg="modNotes">
        <pc:chgData name="Brunsting, S. (Suzanne)" userId="e7a355e2-d96a-4e46-8f22-0ce56c37bf10" providerId="ADAL" clId="{A15EF916-D4E3-4C3C-922A-C1A6A3E8C059}" dt="2022-01-21T14:30:38.715" v="70"/>
        <pc:sldMkLst>
          <pc:docMk/>
          <pc:sldMk cId="3703687305" sldId="307"/>
        </pc:sldMkLst>
      </pc:sldChg>
      <pc:sldChg chg="modSp">
        <pc:chgData name="Brunsting, S. (Suzanne)" userId="e7a355e2-d96a-4e46-8f22-0ce56c37bf10" providerId="ADAL" clId="{A15EF916-D4E3-4C3C-922A-C1A6A3E8C059}" dt="2022-01-21T14:28:00.391" v="63"/>
        <pc:sldMkLst>
          <pc:docMk/>
          <pc:sldMk cId="510103739" sldId="308"/>
        </pc:sldMkLst>
        <pc:spChg chg="mod">
          <ac:chgData name="Brunsting, S. (Suzanne)" userId="e7a355e2-d96a-4e46-8f22-0ce56c37bf10" providerId="ADAL" clId="{A15EF916-D4E3-4C3C-922A-C1A6A3E8C059}" dt="2022-01-21T14:28:00.391" v="63"/>
          <ac:spMkLst>
            <pc:docMk/>
            <pc:sldMk cId="510103739" sldId="308"/>
            <ac:spMk id="12" creationId="{B8C02195-C6BA-4D3C-A576-3AED5C934B6A}"/>
          </ac:spMkLst>
        </pc:spChg>
      </pc:sldChg>
      <pc:sldChg chg="modSp mod">
        <pc:chgData name="Brunsting, S. (Suzanne)" userId="e7a355e2-d96a-4e46-8f22-0ce56c37bf10" providerId="ADAL" clId="{A15EF916-D4E3-4C3C-922A-C1A6A3E8C059}" dt="2022-01-21T15:09:21.603" v="724" actId="1076"/>
        <pc:sldMkLst>
          <pc:docMk/>
          <pc:sldMk cId="3564165714" sldId="320"/>
        </pc:sldMkLst>
        <pc:picChg chg="mod">
          <ac:chgData name="Brunsting, S. (Suzanne)" userId="e7a355e2-d96a-4e46-8f22-0ce56c37bf10" providerId="ADAL" clId="{A15EF916-D4E3-4C3C-922A-C1A6A3E8C059}" dt="2022-01-21T15:09:21.603" v="724" actId="1076"/>
          <ac:picMkLst>
            <pc:docMk/>
            <pc:sldMk cId="3564165714" sldId="320"/>
            <ac:picMk id="9" creationId="{4243A195-71A3-4B66-AB10-36368E72604F}"/>
          </ac:picMkLst>
        </pc:picChg>
      </pc:sldChg>
      <pc:sldChg chg="modNotesTx">
        <pc:chgData name="Brunsting, S. (Suzanne)" userId="e7a355e2-d96a-4e46-8f22-0ce56c37bf10" providerId="ADAL" clId="{A15EF916-D4E3-4C3C-922A-C1A6A3E8C059}" dt="2022-01-21T14:38:15.623" v="336" actId="6549"/>
        <pc:sldMkLst>
          <pc:docMk/>
          <pc:sldMk cId="4192052" sldId="326"/>
        </pc:sldMkLst>
      </pc:sldChg>
      <pc:sldChg chg="modSp mod modNotesTx">
        <pc:chgData name="Brunsting, S. (Suzanne)" userId="e7a355e2-d96a-4e46-8f22-0ce56c37bf10" providerId="ADAL" clId="{A15EF916-D4E3-4C3C-922A-C1A6A3E8C059}" dt="2022-01-21T14:53:51.964" v="498" actId="1076"/>
        <pc:sldMkLst>
          <pc:docMk/>
          <pc:sldMk cId="3705452108" sldId="337"/>
        </pc:sldMkLst>
        <pc:spChg chg="mod">
          <ac:chgData name="Brunsting, S. (Suzanne)" userId="e7a355e2-d96a-4e46-8f22-0ce56c37bf10" providerId="ADAL" clId="{A15EF916-D4E3-4C3C-922A-C1A6A3E8C059}" dt="2022-01-21T14:33:08.148" v="83" actId="20577"/>
          <ac:spMkLst>
            <pc:docMk/>
            <pc:sldMk cId="3705452108" sldId="337"/>
            <ac:spMk id="2" creationId="{75F848BD-5DFD-4024-9F40-11E9805B29F9}"/>
          </ac:spMkLst>
        </pc:spChg>
        <pc:spChg chg="mod">
          <ac:chgData name="Brunsting, S. (Suzanne)" userId="e7a355e2-d96a-4e46-8f22-0ce56c37bf10" providerId="ADAL" clId="{A15EF916-D4E3-4C3C-922A-C1A6A3E8C059}" dt="2022-01-21T14:53:51.964" v="498" actId="1076"/>
          <ac:spMkLst>
            <pc:docMk/>
            <pc:sldMk cId="3705452108" sldId="337"/>
            <ac:spMk id="7" creationId="{3D4E3F8C-C141-4F2B-82A0-765A5ACA85F8}"/>
          </ac:spMkLst>
        </pc:spChg>
        <pc:graphicFrameChg chg="mod">
          <ac:chgData name="Brunsting, S. (Suzanne)" userId="e7a355e2-d96a-4e46-8f22-0ce56c37bf10" providerId="ADAL" clId="{A15EF916-D4E3-4C3C-922A-C1A6A3E8C059}" dt="2022-01-21T14:53:32.898" v="496"/>
          <ac:graphicFrameMkLst>
            <pc:docMk/>
            <pc:sldMk cId="3705452108" sldId="337"/>
            <ac:graphicFrameMk id="8" creationId="{D688612F-FEF1-4EA1-A807-B89B143879F2}"/>
          </ac:graphicFrameMkLst>
        </pc:graphicFrameChg>
      </pc:sldChg>
      <pc:sldChg chg="modSp mod">
        <pc:chgData name="Brunsting, S. (Suzanne)" userId="e7a355e2-d96a-4e46-8f22-0ce56c37bf10" providerId="ADAL" clId="{A15EF916-D4E3-4C3C-922A-C1A6A3E8C059}" dt="2022-01-21T15:01:54.527" v="699" actId="20577"/>
        <pc:sldMkLst>
          <pc:docMk/>
          <pc:sldMk cId="3586471695" sldId="338"/>
        </pc:sldMkLst>
        <pc:spChg chg="mod">
          <ac:chgData name="Brunsting, S. (Suzanne)" userId="e7a355e2-d96a-4e46-8f22-0ce56c37bf10" providerId="ADAL" clId="{A15EF916-D4E3-4C3C-922A-C1A6A3E8C059}" dt="2022-01-21T15:01:54.527" v="699" actId="20577"/>
          <ac:spMkLst>
            <pc:docMk/>
            <pc:sldMk cId="3586471695" sldId="338"/>
            <ac:spMk id="2" creationId="{75F848BD-5DFD-4024-9F40-11E9805B29F9}"/>
          </ac:spMkLst>
        </pc:spChg>
      </pc:sldChg>
      <pc:sldChg chg="modSp mod">
        <pc:chgData name="Brunsting, S. (Suzanne)" userId="e7a355e2-d96a-4e46-8f22-0ce56c37bf10" providerId="ADAL" clId="{A15EF916-D4E3-4C3C-922A-C1A6A3E8C059}" dt="2022-01-21T15:02:30.530" v="703" actId="20577"/>
        <pc:sldMkLst>
          <pc:docMk/>
          <pc:sldMk cId="2452094979" sldId="340"/>
        </pc:sldMkLst>
        <pc:spChg chg="mod">
          <ac:chgData name="Brunsting, S. (Suzanne)" userId="e7a355e2-d96a-4e46-8f22-0ce56c37bf10" providerId="ADAL" clId="{A15EF916-D4E3-4C3C-922A-C1A6A3E8C059}" dt="2022-01-21T15:02:30.530" v="703" actId="20577"/>
          <ac:spMkLst>
            <pc:docMk/>
            <pc:sldMk cId="2452094979" sldId="340"/>
            <ac:spMk id="2" creationId="{55305EB6-07E9-472C-A85C-8E2994A7E0AB}"/>
          </ac:spMkLst>
        </pc:spChg>
      </pc:sldChg>
      <pc:sldChg chg="modSp">
        <pc:chgData name="Brunsting, S. (Suzanne)" userId="e7a355e2-d96a-4e46-8f22-0ce56c37bf10" providerId="ADAL" clId="{A15EF916-D4E3-4C3C-922A-C1A6A3E8C059}" dt="2022-01-21T14:30:38.715" v="70"/>
        <pc:sldMkLst>
          <pc:docMk/>
          <pc:sldMk cId="1290087044" sldId="347"/>
        </pc:sldMkLst>
        <pc:spChg chg="mod">
          <ac:chgData name="Brunsting, S. (Suzanne)" userId="e7a355e2-d96a-4e46-8f22-0ce56c37bf10" providerId="ADAL" clId="{A15EF916-D4E3-4C3C-922A-C1A6A3E8C059}" dt="2022-01-21T14:30:38.715" v="70"/>
          <ac:spMkLst>
            <pc:docMk/>
            <pc:sldMk cId="1290087044" sldId="347"/>
            <ac:spMk id="2" creationId="{17EB5F56-7A4A-4C40-8D08-91A9D1FF605F}"/>
          </ac:spMkLst>
        </pc:spChg>
      </pc:sldChg>
      <pc:sldChg chg="modSp mod modNotes">
        <pc:chgData name="Brunsting, S. (Suzanne)" userId="e7a355e2-d96a-4e46-8f22-0ce56c37bf10" providerId="ADAL" clId="{A15EF916-D4E3-4C3C-922A-C1A6A3E8C059}" dt="2022-01-21T14:57:32.040" v="678" actId="20577"/>
        <pc:sldMkLst>
          <pc:docMk/>
          <pc:sldMk cId="3652792366" sldId="349"/>
        </pc:sldMkLst>
        <pc:spChg chg="mod">
          <ac:chgData name="Brunsting, S. (Suzanne)" userId="e7a355e2-d96a-4e46-8f22-0ce56c37bf10" providerId="ADAL" clId="{A15EF916-D4E3-4C3C-922A-C1A6A3E8C059}" dt="2022-01-21T14:57:32.040" v="678" actId="20577"/>
          <ac:spMkLst>
            <pc:docMk/>
            <pc:sldMk cId="3652792366" sldId="349"/>
            <ac:spMk id="15" creationId="{F6079BDC-6A32-4FA3-B504-936903060061}"/>
          </ac:spMkLst>
        </pc:spChg>
      </pc:sldChg>
      <pc:sldChg chg="modSp">
        <pc:chgData name="Brunsting, S. (Suzanne)" userId="e7a355e2-d96a-4e46-8f22-0ce56c37bf10" providerId="ADAL" clId="{A15EF916-D4E3-4C3C-922A-C1A6A3E8C059}" dt="2022-01-21T14:28:00.391" v="63"/>
        <pc:sldMkLst>
          <pc:docMk/>
          <pc:sldMk cId="3408794946" sldId="350"/>
        </pc:sldMkLst>
        <pc:spChg chg="mod">
          <ac:chgData name="Brunsting, S. (Suzanne)" userId="e7a355e2-d96a-4e46-8f22-0ce56c37bf10" providerId="ADAL" clId="{A15EF916-D4E3-4C3C-922A-C1A6A3E8C059}" dt="2022-01-21T14:28:00.391" v="63"/>
          <ac:spMkLst>
            <pc:docMk/>
            <pc:sldMk cId="3408794946" sldId="350"/>
            <ac:spMk id="13" creationId="{98201121-5C8B-47BD-A91F-D60DE7F7E7B7}"/>
          </ac:spMkLst>
        </pc:spChg>
      </pc:sldChg>
      <pc:sldChg chg="modNotes">
        <pc:chgData name="Brunsting, S. (Suzanne)" userId="e7a355e2-d96a-4e46-8f22-0ce56c37bf10" providerId="ADAL" clId="{A15EF916-D4E3-4C3C-922A-C1A6A3E8C059}" dt="2022-01-21T14:28:23.173" v="64"/>
        <pc:sldMkLst>
          <pc:docMk/>
          <pc:sldMk cId="3203474920" sldId="352"/>
        </pc:sldMkLst>
      </pc:sldChg>
      <pc:sldChg chg="modSp mod modNotes">
        <pc:chgData name="Brunsting, S. (Suzanne)" userId="e7a355e2-d96a-4e46-8f22-0ce56c37bf10" providerId="ADAL" clId="{A15EF916-D4E3-4C3C-922A-C1A6A3E8C059}" dt="2022-01-21T15:03:31.668" v="709" actId="6549"/>
        <pc:sldMkLst>
          <pc:docMk/>
          <pc:sldMk cId="2687272963" sldId="355"/>
        </pc:sldMkLst>
        <pc:spChg chg="mod">
          <ac:chgData name="Brunsting, S. (Suzanne)" userId="e7a355e2-d96a-4e46-8f22-0ce56c37bf10" providerId="ADAL" clId="{A15EF916-D4E3-4C3C-922A-C1A6A3E8C059}" dt="2022-01-21T15:03:31.668" v="709" actId="6549"/>
          <ac:spMkLst>
            <pc:docMk/>
            <pc:sldMk cId="2687272963" sldId="355"/>
            <ac:spMk id="6" creationId="{1A5467CE-AF20-49BE-81FD-0426C3E5EB6D}"/>
          </ac:spMkLst>
        </pc:spChg>
      </pc:sldChg>
      <pc:sldChg chg="addSp modSp mod modNotes modNotesTx">
        <pc:chgData name="Brunsting, S. (Suzanne)" userId="e7a355e2-d96a-4e46-8f22-0ce56c37bf10" providerId="ADAL" clId="{A15EF916-D4E3-4C3C-922A-C1A6A3E8C059}" dt="2022-01-21T14:41:53.396" v="494" actId="6549"/>
        <pc:sldMkLst>
          <pc:docMk/>
          <pc:sldMk cId="3298036392" sldId="356"/>
        </pc:sldMkLst>
        <pc:spChg chg="mod">
          <ac:chgData name="Brunsting, S. (Suzanne)" userId="e7a355e2-d96a-4e46-8f22-0ce56c37bf10" providerId="ADAL" clId="{A15EF916-D4E3-4C3C-922A-C1A6A3E8C059}" dt="2022-01-21T14:41:53.396" v="494" actId="6549"/>
          <ac:spMkLst>
            <pc:docMk/>
            <pc:sldMk cId="3298036392" sldId="356"/>
            <ac:spMk id="2" creationId="{95C6D20B-9BB9-4E20-B57E-95C022634738}"/>
          </ac:spMkLst>
        </pc:spChg>
        <pc:spChg chg="add mod">
          <ac:chgData name="Brunsting, S. (Suzanne)" userId="e7a355e2-d96a-4e46-8f22-0ce56c37bf10" providerId="ADAL" clId="{A15EF916-D4E3-4C3C-922A-C1A6A3E8C059}" dt="2022-01-21T14:41:37.506" v="479" actId="1076"/>
          <ac:spMkLst>
            <pc:docMk/>
            <pc:sldMk cId="3298036392" sldId="356"/>
            <ac:spMk id="7" creationId="{B108AD2B-B231-4F74-82A0-8E20AEC8F463}"/>
          </ac:spMkLst>
        </pc:spChg>
      </pc:sldChg>
      <pc:sldChg chg="modNotes">
        <pc:chgData name="Brunsting, S. (Suzanne)" userId="e7a355e2-d96a-4e46-8f22-0ce56c37bf10" providerId="ADAL" clId="{A15EF916-D4E3-4C3C-922A-C1A6A3E8C059}" dt="2022-01-21T14:28:49.133" v="65"/>
        <pc:sldMkLst>
          <pc:docMk/>
          <pc:sldMk cId="4183916000" sldId="360"/>
        </pc:sldMkLst>
      </pc:sldChg>
      <pc:sldChg chg="modNotes">
        <pc:chgData name="Brunsting, S. (Suzanne)" userId="e7a355e2-d96a-4e46-8f22-0ce56c37bf10" providerId="ADAL" clId="{A15EF916-D4E3-4C3C-922A-C1A6A3E8C059}" dt="2022-01-21T14:28:23.173" v="64"/>
        <pc:sldMkLst>
          <pc:docMk/>
          <pc:sldMk cId="206222784" sldId="362"/>
        </pc:sldMkLst>
      </pc:sldChg>
      <pc:sldChg chg="modSp mod">
        <pc:chgData name="Brunsting, S. (Suzanne)" userId="e7a355e2-d96a-4e46-8f22-0ce56c37bf10" providerId="ADAL" clId="{A15EF916-D4E3-4C3C-922A-C1A6A3E8C059}" dt="2022-01-21T14:59:06.551" v="680" actId="313"/>
        <pc:sldMkLst>
          <pc:docMk/>
          <pc:sldMk cId="2663969831" sldId="363"/>
        </pc:sldMkLst>
        <pc:spChg chg="mod">
          <ac:chgData name="Brunsting, S. (Suzanne)" userId="e7a355e2-d96a-4e46-8f22-0ce56c37bf10" providerId="ADAL" clId="{A15EF916-D4E3-4C3C-922A-C1A6A3E8C059}" dt="2022-01-21T14:59:06.551" v="680" actId="313"/>
          <ac:spMkLst>
            <pc:docMk/>
            <pc:sldMk cId="2663969831" sldId="363"/>
            <ac:spMk id="3" creationId="{F717E5E5-0A8A-4B29-A4F0-4BE3B05B1B0D}"/>
          </ac:spMkLst>
        </pc:spChg>
      </pc:sldChg>
      <pc:sldChg chg="modSp">
        <pc:chgData name="Brunsting, S. (Suzanne)" userId="e7a355e2-d96a-4e46-8f22-0ce56c37bf10" providerId="ADAL" clId="{A15EF916-D4E3-4C3C-922A-C1A6A3E8C059}" dt="2022-01-21T14:28:23.173" v="64"/>
        <pc:sldMkLst>
          <pc:docMk/>
          <pc:sldMk cId="3481467773" sldId="366"/>
        </pc:sldMkLst>
        <pc:spChg chg="mod">
          <ac:chgData name="Brunsting, S. (Suzanne)" userId="e7a355e2-d96a-4e46-8f22-0ce56c37bf10" providerId="ADAL" clId="{A15EF916-D4E3-4C3C-922A-C1A6A3E8C059}" dt="2022-01-21T14:28:23.173" v="64"/>
          <ac:spMkLst>
            <pc:docMk/>
            <pc:sldMk cId="3481467773" sldId="366"/>
            <ac:spMk id="8" creationId="{FAF706D7-B067-47C1-9AB9-811D97C1222D}"/>
          </ac:spMkLst>
        </pc:spChg>
      </pc:sldChg>
      <pc:sldChg chg="modNotesTx">
        <pc:chgData name="Brunsting, S. (Suzanne)" userId="e7a355e2-d96a-4e46-8f22-0ce56c37bf10" providerId="ADAL" clId="{A15EF916-D4E3-4C3C-922A-C1A6A3E8C059}" dt="2022-01-21T14:38:48.783" v="425" actId="20577"/>
        <pc:sldMkLst>
          <pc:docMk/>
          <pc:sldMk cId="42023161" sldId="368"/>
        </pc:sldMkLst>
      </pc:sldChg>
      <pc:sldChg chg="modSp mod">
        <pc:chgData name="Brunsting, S. (Suzanne)" userId="e7a355e2-d96a-4e46-8f22-0ce56c37bf10" providerId="ADAL" clId="{A15EF916-D4E3-4C3C-922A-C1A6A3E8C059}" dt="2022-01-21T14:40:30.074" v="426" actId="1076"/>
        <pc:sldMkLst>
          <pc:docMk/>
          <pc:sldMk cId="1227800986" sldId="370"/>
        </pc:sldMkLst>
        <pc:spChg chg="mod">
          <ac:chgData name="Brunsting, S. (Suzanne)" userId="e7a355e2-d96a-4e46-8f22-0ce56c37bf10" providerId="ADAL" clId="{A15EF916-D4E3-4C3C-922A-C1A6A3E8C059}" dt="2022-01-21T14:40:30.074" v="426" actId="1076"/>
          <ac:spMkLst>
            <pc:docMk/>
            <pc:sldMk cId="1227800986" sldId="370"/>
            <ac:spMk id="7" creationId="{3B840ED9-1A3D-444B-A17A-E6974EAE2899}"/>
          </ac:spMkLst>
        </pc:spChg>
      </pc:sldChg>
      <pc:sldChg chg="modSp">
        <pc:chgData name="Brunsting, S. (Suzanne)" userId="e7a355e2-d96a-4e46-8f22-0ce56c37bf10" providerId="ADAL" clId="{A15EF916-D4E3-4C3C-922A-C1A6A3E8C059}" dt="2022-01-21T14:28:23.173" v="64"/>
        <pc:sldMkLst>
          <pc:docMk/>
          <pc:sldMk cId="3898618588" sldId="375"/>
        </pc:sldMkLst>
        <pc:spChg chg="mod">
          <ac:chgData name="Brunsting, S. (Suzanne)" userId="e7a355e2-d96a-4e46-8f22-0ce56c37bf10" providerId="ADAL" clId="{A15EF916-D4E3-4C3C-922A-C1A6A3E8C059}" dt="2022-01-21T14:28:23.173" v="64"/>
          <ac:spMkLst>
            <pc:docMk/>
            <pc:sldMk cId="3898618588" sldId="375"/>
            <ac:spMk id="3" creationId="{F717E5E5-0A8A-4B29-A4F0-4BE3B05B1B0D}"/>
          </ac:spMkLst>
        </pc:spChg>
      </pc:sldChg>
      <pc:sldChg chg="modSp mod modNotes">
        <pc:chgData name="Brunsting, S. (Suzanne)" userId="e7a355e2-d96a-4e46-8f22-0ce56c37bf10" providerId="ADAL" clId="{A15EF916-D4E3-4C3C-922A-C1A6A3E8C059}" dt="2022-01-21T14:56:06.812" v="611" actId="20577"/>
        <pc:sldMkLst>
          <pc:docMk/>
          <pc:sldMk cId="4024289419" sldId="383"/>
        </pc:sldMkLst>
        <pc:spChg chg="mod">
          <ac:chgData name="Brunsting, S. (Suzanne)" userId="e7a355e2-d96a-4e46-8f22-0ce56c37bf10" providerId="ADAL" clId="{A15EF916-D4E3-4C3C-922A-C1A6A3E8C059}" dt="2022-01-21T14:55:10.917" v="519" actId="20577"/>
          <ac:spMkLst>
            <pc:docMk/>
            <pc:sldMk cId="4024289419" sldId="383"/>
            <ac:spMk id="20" creationId="{48AD00F8-0321-4009-8F06-A86F4026459C}"/>
          </ac:spMkLst>
        </pc:spChg>
        <pc:spChg chg="mod">
          <ac:chgData name="Brunsting, S. (Suzanne)" userId="e7a355e2-d96a-4e46-8f22-0ce56c37bf10" providerId="ADAL" clId="{A15EF916-D4E3-4C3C-922A-C1A6A3E8C059}" dt="2022-01-21T14:56:06.812" v="611" actId="20577"/>
          <ac:spMkLst>
            <pc:docMk/>
            <pc:sldMk cId="4024289419" sldId="383"/>
            <ac:spMk id="21" creationId="{6FC2D236-C83E-46B0-B3ED-9298E092A524}"/>
          </ac:spMkLst>
        </pc:spChg>
        <pc:spChg chg="mod">
          <ac:chgData name="Brunsting, S. (Suzanne)" userId="e7a355e2-d96a-4e46-8f22-0ce56c37bf10" providerId="ADAL" clId="{A15EF916-D4E3-4C3C-922A-C1A6A3E8C059}" dt="2022-01-21T14:34:20.177" v="113" actId="14100"/>
          <ac:spMkLst>
            <pc:docMk/>
            <pc:sldMk cId="4024289419" sldId="383"/>
            <ac:spMk id="22" creationId="{1409FECB-025E-493D-98E8-8E09E831EDA4}"/>
          </ac:spMkLst>
        </pc:spChg>
        <pc:spChg chg="mod">
          <ac:chgData name="Brunsting, S. (Suzanne)" userId="e7a355e2-d96a-4e46-8f22-0ce56c37bf10" providerId="ADAL" clId="{A15EF916-D4E3-4C3C-922A-C1A6A3E8C059}" dt="2022-01-21T14:34:03.327" v="91" actId="5793"/>
          <ac:spMkLst>
            <pc:docMk/>
            <pc:sldMk cId="4024289419" sldId="383"/>
            <ac:spMk id="23" creationId="{6AC61376-E920-40B2-A34D-15C244A18CF7}"/>
          </ac:spMkLst>
        </pc:spChg>
      </pc:sldChg>
      <pc:sldChg chg="modSp modNotes">
        <pc:chgData name="Brunsting, S. (Suzanne)" userId="e7a355e2-d96a-4e46-8f22-0ce56c37bf10" providerId="ADAL" clId="{A15EF916-D4E3-4C3C-922A-C1A6A3E8C059}" dt="2022-01-21T14:28:49.133" v="65"/>
        <pc:sldMkLst>
          <pc:docMk/>
          <pc:sldMk cId="1514297591" sldId="391"/>
        </pc:sldMkLst>
        <pc:spChg chg="mod">
          <ac:chgData name="Brunsting, S. (Suzanne)" userId="e7a355e2-d96a-4e46-8f22-0ce56c37bf10" providerId="ADAL" clId="{A15EF916-D4E3-4C3C-922A-C1A6A3E8C059}" dt="2022-01-21T14:28:49.133" v="65"/>
          <ac:spMkLst>
            <pc:docMk/>
            <pc:sldMk cId="1514297591" sldId="391"/>
            <ac:spMk id="2" creationId="{5A82D9BC-C9B9-4BCB-B0DE-26A6B0E68B34}"/>
          </ac:spMkLst>
        </pc:spChg>
      </pc:sldChg>
      <pc:sldChg chg="del">
        <pc:chgData name="Brunsting, S. (Suzanne)" userId="e7a355e2-d96a-4e46-8f22-0ce56c37bf10" providerId="ADAL" clId="{A15EF916-D4E3-4C3C-922A-C1A6A3E8C059}" dt="2022-01-21T14:24:56.249" v="0" actId="47"/>
        <pc:sldMkLst>
          <pc:docMk/>
          <pc:sldMk cId="123208411" sldId="395"/>
        </pc:sldMkLst>
      </pc:sldChg>
      <pc:sldChg chg="del">
        <pc:chgData name="Brunsting, S. (Suzanne)" userId="e7a355e2-d96a-4e46-8f22-0ce56c37bf10" providerId="ADAL" clId="{A15EF916-D4E3-4C3C-922A-C1A6A3E8C059}" dt="2022-01-21T14:24:56.249" v="0" actId="47"/>
        <pc:sldMkLst>
          <pc:docMk/>
          <pc:sldMk cId="4102637317" sldId="396"/>
        </pc:sldMkLst>
      </pc:sldChg>
      <pc:sldChg chg="modNotes">
        <pc:chgData name="Brunsting, S. (Suzanne)" userId="e7a355e2-d96a-4e46-8f22-0ce56c37bf10" providerId="ADAL" clId="{A15EF916-D4E3-4C3C-922A-C1A6A3E8C059}" dt="2022-01-21T14:28:49.133" v="65"/>
        <pc:sldMkLst>
          <pc:docMk/>
          <pc:sldMk cId="2232411527" sldId="404"/>
        </pc:sldMkLst>
      </pc:sldChg>
      <pc:sldChg chg="modSp mod">
        <pc:chgData name="Brunsting, S. (Suzanne)" userId="e7a355e2-d96a-4e46-8f22-0ce56c37bf10" providerId="ADAL" clId="{A15EF916-D4E3-4C3C-922A-C1A6A3E8C059}" dt="2022-01-21T15:01:01.584" v="687" actId="20577"/>
        <pc:sldMkLst>
          <pc:docMk/>
          <pc:sldMk cId="264064670" sldId="407"/>
        </pc:sldMkLst>
        <pc:spChg chg="mod">
          <ac:chgData name="Brunsting, S. (Suzanne)" userId="e7a355e2-d96a-4e46-8f22-0ce56c37bf10" providerId="ADAL" clId="{A15EF916-D4E3-4C3C-922A-C1A6A3E8C059}" dt="2022-01-21T15:01:01.584" v="687" actId="20577"/>
          <ac:spMkLst>
            <pc:docMk/>
            <pc:sldMk cId="264064670" sldId="407"/>
            <ac:spMk id="14" creationId="{81FECAD8-1C3F-4560-B9C6-2FD40935CCE9}"/>
          </ac:spMkLst>
        </pc:spChg>
      </pc:sldChg>
      <pc:sldChg chg="modSp modNotes">
        <pc:chgData name="Brunsting, S. (Suzanne)" userId="e7a355e2-d96a-4e46-8f22-0ce56c37bf10" providerId="ADAL" clId="{A15EF916-D4E3-4C3C-922A-C1A6A3E8C059}" dt="2022-01-21T14:30:38.715" v="70"/>
        <pc:sldMkLst>
          <pc:docMk/>
          <pc:sldMk cId="355468751" sldId="408"/>
        </pc:sldMkLst>
        <pc:spChg chg="mod">
          <ac:chgData name="Brunsting, S. (Suzanne)" userId="e7a355e2-d96a-4e46-8f22-0ce56c37bf10" providerId="ADAL" clId="{A15EF916-D4E3-4C3C-922A-C1A6A3E8C059}" dt="2022-01-21T14:30:38.715" v="70"/>
          <ac:spMkLst>
            <pc:docMk/>
            <pc:sldMk cId="355468751" sldId="408"/>
            <ac:spMk id="23" creationId="{E2FBD1B4-457E-4105-9778-012371DFF213}"/>
          </ac:spMkLst>
        </pc:spChg>
      </pc:sldChg>
      <pc:sldChg chg="modSp mod">
        <pc:chgData name="Brunsting, S. (Suzanne)" userId="e7a355e2-d96a-4e46-8f22-0ce56c37bf10" providerId="ADAL" clId="{A15EF916-D4E3-4C3C-922A-C1A6A3E8C059}" dt="2022-01-21T15:01:26.237" v="688" actId="20577"/>
        <pc:sldMkLst>
          <pc:docMk/>
          <pc:sldMk cId="3616049655" sldId="410"/>
        </pc:sldMkLst>
        <pc:spChg chg="mod">
          <ac:chgData name="Brunsting, S. (Suzanne)" userId="e7a355e2-d96a-4e46-8f22-0ce56c37bf10" providerId="ADAL" clId="{A15EF916-D4E3-4C3C-922A-C1A6A3E8C059}" dt="2022-01-21T15:01:26.237" v="688" actId="20577"/>
          <ac:spMkLst>
            <pc:docMk/>
            <pc:sldMk cId="3616049655" sldId="410"/>
            <ac:spMk id="2" creationId="{75F848BD-5DFD-4024-9F40-11E9805B29F9}"/>
          </ac:spMkLst>
        </pc:spChg>
      </pc:sldChg>
      <pc:sldChg chg="modSp">
        <pc:chgData name="Brunsting, S. (Suzanne)" userId="e7a355e2-d96a-4e46-8f22-0ce56c37bf10" providerId="ADAL" clId="{A15EF916-D4E3-4C3C-922A-C1A6A3E8C059}" dt="2022-01-21T14:28:23.173" v="64"/>
        <pc:sldMkLst>
          <pc:docMk/>
          <pc:sldMk cId="3521907862" sldId="413"/>
        </pc:sldMkLst>
        <pc:spChg chg="mod">
          <ac:chgData name="Brunsting, S. (Suzanne)" userId="e7a355e2-d96a-4e46-8f22-0ce56c37bf10" providerId="ADAL" clId="{A15EF916-D4E3-4C3C-922A-C1A6A3E8C059}" dt="2022-01-21T14:28:23.173" v="64"/>
          <ac:spMkLst>
            <pc:docMk/>
            <pc:sldMk cId="3521907862" sldId="413"/>
            <ac:spMk id="8" creationId="{B68C0C31-29AA-4892-A56E-607C20E2A4F6}"/>
          </ac:spMkLst>
        </pc:spChg>
      </pc:sldChg>
      <pc:sldChg chg="modNotesTx">
        <pc:chgData name="Brunsting, S. (Suzanne)" userId="e7a355e2-d96a-4e46-8f22-0ce56c37bf10" providerId="ADAL" clId="{A15EF916-D4E3-4C3C-922A-C1A6A3E8C059}" dt="2022-01-21T14:58:56.378" v="679" actId="313"/>
        <pc:sldMkLst>
          <pc:docMk/>
          <pc:sldMk cId="3020372594" sldId="416"/>
        </pc:sldMkLst>
      </pc:sldChg>
      <pc:sldChg chg="modNotes">
        <pc:chgData name="Brunsting, S. (Suzanne)" userId="e7a355e2-d96a-4e46-8f22-0ce56c37bf10" providerId="ADAL" clId="{A15EF916-D4E3-4C3C-922A-C1A6A3E8C059}" dt="2022-01-21T14:28:23.173" v="64"/>
        <pc:sldMkLst>
          <pc:docMk/>
          <pc:sldMk cId="4149539305" sldId="417"/>
        </pc:sldMkLst>
      </pc:sldChg>
      <pc:sldChg chg="modSp mod">
        <pc:chgData name="Brunsting, S. (Suzanne)" userId="e7a355e2-d96a-4e46-8f22-0ce56c37bf10" providerId="ADAL" clId="{A15EF916-D4E3-4C3C-922A-C1A6A3E8C059}" dt="2022-01-21T15:09:37.120" v="726" actId="13926"/>
        <pc:sldMkLst>
          <pc:docMk/>
          <pc:sldMk cId="3123926816" sldId="422"/>
        </pc:sldMkLst>
        <pc:spChg chg="mod">
          <ac:chgData name="Brunsting, S. (Suzanne)" userId="e7a355e2-d96a-4e46-8f22-0ce56c37bf10" providerId="ADAL" clId="{A15EF916-D4E3-4C3C-922A-C1A6A3E8C059}" dt="2022-01-21T15:09:37.120" v="726" actId="13926"/>
          <ac:spMkLst>
            <pc:docMk/>
            <pc:sldMk cId="3123926816" sldId="422"/>
            <ac:spMk id="3" creationId="{2F56BABC-F191-41CA-9C88-76F2043255D2}"/>
          </ac:spMkLst>
        </pc:spChg>
      </pc:sldChg>
      <pc:sldChg chg="modNotes">
        <pc:chgData name="Brunsting, S. (Suzanne)" userId="e7a355e2-d96a-4e46-8f22-0ce56c37bf10" providerId="ADAL" clId="{A15EF916-D4E3-4C3C-922A-C1A6A3E8C059}" dt="2022-01-21T14:28:49.133" v="65"/>
        <pc:sldMkLst>
          <pc:docMk/>
          <pc:sldMk cId="1563400775" sldId="424"/>
        </pc:sldMkLst>
      </pc:sldChg>
      <pc:sldChg chg="modSp mod">
        <pc:chgData name="Brunsting, S. (Suzanne)" userId="e7a355e2-d96a-4e46-8f22-0ce56c37bf10" providerId="ADAL" clId="{A15EF916-D4E3-4C3C-922A-C1A6A3E8C059}" dt="2022-01-21T15:09:01.641" v="723" actId="13926"/>
        <pc:sldMkLst>
          <pc:docMk/>
          <pc:sldMk cId="3250207550" sldId="427"/>
        </pc:sldMkLst>
        <pc:spChg chg="mod">
          <ac:chgData name="Brunsting, S. (Suzanne)" userId="e7a355e2-d96a-4e46-8f22-0ce56c37bf10" providerId="ADAL" clId="{A15EF916-D4E3-4C3C-922A-C1A6A3E8C059}" dt="2022-01-21T15:09:01.641" v="723" actId="13926"/>
          <ac:spMkLst>
            <pc:docMk/>
            <pc:sldMk cId="3250207550" sldId="427"/>
            <ac:spMk id="24" creationId="{E37FD15C-4BBE-4244-ABE6-6D2AA36D22BA}"/>
          </ac:spMkLst>
        </pc:spChg>
      </pc:sldChg>
      <pc:sldChg chg="modNotes">
        <pc:chgData name="Brunsting, S. (Suzanne)" userId="e7a355e2-d96a-4e46-8f22-0ce56c37bf10" providerId="ADAL" clId="{A15EF916-D4E3-4C3C-922A-C1A6A3E8C059}" dt="2022-01-21T14:28:23.173" v="64"/>
        <pc:sldMkLst>
          <pc:docMk/>
          <pc:sldMk cId="122975294" sldId="431"/>
        </pc:sldMkLst>
      </pc:sldChg>
      <pc:sldChg chg="modSp mod">
        <pc:chgData name="Brunsting, S. (Suzanne)" userId="e7a355e2-d96a-4e46-8f22-0ce56c37bf10" providerId="ADAL" clId="{A15EF916-D4E3-4C3C-922A-C1A6A3E8C059}" dt="2022-01-21T14:59:10.465" v="682" actId="313"/>
        <pc:sldMkLst>
          <pc:docMk/>
          <pc:sldMk cId="1971226965" sldId="435"/>
        </pc:sldMkLst>
        <pc:spChg chg="mod">
          <ac:chgData name="Brunsting, S. (Suzanne)" userId="e7a355e2-d96a-4e46-8f22-0ce56c37bf10" providerId="ADAL" clId="{A15EF916-D4E3-4C3C-922A-C1A6A3E8C059}" dt="2022-01-21T14:59:10.465" v="682" actId="313"/>
          <ac:spMkLst>
            <pc:docMk/>
            <pc:sldMk cId="1971226965" sldId="435"/>
            <ac:spMk id="3" creationId="{D54D94A7-08D9-4A94-81C9-52B959B3D4D1}"/>
          </ac:spMkLst>
        </pc:spChg>
      </pc:sldChg>
      <pc:sldChg chg="modSp modNotes">
        <pc:chgData name="Brunsting, S. (Suzanne)" userId="e7a355e2-d96a-4e46-8f22-0ce56c37bf10" providerId="ADAL" clId="{A15EF916-D4E3-4C3C-922A-C1A6A3E8C059}" dt="2022-01-21T14:59:19.500" v="684" actId="313"/>
        <pc:sldMkLst>
          <pc:docMk/>
          <pc:sldMk cId="3717788337" sldId="439"/>
        </pc:sldMkLst>
        <pc:graphicFrameChg chg="mod">
          <ac:chgData name="Brunsting, S. (Suzanne)" userId="e7a355e2-d96a-4e46-8f22-0ce56c37bf10" providerId="ADAL" clId="{A15EF916-D4E3-4C3C-922A-C1A6A3E8C059}" dt="2022-01-21T14:59:19.500" v="684" actId="313"/>
          <ac:graphicFrameMkLst>
            <pc:docMk/>
            <pc:sldMk cId="3717788337" sldId="439"/>
            <ac:graphicFrameMk id="15" creationId="{91EB3310-1597-4893-AE98-EDCBBE6A69EC}"/>
          </ac:graphicFrameMkLst>
        </pc:graphicFrameChg>
      </pc:sldChg>
      <pc:sldChg chg="modSp mod">
        <pc:chgData name="Brunsting, S. (Suzanne)" userId="e7a355e2-d96a-4e46-8f22-0ce56c37bf10" providerId="ADAL" clId="{A15EF916-D4E3-4C3C-922A-C1A6A3E8C059}" dt="2022-01-21T15:10:08.472" v="727" actId="13926"/>
        <pc:sldMkLst>
          <pc:docMk/>
          <pc:sldMk cId="494342038" sldId="450"/>
        </pc:sldMkLst>
        <pc:spChg chg="mod">
          <ac:chgData name="Brunsting, S. (Suzanne)" userId="e7a355e2-d96a-4e46-8f22-0ce56c37bf10" providerId="ADAL" clId="{A15EF916-D4E3-4C3C-922A-C1A6A3E8C059}" dt="2022-01-21T15:10:08.472" v="727" actId="13926"/>
          <ac:spMkLst>
            <pc:docMk/>
            <pc:sldMk cId="494342038" sldId="450"/>
            <ac:spMk id="19" creationId="{B070391D-3260-4782-AEFF-4500CA434FF5}"/>
          </ac:spMkLst>
        </pc:spChg>
      </pc:sldChg>
      <pc:sldChg chg="modSp">
        <pc:chgData name="Brunsting, S. (Suzanne)" userId="e7a355e2-d96a-4e46-8f22-0ce56c37bf10" providerId="ADAL" clId="{A15EF916-D4E3-4C3C-922A-C1A6A3E8C059}" dt="2022-01-21T14:28:49.133" v="65"/>
        <pc:sldMkLst>
          <pc:docMk/>
          <pc:sldMk cId="3837489831" sldId="453"/>
        </pc:sldMkLst>
        <pc:spChg chg="mod">
          <ac:chgData name="Brunsting, S. (Suzanne)" userId="e7a355e2-d96a-4e46-8f22-0ce56c37bf10" providerId="ADAL" clId="{A15EF916-D4E3-4C3C-922A-C1A6A3E8C059}" dt="2022-01-21T14:28:49.133" v="65"/>
          <ac:spMkLst>
            <pc:docMk/>
            <pc:sldMk cId="3837489831" sldId="453"/>
            <ac:spMk id="2" creationId="{7A38A9FE-0502-4765-9BD4-C4BC8F6E9F75}"/>
          </ac:spMkLst>
        </pc:spChg>
      </pc:sldChg>
      <pc:sldChg chg="modSp">
        <pc:chgData name="Brunsting, S. (Suzanne)" userId="e7a355e2-d96a-4e46-8f22-0ce56c37bf10" providerId="ADAL" clId="{A15EF916-D4E3-4C3C-922A-C1A6A3E8C059}" dt="2022-01-21T14:28:49.133" v="65"/>
        <pc:sldMkLst>
          <pc:docMk/>
          <pc:sldMk cId="1444978228" sldId="456"/>
        </pc:sldMkLst>
        <pc:spChg chg="mod">
          <ac:chgData name="Brunsting, S. (Suzanne)" userId="e7a355e2-d96a-4e46-8f22-0ce56c37bf10" providerId="ADAL" clId="{A15EF916-D4E3-4C3C-922A-C1A6A3E8C059}" dt="2022-01-21T14:28:49.133" v="65"/>
          <ac:spMkLst>
            <pc:docMk/>
            <pc:sldMk cId="1444978228" sldId="456"/>
            <ac:spMk id="2" creationId="{7A38A9FE-0502-4765-9BD4-C4BC8F6E9F75}"/>
          </ac:spMkLst>
        </pc:spChg>
      </pc:sldChg>
      <pc:sldChg chg="modSp modNotes">
        <pc:chgData name="Brunsting, S. (Suzanne)" userId="e7a355e2-d96a-4e46-8f22-0ce56c37bf10" providerId="ADAL" clId="{A15EF916-D4E3-4C3C-922A-C1A6A3E8C059}" dt="2022-01-21T14:28:49.133" v="65"/>
        <pc:sldMkLst>
          <pc:docMk/>
          <pc:sldMk cId="1180834454" sldId="459"/>
        </pc:sldMkLst>
        <pc:spChg chg="mod">
          <ac:chgData name="Brunsting, S. (Suzanne)" userId="e7a355e2-d96a-4e46-8f22-0ce56c37bf10" providerId="ADAL" clId="{A15EF916-D4E3-4C3C-922A-C1A6A3E8C059}" dt="2022-01-21T14:28:49.133" v="65"/>
          <ac:spMkLst>
            <pc:docMk/>
            <pc:sldMk cId="1180834454" sldId="459"/>
            <ac:spMk id="2" creationId="{7A38A9FE-0502-4765-9BD4-C4BC8F6E9F75}"/>
          </ac:spMkLst>
        </pc:spChg>
      </pc:sldChg>
      <pc:sldChg chg="modNotes">
        <pc:chgData name="Brunsting, S. (Suzanne)" userId="e7a355e2-d96a-4e46-8f22-0ce56c37bf10" providerId="ADAL" clId="{A15EF916-D4E3-4C3C-922A-C1A6A3E8C059}" dt="2022-01-21T14:28:23.173" v="64"/>
        <pc:sldMkLst>
          <pc:docMk/>
          <pc:sldMk cId="1601418720" sldId="460"/>
        </pc:sldMkLst>
      </pc:sldChg>
      <pc:sldChg chg="modNotes">
        <pc:chgData name="Brunsting, S. (Suzanne)" userId="e7a355e2-d96a-4e46-8f22-0ce56c37bf10" providerId="ADAL" clId="{A15EF916-D4E3-4C3C-922A-C1A6A3E8C059}" dt="2022-01-21T14:28:23.173" v="64"/>
        <pc:sldMkLst>
          <pc:docMk/>
          <pc:sldMk cId="729453828" sldId="461"/>
        </pc:sldMkLst>
      </pc:sldChg>
      <pc:sldChg chg="modSp mod modNotes">
        <pc:chgData name="Brunsting, S. (Suzanne)" userId="e7a355e2-d96a-4e46-8f22-0ce56c37bf10" providerId="ADAL" clId="{A15EF916-D4E3-4C3C-922A-C1A6A3E8C059}" dt="2022-01-21T15:03:43.920" v="722" actId="20577"/>
        <pc:sldMkLst>
          <pc:docMk/>
          <pc:sldMk cId="3174991681" sldId="464"/>
        </pc:sldMkLst>
        <pc:spChg chg="mod">
          <ac:chgData name="Brunsting, S. (Suzanne)" userId="e7a355e2-d96a-4e46-8f22-0ce56c37bf10" providerId="ADAL" clId="{A15EF916-D4E3-4C3C-922A-C1A6A3E8C059}" dt="2022-01-21T15:03:43.920" v="722" actId="20577"/>
          <ac:spMkLst>
            <pc:docMk/>
            <pc:sldMk cId="3174991681" sldId="464"/>
            <ac:spMk id="6" creationId="{1A5467CE-AF20-49BE-81FD-0426C3E5EB6D}"/>
          </ac:spMkLst>
        </pc:spChg>
      </pc:sldChg>
      <pc:sldChg chg="modSp mod">
        <pc:chgData name="Brunsting, S. (Suzanne)" userId="e7a355e2-d96a-4e46-8f22-0ce56c37bf10" providerId="ADAL" clId="{A15EF916-D4E3-4C3C-922A-C1A6A3E8C059}" dt="2022-01-21T14:59:08.791" v="681" actId="313"/>
        <pc:sldMkLst>
          <pc:docMk/>
          <pc:sldMk cId="1346715425" sldId="466"/>
        </pc:sldMkLst>
        <pc:spChg chg="mod">
          <ac:chgData name="Brunsting, S. (Suzanne)" userId="e7a355e2-d96a-4e46-8f22-0ce56c37bf10" providerId="ADAL" clId="{A15EF916-D4E3-4C3C-922A-C1A6A3E8C059}" dt="2022-01-21T14:59:08.791" v="681" actId="313"/>
          <ac:spMkLst>
            <pc:docMk/>
            <pc:sldMk cId="1346715425" sldId="466"/>
            <ac:spMk id="3" creationId="{F717E5E5-0A8A-4B29-A4F0-4BE3B05B1B0D}"/>
          </ac:spMkLst>
        </pc:spChg>
      </pc:sldChg>
      <pc:sldChg chg="modNotes modNotesTx">
        <pc:chgData name="Brunsting, S. (Suzanne)" userId="e7a355e2-d96a-4e46-8f22-0ce56c37bf10" providerId="ADAL" clId="{A15EF916-D4E3-4C3C-922A-C1A6A3E8C059}" dt="2022-01-21T15:00:19.848" v="685" actId="6549"/>
        <pc:sldMkLst>
          <pc:docMk/>
          <pc:sldMk cId="171912690" sldId="469"/>
        </pc:sldMkLst>
      </pc:sldChg>
      <pc:sldChg chg="modSp">
        <pc:chgData name="Brunsting, S. (Suzanne)" userId="e7a355e2-d96a-4e46-8f22-0ce56c37bf10" providerId="ADAL" clId="{A15EF916-D4E3-4C3C-922A-C1A6A3E8C059}" dt="2022-01-21T14:28:49.133" v="65"/>
        <pc:sldMkLst>
          <pc:docMk/>
          <pc:sldMk cId="841437816" sldId="477"/>
        </pc:sldMkLst>
        <pc:spChg chg="mod">
          <ac:chgData name="Brunsting, S. (Suzanne)" userId="e7a355e2-d96a-4e46-8f22-0ce56c37bf10" providerId="ADAL" clId="{A15EF916-D4E3-4C3C-922A-C1A6A3E8C059}" dt="2022-01-21T14:28:49.133" v="65"/>
          <ac:spMkLst>
            <pc:docMk/>
            <pc:sldMk cId="841437816" sldId="477"/>
            <ac:spMk id="3" creationId="{89BD80AE-BFF6-472A-B0F9-BC51BB6EB613}"/>
          </ac:spMkLst>
        </pc:spChg>
      </pc:sldChg>
      <pc:sldChg chg="modSp">
        <pc:chgData name="Brunsting, S. (Suzanne)" userId="e7a355e2-d96a-4e46-8f22-0ce56c37bf10" providerId="ADAL" clId="{A15EF916-D4E3-4C3C-922A-C1A6A3E8C059}" dt="2022-01-21T14:28:00.391" v="63"/>
        <pc:sldMkLst>
          <pc:docMk/>
          <pc:sldMk cId="2033230581" sldId="478"/>
        </pc:sldMkLst>
        <pc:spChg chg="mod">
          <ac:chgData name="Brunsting, S. (Suzanne)" userId="e7a355e2-d96a-4e46-8f22-0ce56c37bf10" providerId="ADAL" clId="{A15EF916-D4E3-4C3C-922A-C1A6A3E8C059}" dt="2022-01-21T14:28:00.391" v="63"/>
          <ac:spMkLst>
            <pc:docMk/>
            <pc:sldMk cId="2033230581" sldId="478"/>
            <ac:spMk id="3" creationId="{0A428B1C-7CB8-427D-B6D9-4C8A53B2A689}"/>
          </ac:spMkLst>
        </pc:spChg>
      </pc:sldChg>
      <pc:sldChg chg="modSp">
        <pc:chgData name="Brunsting, S. (Suzanne)" userId="e7a355e2-d96a-4e46-8f22-0ce56c37bf10" providerId="ADAL" clId="{A15EF916-D4E3-4C3C-922A-C1A6A3E8C059}" dt="2022-01-21T14:30:38.715" v="70"/>
        <pc:sldMkLst>
          <pc:docMk/>
          <pc:sldMk cId="1352747419" sldId="479"/>
        </pc:sldMkLst>
        <pc:spChg chg="mod">
          <ac:chgData name="Brunsting, S. (Suzanne)" userId="e7a355e2-d96a-4e46-8f22-0ce56c37bf10" providerId="ADAL" clId="{A15EF916-D4E3-4C3C-922A-C1A6A3E8C059}" dt="2022-01-21T14:30:38.715" v="70"/>
          <ac:spMkLst>
            <pc:docMk/>
            <pc:sldMk cId="1352747419" sldId="479"/>
            <ac:spMk id="3" creationId="{0A428B1C-7CB8-427D-B6D9-4C8A53B2A689}"/>
          </ac:spMkLst>
        </pc:spChg>
      </pc:sldChg>
      <pc:sldChg chg="modNotes">
        <pc:chgData name="Brunsting, S. (Suzanne)" userId="e7a355e2-d96a-4e46-8f22-0ce56c37bf10" providerId="ADAL" clId="{A15EF916-D4E3-4C3C-922A-C1A6A3E8C059}" dt="2022-01-21T14:28:00.391" v="63"/>
        <pc:sldMkLst>
          <pc:docMk/>
          <pc:sldMk cId="391281719" sldId="482"/>
        </pc:sldMkLst>
      </pc:sldChg>
      <pc:sldChg chg="modSp mod modNotesTx">
        <pc:chgData name="Brunsting, S. (Suzanne)" userId="e7a355e2-d96a-4e46-8f22-0ce56c37bf10" providerId="ADAL" clId="{A15EF916-D4E3-4C3C-922A-C1A6A3E8C059}" dt="2022-01-21T14:32:46.102" v="80" actId="313"/>
        <pc:sldMkLst>
          <pc:docMk/>
          <pc:sldMk cId="3873818741" sldId="483"/>
        </pc:sldMkLst>
        <pc:spChg chg="mod">
          <ac:chgData name="Brunsting, S. (Suzanne)" userId="e7a355e2-d96a-4e46-8f22-0ce56c37bf10" providerId="ADAL" clId="{A15EF916-D4E3-4C3C-922A-C1A6A3E8C059}" dt="2022-01-21T14:32:42.087" v="77" actId="313"/>
          <ac:spMkLst>
            <pc:docMk/>
            <pc:sldMk cId="3873818741" sldId="483"/>
            <ac:spMk id="50" creationId="{2AC84DAE-D0E9-4492-9C10-E6425CA318AE}"/>
          </ac:spMkLst>
        </pc:spChg>
      </pc:sldChg>
      <pc:sldChg chg="modNotes">
        <pc:chgData name="Brunsting, S. (Suzanne)" userId="e7a355e2-d96a-4e46-8f22-0ce56c37bf10" providerId="ADAL" clId="{A15EF916-D4E3-4C3C-922A-C1A6A3E8C059}" dt="2022-01-21T14:28:49.133" v="65"/>
        <pc:sldMkLst>
          <pc:docMk/>
          <pc:sldMk cId="2803525673" sldId="485"/>
        </pc:sldMkLst>
      </pc:sldChg>
      <pc:sldChg chg="modSp mod modNotes">
        <pc:chgData name="Brunsting, S. (Suzanne)" userId="e7a355e2-d96a-4e46-8f22-0ce56c37bf10" providerId="ADAL" clId="{A15EF916-D4E3-4C3C-922A-C1A6A3E8C059}" dt="2022-01-21T14:42:25.654" v="495" actId="113"/>
        <pc:sldMkLst>
          <pc:docMk/>
          <pc:sldMk cId="3897909405" sldId="486"/>
        </pc:sldMkLst>
        <pc:spChg chg="mod">
          <ac:chgData name="Brunsting, S. (Suzanne)" userId="e7a355e2-d96a-4e46-8f22-0ce56c37bf10" providerId="ADAL" clId="{A15EF916-D4E3-4C3C-922A-C1A6A3E8C059}" dt="2022-01-21T14:42:25.654" v="495" actId="113"/>
          <ac:spMkLst>
            <pc:docMk/>
            <pc:sldMk cId="3897909405" sldId="486"/>
            <ac:spMk id="12" creationId="{F24BCBF5-8114-4DB9-B35E-E4D8547BB38D}"/>
          </ac:spMkLst>
        </pc:spChg>
      </pc:sldChg>
      <pc:sldChg chg="modSp">
        <pc:chgData name="Brunsting, S. (Suzanne)" userId="e7a355e2-d96a-4e46-8f22-0ce56c37bf10" providerId="ADAL" clId="{A15EF916-D4E3-4C3C-922A-C1A6A3E8C059}" dt="2022-01-21T14:28:49.133" v="65"/>
        <pc:sldMkLst>
          <pc:docMk/>
          <pc:sldMk cId="291353632" sldId="487"/>
        </pc:sldMkLst>
        <pc:spChg chg="mod">
          <ac:chgData name="Brunsting, S. (Suzanne)" userId="e7a355e2-d96a-4e46-8f22-0ce56c37bf10" providerId="ADAL" clId="{A15EF916-D4E3-4C3C-922A-C1A6A3E8C059}" dt="2022-01-21T14:28:49.133" v="65"/>
          <ac:spMkLst>
            <pc:docMk/>
            <pc:sldMk cId="291353632" sldId="487"/>
            <ac:spMk id="2" creationId="{9992C207-7459-47A6-9086-7A50CDB3C007}"/>
          </ac:spMkLst>
        </pc:spChg>
      </pc:sldChg>
      <pc:sldChg chg="modSp">
        <pc:chgData name="Brunsting, S. (Suzanne)" userId="e7a355e2-d96a-4e46-8f22-0ce56c37bf10" providerId="ADAL" clId="{A15EF916-D4E3-4C3C-922A-C1A6A3E8C059}" dt="2022-01-21T14:28:00.391" v="63"/>
        <pc:sldMkLst>
          <pc:docMk/>
          <pc:sldMk cId="865086075" sldId="488"/>
        </pc:sldMkLst>
        <pc:spChg chg="mod">
          <ac:chgData name="Brunsting, S. (Suzanne)" userId="e7a355e2-d96a-4e46-8f22-0ce56c37bf10" providerId="ADAL" clId="{A15EF916-D4E3-4C3C-922A-C1A6A3E8C059}" dt="2022-01-21T14:28:00.391" v="63"/>
          <ac:spMkLst>
            <pc:docMk/>
            <pc:sldMk cId="865086075" sldId="488"/>
            <ac:spMk id="3" creationId="{DA70AB37-0934-4720-A68B-773D0E72DD44}"/>
          </ac:spMkLst>
        </pc:spChg>
      </pc:sldChg>
      <pc:sldChg chg="modSp add del mod">
        <pc:chgData name="Brunsting, S. (Suzanne)" userId="e7a355e2-d96a-4e46-8f22-0ce56c37bf10" providerId="ADAL" clId="{A15EF916-D4E3-4C3C-922A-C1A6A3E8C059}" dt="2022-01-21T14:25:51.506" v="62" actId="47"/>
        <pc:sldMkLst>
          <pc:docMk/>
          <pc:sldMk cId="2952764645" sldId="490"/>
        </pc:sldMkLst>
        <pc:spChg chg="mod">
          <ac:chgData name="Brunsting, S. (Suzanne)" userId="e7a355e2-d96a-4e46-8f22-0ce56c37bf10" providerId="ADAL" clId="{A15EF916-D4E3-4C3C-922A-C1A6A3E8C059}" dt="2022-01-21T14:25:33.170" v="61" actId="27636"/>
          <ac:spMkLst>
            <pc:docMk/>
            <pc:sldMk cId="2952764645" sldId="490"/>
            <ac:spMk id="2" creationId="{998FCDB3-C7D6-4502-AB15-C1DF3A4C5EBF}"/>
          </ac:spMkLst>
        </pc:spChg>
      </pc:sldChg>
    </pc:docChg>
  </pc:docChgLst>
  <pc:docChgLst>
    <pc:chgData name="Brunsting, S. (Suzanne)" userId="e7a355e2-d96a-4e46-8f22-0ce56c37bf10" providerId="ADAL" clId="{9F548F92-FA9D-4B45-8B35-66A02A47EFB9}"/>
    <pc:docChg chg="custSel addSld delSld modSld sldOrd addSection modSection">
      <pc:chgData name="Brunsting, S. (Suzanne)" userId="e7a355e2-d96a-4e46-8f22-0ce56c37bf10" providerId="ADAL" clId="{9F548F92-FA9D-4B45-8B35-66A02A47EFB9}" dt="2022-01-24T09:21:16.600" v="29"/>
      <pc:docMkLst>
        <pc:docMk/>
      </pc:docMkLst>
      <pc:sldChg chg="ord">
        <pc:chgData name="Brunsting, S. (Suzanne)" userId="e7a355e2-d96a-4e46-8f22-0ce56c37bf10" providerId="ADAL" clId="{9F548F92-FA9D-4B45-8B35-66A02A47EFB9}" dt="2022-01-24T09:21:16.600" v="29"/>
        <pc:sldMkLst>
          <pc:docMk/>
          <pc:sldMk cId="4192052" sldId="326"/>
        </pc:sldMkLst>
      </pc:sldChg>
      <pc:sldChg chg="modSp mod">
        <pc:chgData name="Brunsting, S. (Suzanne)" userId="e7a355e2-d96a-4e46-8f22-0ce56c37bf10" providerId="ADAL" clId="{9F548F92-FA9D-4B45-8B35-66A02A47EFB9}" dt="2022-01-24T08:52:50.164" v="12" actId="20577"/>
        <pc:sldMkLst>
          <pc:docMk/>
          <pc:sldMk cId="2452094979" sldId="340"/>
        </pc:sldMkLst>
        <pc:spChg chg="mod">
          <ac:chgData name="Brunsting, S. (Suzanne)" userId="e7a355e2-d96a-4e46-8f22-0ce56c37bf10" providerId="ADAL" clId="{9F548F92-FA9D-4B45-8B35-66A02A47EFB9}" dt="2022-01-24T08:52:50.164" v="12" actId="20577"/>
          <ac:spMkLst>
            <pc:docMk/>
            <pc:sldMk cId="2452094979" sldId="340"/>
            <ac:spMk id="2" creationId="{55305EB6-07E9-472C-A85C-8E2994A7E0AB}"/>
          </ac:spMkLst>
        </pc:spChg>
      </pc:sldChg>
      <pc:sldChg chg="modSp mod">
        <pc:chgData name="Brunsting, S. (Suzanne)" userId="e7a355e2-d96a-4e46-8f22-0ce56c37bf10" providerId="ADAL" clId="{9F548F92-FA9D-4B45-8B35-66A02A47EFB9}" dt="2022-01-24T08:52:57.554" v="19" actId="27636"/>
        <pc:sldMkLst>
          <pc:docMk/>
          <pc:sldMk cId="122975294" sldId="431"/>
        </pc:sldMkLst>
        <pc:spChg chg="mod">
          <ac:chgData name="Brunsting, S. (Suzanne)" userId="e7a355e2-d96a-4e46-8f22-0ce56c37bf10" providerId="ADAL" clId="{9F548F92-FA9D-4B45-8B35-66A02A47EFB9}" dt="2022-01-24T08:52:57.554" v="19" actId="27636"/>
          <ac:spMkLst>
            <pc:docMk/>
            <pc:sldMk cId="122975294" sldId="431"/>
            <ac:spMk id="2" creationId="{BDF0B2B6-C694-4313-ACD4-2316261A16F6}"/>
          </ac:spMkLst>
        </pc:spChg>
      </pc:sldChg>
      <pc:sldChg chg="new del">
        <pc:chgData name="Brunsting, S. (Suzanne)" userId="e7a355e2-d96a-4e46-8f22-0ce56c37bf10" providerId="ADAL" clId="{9F548F92-FA9D-4B45-8B35-66A02A47EFB9}" dt="2022-01-24T08:55:23.323" v="25" actId="47"/>
        <pc:sldMkLst>
          <pc:docMk/>
          <pc:sldMk cId="2967986437" sldId="489"/>
        </pc:sldMkLst>
      </pc:sldChg>
    </pc:docChg>
  </pc:docChgLst>
  <pc:docChgLst>
    <pc:chgData name="Brunsting, S. (Suzanne)" userId="e7a355e2-d96a-4e46-8f22-0ce56c37bf10" providerId="ADAL" clId="{F81798B7-7003-4FB9-8067-048246AE325B}"/>
    <pc:docChg chg="delSection">
      <pc:chgData name="Brunsting, S. (Suzanne)" userId="e7a355e2-d96a-4e46-8f22-0ce56c37bf10" providerId="ADAL" clId="{F81798B7-7003-4FB9-8067-048246AE325B}" dt="2022-05-03T06:59:12.608" v="0" actId="47"/>
      <pc:docMkLst>
        <pc:docMk/>
      </pc:docMkLst>
    </pc:docChg>
  </pc:docChgLst>
  <pc:docChgLst>
    <pc:chgData name="Brunsting, S. (Suzanne)" userId="e7a355e2-d96a-4e46-8f22-0ce56c37bf10" providerId="ADAL" clId="{161D1AF9-B988-40C6-86E1-FF6877FB9D89}"/>
    <pc:docChg chg="delSld addSection delSection modSection">
      <pc:chgData name="Brunsting, S. (Suzanne)" userId="e7a355e2-d96a-4e46-8f22-0ce56c37bf10" providerId="ADAL" clId="{161D1AF9-B988-40C6-86E1-FF6877FB9D89}" dt="2022-01-21T15:43:40.081" v="4" actId="17846"/>
      <pc:docMkLst>
        <pc:docMk/>
      </pc:docMkLst>
      <pc:sldChg chg="del">
        <pc:chgData name="Brunsting, S. (Suzanne)" userId="e7a355e2-d96a-4e46-8f22-0ce56c37bf10" providerId="ADAL" clId="{161D1AF9-B988-40C6-86E1-FF6877FB9D89}" dt="2022-01-21T15:42:48.056" v="0" actId="47"/>
        <pc:sldMkLst>
          <pc:docMk/>
          <pc:sldMk cId="3564165714" sldId="320"/>
        </pc:sldMkLst>
      </pc:sldChg>
      <pc:sldChg chg="del">
        <pc:chgData name="Brunsting, S. (Suzanne)" userId="e7a355e2-d96a-4e46-8f22-0ce56c37bf10" providerId="ADAL" clId="{161D1AF9-B988-40C6-86E1-FF6877FB9D89}" dt="2022-01-21T15:42:48.056" v="0" actId="47"/>
        <pc:sldMkLst>
          <pc:docMk/>
          <pc:sldMk cId="1290087044" sldId="347"/>
        </pc:sldMkLst>
      </pc:sldChg>
      <pc:sldChg chg="del">
        <pc:chgData name="Brunsting, S. (Suzanne)" userId="e7a355e2-d96a-4e46-8f22-0ce56c37bf10" providerId="ADAL" clId="{161D1AF9-B988-40C6-86E1-FF6877FB9D89}" dt="2022-01-21T15:42:48.056" v="0" actId="47"/>
        <pc:sldMkLst>
          <pc:docMk/>
          <pc:sldMk cId="3203474920" sldId="352"/>
        </pc:sldMkLst>
      </pc:sldChg>
      <pc:sldChg chg="del">
        <pc:chgData name="Brunsting, S. (Suzanne)" userId="e7a355e2-d96a-4e46-8f22-0ce56c37bf10" providerId="ADAL" clId="{161D1AF9-B988-40C6-86E1-FF6877FB9D89}" dt="2022-01-21T15:42:48.056" v="0" actId="47"/>
        <pc:sldMkLst>
          <pc:docMk/>
          <pc:sldMk cId="206222784" sldId="362"/>
        </pc:sldMkLst>
      </pc:sldChg>
      <pc:sldChg chg="del">
        <pc:chgData name="Brunsting, S. (Suzanne)" userId="e7a355e2-d96a-4e46-8f22-0ce56c37bf10" providerId="ADAL" clId="{161D1AF9-B988-40C6-86E1-FF6877FB9D89}" dt="2022-01-21T15:42:48.056" v="0" actId="47"/>
        <pc:sldMkLst>
          <pc:docMk/>
          <pc:sldMk cId="42023161" sldId="368"/>
        </pc:sldMkLst>
      </pc:sldChg>
      <pc:sldChg chg="del">
        <pc:chgData name="Brunsting, S. (Suzanne)" userId="e7a355e2-d96a-4e46-8f22-0ce56c37bf10" providerId="ADAL" clId="{161D1AF9-B988-40C6-86E1-FF6877FB9D89}" dt="2022-01-21T15:42:48.056" v="0" actId="47"/>
        <pc:sldMkLst>
          <pc:docMk/>
          <pc:sldMk cId="1227800986" sldId="370"/>
        </pc:sldMkLst>
      </pc:sldChg>
      <pc:sldChg chg="del">
        <pc:chgData name="Brunsting, S. (Suzanne)" userId="e7a355e2-d96a-4e46-8f22-0ce56c37bf10" providerId="ADAL" clId="{161D1AF9-B988-40C6-86E1-FF6877FB9D89}" dt="2022-01-21T15:42:48.056" v="0" actId="47"/>
        <pc:sldMkLst>
          <pc:docMk/>
          <pc:sldMk cId="3898618588" sldId="375"/>
        </pc:sldMkLst>
      </pc:sldChg>
      <pc:sldChg chg="del">
        <pc:chgData name="Brunsting, S. (Suzanne)" userId="e7a355e2-d96a-4e46-8f22-0ce56c37bf10" providerId="ADAL" clId="{161D1AF9-B988-40C6-86E1-FF6877FB9D89}" dt="2022-01-21T15:42:48.056" v="0" actId="47"/>
        <pc:sldMkLst>
          <pc:docMk/>
          <pc:sldMk cId="3372421565" sldId="376"/>
        </pc:sldMkLst>
      </pc:sldChg>
      <pc:sldChg chg="del">
        <pc:chgData name="Brunsting, S. (Suzanne)" userId="e7a355e2-d96a-4e46-8f22-0ce56c37bf10" providerId="ADAL" clId="{161D1AF9-B988-40C6-86E1-FF6877FB9D89}" dt="2022-01-21T15:42:48.056" v="0" actId="47"/>
        <pc:sldMkLst>
          <pc:docMk/>
          <pc:sldMk cId="654591969" sldId="400"/>
        </pc:sldMkLst>
      </pc:sldChg>
      <pc:sldChg chg="del">
        <pc:chgData name="Brunsting, S. (Suzanne)" userId="e7a355e2-d96a-4e46-8f22-0ce56c37bf10" providerId="ADAL" clId="{161D1AF9-B988-40C6-86E1-FF6877FB9D89}" dt="2022-01-21T15:42:48.056" v="0" actId="47"/>
        <pc:sldMkLst>
          <pc:docMk/>
          <pc:sldMk cId="355468751" sldId="408"/>
        </pc:sldMkLst>
      </pc:sldChg>
      <pc:sldChg chg="del">
        <pc:chgData name="Brunsting, S. (Suzanne)" userId="e7a355e2-d96a-4e46-8f22-0ce56c37bf10" providerId="ADAL" clId="{161D1AF9-B988-40C6-86E1-FF6877FB9D89}" dt="2022-01-21T15:42:48.056" v="0" actId="47"/>
        <pc:sldMkLst>
          <pc:docMk/>
          <pc:sldMk cId="1280665324" sldId="411"/>
        </pc:sldMkLst>
      </pc:sldChg>
      <pc:sldChg chg="del">
        <pc:chgData name="Brunsting, S. (Suzanne)" userId="e7a355e2-d96a-4e46-8f22-0ce56c37bf10" providerId="ADAL" clId="{161D1AF9-B988-40C6-86E1-FF6877FB9D89}" dt="2022-01-21T15:42:48.056" v="0" actId="47"/>
        <pc:sldMkLst>
          <pc:docMk/>
          <pc:sldMk cId="2211372981" sldId="412"/>
        </pc:sldMkLst>
      </pc:sldChg>
      <pc:sldChg chg="del">
        <pc:chgData name="Brunsting, S. (Suzanne)" userId="e7a355e2-d96a-4e46-8f22-0ce56c37bf10" providerId="ADAL" clId="{161D1AF9-B988-40C6-86E1-FF6877FB9D89}" dt="2022-01-21T15:42:48.056" v="0" actId="47"/>
        <pc:sldMkLst>
          <pc:docMk/>
          <pc:sldMk cId="878541460" sldId="414"/>
        </pc:sldMkLst>
      </pc:sldChg>
      <pc:sldChg chg="del">
        <pc:chgData name="Brunsting, S. (Suzanne)" userId="e7a355e2-d96a-4e46-8f22-0ce56c37bf10" providerId="ADAL" clId="{161D1AF9-B988-40C6-86E1-FF6877FB9D89}" dt="2022-01-21T15:42:48.056" v="0" actId="47"/>
        <pc:sldMkLst>
          <pc:docMk/>
          <pc:sldMk cId="4242355530" sldId="415"/>
        </pc:sldMkLst>
      </pc:sldChg>
      <pc:sldChg chg="del">
        <pc:chgData name="Brunsting, S. (Suzanne)" userId="e7a355e2-d96a-4e46-8f22-0ce56c37bf10" providerId="ADAL" clId="{161D1AF9-B988-40C6-86E1-FF6877FB9D89}" dt="2022-01-21T15:42:48.056" v="0" actId="47"/>
        <pc:sldMkLst>
          <pc:docMk/>
          <pc:sldMk cId="4149539305" sldId="417"/>
        </pc:sldMkLst>
      </pc:sldChg>
      <pc:sldChg chg="del">
        <pc:chgData name="Brunsting, S. (Suzanne)" userId="e7a355e2-d96a-4e46-8f22-0ce56c37bf10" providerId="ADAL" clId="{161D1AF9-B988-40C6-86E1-FF6877FB9D89}" dt="2022-01-21T15:42:48.056" v="0" actId="47"/>
        <pc:sldMkLst>
          <pc:docMk/>
          <pc:sldMk cId="882994168" sldId="419"/>
        </pc:sldMkLst>
      </pc:sldChg>
      <pc:sldChg chg="del">
        <pc:chgData name="Brunsting, S. (Suzanne)" userId="e7a355e2-d96a-4e46-8f22-0ce56c37bf10" providerId="ADAL" clId="{161D1AF9-B988-40C6-86E1-FF6877FB9D89}" dt="2022-01-21T15:42:48.056" v="0" actId="47"/>
        <pc:sldMkLst>
          <pc:docMk/>
          <pc:sldMk cId="3123926816" sldId="422"/>
        </pc:sldMkLst>
      </pc:sldChg>
      <pc:sldChg chg="del">
        <pc:chgData name="Brunsting, S. (Suzanne)" userId="e7a355e2-d96a-4e46-8f22-0ce56c37bf10" providerId="ADAL" clId="{161D1AF9-B988-40C6-86E1-FF6877FB9D89}" dt="2022-01-21T15:42:48.056" v="0" actId="47"/>
        <pc:sldMkLst>
          <pc:docMk/>
          <pc:sldMk cId="1336082181" sldId="423"/>
        </pc:sldMkLst>
      </pc:sldChg>
      <pc:sldChg chg="del">
        <pc:chgData name="Brunsting, S. (Suzanne)" userId="e7a355e2-d96a-4e46-8f22-0ce56c37bf10" providerId="ADAL" clId="{161D1AF9-B988-40C6-86E1-FF6877FB9D89}" dt="2022-01-21T15:42:48.056" v="0" actId="47"/>
        <pc:sldMkLst>
          <pc:docMk/>
          <pc:sldMk cId="1563400775" sldId="424"/>
        </pc:sldMkLst>
      </pc:sldChg>
      <pc:sldChg chg="del">
        <pc:chgData name="Brunsting, S. (Suzanne)" userId="e7a355e2-d96a-4e46-8f22-0ce56c37bf10" providerId="ADAL" clId="{161D1AF9-B988-40C6-86E1-FF6877FB9D89}" dt="2022-01-21T15:42:48.056" v="0" actId="47"/>
        <pc:sldMkLst>
          <pc:docMk/>
          <pc:sldMk cId="2385301029" sldId="425"/>
        </pc:sldMkLst>
      </pc:sldChg>
      <pc:sldChg chg="del">
        <pc:chgData name="Brunsting, S. (Suzanne)" userId="e7a355e2-d96a-4e46-8f22-0ce56c37bf10" providerId="ADAL" clId="{161D1AF9-B988-40C6-86E1-FF6877FB9D89}" dt="2022-01-21T15:42:48.056" v="0" actId="47"/>
        <pc:sldMkLst>
          <pc:docMk/>
          <pc:sldMk cId="3000266914" sldId="426"/>
        </pc:sldMkLst>
      </pc:sldChg>
      <pc:sldChg chg="del">
        <pc:chgData name="Brunsting, S. (Suzanne)" userId="e7a355e2-d96a-4e46-8f22-0ce56c37bf10" providerId="ADAL" clId="{161D1AF9-B988-40C6-86E1-FF6877FB9D89}" dt="2022-01-21T15:42:48.056" v="0" actId="47"/>
        <pc:sldMkLst>
          <pc:docMk/>
          <pc:sldMk cId="3250207550" sldId="427"/>
        </pc:sldMkLst>
      </pc:sldChg>
      <pc:sldChg chg="del">
        <pc:chgData name="Brunsting, S. (Suzanne)" userId="e7a355e2-d96a-4e46-8f22-0ce56c37bf10" providerId="ADAL" clId="{161D1AF9-B988-40C6-86E1-FF6877FB9D89}" dt="2022-01-21T15:42:48.056" v="0" actId="47"/>
        <pc:sldMkLst>
          <pc:docMk/>
          <pc:sldMk cId="4260251040" sldId="428"/>
        </pc:sldMkLst>
      </pc:sldChg>
      <pc:sldChg chg="del">
        <pc:chgData name="Brunsting, S. (Suzanne)" userId="e7a355e2-d96a-4e46-8f22-0ce56c37bf10" providerId="ADAL" clId="{161D1AF9-B988-40C6-86E1-FF6877FB9D89}" dt="2022-01-21T15:42:48.056" v="0" actId="47"/>
        <pc:sldMkLst>
          <pc:docMk/>
          <pc:sldMk cId="2460503488" sldId="429"/>
        </pc:sldMkLst>
      </pc:sldChg>
      <pc:sldChg chg="del">
        <pc:chgData name="Brunsting, S. (Suzanne)" userId="e7a355e2-d96a-4e46-8f22-0ce56c37bf10" providerId="ADAL" clId="{161D1AF9-B988-40C6-86E1-FF6877FB9D89}" dt="2022-01-21T15:42:48.056" v="0" actId="47"/>
        <pc:sldMkLst>
          <pc:docMk/>
          <pc:sldMk cId="1593035178" sldId="430"/>
        </pc:sldMkLst>
      </pc:sldChg>
      <pc:sldChg chg="del">
        <pc:chgData name="Brunsting, S. (Suzanne)" userId="e7a355e2-d96a-4e46-8f22-0ce56c37bf10" providerId="ADAL" clId="{161D1AF9-B988-40C6-86E1-FF6877FB9D89}" dt="2022-01-21T15:42:48.056" v="0" actId="47"/>
        <pc:sldMkLst>
          <pc:docMk/>
          <pc:sldMk cId="1971226965" sldId="435"/>
        </pc:sldMkLst>
      </pc:sldChg>
      <pc:sldChg chg="del">
        <pc:chgData name="Brunsting, S. (Suzanne)" userId="e7a355e2-d96a-4e46-8f22-0ce56c37bf10" providerId="ADAL" clId="{161D1AF9-B988-40C6-86E1-FF6877FB9D89}" dt="2022-01-21T15:42:48.056" v="0" actId="47"/>
        <pc:sldMkLst>
          <pc:docMk/>
          <pc:sldMk cId="3717788337" sldId="439"/>
        </pc:sldMkLst>
      </pc:sldChg>
      <pc:sldChg chg="del">
        <pc:chgData name="Brunsting, S. (Suzanne)" userId="e7a355e2-d96a-4e46-8f22-0ce56c37bf10" providerId="ADAL" clId="{161D1AF9-B988-40C6-86E1-FF6877FB9D89}" dt="2022-01-21T15:42:48.056" v="0" actId="47"/>
        <pc:sldMkLst>
          <pc:docMk/>
          <pc:sldMk cId="1479223770" sldId="441"/>
        </pc:sldMkLst>
      </pc:sldChg>
      <pc:sldChg chg="del">
        <pc:chgData name="Brunsting, S. (Suzanne)" userId="e7a355e2-d96a-4e46-8f22-0ce56c37bf10" providerId="ADAL" clId="{161D1AF9-B988-40C6-86E1-FF6877FB9D89}" dt="2022-01-21T15:42:48.056" v="0" actId="47"/>
        <pc:sldMkLst>
          <pc:docMk/>
          <pc:sldMk cId="540826956" sldId="442"/>
        </pc:sldMkLst>
      </pc:sldChg>
      <pc:sldChg chg="del">
        <pc:chgData name="Brunsting, S. (Suzanne)" userId="e7a355e2-d96a-4e46-8f22-0ce56c37bf10" providerId="ADAL" clId="{161D1AF9-B988-40C6-86E1-FF6877FB9D89}" dt="2022-01-21T15:42:48.056" v="0" actId="47"/>
        <pc:sldMkLst>
          <pc:docMk/>
          <pc:sldMk cId="2151414840" sldId="443"/>
        </pc:sldMkLst>
      </pc:sldChg>
      <pc:sldChg chg="del">
        <pc:chgData name="Brunsting, S. (Suzanne)" userId="e7a355e2-d96a-4e46-8f22-0ce56c37bf10" providerId="ADAL" clId="{161D1AF9-B988-40C6-86E1-FF6877FB9D89}" dt="2022-01-21T15:42:48.056" v="0" actId="47"/>
        <pc:sldMkLst>
          <pc:docMk/>
          <pc:sldMk cId="1170344352" sldId="446"/>
        </pc:sldMkLst>
      </pc:sldChg>
      <pc:sldChg chg="del">
        <pc:chgData name="Brunsting, S. (Suzanne)" userId="e7a355e2-d96a-4e46-8f22-0ce56c37bf10" providerId="ADAL" clId="{161D1AF9-B988-40C6-86E1-FF6877FB9D89}" dt="2022-01-21T15:42:48.056" v="0" actId="47"/>
        <pc:sldMkLst>
          <pc:docMk/>
          <pc:sldMk cId="2068399006" sldId="447"/>
        </pc:sldMkLst>
      </pc:sldChg>
      <pc:sldChg chg="del">
        <pc:chgData name="Brunsting, S. (Suzanne)" userId="e7a355e2-d96a-4e46-8f22-0ce56c37bf10" providerId="ADAL" clId="{161D1AF9-B988-40C6-86E1-FF6877FB9D89}" dt="2022-01-21T15:42:48.056" v="0" actId="47"/>
        <pc:sldMkLst>
          <pc:docMk/>
          <pc:sldMk cId="3710334200" sldId="449"/>
        </pc:sldMkLst>
      </pc:sldChg>
      <pc:sldChg chg="del">
        <pc:chgData name="Brunsting, S. (Suzanne)" userId="e7a355e2-d96a-4e46-8f22-0ce56c37bf10" providerId="ADAL" clId="{161D1AF9-B988-40C6-86E1-FF6877FB9D89}" dt="2022-01-21T15:42:48.056" v="0" actId="47"/>
        <pc:sldMkLst>
          <pc:docMk/>
          <pc:sldMk cId="494342038" sldId="450"/>
        </pc:sldMkLst>
      </pc:sldChg>
      <pc:sldChg chg="del">
        <pc:chgData name="Brunsting, S. (Suzanne)" userId="e7a355e2-d96a-4e46-8f22-0ce56c37bf10" providerId="ADAL" clId="{161D1AF9-B988-40C6-86E1-FF6877FB9D89}" dt="2022-01-21T15:42:48.056" v="0" actId="47"/>
        <pc:sldMkLst>
          <pc:docMk/>
          <pc:sldMk cId="2307492653" sldId="452"/>
        </pc:sldMkLst>
      </pc:sldChg>
      <pc:sldChg chg="del">
        <pc:chgData name="Brunsting, S. (Suzanne)" userId="e7a355e2-d96a-4e46-8f22-0ce56c37bf10" providerId="ADAL" clId="{161D1AF9-B988-40C6-86E1-FF6877FB9D89}" dt="2022-01-21T15:42:48.056" v="0" actId="47"/>
        <pc:sldMkLst>
          <pc:docMk/>
          <pc:sldMk cId="3837489831" sldId="453"/>
        </pc:sldMkLst>
      </pc:sldChg>
      <pc:sldChg chg="del">
        <pc:chgData name="Brunsting, S. (Suzanne)" userId="e7a355e2-d96a-4e46-8f22-0ce56c37bf10" providerId="ADAL" clId="{161D1AF9-B988-40C6-86E1-FF6877FB9D89}" dt="2022-01-21T15:42:48.056" v="0" actId="47"/>
        <pc:sldMkLst>
          <pc:docMk/>
          <pc:sldMk cId="1845051602" sldId="455"/>
        </pc:sldMkLst>
      </pc:sldChg>
      <pc:sldChg chg="del">
        <pc:chgData name="Brunsting, S. (Suzanne)" userId="e7a355e2-d96a-4e46-8f22-0ce56c37bf10" providerId="ADAL" clId="{161D1AF9-B988-40C6-86E1-FF6877FB9D89}" dt="2022-01-21T15:42:48.056" v="0" actId="47"/>
        <pc:sldMkLst>
          <pc:docMk/>
          <pc:sldMk cId="1444978228" sldId="456"/>
        </pc:sldMkLst>
      </pc:sldChg>
      <pc:sldChg chg="del">
        <pc:chgData name="Brunsting, S. (Suzanne)" userId="e7a355e2-d96a-4e46-8f22-0ce56c37bf10" providerId="ADAL" clId="{161D1AF9-B988-40C6-86E1-FF6877FB9D89}" dt="2022-01-21T15:42:48.056" v="0" actId="47"/>
        <pc:sldMkLst>
          <pc:docMk/>
          <pc:sldMk cId="721566680" sldId="458"/>
        </pc:sldMkLst>
      </pc:sldChg>
      <pc:sldChg chg="del">
        <pc:chgData name="Brunsting, S. (Suzanne)" userId="e7a355e2-d96a-4e46-8f22-0ce56c37bf10" providerId="ADAL" clId="{161D1AF9-B988-40C6-86E1-FF6877FB9D89}" dt="2022-01-21T15:42:48.056" v="0" actId="47"/>
        <pc:sldMkLst>
          <pc:docMk/>
          <pc:sldMk cId="1180834454" sldId="459"/>
        </pc:sldMkLst>
      </pc:sldChg>
      <pc:sldChg chg="del">
        <pc:chgData name="Brunsting, S. (Suzanne)" userId="e7a355e2-d96a-4e46-8f22-0ce56c37bf10" providerId="ADAL" clId="{161D1AF9-B988-40C6-86E1-FF6877FB9D89}" dt="2022-01-21T15:42:48.056" v="0" actId="47"/>
        <pc:sldMkLst>
          <pc:docMk/>
          <pc:sldMk cId="1601418720" sldId="460"/>
        </pc:sldMkLst>
      </pc:sldChg>
      <pc:sldChg chg="del">
        <pc:chgData name="Brunsting, S. (Suzanne)" userId="e7a355e2-d96a-4e46-8f22-0ce56c37bf10" providerId="ADAL" clId="{161D1AF9-B988-40C6-86E1-FF6877FB9D89}" dt="2022-01-21T15:42:48.056" v="0" actId="47"/>
        <pc:sldMkLst>
          <pc:docMk/>
          <pc:sldMk cId="729453828" sldId="461"/>
        </pc:sldMkLst>
      </pc:sldChg>
      <pc:sldChg chg="del">
        <pc:chgData name="Brunsting, S. (Suzanne)" userId="e7a355e2-d96a-4e46-8f22-0ce56c37bf10" providerId="ADAL" clId="{161D1AF9-B988-40C6-86E1-FF6877FB9D89}" dt="2022-01-21T15:42:48.056" v="0" actId="47"/>
        <pc:sldMkLst>
          <pc:docMk/>
          <pc:sldMk cId="3924124308" sldId="462"/>
        </pc:sldMkLst>
      </pc:sldChg>
      <pc:sldChg chg="del">
        <pc:chgData name="Brunsting, S. (Suzanne)" userId="e7a355e2-d96a-4e46-8f22-0ce56c37bf10" providerId="ADAL" clId="{161D1AF9-B988-40C6-86E1-FF6877FB9D89}" dt="2022-01-21T15:42:48.056" v="0" actId="47"/>
        <pc:sldMkLst>
          <pc:docMk/>
          <pc:sldMk cId="2543326637" sldId="463"/>
        </pc:sldMkLst>
      </pc:sldChg>
      <pc:sldChg chg="del">
        <pc:chgData name="Brunsting, S. (Suzanne)" userId="e7a355e2-d96a-4e46-8f22-0ce56c37bf10" providerId="ADAL" clId="{161D1AF9-B988-40C6-86E1-FF6877FB9D89}" dt="2022-01-21T15:42:48.056" v="0" actId="47"/>
        <pc:sldMkLst>
          <pc:docMk/>
          <pc:sldMk cId="3174991681" sldId="464"/>
        </pc:sldMkLst>
      </pc:sldChg>
      <pc:sldChg chg="del">
        <pc:chgData name="Brunsting, S. (Suzanne)" userId="e7a355e2-d96a-4e46-8f22-0ce56c37bf10" providerId="ADAL" clId="{161D1AF9-B988-40C6-86E1-FF6877FB9D89}" dt="2022-01-21T15:42:48.056" v="0" actId="47"/>
        <pc:sldMkLst>
          <pc:docMk/>
          <pc:sldMk cId="1346715425" sldId="466"/>
        </pc:sldMkLst>
      </pc:sldChg>
      <pc:sldChg chg="del">
        <pc:chgData name="Brunsting, S. (Suzanne)" userId="e7a355e2-d96a-4e46-8f22-0ce56c37bf10" providerId="ADAL" clId="{161D1AF9-B988-40C6-86E1-FF6877FB9D89}" dt="2022-01-21T15:42:48.056" v="0" actId="47"/>
        <pc:sldMkLst>
          <pc:docMk/>
          <pc:sldMk cId="822876460" sldId="468"/>
        </pc:sldMkLst>
      </pc:sldChg>
      <pc:sldChg chg="del">
        <pc:chgData name="Brunsting, S. (Suzanne)" userId="e7a355e2-d96a-4e46-8f22-0ce56c37bf10" providerId="ADAL" clId="{161D1AF9-B988-40C6-86E1-FF6877FB9D89}" dt="2022-01-21T15:42:48.056" v="0" actId="47"/>
        <pc:sldMkLst>
          <pc:docMk/>
          <pc:sldMk cId="171912690" sldId="469"/>
        </pc:sldMkLst>
      </pc:sldChg>
      <pc:sldChg chg="del">
        <pc:chgData name="Brunsting, S. (Suzanne)" userId="e7a355e2-d96a-4e46-8f22-0ce56c37bf10" providerId="ADAL" clId="{161D1AF9-B988-40C6-86E1-FF6877FB9D89}" dt="2022-01-21T15:42:48.056" v="0" actId="47"/>
        <pc:sldMkLst>
          <pc:docMk/>
          <pc:sldMk cId="603891929" sldId="470"/>
        </pc:sldMkLst>
      </pc:sldChg>
      <pc:sldChg chg="del">
        <pc:chgData name="Brunsting, S. (Suzanne)" userId="e7a355e2-d96a-4e46-8f22-0ce56c37bf10" providerId="ADAL" clId="{161D1AF9-B988-40C6-86E1-FF6877FB9D89}" dt="2022-01-21T15:42:48.056" v="0" actId="47"/>
        <pc:sldMkLst>
          <pc:docMk/>
          <pc:sldMk cId="3148657999" sldId="475"/>
        </pc:sldMkLst>
      </pc:sldChg>
      <pc:sldChg chg="del">
        <pc:chgData name="Brunsting, S. (Suzanne)" userId="e7a355e2-d96a-4e46-8f22-0ce56c37bf10" providerId="ADAL" clId="{161D1AF9-B988-40C6-86E1-FF6877FB9D89}" dt="2022-01-21T15:42:48.056" v="0" actId="47"/>
        <pc:sldMkLst>
          <pc:docMk/>
          <pc:sldMk cId="841437816" sldId="477"/>
        </pc:sldMkLst>
      </pc:sldChg>
      <pc:sldChg chg="del">
        <pc:chgData name="Brunsting, S. (Suzanne)" userId="e7a355e2-d96a-4e46-8f22-0ce56c37bf10" providerId="ADAL" clId="{161D1AF9-B988-40C6-86E1-FF6877FB9D89}" dt="2022-01-21T15:42:48.056" v="0" actId="47"/>
        <pc:sldMkLst>
          <pc:docMk/>
          <pc:sldMk cId="1352747419" sldId="479"/>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67B-4106-846E-444AA095560F}"/>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67B-4106-846E-444AA095560F}"/>
            </c:ext>
          </c:extLst>
        </c:ser>
        <c:dLbls>
          <c:showLegendKey val="0"/>
          <c:showVal val="0"/>
          <c:showCatName val="0"/>
          <c:showSerName val="0"/>
          <c:showPercent val="0"/>
          <c:showBubbleSize val="0"/>
        </c:dLbls>
        <c:gapWidth val="219"/>
        <c:overlap val="-27"/>
        <c:axId val="359613648"/>
        <c:axId val="359612864"/>
      </c:barChart>
      <c:lineChart>
        <c:grouping val="standard"/>
        <c:varyColors val="0"/>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67B-4106-846E-444AA095560F}"/>
            </c:ext>
          </c:extLst>
        </c:ser>
        <c:dLbls>
          <c:showLegendKey val="0"/>
          <c:showVal val="0"/>
          <c:showCatName val="0"/>
          <c:showSerName val="0"/>
          <c:showPercent val="0"/>
          <c:showBubbleSize val="0"/>
        </c:dLbls>
        <c:marker val="1"/>
        <c:smooth val="0"/>
        <c:axId val="359613648"/>
        <c:axId val="359612864"/>
      </c:lineChart>
      <c:catAx>
        <c:axId val="35961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2864"/>
        <c:crosses val="autoZero"/>
        <c:auto val="1"/>
        <c:lblAlgn val="ctr"/>
        <c:lblOffset val="100"/>
        <c:noMultiLvlLbl val="0"/>
      </c:catAx>
      <c:valAx>
        <c:axId val="359612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35961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pieChart>
        <c:varyColors val="1"/>
        <c:ser>
          <c:idx val="0"/>
          <c:order val="0"/>
          <c:tx>
            <c:strRef>
              <c:f>Tabelle1!$B$1</c:f>
              <c:strCache>
                <c:ptCount val="1"/>
                <c:pt idx="0">
                  <c:v>Verkauf</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0C7-472B-BC09-7549A017EA5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0C7-472B-BC09-7549A017EA5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0C7-472B-BC09-7549A017EA53}"/>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0C7-472B-BC09-7549A017EA53}"/>
              </c:ext>
            </c:extLst>
          </c:dPt>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0C7-472B-BC09-7549A017EA5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lineChart>
        <c:grouping val="standard"/>
        <c:varyColors val="0"/>
        <c:ser>
          <c:idx val="0"/>
          <c:order val="0"/>
          <c:tx>
            <c:strRef>
              <c:f>Tabelle1!$B$1</c:f>
              <c:strCache>
                <c:ptCount val="1"/>
                <c:pt idx="0">
                  <c:v>Datenreihe 1</c:v>
                </c:pt>
              </c:strCache>
            </c:strRef>
          </c:tx>
          <c:spPr>
            <a:ln w="28575" cap="rnd">
              <a:solidFill>
                <a:schemeClr val="accent1"/>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E9E-45A0-8EA2-CEC46ADC5236}"/>
            </c:ext>
          </c:extLst>
        </c:ser>
        <c:ser>
          <c:idx val="1"/>
          <c:order val="1"/>
          <c:tx>
            <c:strRef>
              <c:f>Tabelle1!$C$1</c:f>
              <c:strCache>
                <c:ptCount val="1"/>
                <c:pt idx="0">
                  <c:v>Datenreihe 2</c:v>
                </c:pt>
              </c:strCache>
            </c:strRef>
          </c:tx>
          <c:spPr>
            <a:ln w="28575" cap="rnd">
              <a:solidFill>
                <a:schemeClr val="accent2"/>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E9E-45A0-8EA2-CEC46ADC5236}"/>
            </c:ext>
          </c:extLst>
        </c:ser>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E9E-45A0-8EA2-CEC46ADC5236}"/>
            </c:ext>
          </c:extLst>
        </c:ser>
        <c:dLbls>
          <c:showLegendKey val="0"/>
          <c:showVal val="0"/>
          <c:showCatName val="0"/>
          <c:showSerName val="0"/>
          <c:showPercent val="0"/>
          <c:showBubbleSize val="0"/>
        </c:dLbls>
        <c:smooth val="0"/>
        <c:axId val="418495224"/>
        <c:axId val="418492872"/>
      </c:lineChart>
      <c:catAx>
        <c:axId val="418495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2872"/>
        <c:crosses val="autoZero"/>
        <c:auto val="1"/>
        <c:lblAlgn val="ctr"/>
        <c:lblOffset val="100"/>
        <c:noMultiLvlLbl val="0"/>
      </c:catAx>
      <c:valAx>
        <c:axId val="41849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41849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Tabelle1!$B$1</c:f>
              <c:strCache>
                <c:ptCount val="1"/>
                <c:pt idx="0">
                  <c:v>Do you consider non-energy benefits in you investments in energy efficiency?</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659-4CF2-9B69-620FE5CBF93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659-4CF2-9B69-620FE5CBF939}"/>
              </c:ext>
            </c:extLst>
          </c:dPt>
          <c:dPt>
            <c:idx val="2"/>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5-B659-4CF2-9B69-620FE5CBF939}"/>
              </c:ext>
            </c:extLst>
          </c:dPt>
          <c:dPt>
            <c:idx val="3"/>
            <c:bubble3D val="0"/>
            <c:spPr>
              <a:solidFill>
                <a:srgbClr val="FFF200"/>
              </a:solidFill>
              <a:ln w="19050">
                <a:solidFill>
                  <a:schemeClr val="lt1"/>
                </a:solidFill>
              </a:ln>
              <a:effectLst/>
            </c:spPr>
            <c:extLst>
              <c:ext xmlns:c16="http://schemas.microsoft.com/office/drawing/2014/chart" uri="{C3380CC4-5D6E-409C-BE32-E72D297353CC}">
                <c16:uniqueId val="{00000007-B659-4CF2-9B69-620FE5CBF939}"/>
              </c:ext>
            </c:extLst>
          </c:dPt>
          <c:dLbls>
            <c:dLbl>
              <c:idx val="2"/>
              <c:layout>
                <c:manualLayout>
                  <c:x val="6.0123786354622635E-2"/>
                  <c:y val="-8.8888888888889982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659-4CF2-9B69-620FE5CBF939}"/>
                </c:ext>
              </c:extLst>
            </c:dLbl>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nl-NL"/>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Tabelle1!$A$2:$A$5</c:f>
              <c:strCache>
                <c:ptCount val="4"/>
                <c:pt idx="0">
                  <c:v>niet of zelden</c:v>
                </c:pt>
                <c:pt idx="1">
                  <c:v>bijna altijd</c:v>
                </c:pt>
                <c:pt idx="2">
                  <c:v>heel vaak</c:v>
                </c:pt>
                <c:pt idx="3">
                  <c:v>soms</c:v>
                </c:pt>
              </c:strCache>
            </c:strRef>
          </c:cat>
          <c:val>
            <c:numRef>
              <c:f>Tabelle1!$B$2:$B$5</c:f>
              <c:numCache>
                <c:formatCode>General</c:formatCode>
                <c:ptCount val="4"/>
                <c:pt idx="0">
                  <c:v>18</c:v>
                </c:pt>
                <c:pt idx="1">
                  <c:v>15</c:v>
                </c:pt>
                <c:pt idx="2">
                  <c:v>29</c:v>
                </c:pt>
                <c:pt idx="3">
                  <c:v>37</c:v>
                </c:pt>
              </c:numCache>
            </c:numRef>
          </c:val>
          <c:extLst>
            <c:ext xmlns:c16="http://schemas.microsoft.com/office/drawing/2014/chart" uri="{C3380CC4-5D6E-409C-BE32-E72D297353CC}">
              <c16:uniqueId val="{00000000-E3D8-4836-9911-01A3429D1702}"/>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Tabelle1!$A$2:$A$12</c:f>
              <c:strCache>
                <c:ptCount val="11"/>
                <c:pt idx="0">
                  <c:v>Hogere veiligheid van de apparatuur </c:v>
                </c:pt>
                <c:pt idx="1">
                  <c:v>Verbetering productkwaliteit</c:v>
                </c:pt>
                <c:pt idx="2">
                  <c:v>Grotere betrouwbaarheid productieproces</c:v>
                </c:pt>
                <c:pt idx="3">
                  <c:v>Verhoging van productiviteit</c:v>
                </c:pt>
                <c:pt idx="4">
                  <c:v>Vermindering waterverbruik</c:v>
                </c:pt>
                <c:pt idx="5">
                  <c:v>Betere prestatie van apparatuur</c:v>
                </c:pt>
                <c:pt idx="6">
                  <c:v>Lagere uitstoot van CO, CO2, NOx, Sox</c:v>
                </c:pt>
                <c:pt idx="7">
                  <c:v>Lagere CO2-belasting of belastingvrijstelling</c:v>
                </c:pt>
                <c:pt idx="8">
                  <c:v>Verhoogde veiligheid en betere arbeidsomstandigheden personeel</c:v>
                </c:pt>
                <c:pt idx="9">
                  <c:v>Beter bedrijfsimago</c:v>
                </c:pt>
                <c:pt idx="10">
                  <c:v>Vermindering onderhoudskosten en technische controle van apparatuur</c:v>
                </c:pt>
              </c:strCache>
            </c:strRef>
          </c:cat>
          <c:val>
            <c:numRef>
              <c:f>Tabelle1!$B$2:$B$12</c:f>
              <c:numCache>
                <c:formatCode>General</c:formatCode>
                <c:ptCount val="11"/>
                <c:pt idx="0">
                  <c:v>101</c:v>
                </c:pt>
                <c:pt idx="1">
                  <c:v>102</c:v>
                </c:pt>
                <c:pt idx="2">
                  <c:v>103</c:v>
                </c:pt>
                <c:pt idx="3">
                  <c:v>105</c:v>
                </c:pt>
                <c:pt idx="4">
                  <c:v>106</c:v>
                </c:pt>
                <c:pt idx="5">
                  <c:v>106</c:v>
                </c:pt>
                <c:pt idx="6">
                  <c:v>107</c:v>
                </c:pt>
                <c:pt idx="7">
                  <c:v>110</c:v>
                </c:pt>
                <c:pt idx="8">
                  <c:v>113</c:v>
                </c:pt>
                <c:pt idx="9">
                  <c:v>115</c:v>
                </c:pt>
                <c:pt idx="10">
                  <c:v>133</c:v>
                </c:pt>
              </c:numCache>
            </c:numRef>
          </c:val>
          <c:extLst>
            <c:ext xmlns:c16="http://schemas.microsoft.com/office/drawing/2014/chart" uri="{C3380CC4-5D6E-409C-BE32-E72D297353CC}">
              <c16:uniqueId val="{00000000-A71C-4EC2-8BB0-74CCDD42DEEC}"/>
            </c:ext>
          </c:extLst>
        </c:ser>
        <c:dLbls>
          <c:showLegendKey val="0"/>
          <c:showVal val="0"/>
          <c:showCatName val="0"/>
          <c:showSerName val="0"/>
          <c:showPercent val="0"/>
          <c:showBubbleSize val="0"/>
        </c:dLbls>
        <c:gapWidth val="182"/>
        <c:axId val="644975064"/>
        <c:axId val="644973752"/>
      </c:barChart>
      <c:catAx>
        <c:axId val="6449750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644973752"/>
        <c:crosses val="autoZero"/>
        <c:auto val="1"/>
        <c:lblAlgn val="ctr"/>
        <c:lblOffset val="100"/>
        <c:noMultiLvlLbl val="0"/>
      </c:catAx>
      <c:valAx>
        <c:axId val="6449737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crossAx val="6449750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59E9DC17-7E7F-453E-8560-B01BE61B1259}">
      <dgm:prSet phldrT="[Text]"/>
      <dgm:spPr/>
      <dgm:t>
        <a:bodyPr/>
        <a:lstStyle/>
        <a:p>
          <a:r>
            <a:rPr lang="de-DE" dirty="0"/>
            <a:t>Unit I</a:t>
          </a:r>
        </a:p>
      </dgm:t>
    </dgm:pt>
    <dgm:pt modelId="{AFA556B3-2DB9-4DBA-B005-0E55CAE9E646}" type="parTrans" cxnId="{BB0F54AA-F193-4C58-BDA5-A03C19A3F469}">
      <dgm:prSet/>
      <dgm:spPr/>
      <dgm:t>
        <a:bodyPr/>
        <a:lstStyle/>
        <a:p>
          <a:endParaRPr lang="de-DE"/>
        </a:p>
      </dgm:t>
    </dgm:pt>
    <dgm:pt modelId="{86607A87-3F0E-407A-802A-44031C523B00}" type="sibTrans" cxnId="{BB0F54AA-F193-4C58-BDA5-A03C19A3F469}">
      <dgm:prSet/>
      <dgm:spPr/>
      <dgm:t>
        <a:bodyPr/>
        <a:lstStyle/>
        <a:p>
          <a:endParaRPr lang="de-DE"/>
        </a:p>
      </dgm:t>
    </dgm:pt>
    <dgm:pt modelId="{3D22F5BC-028B-40E1-A174-4D581347F68A}">
      <dgm:prSet phldrT="[Text]"/>
      <dgm:spPr/>
      <dgm:t>
        <a:bodyPr/>
        <a:lstStyle/>
        <a:p>
          <a:r>
            <a:rPr lang="de-DE" dirty="0" err="1"/>
            <a:t>Introductie</a:t>
          </a:r>
          <a:r>
            <a:rPr lang="de-DE" dirty="0"/>
            <a:t> Multiple Benefits (MB)</a:t>
          </a:r>
        </a:p>
      </dgm:t>
    </dgm:pt>
    <dgm:pt modelId="{47AFBBB2-53EF-4B83-9488-653EB1EDC341}" type="parTrans" cxnId="{6B688CA8-0CCD-4A99-98F4-44F049C9C30E}">
      <dgm:prSet/>
      <dgm:spPr/>
      <dgm:t>
        <a:bodyPr/>
        <a:lstStyle/>
        <a:p>
          <a:endParaRPr lang="de-DE"/>
        </a:p>
      </dgm:t>
    </dgm:pt>
    <dgm:pt modelId="{2A9BCE52-F087-43BC-B47B-4D9A7BE063ED}" type="sibTrans" cxnId="{6B688CA8-0CCD-4A99-98F4-44F049C9C30E}">
      <dgm:prSet/>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de-DE" dirty="0"/>
            <a:t>Hoe MB </a:t>
          </a:r>
          <a:r>
            <a:rPr lang="de-DE" dirty="0" err="1"/>
            <a:t>te</a:t>
          </a:r>
          <a:r>
            <a:rPr lang="de-DE" dirty="0"/>
            <a:t> integreren in de </a:t>
          </a:r>
          <a:r>
            <a:rPr lang="de-DE" dirty="0" err="1"/>
            <a:t>bedrijfsstrategie</a:t>
          </a:r>
          <a:endParaRPr lang="de-DE" dirty="0"/>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11D54B6F-D310-4ABD-BC9F-74CB5431C472}" type="pres">
      <dgm:prSet presAssocID="{F00E36C5-8241-47F5-8E29-EB4E24B6AA7C}" presName="Name0" presStyleCnt="0">
        <dgm:presLayoutVars>
          <dgm:dir/>
          <dgm:animLvl val="lvl"/>
          <dgm:resizeHandles val="exact"/>
        </dgm:presLayoutVars>
      </dgm:prSet>
      <dgm:spPr/>
    </dgm:pt>
    <dgm:pt modelId="{E4F2ED92-AA0D-4E26-B0C5-BA28ABEBA3B5}" type="pres">
      <dgm:prSet presAssocID="{D983C09B-55D0-458D-8BD9-4F7ACC5C9C7B}" presName="boxAndChildren" presStyleCnt="0"/>
      <dgm:spPr/>
    </dgm:pt>
    <dgm:pt modelId="{2F51AD9E-1E8A-4476-9C42-9300E8EA2BE8}" type="pres">
      <dgm:prSet presAssocID="{D983C09B-55D0-458D-8BD9-4F7ACC5C9C7B}" presName="parentTextBox" presStyleLbl="node1" presStyleIdx="0" presStyleCnt="2"/>
      <dgm:spPr/>
    </dgm:pt>
    <dgm:pt modelId="{209DA24E-9D92-4709-97CA-12A596903D84}" type="pres">
      <dgm:prSet presAssocID="{D983C09B-55D0-458D-8BD9-4F7ACC5C9C7B}" presName="entireBox" presStyleLbl="node1" presStyleIdx="0" presStyleCnt="2"/>
      <dgm:spPr/>
    </dgm:pt>
    <dgm:pt modelId="{12D31ED0-1C92-4696-91CC-B4FD45134DB6}" type="pres">
      <dgm:prSet presAssocID="{D983C09B-55D0-458D-8BD9-4F7ACC5C9C7B}" presName="descendantBox" presStyleCnt="0"/>
      <dgm:spPr/>
    </dgm:pt>
    <dgm:pt modelId="{B164AE6C-E2DC-4DA2-A224-B9B4D25F3045}" type="pres">
      <dgm:prSet presAssocID="{1C0BFAD6-F586-4F79-8A78-161FA6FCF126}" presName="childTextBox" presStyleLbl="fgAccFollowNode1" presStyleIdx="0" presStyleCnt="2">
        <dgm:presLayoutVars>
          <dgm:bulletEnabled val="1"/>
        </dgm:presLayoutVars>
      </dgm:prSet>
      <dgm:spPr/>
    </dgm:pt>
    <dgm:pt modelId="{D025C94D-FBAE-4A3B-A957-195CC9021BD8}" type="pres">
      <dgm:prSet presAssocID="{86607A87-3F0E-407A-802A-44031C523B00}" presName="sp" presStyleCnt="0"/>
      <dgm:spPr/>
    </dgm:pt>
    <dgm:pt modelId="{2EEBD17E-11D1-4B43-98FE-839EEDB2971F}" type="pres">
      <dgm:prSet presAssocID="{59E9DC17-7E7F-453E-8560-B01BE61B1259}" presName="arrowAndChildren" presStyleCnt="0"/>
      <dgm:spPr/>
    </dgm:pt>
    <dgm:pt modelId="{85301661-BA83-4944-8169-79CD146AA1B1}" type="pres">
      <dgm:prSet presAssocID="{59E9DC17-7E7F-453E-8560-B01BE61B1259}" presName="parentTextArrow" presStyleLbl="node1" presStyleIdx="0" presStyleCnt="2"/>
      <dgm:spPr/>
    </dgm:pt>
    <dgm:pt modelId="{67BAA1D2-C731-4325-AD29-A173F2AC5A3C}" type="pres">
      <dgm:prSet presAssocID="{59E9DC17-7E7F-453E-8560-B01BE61B1259}" presName="arrow" presStyleLbl="node1" presStyleIdx="1" presStyleCnt="2"/>
      <dgm:spPr/>
    </dgm:pt>
    <dgm:pt modelId="{6C619964-4B5A-46B8-AF2E-DD90F4F79DAB}" type="pres">
      <dgm:prSet presAssocID="{59E9DC17-7E7F-453E-8560-B01BE61B1259}" presName="descendantArrow" presStyleCnt="0"/>
      <dgm:spPr/>
    </dgm:pt>
    <dgm:pt modelId="{CCFA59E9-2FBE-47C2-B948-ED082FB4CFB6}" type="pres">
      <dgm:prSet presAssocID="{3D22F5BC-028B-40E1-A174-4D581347F68A}" presName="childTextArrow" presStyleLbl="fgAccFollowNode1" presStyleIdx="1" presStyleCnt="2">
        <dgm:presLayoutVars>
          <dgm:bulletEnabled val="1"/>
        </dgm:presLayoutVars>
      </dgm:prSet>
      <dgm:spPr/>
    </dgm:pt>
  </dgm:ptLst>
  <dgm:cxnLst>
    <dgm:cxn modelId="{97E1AA0C-8F7E-49AC-9A51-AC5D6D6D354D}" type="presOf" srcId="{D983C09B-55D0-458D-8BD9-4F7ACC5C9C7B}" destId="{209DA24E-9D92-4709-97CA-12A596903D84}" srcOrd="1" destOrd="0" presId="urn:microsoft.com/office/officeart/2005/8/layout/process4"/>
    <dgm:cxn modelId="{6305021A-1184-4DB9-ACBF-C26EACB5C66D}" type="presOf" srcId="{D983C09B-55D0-458D-8BD9-4F7ACC5C9C7B}" destId="{2F51AD9E-1E8A-4476-9C42-9300E8EA2BE8}" srcOrd="0" destOrd="0" presId="urn:microsoft.com/office/officeart/2005/8/layout/process4"/>
    <dgm:cxn modelId="{6EA65242-2D75-41F6-9D80-5C6CC1C24E49}" type="presOf" srcId="{3D22F5BC-028B-40E1-A174-4D581347F68A}" destId="{CCFA59E9-2FBE-47C2-B948-ED082FB4CFB6}" srcOrd="0" destOrd="0" presId="urn:microsoft.com/office/officeart/2005/8/layout/process4"/>
    <dgm:cxn modelId="{96E8CC67-806E-444E-A0A7-8C2FFE658401}" type="presOf" srcId="{59E9DC17-7E7F-453E-8560-B01BE61B1259}" destId="{67BAA1D2-C731-4325-AD29-A173F2AC5A3C}" srcOrd="1" destOrd="0" presId="urn:microsoft.com/office/officeart/2005/8/layout/process4"/>
    <dgm:cxn modelId="{327F1E6A-9378-42FA-A640-549B76E1B9E2}" srcId="{F00E36C5-8241-47F5-8E29-EB4E24B6AA7C}" destId="{D983C09B-55D0-458D-8BD9-4F7ACC5C9C7B}" srcOrd="1" destOrd="0" parTransId="{E582F3EE-B152-41EF-98A4-F817B946B196}" sibTransId="{09710F1F-A175-4669-AE53-42725652981C}"/>
    <dgm:cxn modelId="{5354E28A-DBEF-4C76-8944-79520992CEA1}" type="presOf" srcId="{F00E36C5-8241-47F5-8E29-EB4E24B6AA7C}" destId="{11D54B6F-D310-4ABD-BC9F-74CB5431C472}" srcOrd="0" destOrd="0" presId="urn:microsoft.com/office/officeart/2005/8/layout/process4"/>
    <dgm:cxn modelId="{6B688CA8-0CCD-4A99-98F4-44F049C9C30E}" srcId="{59E9DC17-7E7F-453E-8560-B01BE61B1259}" destId="{3D22F5BC-028B-40E1-A174-4D581347F68A}" srcOrd="0" destOrd="0" parTransId="{47AFBBB2-53EF-4B83-9488-653EB1EDC341}" sibTransId="{2A9BCE52-F087-43BC-B47B-4D9A7BE063ED}"/>
    <dgm:cxn modelId="{BB0F54AA-F193-4C58-BDA5-A03C19A3F469}" srcId="{F00E36C5-8241-47F5-8E29-EB4E24B6AA7C}" destId="{59E9DC17-7E7F-453E-8560-B01BE61B1259}" srcOrd="0" destOrd="0" parTransId="{AFA556B3-2DB9-4DBA-B005-0E55CAE9E646}" sibTransId="{86607A87-3F0E-407A-802A-44031C523B00}"/>
    <dgm:cxn modelId="{AB47FFAA-72E0-486A-AAB1-226A1B147E90}" type="presOf" srcId="{1C0BFAD6-F586-4F79-8A78-161FA6FCF126}" destId="{B164AE6C-E2DC-4DA2-A224-B9B4D25F3045}" srcOrd="0" destOrd="0" presId="urn:microsoft.com/office/officeart/2005/8/layout/process4"/>
    <dgm:cxn modelId="{9372ACE1-732B-4FB3-9968-60AABF5FFFED}" type="presOf" srcId="{59E9DC17-7E7F-453E-8560-B01BE61B1259}" destId="{85301661-BA83-4944-8169-79CD146AA1B1}"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0CAE0339-C5B8-424A-A588-0700BA4A3F00}" type="presParOf" srcId="{11D54B6F-D310-4ABD-BC9F-74CB5431C472}" destId="{E4F2ED92-AA0D-4E26-B0C5-BA28ABEBA3B5}" srcOrd="0" destOrd="0" presId="urn:microsoft.com/office/officeart/2005/8/layout/process4"/>
    <dgm:cxn modelId="{6EB159D0-A013-457D-BE02-96CAFE96EFCF}" type="presParOf" srcId="{E4F2ED92-AA0D-4E26-B0C5-BA28ABEBA3B5}" destId="{2F51AD9E-1E8A-4476-9C42-9300E8EA2BE8}" srcOrd="0" destOrd="0" presId="urn:microsoft.com/office/officeart/2005/8/layout/process4"/>
    <dgm:cxn modelId="{776B36C8-C0DD-4F04-BF95-EFCEAC94DD8F}" type="presParOf" srcId="{E4F2ED92-AA0D-4E26-B0C5-BA28ABEBA3B5}" destId="{209DA24E-9D92-4709-97CA-12A596903D84}" srcOrd="1" destOrd="0" presId="urn:microsoft.com/office/officeart/2005/8/layout/process4"/>
    <dgm:cxn modelId="{8CA8778C-4974-4036-83B0-8141FBDBDB84}" type="presParOf" srcId="{E4F2ED92-AA0D-4E26-B0C5-BA28ABEBA3B5}" destId="{12D31ED0-1C92-4696-91CC-B4FD45134DB6}" srcOrd="2" destOrd="0" presId="urn:microsoft.com/office/officeart/2005/8/layout/process4"/>
    <dgm:cxn modelId="{CBA72E35-C04E-4453-BB9D-B0A47116B0DE}" type="presParOf" srcId="{12D31ED0-1C92-4696-91CC-B4FD45134DB6}" destId="{B164AE6C-E2DC-4DA2-A224-B9B4D25F3045}" srcOrd="0" destOrd="0" presId="urn:microsoft.com/office/officeart/2005/8/layout/process4"/>
    <dgm:cxn modelId="{25BA1C56-3FA0-4C2E-8450-EE665318202C}" type="presParOf" srcId="{11D54B6F-D310-4ABD-BC9F-74CB5431C472}" destId="{D025C94D-FBAE-4A3B-A957-195CC9021BD8}" srcOrd="1" destOrd="0" presId="urn:microsoft.com/office/officeart/2005/8/layout/process4"/>
    <dgm:cxn modelId="{EF420A8E-8734-47E5-8CFC-95E8696C10A8}" type="presParOf" srcId="{11D54B6F-D310-4ABD-BC9F-74CB5431C472}" destId="{2EEBD17E-11D1-4B43-98FE-839EEDB2971F}" srcOrd="2" destOrd="0" presId="urn:microsoft.com/office/officeart/2005/8/layout/process4"/>
    <dgm:cxn modelId="{3582A526-2368-499A-9C0A-82837B86F45A}" type="presParOf" srcId="{2EEBD17E-11D1-4B43-98FE-839EEDB2971F}" destId="{85301661-BA83-4944-8169-79CD146AA1B1}" srcOrd="0" destOrd="0" presId="urn:microsoft.com/office/officeart/2005/8/layout/process4"/>
    <dgm:cxn modelId="{26B3F202-B047-4D4E-B4E2-54E7DD6D747D}" type="presParOf" srcId="{2EEBD17E-11D1-4B43-98FE-839EEDB2971F}" destId="{67BAA1D2-C731-4325-AD29-A173F2AC5A3C}" srcOrd="1" destOrd="0" presId="urn:microsoft.com/office/officeart/2005/8/layout/process4"/>
    <dgm:cxn modelId="{058E9A59-9ED3-4F24-90CF-B99EE37BC97B}" type="presParOf" srcId="{2EEBD17E-11D1-4B43-98FE-839EEDB2971F}" destId="{6C619964-4B5A-46B8-AF2E-DD90F4F79DAB}" srcOrd="2" destOrd="0" presId="urn:microsoft.com/office/officeart/2005/8/layout/process4"/>
    <dgm:cxn modelId="{8A534665-3981-425A-807E-24D86D1A314A}" type="presParOf" srcId="{6C619964-4B5A-46B8-AF2E-DD90F4F79DAB}" destId="{CCFA59E9-2FBE-47C2-B948-ED082FB4CFB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03BBC9-DFA7-4494-A7E7-D87C1F32AE9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5694A8FE-881D-49B4-A9AE-684982F2B5A0}">
      <dgm:prSet phldrT="[Text]"/>
      <dgm:spPr/>
      <dgm:t>
        <a:bodyPr/>
        <a:lstStyle/>
        <a:p>
          <a:r>
            <a:rPr lang="nl-NL" dirty="0">
              <a:solidFill>
                <a:schemeClr val="tx1"/>
              </a:solidFill>
              <a:effectLst/>
            </a:rPr>
            <a:t>Verhoogt de productiviteit en efficiëntie van uw bedrijf</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6DC7B2B5-BAC2-44F1-AC84-E7C6EA75816E}" type="parTrans" cxnId="{AF40C294-3620-430A-A869-DE5A7938A1C0}">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330FE95A-361A-4C9D-9261-46DF7357C726}" type="sibTrans" cxnId="{AF40C294-3620-430A-A869-DE5A7938A1C0}">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4D78A35B-F962-4F56-AF86-BE074D74CEE9}">
      <dgm:prSet phldrT="[Text]"/>
      <dgm:spPr/>
      <dgm:t>
        <a:bodyPr/>
        <a:lstStyle/>
        <a:p>
          <a:r>
            <a:rPr lang="nl-NL" dirty="0">
              <a:solidFill>
                <a:schemeClr val="tx1"/>
              </a:solidFill>
              <a:effectLst/>
            </a:rPr>
            <a:t>Versterkt maatschappelijk verantwoord ondernemen en vermindert milieu-impact</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AD7D9066-3314-40CA-9BA1-A10A04274EE5}" type="parTrans" cxnId="{DABA6095-C2E4-4513-88DE-B72CFDD7D047}">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2F52D36C-0522-4A2D-B36C-2F79DD45E46B}" type="sibTrans" cxnId="{DABA6095-C2E4-4513-88DE-B72CFDD7D047}">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501516B5-31CB-4544-9BB8-87E8D210A9E6}">
      <dgm:prSet phldrT="[Text]"/>
      <dgm:spPr/>
      <dgm:t>
        <a:bodyPr/>
        <a:lstStyle/>
        <a:p>
          <a:r>
            <a:rPr lang="nl-NL" dirty="0">
              <a:solidFill>
                <a:prstClr val="black"/>
              </a:solidFill>
            </a:rPr>
            <a:t>Verlaagt de energiekosten van uw bedrijf en versterkt uw concurrentievermogen</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9FDF60FD-39F2-4269-8CC4-C6F084400605}" type="parTrans" cxnId="{EF2FB02E-3BD0-40A9-A131-0FA8FF07701B}">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56F77431-547C-41D6-B999-24FD1FE1B011}" type="sibTrans" cxnId="{EF2FB02E-3BD0-40A9-A131-0FA8FF07701B}">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906B3617-1898-4927-AEA0-ABB3B39BC98B}">
      <dgm:prSet phldrT="[Text]"/>
      <dgm:spPr/>
      <dgm:t>
        <a:bodyPr/>
        <a:lstStyle/>
        <a:p>
          <a:r>
            <a:rPr lang="nl-NL" dirty="0">
              <a:solidFill>
                <a:schemeClr val="tx1"/>
              </a:solidFill>
            </a:rPr>
            <a:t>Versterkt uw bedrijfsmerk en verbetert uw imago  </a:t>
          </a:r>
        </a:p>
        <a:p>
          <a:r>
            <a:rPr lang="nl-NL" dirty="0">
              <a:solidFill>
                <a:schemeClr val="tx1"/>
              </a:solidFill>
            </a:rPr>
            <a:t>Helpt te voldoen aan de eisen van klanten en regelgevende instanties</a:t>
          </a:r>
          <a:endParaRPr lang="en-GB"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59C790C6-0CDC-4854-9D14-B8A20FF0079B}" type="parTrans" cxnId="{0CBC341C-7B8B-4A30-93E4-2F04133AAAEF}">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6DFFBD7B-9E93-453D-8BA4-798F8CBD8652}" type="sibTrans" cxnId="{0CBC341C-7B8B-4A30-93E4-2F04133AAAEF}">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3708E1AD-F8DA-4D97-980C-BE3967217804}" type="pres">
      <dgm:prSet presAssocID="{D103BBC9-DFA7-4494-A7E7-D87C1F32AE96}" presName="Name0" presStyleCnt="0">
        <dgm:presLayoutVars>
          <dgm:chMax val="7"/>
          <dgm:chPref val="7"/>
          <dgm:dir/>
        </dgm:presLayoutVars>
      </dgm:prSet>
      <dgm:spPr/>
    </dgm:pt>
    <dgm:pt modelId="{41821FAD-1CF2-455E-8895-05302780746C}" type="pres">
      <dgm:prSet presAssocID="{D103BBC9-DFA7-4494-A7E7-D87C1F32AE96}" presName="Name1" presStyleCnt="0"/>
      <dgm:spPr/>
    </dgm:pt>
    <dgm:pt modelId="{CCE05026-1E72-424D-8B43-90FA27D4F5B3}" type="pres">
      <dgm:prSet presAssocID="{D103BBC9-DFA7-4494-A7E7-D87C1F32AE96}" presName="cycle" presStyleCnt="0"/>
      <dgm:spPr/>
    </dgm:pt>
    <dgm:pt modelId="{3D2B27FA-2BB4-4EB1-BD0F-04D8CF2D7A2A}" type="pres">
      <dgm:prSet presAssocID="{D103BBC9-DFA7-4494-A7E7-D87C1F32AE96}" presName="srcNode" presStyleLbl="node1" presStyleIdx="0" presStyleCnt="4"/>
      <dgm:spPr/>
    </dgm:pt>
    <dgm:pt modelId="{6051F1EC-42E1-4896-9889-18C7359BBE05}" type="pres">
      <dgm:prSet presAssocID="{D103BBC9-DFA7-4494-A7E7-D87C1F32AE96}" presName="conn" presStyleLbl="parChTrans1D2" presStyleIdx="0" presStyleCnt="1"/>
      <dgm:spPr/>
    </dgm:pt>
    <dgm:pt modelId="{B2A2FD9A-63C2-4EB8-997B-3ED6DBADDB86}" type="pres">
      <dgm:prSet presAssocID="{D103BBC9-DFA7-4494-A7E7-D87C1F32AE96}" presName="extraNode" presStyleLbl="node1" presStyleIdx="0" presStyleCnt="4"/>
      <dgm:spPr/>
    </dgm:pt>
    <dgm:pt modelId="{74B9A75E-6B0A-4D17-874E-68A3569E8C46}" type="pres">
      <dgm:prSet presAssocID="{D103BBC9-DFA7-4494-A7E7-D87C1F32AE96}" presName="dstNode" presStyleLbl="node1" presStyleIdx="0" presStyleCnt="4"/>
      <dgm:spPr/>
    </dgm:pt>
    <dgm:pt modelId="{0F7FAED7-D48B-4692-B39B-57ADCC9E4055}" type="pres">
      <dgm:prSet presAssocID="{501516B5-31CB-4544-9BB8-87E8D210A9E6}" presName="text_1" presStyleLbl="node1" presStyleIdx="0" presStyleCnt="4">
        <dgm:presLayoutVars>
          <dgm:bulletEnabled val="1"/>
        </dgm:presLayoutVars>
      </dgm:prSet>
      <dgm:spPr/>
    </dgm:pt>
    <dgm:pt modelId="{080995FA-EE77-4387-A975-2BC4D56927BA}" type="pres">
      <dgm:prSet presAssocID="{501516B5-31CB-4544-9BB8-87E8D210A9E6}" presName="accent_1" presStyleCnt="0"/>
      <dgm:spPr/>
    </dgm:pt>
    <dgm:pt modelId="{6F35E291-1C51-4554-8D20-DE5FA662ABD0}" type="pres">
      <dgm:prSet presAssocID="{501516B5-31CB-4544-9BB8-87E8D210A9E6}" presName="accentRepeatNode" presStyleLbl="solidFgAcc1" presStyleIdx="0" presStyleCnt="4"/>
      <dgm:spPr/>
    </dgm:pt>
    <dgm:pt modelId="{42A56AAA-8437-45C0-BE0C-FCB5F9687AFF}" type="pres">
      <dgm:prSet presAssocID="{5694A8FE-881D-49B4-A9AE-684982F2B5A0}" presName="text_2" presStyleLbl="node1" presStyleIdx="1" presStyleCnt="4">
        <dgm:presLayoutVars>
          <dgm:bulletEnabled val="1"/>
        </dgm:presLayoutVars>
      </dgm:prSet>
      <dgm:spPr/>
    </dgm:pt>
    <dgm:pt modelId="{366BD2D4-8F95-4D22-9D39-A5B59FF9ABF3}" type="pres">
      <dgm:prSet presAssocID="{5694A8FE-881D-49B4-A9AE-684982F2B5A0}" presName="accent_2" presStyleCnt="0"/>
      <dgm:spPr/>
    </dgm:pt>
    <dgm:pt modelId="{09B06490-6923-4212-B2AB-EA6AEC4A419F}" type="pres">
      <dgm:prSet presAssocID="{5694A8FE-881D-49B4-A9AE-684982F2B5A0}" presName="accentRepeatNode" presStyleLbl="solidFgAcc1" presStyleIdx="1" presStyleCnt="4"/>
      <dgm:spPr/>
    </dgm:pt>
    <dgm:pt modelId="{2A9CD40C-0752-496F-98EC-CFDCA2FCF562}" type="pres">
      <dgm:prSet presAssocID="{4D78A35B-F962-4F56-AF86-BE074D74CEE9}" presName="text_3" presStyleLbl="node1" presStyleIdx="2" presStyleCnt="4">
        <dgm:presLayoutVars>
          <dgm:bulletEnabled val="1"/>
        </dgm:presLayoutVars>
      </dgm:prSet>
      <dgm:spPr/>
    </dgm:pt>
    <dgm:pt modelId="{387D3D57-BE21-4030-915E-E87A268F5E8E}" type="pres">
      <dgm:prSet presAssocID="{4D78A35B-F962-4F56-AF86-BE074D74CEE9}" presName="accent_3" presStyleCnt="0"/>
      <dgm:spPr/>
    </dgm:pt>
    <dgm:pt modelId="{44C36351-2F1F-4210-9B43-63A8FD8ABD21}" type="pres">
      <dgm:prSet presAssocID="{4D78A35B-F962-4F56-AF86-BE074D74CEE9}" presName="accentRepeatNode" presStyleLbl="solidFgAcc1" presStyleIdx="2" presStyleCnt="4"/>
      <dgm:spPr/>
    </dgm:pt>
    <dgm:pt modelId="{ADA98ACE-AC16-46E8-9EBA-F5566B026376}" type="pres">
      <dgm:prSet presAssocID="{906B3617-1898-4927-AEA0-ABB3B39BC98B}" presName="text_4" presStyleLbl="node1" presStyleIdx="3" presStyleCnt="4">
        <dgm:presLayoutVars>
          <dgm:bulletEnabled val="1"/>
        </dgm:presLayoutVars>
      </dgm:prSet>
      <dgm:spPr/>
    </dgm:pt>
    <dgm:pt modelId="{DF064500-B0ED-468B-9440-81026A95C85E}" type="pres">
      <dgm:prSet presAssocID="{906B3617-1898-4927-AEA0-ABB3B39BC98B}" presName="accent_4" presStyleCnt="0"/>
      <dgm:spPr/>
    </dgm:pt>
    <dgm:pt modelId="{F5666E99-1546-4A92-83AC-F0701F8C6A4D}" type="pres">
      <dgm:prSet presAssocID="{906B3617-1898-4927-AEA0-ABB3B39BC98B}" presName="accentRepeatNode" presStyleLbl="solidFgAcc1" presStyleIdx="3" presStyleCnt="4"/>
      <dgm:spPr/>
    </dgm:pt>
  </dgm:ptLst>
  <dgm:cxnLst>
    <dgm:cxn modelId="{D8443F0E-4184-426F-90F9-3EE7A4F2D545}" type="presOf" srcId="{4D78A35B-F962-4F56-AF86-BE074D74CEE9}" destId="{2A9CD40C-0752-496F-98EC-CFDCA2FCF562}" srcOrd="0" destOrd="0" presId="urn:microsoft.com/office/officeart/2008/layout/VerticalCurvedList"/>
    <dgm:cxn modelId="{0CBC341C-7B8B-4A30-93E4-2F04133AAAEF}" srcId="{D103BBC9-DFA7-4494-A7E7-D87C1F32AE96}" destId="{906B3617-1898-4927-AEA0-ABB3B39BC98B}" srcOrd="3" destOrd="0" parTransId="{59C790C6-0CDC-4854-9D14-B8A20FF0079B}" sibTransId="{6DFFBD7B-9E93-453D-8BA4-798F8CBD8652}"/>
    <dgm:cxn modelId="{EF2FB02E-3BD0-40A9-A131-0FA8FF07701B}" srcId="{D103BBC9-DFA7-4494-A7E7-D87C1F32AE96}" destId="{501516B5-31CB-4544-9BB8-87E8D210A9E6}" srcOrd="0" destOrd="0" parTransId="{9FDF60FD-39F2-4269-8CC4-C6F084400605}" sibTransId="{56F77431-547C-41D6-B999-24FD1FE1B011}"/>
    <dgm:cxn modelId="{D062C52F-9053-464D-8665-B3989E9B95CA}" type="presOf" srcId="{56F77431-547C-41D6-B999-24FD1FE1B011}" destId="{6051F1EC-42E1-4896-9889-18C7359BBE05}" srcOrd="0" destOrd="0" presId="urn:microsoft.com/office/officeart/2008/layout/VerticalCurvedList"/>
    <dgm:cxn modelId="{0A0AEE5F-7AC8-4C3E-9298-CF603F7ED5E9}" type="presOf" srcId="{501516B5-31CB-4544-9BB8-87E8D210A9E6}" destId="{0F7FAED7-D48B-4692-B39B-57ADCC9E4055}" srcOrd="0" destOrd="0" presId="urn:microsoft.com/office/officeart/2008/layout/VerticalCurvedList"/>
    <dgm:cxn modelId="{4F310C56-6420-4447-AE38-CD4F3D38ED38}" type="presOf" srcId="{D103BBC9-DFA7-4494-A7E7-D87C1F32AE96}" destId="{3708E1AD-F8DA-4D97-980C-BE3967217804}" srcOrd="0" destOrd="0" presId="urn:microsoft.com/office/officeart/2008/layout/VerticalCurvedList"/>
    <dgm:cxn modelId="{AF40C294-3620-430A-A869-DE5A7938A1C0}" srcId="{D103BBC9-DFA7-4494-A7E7-D87C1F32AE96}" destId="{5694A8FE-881D-49B4-A9AE-684982F2B5A0}" srcOrd="1" destOrd="0" parTransId="{6DC7B2B5-BAC2-44F1-AC84-E7C6EA75816E}" sibTransId="{330FE95A-361A-4C9D-9261-46DF7357C726}"/>
    <dgm:cxn modelId="{DABA6095-C2E4-4513-88DE-B72CFDD7D047}" srcId="{D103BBC9-DFA7-4494-A7E7-D87C1F32AE96}" destId="{4D78A35B-F962-4F56-AF86-BE074D74CEE9}" srcOrd="2" destOrd="0" parTransId="{AD7D9066-3314-40CA-9BA1-A10A04274EE5}" sibTransId="{2F52D36C-0522-4A2D-B36C-2F79DD45E46B}"/>
    <dgm:cxn modelId="{D2E78CDE-82A2-46A7-9AE0-44449F7EA742}" type="presOf" srcId="{906B3617-1898-4927-AEA0-ABB3B39BC98B}" destId="{ADA98ACE-AC16-46E8-9EBA-F5566B026376}" srcOrd="0" destOrd="0" presId="urn:microsoft.com/office/officeart/2008/layout/VerticalCurvedList"/>
    <dgm:cxn modelId="{6B13FEFB-BE54-4CF1-87A5-D5E615454FD9}" type="presOf" srcId="{5694A8FE-881D-49B4-A9AE-684982F2B5A0}" destId="{42A56AAA-8437-45C0-BE0C-FCB5F9687AFF}" srcOrd="0" destOrd="0" presId="urn:microsoft.com/office/officeart/2008/layout/VerticalCurvedList"/>
    <dgm:cxn modelId="{21E150D2-9317-456E-A01B-0D5497D5D75C}" type="presParOf" srcId="{3708E1AD-F8DA-4D97-980C-BE3967217804}" destId="{41821FAD-1CF2-455E-8895-05302780746C}" srcOrd="0" destOrd="0" presId="urn:microsoft.com/office/officeart/2008/layout/VerticalCurvedList"/>
    <dgm:cxn modelId="{51473B2E-0868-4AD5-B58D-18D132A11E25}" type="presParOf" srcId="{41821FAD-1CF2-455E-8895-05302780746C}" destId="{CCE05026-1E72-424D-8B43-90FA27D4F5B3}" srcOrd="0" destOrd="0" presId="urn:microsoft.com/office/officeart/2008/layout/VerticalCurvedList"/>
    <dgm:cxn modelId="{0F5E834B-4BB9-4F4D-992B-07F0E685C39F}" type="presParOf" srcId="{CCE05026-1E72-424D-8B43-90FA27D4F5B3}" destId="{3D2B27FA-2BB4-4EB1-BD0F-04D8CF2D7A2A}" srcOrd="0" destOrd="0" presId="urn:microsoft.com/office/officeart/2008/layout/VerticalCurvedList"/>
    <dgm:cxn modelId="{CC659F62-FCEE-4FEF-AB71-84B25F4B1375}" type="presParOf" srcId="{CCE05026-1E72-424D-8B43-90FA27D4F5B3}" destId="{6051F1EC-42E1-4896-9889-18C7359BBE05}" srcOrd="1" destOrd="0" presId="urn:microsoft.com/office/officeart/2008/layout/VerticalCurvedList"/>
    <dgm:cxn modelId="{6D33C27E-73A5-4188-A0CE-3981F03F6451}" type="presParOf" srcId="{CCE05026-1E72-424D-8B43-90FA27D4F5B3}" destId="{B2A2FD9A-63C2-4EB8-997B-3ED6DBADDB86}" srcOrd="2" destOrd="0" presId="urn:microsoft.com/office/officeart/2008/layout/VerticalCurvedList"/>
    <dgm:cxn modelId="{699AC208-23BE-48DF-ABE5-644742B319D6}" type="presParOf" srcId="{CCE05026-1E72-424D-8B43-90FA27D4F5B3}" destId="{74B9A75E-6B0A-4D17-874E-68A3569E8C46}" srcOrd="3" destOrd="0" presId="urn:microsoft.com/office/officeart/2008/layout/VerticalCurvedList"/>
    <dgm:cxn modelId="{9236673C-D9A2-42A2-BB44-4DB91707D4D0}" type="presParOf" srcId="{41821FAD-1CF2-455E-8895-05302780746C}" destId="{0F7FAED7-D48B-4692-B39B-57ADCC9E4055}" srcOrd="1" destOrd="0" presId="urn:microsoft.com/office/officeart/2008/layout/VerticalCurvedList"/>
    <dgm:cxn modelId="{8A16C0C0-612A-40E9-A584-EA00D67D7C29}" type="presParOf" srcId="{41821FAD-1CF2-455E-8895-05302780746C}" destId="{080995FA-EE77-4387-A975-2BC4D56927BA}" srcOrd="2" destOrd="0" presId="urn:microsoft.com/office/officeart/2008/layout/VerticalCurvedList"/>
    <dgm:cxn modelId="{269DC4DD-AD57-47B5-B3AC-047CDC1A33D1}" type="presParOf" srcId="{080995FA-EE77-4387-A975-2BC4D56927BA}" destId="{6F35E291-1C51-4554-8D20-DE5FA662ABD0}" srcOrd="0" destOrd="0" presId="urn:microsoft.com/office/officeart/2008/layout/VerticalCurvedList"/>
    <dgm:cxn modelId="{55573401-34E2-4587-B4A2-82ECA904F9C9}" type="presParOf" srcId="{41821FAD-1CF2-455E-8895-05302780746C}" destId="{42A56AAA-8437-45C0-BE0C-FCB5F9687AFF}" srcOrd="3" destOrd="0" presId="urn:microsoft.com/office/officeart/2008/layout/VerticalCurvedList"/>
    <dgm:cxn modelId="{D97FCBF7-EF5D-489A-9CAF-9377196DD397}" type="presParOf" srcId="{41821FAD-1CF2-455E-8895-05302780746C}" destId="{366BD2D4-8F95-4D22-9D39-A5B59FF9ABF3}" srcOrd="4" destOrd="0" presId="urn:microsoft.com/office/officeart/2008/layout/VerticalCurvedList"/>
    <dgm:cxn modelId="{35C1B2FD-43A9-48FB-929D-CE4DC4534A0A}" type="presParOf" srcId="{366BD2D4-8F95-4D22-9D39-A5B59FF9ABF3}" destId="{09B06490-6923-4212-B2AB-EA6AEC4A419F}" srcOrd="0" destOrd="0" presId="urn:microsoft.com/office/officeart/2008/layout/VerticalCurvedList"/>
    <dgm:cxn modelId="{2E35C850-865B-43DB-BAD8-9852BDD6C87D}" type="presParOf" srcId="{41821FAD-1CF2-455E-8895-05302780746C}" destId="{2A9CD40C-0752-496F-98EC-CFDCA2FCF562}" srcOrd="5" destOrd="0" presId="urn:microsoft.com/office/officeart/2008/layout/VerticalCurvedList"/>
    <dgm:cxn modelId="{C45BE170-00B7-44E9-BB57-4592DCFC1F3A}" type="presParOf" srcId="{41821FAD-1CF2-455E-8895-05302780746C}" destId="{387D3D57-BE21-4030-915E-E87A268F5E8E}" srcOrd="6" destOrd="0" presId="urn:microsoft.com/office/officeart/2008/layout/VerticalCurvedList"/>
    <dgm:cxn modelId="{5A8FF099-FD06-4F3C-B1E1-382E372D73C6}" type="presParOf" srcId="{387D3D57-BE21-4030-915E-E87A268F5E8E}" destId="{44C36351-2F1F-4210-9B43-63A8FD8ABD21}" srcOrd="0" destOrd="0" presId="urn:microsoft.com/office/officeart/2008/layout/VerticalCurvedList"/>
    <dgm:cxn modelId="{E21129D8-C58D-4FAF-8A3C-4C1CBB2B76C8}" type="presParOf" srcId="{41821FAD-1CF2-455E-8895-05302780746C}" destId="{ADA98ACE-AC16-46E8-9EBA-F5566B026376}" srcOrd="7" destOrd="0" presId="urn:microsoft.com/office/officeart/2008/layout/VerticalCurvedList"/>
    <dgm:cxn modelId="{5A9B1BE5-DF77-499E-AE59-031C0370936E}" type="presParOf" srcId="{41821FAD-1CF2-455E-8895-05302780746C}" destId="{DF064500-B0ED-468B-9440-81026A95C85E}" srcOrd="8" destOrd="0" presId="urn:microsoft.com/office/officeart/2008/layout/VerticalCurvedList"/>
    <dgm:cxn modelId="{1DBC49EE-3647-4512-8EA3-007984680455}" type="presParOf" srcId="{DF064500-B0ED-468B-9440-81026A95C85E}" destId="{F5666E99-1546-4A92-83AC-F0701F8C6A4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03BBC9-DFA7-4494-A7E7-D87C1F32AE9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5694A8FE-881D-49B4-A9AE-684982F2B5A0}">
      <dgm:prSet phldrT="[Text]" custT="1"/>
      <dgm:spPr/>
      <dgm:t>
        <a:bodyPr/>
        <a:lstStyle/>
        <a:p>
          <a:r>
            <a:rPr lang="nl-NL"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Groen/duurzaam imago voor bedrijventerrein</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6DC7B2B5-BAC2-44F1-AC84-E7C6EA75816E}" type="parTrans" cxnId="{AF40C294-3620-430A-A869-DE5A7938A1C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330FE95A-361A-4C9D-9261-46DF7357C726}" type="sibTrans" cxnId="{AF40C294-3620-430A-A869-DE5A7938A1C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4D78A35B-F962-4F56-AF86-BE074D74CEE9}">
      <dgm:prSet phldrT="[Text]" custT="1"/>
      <dgm:spPr/>
      <dgm:t>
        <a:bodyPr/>
        <a:lstStyle/>
        <a:p>
          <a:r>
            <a:rPr lang="nl-NL"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Verbeterde volksgezondheid en welzijn, bv. door minder vervuiling, betere veiligheid </a:t>
          </a:r>
          <a:br>
            <a:rPr lang="nl-NL"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br>
          <a:r>
            <a:rPr lang="nl-NL"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en beveiliging</a:t>
          </a:r>
        </a:p>
      </dgm:t>
    </dgm:pt>
    <dgm:pt modelId="{AD7D9066-3314-40CA-9BA1-A10A04274EE5}" type="parTrans" cxnId="{DABA6095-C2E4-4513-88DE-B72CFDD7D047}">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2F52D36C-0522-4A2D-B36C-2F79DD45E46B}" type="sibTrans" cxnId="{DABA6095-C2E4-4513-88DE-B72CFDD7D047}">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FA0AFC4A-4BFF-4CAA-A609-3EB22B714F9F}">
      <dgm:prSet phldrT="[Text]" custT="1"/>
      <dgm:spPr/>
      <dgm:t>
        <a:bodyPr/>
        <a:lstStyle/>
        <a:p>
          <a:r>
            <a:rPr lang="nl-NL" sz="1400" dirty="0">
              <a:latin typeface="Noto Sans" panose="020B0502040504020204" pitchFamily="34" charset="0"/>
              <a:ea typeface="Noto Sans" panose="020B0502040504020204" pitchFamily="34" charset="0"/>
              <a:cs typeface="Noto Sans" panose="020B0502040504020204" pitchFamily="34" charset="0"/>
            </a:rPr>
            <a:t>Toekomstbestendige bedrijven en bedrijvenpark</a:t>
          </a:r>
        </a:p>
      </dgm:t>
    </dgm:pt>
    <dgm:pt modelId="{75601E56-A6C0-4D97-BD20-6B5BA0E5A591}" type="parTrans" cxnId="{06A59AC6-59F1-4C84-84AB-8E3933EAE49D}">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969B4DF3-0E06-4CCD-9610-DF36A543AAF9}" type="sibTrans" cxnId="{06A59AC6-59F1-4C84-84AB-8E3933EAE49D}">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01516B5-31CB-4544-9BB8-87E8D210A9E6}">
      <dgm:prSet phldrT="[Text]" custT="1"/>
      <dgm:spPr/>
      <dgm:t>
        <a:bodyPr/>
        <a:lstStyle/>
        <a:p>
          <a:r>
            <a:rPr lang="nl-NL"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Draagt bij aan regionale klimaatdoelstellingen</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9FDF60FD-39F2-4269-8CC4-C6F084400605}" type="parTrans" cxnId="{EF2FB02E-3BD0-40A9-A131-0FA8FF07701B}">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6F77431-547C-41D6-B999-24FD1FE1B011}" type="sibTrans" cxnId="{EF2FB02E-3BD0-40A9-A131-0FA8FF07701B}">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956A87A-CC63-4BF3-BDA7-84CBBA78A06F}">
      <dgm:prSet phldrT="[Text]" custT="1"/>
      <dgm:spPr/>
      <dgm:t>
        <a:bodyPr/>
        <a:lstStyle/>
        <a:p>
          <a:r>
            <a:rPr lang="nl-NL"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Plaatselijke werkgelegenheid (bv. energiediensten)</a:t>
          </a:r>
          <a:endParaRPr lang="en-GB" sz="14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dgm:t>
    </dgm:pt>
    <dgm:pt modelId="{1BAF524E-E1D9-4B79-80AD-E7B461B13347}" type="parTrans" cxnId="{15804DBD-3D52-4552-8D79-BA84A50CF24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852675FE-0119-42F8-9CD0-73233C79CC83}" type="sibTrans" cxnId="{15804DBD-3D52-4552-8D79-BA84A50CF24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906B3617-1898-4927-AEA0-ABB3B39BC98B}">
      <dgm:prSet phldrT="[Text]" custT="1"/>
      <dgm:spPr/>
      <dgm:t>
        <a:bodyPr/>
        <a:lstStyle/>
        <a:p>
          <a:r>
            <a:rPr lang="nl-NL"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Nieuwe bedrijven aantrekken naar het gebied of bedrijventerrein</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59C790C6-0CDC-4854-9D14-B8A20FF0079B}" type="parTrans" cxnId="{0CBC341C-7B8B-4A30-93E4-2F04133AAAEF}">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6DFFBD7B-9E93-453D-8BA4-798F8CBD8652}" type="sibTrans" cxnId="{0CBC341C-7B8B-4A30-93E4-2F04133AAAEF}">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3708E1AD-F8DA-4D97-980C-BE3967217804}" type="pres">
      <dgm:prSet presAssocID="{D103BBC9-DFA7-4494-A7E7-D87C1F32AE96}" presName="Name0" presStyleCnt="0">
        <dgm:presLayoutVars>
          <dgm:chMax val="7"/>
          <dgm:chPref val="7"/>
          <dgm:dir/>
        </dgm:presLayoutVars>
      </dgm:prSet>
      <dgm:spPr/>
    </dgm:pt>
    <dgm:pt modelId="{41821FAD-1CF2-455E-8895-05302780746C}" type="pres">
      <dgm:prSet presAssocID="{D103BBC9-DFA7-4494-A7E7-D87C1F32AE96}" presName="Name1" presStyleCnt="0"/>
      <dgm:spPr/>
    </dgm:pt>
    <dgm:pt modelId="{CCE05026-1E72-424D-8B43-90FA27D4F5B3}" type="pres">
      <dgm:prSet presAssocID="{D103BBC9-DFA7-4494-A7E7-D87C1F32AE96}" presName="cycle" presStyleCnt="0"/>
      <dgm:spPr/>
    </dgm:pt>
    <dgm:pt modelId="{3D2B27FA-2BB4-4EB1-BD0F-04D8CF2D7A2A}" type="pres">
      <dgm:prSet presAssocID="{D103BBC9-DFA7-4494-A7E7-D87C1F32AE96}" presName="srcNode" presStyleLbl="node1" presStyleIdx="0" presStyleCnt="6"/>
      <dgm:spPr/>
    </dgm:pt>
    <dgm:pt modelId="{6051F1EC-42E1-4896-9889-18C7359BBE05}" type="pres">
      <dgm:prSet presAssocID="{D103BBC9-DFA7-4494-A7E7-D87C1F32AE96}" presName="conn" presStyleLbl="parChTrans1D2" presStyleIdx="0" presStyleCnt="1"/>
      <dgm:spPr/>
    </dgm:pt>
    <dgm:pt modelId="{B2A2FD9A-63C2-4EB8-997B-3ED6DBADDB86}" type="pres">
      <dgm:prSet presAssocID="{D103BBC9-DFA7-4494-A7E7-D87C1F32AE96}" presName="extraNode" presStyleLbl="node1" presStyleIdx="0" presStyleCnt="6"/>
      <dgm:spPr/>
    </dgm:pt>
    <dgm:pt modelId="{74B9A75E-6B0A-4D17-874E-68A3569E8C46}" type="pres">
      <dgm:prSet presAssocID="{D103BBC9-DFA7-4494-A7E7-D87C1F32AE96}" presName="dstNode" presStyleLbl="node1" presStyleIdx="0" presStyleCnt="6"/>
      <dgm:spPr/>
    </dgm:pt>
    <dgm:pt modelId="{0F7FAED7-D48B-4692-B39B-57ADCC9E4055}" type="pres">
      <dgm:prSet presAssocID="{501516B5-31CB-4544-9BB8-87E8D210A9E6}" presName="text_1" presStyleLbl="node1" presStyleIdx="0" presStyleCnt="6">
        <dgm:presLayoutVars>
          <dgm:bulletEnabled val="1"/>
        </dgm:presLayoutVars>
      </dgm:prSet>
      <dgm:spPr/>
    </dgm:pt>
    <dgm:pt modelId="{080995FA-EE77-4387-A975-2BC4D56927BA}" type="pres">
      <dgm:prSet presAssocID="{501516B5-31CB-4544-9BB8-87E8D210A9E6}" presName="accent_1" presStyleCnt="0"/>
      <dgm:spPr/>
    </dgm:pt>
    <dgm:pt modelId="{6F35E291-1C51-4554-8D20-DE5FA662ABD0}" type="pres">
      <dgm:prSet presAssocID="{501516B5-31CB-4544-9BB8-87E8D210A9E6}" presName="accentRepeatNode" presStyleLbl="solidFgAcc1" presStyleIdx="0" presStyleCnt="6"/>
      <dgm:spPr/>
    </dgm:pt>
    <dgm:pt modelId="{42A56AAA-8437-45C0-BE0C-FCB5F9687AFF}" type="pres">
      <dgm:prSet presAssocID="{5694A8FE-881D-49B4-A9AE-684982F2B5A0}" presName="text_2" presStyleLbl="node1" presStyleIdx="1" presStyleCnt="6">
        <dgm:presLayoutVars>
          <dgm:bulletEnabled val="1"/>
        </dgm:presLayoutVars>
      </dgm:prSet>
      <dgm:spPr/>
    </dgm:pt>
    <dgm:pt modelId="{366BD2D4-8F95-4D22-9D39-A5B59FF9ABF3}" type="pres">
      <dgm:prSet presAssocID="{5694A8FE-881D-49B4-A9AE-684982F2B5A0}" presName="accent_2" presStyleCnt="0"/>
      <dgm:spPr/>
    </dgm:pt>
    <dgm:pt modelId="{09B06490-6923-4212-B2AB-EA6AEC4A419F}" type="pres">
      <dgm:prSet presAssocID="{5694A8FE-881D-49B4-A9AE-684982F2B5A0}" presName="accentRepeatNode" presStyleLbl="solidFgAcc1" presStyleIdx="1" presStyleCnt="6"/>
      <dgm:spPr/>
    </dgm:pt>
    <dgm:pt modelId="{2A9CD40C-0752-496F-98EC-CFDCA2FCF562}" type="pres">
      <dgm:prSet presAssocID="{4D78A35B-F962-4F56-AF86-BE074D74CEE9}" presName="text_3" presStyleLbl="node1" presStyleIdx="2" presStyleCnt="6">
        <dgm:presLayoutVars>
          <dgm:bulletEnabled val="1"/>
        </dgm:presLayoutVars>
      </dgm:prSet>
      <dgm:spPr/>
    </dgm:pt>
    <dgm:pt modelId="{387D3D57-BE21-4030-915E-E87A268F5E8E}" type="pres">
      <dgm:prSet presAssocID="{4D78A35B-F962-4F56-AF86-BE074D74CEE9}" presName="accent_3" presStyleCnt="0"/>
      <dgm:spPr/>
    </dgm:pt>
    <dgm:pt modelId="{44C36351-2F1F-4210-9B43-63A8FD8ABD21}" type="pres">
      <dgm:prSet presAssocID="{4D78A35B-F962-4F56-AF86-BE074D74CEE9}" presName="accentRepeatNode" presStyleLbl="solidFgAcc1" presStyleIdx="2" presStyleCnt="6"/>
      <dgm:spPr/>
    </dgm:pt>
    <dgm:pt modelId="{ADA98ACE-AC16-46E8-9EBA-F5566B026376}" type="pres">
      <dgm:prSet presAssocID="{906B3617-1898-4927-AEA0-ABB3B39BC98B}" presName="text_4" presStyleLbl="node1" presStyleIdx="3" presStyleCnt="6">
        <dgm:presLayoutVars>
          <dgm:bulletEnabled val="1"/>
        </dgm:presLayoutVars>
      </dgm:prSet>
      <dgm:spPr/>
    </dgm:pt>
    <dgm:pt modelId="{DF064500-B0ED-468B-9440-81026A95C85E}" type="pres">
      <dgm:prSet presAssocID="{906B3617-1898-4927-AEA0-ABB3B39BC98B}" presName="accent_4" presStyleCnt="0"/>
      <dgm:spPr/>
    </dgm:pt>
    <dgm:pt modelId="{F5666E99-1546-4A92-83AC-F0701F8C6A4D}" type="pres">
      <dgm:prSet presAssocID="{906B3617-1898-4927-AEA0-ABB3B39BC98B}" presName="accentRepeatNode" presStyleLbl="solidFgAcc1" presStyleIdx="3" presStyleCnt="6"/>
      <dgm:spPr/>
    </dgm:pt>
    <dgm:pt modelId="{B79AA20C-EAD9-4132-9874-EEA7CE6915BA}" type="pres">
      <dgm:prSet presAssocID="{5956A87A-CC63-4BF3-BDA7-84CBBA78A06F}" presName="text_5" presStyleLbl="node1" presStyleIdx="4" presStyleCnt="6">
        <dgm:presLayoutVars>
          <dgm:bulletEnabled val="1"/>
        </dgm:presLayoutVars>
      </dgm:prSet>
      <dgm:spPr/>
    </dgm:pt>
    <dgm:pt modelId="{467A69D6-62FA-4984-9946-C51AC2D9F0B4}" type="pres">
      <dgm:prSet presAssocID="{5956A87A-CC63-4BF3-BDA7-84CBBA78A06F}" presName="accent_5" presStyleCnt="0"/>
      <dgm:spPr/>
    </dgm:pt>
    <dgm:pt modelId="{BDC62327-E04D-4AFC-9173-226BAF6CA963}" type="pres">
      <dgm:prSet presAssocID="{5956A87A-CC63-4BF3-BDA7-84CBBA78A06F}" presName="accentRepeatNode" presStyleLbl="solidFgAcc1" presStyleIdx="4" presStyleCnt="6"/>
      <dgm:spPr/>
    </dgm:pt>
    <dgm:pt modelId="{04CA6DA0-6EC5-4A7D-B4B8-4BC60E153175}" type="pres">
      <dgm:prSet presAssocID="{FA0AFC4A-4BFF-4CAA-A609-3EB22B714F9F}" presName="text_6" presStyleLbl="node1" presStyleIdx="5" presStyleCnt="6">
        <dgm:presLayoutVars>
          <dgm:bulletEnabled val="1"/>
        </dgm:presLayoutVars>
      </dgm:prSet>
      <dgm:spPr/>
    </dgm:pt>
    <dgm:pt modelId="{0FD3B85C-BF06-41AF-9CCC-26CAAB1AF676}" type="pres">
      <dgm:prSet presAssocID="{FA0AFC4A-4BFF-4CAA-A609-3EB22B714F9F}" presName="accent_6" presStyleCnt="0"/>
      <dgm:spPr/>
    </dgm:pt>
    <dgm:pt modelId="{E6031B9B-DCD0-4CA7-8B05-E00FC0197251}" type="pres">
      <dgm:prSet presAssocID="{FA0AFC4A-4BFF-4CAA-A609-3EB22B714F9F}" presName="accentRepeatNode" presStyleLbl="solidFgAcc1" presStyleIdx="5" presStyleCnt="6"/>
      <dgm:spPr/>
    </dgm:pt>
  </dgm:ptLst>
  <dgm:cxnLst>
    <dgm:cxn modelId="{D8443F0E-4184-426F-90F9-3EE7A4F2D545}" type="presOf" srcId="{4D78A35B-F962-4F56-AF86-BE074D74CEE9}" destId="{2A9CD40C-0752-496F-98EC-CFDCA2FCF562}" srcOrd="0" destOrd="0" presId="urn:microsoft.com/office/officeart/2008/layout/VerticalCurvedList"/>
    <dgm:cxn modelId="{0CBC341C-7B8B-4A30-93E4-2F04133AAAEF}" srcId="{D103BBC9-DFA7-4494-A7E7-D87C1F32AE96}" destId="{906B3617-1898-4927-AEA0-ABB3B39BC98B}" srcOrd="3" destOrd="0" parTransId="{59C790C6-0CDC-4854-9D14-B8A20FF0079B}" sibTransId="{6DFFBD7B-9E93-453D-8BA4-798F8CBD8652}"/>
    <dgm:cxn modelId="{EF2FB02E-3BD0-40A9-A131-0FA8FF07701B}" srcId="{D103BBC9-DFA7-4494-A7E7-D87C1F32AE96}" destId="{501516B5-31CB-4544-9BB8-87E8D210A9E6}" srcOrd="0" destOrd="0" parTransId="{9FDF60FD-39F2-4269-8CC4-C6F084400605}" sibTransId="{56F77431-547C-41D6-B999-24FD1FE1B011}"/>
    <dgm:cxn modelId="{D062C52F-9053-464D-8665-B3989E9B95CA}" type="presOf" srcId="{56F77431-547C-41D6-B999-24FD1FE1B011}" destId="{6051F1EC-42E1-4896-9889-18C7359BBE05}" srcOrd="0" destOrd="0" presId="urn:microsoft.com/office/officeart/2008/layout/VerticalCurvedList"/>
    <dgm:cxn modelId="{225B5639-B4D5-4F29-9FB5-6BF3E2495D79}" type="presOf" srcId="{5956A87A-CC63-4BF3-BDA7-84CBBA78A06F}" destId="{B79AA20C-EAD9-4132-9874-EEA7CE6915BA}" srcOrd="0" destOrd="0" presId="urn:microsoft.com/office/officeart/2008/layout/VerticalCurvedList"/>
    <dgm:cxn modelId="{0A0AEE5F-7AC8-4C3E-9298-CF603F7ED5E9}" type="presOf" srcId="{501516B5-31CB-4544-9BB8-87E8D210A9E6}" destId="{0F7FAED7-D48B-4692-B39B-57ADCC9E4055}" srcOrd="0" destOrd="0" presId="urn:microsoft.com/office/officeart/2008/layout/VerticalCurvedList"/>
    <dgm:cxn modelId="{4F310C56-6420-4447-AE38-CD4F3D38ED38}" type="presOf" srcId="{D103BBC9-DFA7-4494-A7E7-D87C1F32AE96}" destId="{3708E1AD-F8DA-4D97-980C-BE3967217804}" srcOrd="0" destOrd="0" presId="urn:microsoft.com/office/officeart/2008/layout/VerticalCurvedList"/>
    <dgm:cxn modelId="{AF40C294-3620-430A-A869-DE5A7938A1C0}" srcId="{D103BBC9-DFA7-4494-A7E7-D87C1F32AE96}" destId="{5694A8FE-881D-49B4-A9AE-684982F2B5A0}" srcOrd="1" destOrd="0" parTransId="{6DC7B2B5-BAC2-44F1-AC84-E7C6EA75816E}" sibTransId="{330FE95A-361A-4C9D-9261-46DF7357C726}"/>
    <dgm:cxn modelId="{DABA6095-C2E4-4513-88DE-B72CFDD7D047}" srcId="{D103BBC9-DFA7-4494-A7E7-D87C1F32AE96}" destId="{4D78A35B-F962-4F56-AF86-BE074D74CEE9}" srcOrd="2" destOrd="0" parTransId="{AD7D9066-3314-40CA-9BA1-A10A04274EE5}" sibTransId="{2F52D36C-0522-4A2D-B36C-2F79DD45E46B}"/>
    <dgm:cxn modelId="{EBBCC1BA-7BA5-427B-BF65-F46584647FFE}" type="presOf" srcId="{FA0AFC4A-4BFF-4CAA-A609-3EB22B714F9F}" destId="{04CA6DA0-6EC5-4A7D-B4B8-4BC60E153175}" srcOrd="0" destOrd="0" presId="urn:microsoft.com/office/officeart/2008/layout/VerticalCurvedList"/>
    <dgm:cxn modelId="{15804DBD-3D52-4552-8D79-BA84A50CF240}" srcId="{D103BBC9-DFA7-4494-A7E7-D87C1F32AE96}" destId="{5956A87A-CC63-4BF3-BDA7-84CBBA78A06F}" srcOrd="4" destOrd="0" parTransId="{1BAF524E-E1D9-4B79-80AD-E7B461B13347}" sibTransId="{852675FE-0119-42F8-9CD0-73233C79CC83}"/>
    <dgm:cxn modelId="{06A59AC6-59F1-4C84-84AB-8E3933EAE49D}" srcId="{D103BBC9-DFA7-4494-A7E7-D87C1F32AE96}" destId="{FA0AFC4A-4BFF-4CAA-A609-3EB22B714F9F}" srcOrd="5" destOrd="0" parTransId="{75601E56-A6C0-4D97-BD20-6B5BA0E5A591}" sibTransId="{969B4DF3-0E06-4CCD-9610-DF36A543AAF9}"/>
    <dgm:cxn modelId="{D2E78CDE-82A2-46A7-9AE0-44449F7EA742}" type="presOf" srcId="{906B3617-1898-4927-AEA0-ABB3B39BC98B}" destId="{ADA98ACE-AC16-46E8-9EBA-F5566B026376}" srcOrd="0" destOrd="0" presId="urn:microsoft.com/office/officeart/2008/layout/VerticalCurvedList"/>
    <dgm:cxn modelId="{6B13FEFB-BE54-4CF1-87A5-D5E615454FD9}" type="presOf" srcId="{5694A8FE-881D-49B4-A9AE-684982F2B5A0}" destId="{42A56AAA-8437-45C0-BE0C-FCB5F9687AFF}" srcOrd="0" destOrd="0" presId="urn:microsoft.com/office/officeart/2008/layout/VerticalCurvedList"/>
    <dgm:cxn modelId="{21E150D2-9317-456E-A01B-0D5497D5D75C}" type="presParOf" srcId="{3708E1AD-F8DA-4D97-980C-BE3967217804}" destId="{41821FAD-1CF2-455E-8895-05302780746C}" srcOrd="0" destOrd="0" presId="urn:microsoft.com/office/officeart/2008/layout/VerticalCurvedList"/>
    <dgm:cxn modelId="{51473B2E-0868-4AD5-B58D-18D132A11E25}" type="presParOf" srcId="{41821FAD-1CF2-455E-8895-05302780746C}" destId="{CCE05026-1E72-424D-8B43-90FA27D4F5B3}" srcOrd="0" destOrd="0" presId="urn:microsoft.com/office/officeart/2008/layout/VerticalCurvedList"/>
    <dgm:cxn modelId="{0F5E834B-4BB9-4F4D-992B-07F0E685C39F}" type="presParOf" srcId="{CCE05026-1E72-424D-8B43-90FA27D4F5B3}" destId="{3D2B27FA-2BB4-4EB1-BD0F-04D8CF2D7A2A}" srcOrd="0" destOrd="0" presId="urn:microsoft.com/office/officeart/2008/layout/VerticalCurvedList"/>
    <dgm:cxn modelId="{CC659F62-FCEE-4FEF-AB71-84B25F4B1375}" type="presParOf" srcId="{CCE05026-1E72-424D-8B43-90FA27D4F5B3}" destId="{6051F1EC-42E1-4896-9889-18C7359BBE05}" srcOrd="1" destOrd="0" presId="urn:microsoft.com/office/officeart/2008/layout/VerticalCurvedList"/>
    <dgm:cxn modelId="{6D33C27E-73A5-4188-A0CE-3981F03F6451}" type="presParOf" srcId="{CCE05026-1E72-424D-8B43-90FA27D4F5B3}" destId="{B2A2FD9A-63C2-4EB8-997B-3ED6DBADDB86}" srcOrd="2" destOrd="0" presId="urn:microsoft.com/office/officeart/2008/layout/VerticalCurvedList"/>
    <dgm:cxn modelId="{699AC208-23BE-48DF-ABE5-644742B319D6}" type="presParOf" srcId="{CCE05026-1E72-424D-8B43-90FA27D4F5B3}" destId="{74B9A75E-6B0A-4D17-874E-68A3569E8C46}" srcOrd="3" destOrd="0" presId="urn:microsoft.com/office/officeart/2008/layout/VerticalCurvedList"/>
    <dgm:cxn modelId="{9236673C-D9A2-42A2-BB44-4DB91707D4D0}" type="presParOf" srcId="{41821FAD-1CF2-455E-8895-05302780746C}" destId="{0F7FAED7-D48B-4692-B39B-57ADCC9E4055}" srcOrd="1" destOrd="0" presId="urn:microsoft.com/office/officeart/2008/layout/VerticalCurvedList"/>
    <dgm:cxn modelId="{8A16C0C0-612A-40E9-A584-EA00D67D7C29}" type="presParOf" srcId="{41821FAD-1CF2-455E-8895-05302780746C}" destId="{080995FA-EE77-4387-A975-2BC4D56927BA}" srcOrd="2" destOrd="0" presId="urn:microsoft.com/office/officeart/2008/layout/VerticalCurvedList"/>
    <dgm:cxn modelId="{269DC4DD-AD57-47B5-B3AC-047CDC1A33D1}" type="presParOf" srcId="{080995FA-EE77-4387-A975-2BC4D56927BA}" destId="{6F35E291-1C51-4554-8D20-DE5FA662ABD0}" srcOrd="0" destOrd="0" presId="urn:microsoft.com/office/officeart/2008/layout/VerticalCurvedList"/>
    <dgm:cxn modelId="{55573401-34E2-4587-B4A2-82ECA904F9C9}" type="presParOf" srcId="{41821FAD-1CF2-455E-8895-05302780746C}" destId="{42A56AAA-8437-45C0-BE0C-FCB5F9687AFF}" srcOrd="3" destOrd="0" presId="urn:microsoft.com/office/officeart/2008/layout/VerticalCurvedList"/>
    <dgm:cxn modelId="{D97FCBF7-EF5D-489A-9CAF-9377196DD397}" type="presParOf" srcId="{41821FAD-1CF2-455E-8895-05302780746C}" destId="{366BD2D4-8F95-4D22-9D39-A5B59FF9ABF3}" srcOrd="4" destOrd="0" presId="urn:microsoft.com/office/officeart/2008/layout/VerticalCurvedList"/>
    <dgm:cxn modelId="{35C1B2FD-43A9-48FB-929D-CE4DC4534A0A}" type="presParOf" srcId="{366BD2D4-8F95-4D22-9D39-A5B59FF9ABF3}" destId="{09B06490-6923-4212-B2AB-EA6AEC4A419F}" srcOrd="0" destOrd="0" presId="urn:microsoft.com/office/officeart/2008/layout/VerticalCurvedList"/>
    <dgm:cxn modelId="{2E35C850-865B-43DB-BAD8-9852BDD6C87D}" type="presParOf" srcId="{41821FAD-1CF2-455E-8895-05302780746C}" destId="{2A9CD40C-0752-496F-98EC-CFDCA2FCF562}" srcOrd="5" destOrd="0" presId="urn:microsoft.com/office/officeart/2008/layout/VerticalCurvedList"/>
    <dgm:cxn modelId="{C45BE170-00B7-44E9-BB57-4592DCFC1F3A}" type="presParOf" srcId="{41821FAD-1CF2-455E-8895-05302780746C}" destId="{387D3D57-BE21-4030-915E-E87A268F5E8E}" srcOrd="6" destOrd="0" presId="urn:microsoft.com/office/officeart/2008/layout/VerticalCurvedList"/>
    <dgm:cxn modelId="{5A8FF099-FD06-4F3C-B1E1-382E372D73C6}" type="presParOf" srcId="{387D3D57-BE21-4030-915E-E87A268F5E8E}" destId="{44C36351-2F1F-4210-9B43-63A8FD8ABD21}" srcOrd="0" destOrd="0" presId="urn:microsoft.com/office/officeart/2008/layout/VerticalCurvedList"/>
    <dgm:cxn modelId="{E21129D8-C58D-4FAF-8A3C-4C1CBB2B76C8}" type="presParOf" srcId="{41821FAD-1CF2-455E-8895-05302780746C}" destId="{ADA98ACE-AC16-46E8-9EBA-F5566B026376}" srcOrd="7" destOrd="0" presId="urn:microsoft.com/office/officeart/2008/layout/VerticalCurvedList"/>
    <dgm:cxn modelId="{5A9B1BE5-DF77-499E-AE59-031C0370936E}" type="presParOf" srcId="{41821FAD-1CF2-455E-8895-05302780746C}" destId="{DF064500-B0ED-468B-9440-81026A95C85E}" srcOrd="8" destOrd="0" presId="urn:microsoft.com/office/officeart/2008/layout/VerticalCurvedList"/>
    <dgm:cxn modelId="{1DBC49EE-3647-4512-8EA3-007984680455}" type="presParOf" srcId="{DF064500-B0ED-468B-9440-81026A95C85E}" destId="{F5666E99-1546-4A92-83AC-F0701F8C6A4D}" srcOrd="0" destOrd="0" presId="urn:microsoft.com/office/officeart/2008/layout/VerticalCurvedList"/>
    <dgm:cxn modelId="{B886E4D0-BB4C-4132-B51C-A51B2A43A691}" type="presParOf" srcId="{41821FAD-1CF2-455E-8895-05302780746C}" destId="{B79AA20C-EAD9-4132-9874-EEA7CE6915BA}" srcOrd="9" destOrd="0" presId="urn:microsoft.com/office/officeart/2008/layout/VerticalCurvedList"/>
    <dgm:cxn modelId="{30535C6B-217F-4F75-A7DE-FA0C429864C9}" type="presParOf" srcId="{41821FAD-1CF2-455E-8895-05302780746C}" destId="{467A69D6-62FA-4984-9946-C51AC2D9F0B4}" srcOrd="10" destOrd="0" presId="urn:microsoft.com/office/officeart/2008/layout/VerticalCurvedList"/>
    <dgm:cxn modelId="{DD607D66-0558-42AE-A30A-3D1730DC0D0D}" type="presParOf" srcId="{467A69D6-62FA-4984-9946-C51AC2D9F0B4}" destId="{BDC62327-E04D-4AFC-9173-226BAF6CA963}" srcOrd="0" destOrd="0" presId="urn:microsoft.com/office/officeart/2008/layout/VerticalCurvedList"/>
    <dgm:cxn modelId="{534B86FD-CFFD-49A9-A0AE-012EF113BB5F}" type="presParOf" srcId="{41821FAD-1CF2-455E-8895-05302780746C}" destId="{04CA6DA0-6EC5-4A7D-B4B8-4BC60E153175}" srcOrd="11" destOrd="0" presId="urn:microsoft.com/office/officeart/2008/layout/VerticalCurvedList"/>
    <dgm:cxn modelId="{8A48122B-9336-4CAB-8241-E9D5AD64BAB0}" type="presParOf" srcId="{41821FAD-1CF2-455E-8895-05302780746C}" destId="{0FD3B85C-BF06-41AF-9CCC-26CAAB1AF676}" srcOrd="12" destOrd="0" presId="urn:microsoft.com/office/officeart/2008/layout/VerticalCurvedList"/>
    <dgm:cxn modelId="{7DAE8A21-608D-4C7F-B875-3D55DC7223CB}" type="presParOf" srcId="{0FD3B85C-BF06-41AF-9CCC-26CAAB1AF676}" destId="{E6031B9B-DCD0-4CA7-8B05-E00FC019725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0E36C5-8241-47F5-8E29-EB4E24B6AA7C}"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de-DE"/>
        </a:p>
      </dgm:t>
    </dgm:pt>
    <dgm:pt modelId="{D983C09B-55D0-458D-8BD9-4F7ACC5C9C7B}">
      <dgm:prSet phldrT="[Text]"/>
      <dgm:spPr/>
      <dgm:t>
        <a:bodyPr/>
        <a:lstStyle/>
        <a:p>
          <a:r>
            <a:rPr lang="de-DE" dirty="0"/>
            <a:t>Unit II</a:t>
          </a:r>
        </a:p>
      </dgm:t>
    </dgm:pt>
    <dgm:pt modelId="{E582F3EE-B152-41EF-98A4-F817B946B196}" type="parTrans" cxnId="{327F1E6A-9378-42FA-A640-549B76E1B9E2}">
      <dgm:prSet/>
      <dgm:spPr/>
      <dgm:t>
        <a:bodyPr/>
        <a:lstStyle/>
        <a:p>
          <a:endParaRPr lang="de-DE"/>
        </a:p>
      </dgm:t>
    </dgm:pt>
    <dgm:pt modelId="{09710F1F-A175-4669-AE53-42725652981C}" type="sibTrans" cxnId="{327F1E6A-9378-42FA-A640-549B76E1B9E2}">
      <dgm:prSet/>
      <dgm:spPr/>
      <dgm:t>
        <a:bodyPr/>
        <a:lstStyle/>
        <a:p>
          <a:endParaRPr lang="de-DE"/>
        </a:p>
      </dgm:t>
    </dgm:pt>
    <dgm:pt modelId="{1C0BFAD6-F586-4F79-8A78-161FA6FCF126}">
      <dgm:prSet phldrT="[Text]"/>
      <dgm:spPr/>
      <dgm:t>
        <a:bodyPr/>
        <a:lstStyle/>
        <a:p>
          <a:r>
            <a:rPr lang="nl-NL" dirty="0"/>
            <a:t>Integratie MB in de bedrijfsstrategie</a:t>
          </a:r>
        </a:p>
      </dgm:t>
    </dgm:pt>
    <dgm:pt modelId="{1F0E0CEE-F4F8-4876-BF73-863C37DBC259}" type="parTrans" cxnId="{9C9612F7-F814-46DF-BAFF-0A0E337F0722}">
      <dgm:prSet/>
      <dgm:spPr/>
      <dgm:t>
        <a:bodyPr/>
        <a:lstStyle/>
        <a:p>
          <a:endParaRPr lang="de-DE"/>
        </a:p>
      </dgm:t>
    </dgm:pt>
    <dgm:pt modelId="{FCB11137-BAEF-480E-86EC-98D1945E16FE}" type="sibTrans" cxnId="{9C9612F7-F814-46DF-BAFF-0A0E337F0722}">
      <dgm:prSet/>
      <dgm:spPr/>
      <dgm:t>
        <a:bodyPr/>
        <a:lstStyle/>
        <a:p>
          <a:endParaRPr lang="de-DE"/>
        </a:p>
      </dgm:t>
    </dgm:pt>
    <dgm:pt modelId="{11D54B6F-D310-4ABD-BC9F-74CB5431C472}" type="pres">
      <dgm:prSet presAssocID="{F00E36C5-8241-47F5-8E29-EB4E24B6AA7C}" presName="Name0" presStyleCnt="0">
        <dgm:presLayoutVars>
          <dgm:dir/>
          <dgm:animLvl val="lvl"/>
          <dgm:resizeHandles val="exact"/>
        </dgm:presLayoutVars>
      </dgm:prSet>
      <dgm:spPr/>
    </dgm:pt>
    <dgm:pt modelId="{E4F2ED92-AA0D-4E26-B0C5-BA28ABEBA3B5}" type="pres">
      <dgm:prSet presAssocID="{D983C09B-55D0-458D-8BD9-4F7ACC5C9C7B}" presName="boxAndChildren" presStyleCnt="0"/>
      <dgm:spPr/>
    </dgm:pt>
    <dgm:pt modelId="{2F51AD9E-1E8A-4476-9C42-9300E8EA2BE8}" type="pres">
      <dgm:prSet presAssocID="{D983C09B-55D0-458D-8BD9-4F7ACC5C9C7B}" presName="parentTextBox" presStyleLbl="node1" presStyleIdx="0" presStyleCnt="1"/>
      <dgm:spPr/>
    </dgm:pt>
    <dgm:pt modelId="{209DA24E-9D92-4709-97CA-12A596903D84}" type="pres">
      <dgm:prSet presAssocID="{D983C09B-55D0-458D-8BD9-4F7ACC5C9C7B}" presName="entireBox" presStyleLbl="node1" presStyleIdx="0" presStyleCnt="1"/>
      <dgm:spPr/>
    </dgm:pt>
    <dgm:pt modelId="{12D31ED0-1C92-4696-91CC-B4FD45134DB6}" type="pres">
      <dgm:prSet presAssocID="{D983C09B-55D0-458D-8BD9-4F7ACC5C9C7B}" presName="descendantBox" presStyleCnt="0"/>
      <dgm:spPr/>
    </dgm:pt>
    <dgm:pt modelId="{B164AE6C-E2DC-4DA2-A224-B9B4D25F3045}" type="pres">
      <dgm:prSet presAssocID="{1C0BFAD6-F586-4F79-8A78-161FA6FCF126}" presName="childTextBox" presStyleLbl="fgAccFollowNode1" presStyleIdx="0" presStyleCnt="1">
        <dgm:presLayoutVars>
          <dgm:bulletEnabled val="1"/>
        </dgm:presLayoutVars>
      </dgm:prSet>
      <dgm:spPr/>
    </dgm:pt>
  </dgm:ptLst>
  <dgm:cxnLst>
    <dgm:cxn modelId="{97E1AA0C-8F7E-49AC-9A51-AC5D6D6D354D}" type="presOf" srcId="{D983C09B-55D0-458D-8BD9-4F7ACC5C9C7B}" destId="{209DA24E-9D92-4709-97CA-12A596903D84}" srcOrd="1" destOrd="0" presId="urn:microsoft.com/office/officeart/2005/8/layout/process4"/>
    <dgm:cxn modelId="{6305021A-1184-4DB9-ACBF-C26EACB5C66D}" type="presOf" srcId="{D983C09B-55D0-458D-8BD9-4F7ACC5C9C7B}" destId="{2F51AD9E-1E8A-4476-9C42-9300E8EA2BE8}" srcOrd="0" destOrd="0" presId="urn:microsoft.com/office/officeart/2005/8/layout/process4"/>
    <dgm:cxn modelId="{327F1E6A-9378-42FA-A640-549B76E1B9E2}" srcId="{F00E36C5-8241-47F5-8E29-EB4E24B6AA7C}" destId="{D983C09B-55D0-458D-8BD9-4F7ACC5C9C7B}" srcOrd="0" destOrd="0" parTransId="{E582F3EE-B152-41EF-98A4-F817B946B196}" sibTransId="{09710F1F-A175-4669-AE53-42725652981C}"/>
    <dgm:cxn modelId="{5354E28A-DBEF-4C76-8944-79520992CEA1}" type="presOf" srcId="{F00E36C5-8241-47F5-8E29-EB4E24B6AA7C}" destId="{11D54B6F-D310-4ABD-BC9F-74CB5431C472}" srcOrd="0" destOrd="0" presId="urn:microsoft.com/office/officeart/2005/8/layout/process4"/>
    <dgm:cxn modelId="{AB47FFAA-72E0-486A-AAB1-226A1B147E90}" type="presOf" srcId="{1C0BFAD6-F586-4F79-8A78-161FA6FCF126}" destId="{B164AE6C-E2DC-4DA2-A224-B9B4D25F3045}" srcOrd="0" destOrd="0" presId="urn:microsoft.com/office/officeart/2005/8/layout/process4"/>
    <dgm:cxn modelId="{9C9612F7-F814-46DF-BAFF-0A0E337F0722}" srcId="{D983C09B-55D0-458D-8BD9-4F7ACC5C9C7B}" destId="{1C0BFAD6-F586-4F79-8A78-161FA6FCF126}" srcOrd="0" destOrd="0" parTransId="{1F0E0CEE-F4F8-4876-BF73-863C37DBC259}" sibTransId="{FCB11137-BAEF-480E-86EC-98D1945E16FE}"/>
    <dgm:cxn modelId="{0CAE0339-C5B8-424A-A588-0700BA4A3F00}" type="presParOf" srcId="{11D54B6F-D310-4ABD-BC9F-74CB5431C472}" destId="{E4F2ED92-AA0D-4E26-B0C5-BA28ABEBA3B5}" srcOrd="0" destOrd="0" presId="urn:microsoft.com/office/officeart/2005/8/layout/process4"/>
    <dgm:cxn modelId="{6EB159D0-A013-457D-BE02-96CAFE96EFCF}" type="presParOf" srcId="{E4F2ED92-AA0D-4E26-B0C5-BA28ABEBA3B5}" destId="{2F51AD9E-1E8A-4476-9C42-9300E8EA2BE8}" srcOrd="0" destOrd="0" presId="urn:microsoft.com/office/officeart/2005/8/layout/process4"/>
    <dgm:cxn modelId="{776B36C8-C0DD-4F04-BF95-EFCEAC94DD8F}" type="presParOf" srcId="{E4F2ED92-AA0D-4E26-B0C5-BA28ABEBA3B5}" destId="{209DA24E-9D92-4709-97CA-12A596903D84}" srcOrd="1" destOrd="0" presId="urn:microsoft.com/office/officeart/2005/8/layout/process4"/>
    <dgm:cxn modelId="{8CA8778C-4974-4036-83B0-8141FBDBDB84}" type="presParOf" srcId="{E4F2ED92-AA0D-4E26-B0C5-BA28ABEBA3B5}" destId="{12D31ED0-1C92-4696-91CC-B4FD45134DB6}" srcOrd="2" destOrd="0" presId="urn:microsoft.com/office/officeart/2005/8/layout/process4"/>
    <dgm:cxn modelId="{CBA72E35-C04E-4453-BB9D-B0A47116B0DE}" type="presParOf" srcId="{12D31ED0-1C92-4696-91CC-B4FD45134DB6}" destId="{B164AE6C-E2DC-4DA2-A224-B9B4D25F3045}"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DA24E-9D92-4709-97CA-12A596903D84}">
      <dsp:nvSpPr>
        <dsp:cNvPr id="0" name=""/>
        <dsp:cNvSpPr/>
      </dsp:nvSpPr>
      <dsp:spPr>
        <a:xfrm>
          <a:off x="0" y="2238906"/>
          <a:ext cx="7584162" cy="146896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II</a:t>
          </a:r>
        </a:p>
      </dsp:txBody>
      <dsp:txXfrm>
        <a:off x="0" y="2238906"/>
        <a:ext cx="7584162" cy="793241"/>
      </dsp:txXfrm>
    </dsp:sp>
    <dsp:sp modelId="{B164AE6C-E2DC-4DA2-A224-B9B4D25F3045}">
      <dsp:nvSpPr>
        <dsp:cNvPr id="0" name=""/>
        <dsp:cNvSpPr/>
      </dsp:nvSpPr>
      <dsp:spPr>
        <a:xfrm>
          <a:off x="0" y="3002768"/>
          <a:ext cx="7584162" cy="67572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marL="0" lvl="0" indent="0" algn="ctr" defTabSz="1377950">
            <a:lnSpc>
              <a:spcPct val="90000"/>
            </a:lnSpc>
            <a:spcBef>
              <a:spcPct val="0"/>
            </a:spcBef>
            <a:spcAft>
              <a:spcPct val="35000"/>
            </a:spcAft>
            <a:buNone/>
          </a:pPr>
          <a:r>
            <a:rPr lang="de-DE" sz="3100" kern="1200" dirty="0"/>
            <a:t>Hoe MB </a:t>
          </a:r>
          <a:r>
            <a:rPr lang="de-DE" sz="3100" kern="1200" dirty="0" err="1"/>
            <a:t>te</a:t>
          </a:r>
          <a:r>
            <a:rPr lang="de-DE" sz="3100" kern="1200" dirty="0"/>
            <a:t> integreren in de </a:t>
          </a:r>
          <a:r>
            <a:rPr lang="de-DE" sz="3100" kern="1200" dirty="0" err="1"/>
            <a:t>bedrijfsstrategie</a:t>
          </a:r>
          <a:endParaRPr lang="de-DE" sz="3100" kern="1200" dirty="0"/>
        </a:p>
      </dsp:txBody>
      <dsp:txXfrm>
        <a:off x="0" y="3002768"/>
        <a:ext cx="7584162" cy="675724"/>
      </dsp:txXfrm>
    </dsp:sp>
    <dsp:sp modelId="{67BAA1D2-C731-4325-AD29-A173F2AC5A3C}">
      <dsp:nvSpPr>
        <dsp:cNvPr id="0" name=""/>
        <dsp:cNvSpPr/>
      </dsp:nvSpPr>
      <dsp:spPr>
        <a:xfrm rot="10800000">
          <a:off x="0" y="1672"/>
          <a:ext cx="7584162" cy="2259268"/>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de-DE" sz="2800" kern="1200" dirty="0"/>
            <a:t>Unit I</a:t>
          </a:r>
        </a:p>
      </dsp:txBody>
      <dsp:txXfrm rot="-10800000">
        <a:off x="0" y="1672"/>
        <a:ext cx="7584162" cy="793003"/>
      </dsp:txXfrm>
    </dsp:sp>
    <dsp:sp modelId="{CCFA59E9-2FBE-47C2-B948-ED082FB4CFB6}">
      <dsp:nvSpPr>
        <dsp:cNvPr id="0" name=""/>
        <dsp:cNvSpPr/>
      </dsp:nvSpPr>
      <dsp:spPr>
        <a:xfrm>
          <a:off x="0" y="794676"/>
          <a:ext cx="7584162" cy="67552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0472" tIns="39370" rIns="220472" bIns="39370" numCol="1" spcCol="1270" anchor="ctr" anchorCtr="0">
          <a:noAutofit/>
        </a:bodyPr>
        <a:lstStyle/>
        <a:p>
          <a:pPr marL="0" lvl="0" indent="0" algn="ctr" defTabSz="1377950">
            <a:lnSpc>
              <a:spcPct val="90000"/>
            </a:lnSpc>
            <a:spcBef>
              <a:spcPct val="0"/>
            </a:spcBef>
            <a:spcAft>
              <a:spcPct val="35000"/>
            </a:spcAft>
            <a:buNone/>
          </a:pPr>
          <a:r>
            <a:rPr lang="de-DE" sz="3100" kern="1200" dirty="0" err="1"/>
            <a:t>Introductie</a:t>
          </a:r>
          <a:r>
            <a:rPr lang="de-DE" sz="3100" kern="1200" dirty="0"/>
            <a:t> Multiple Benefits (MB)</a:t>
          </a:r>
        </a:p>
      </dsp:txBody>
      <dsp:txXfrm>
        <a:off x="0" y="794676"/>
        <a:ext cx="7584162" cy="6755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1F1EC-42E1-4896-9889-18C7359BBE05}">
      <dsp:nvSpPr>
        <dsp:cNvPr id="0" name=""/>
        <dsp:cNvSpPr/>
      </dsp:nvSpPr>
      <dsp:spPr>
        <a:xfrm>
          <a:off x="-4845785" y="-742634"/>
          <a:ext cx="5771520" cy="5771520"/>
        </a:xfrm>
        <a:prstGeom prst="blockArc">
          <a:avLst>
            <a:gd name="adj1" fmla="val 18900000"/>
            <a:gd name="adj2" fmla="val 2700000"/>
            <a:gd name="adj3" fmla="val 37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7FAED7-D48B-4692-B39B-57ADCC9E4055}">
      <dsp:nvSpPr>
        <dsp:cNvPr id="0" name=""/>
        <dsp:cNvSpPr/>
      </dsp:nvSpPr>
      <dsp:spPr>
        <a:xfrm>
          <a:off x="484799" y="329526"/>
          <a:ext cx="7941373" cy="65939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nl-NL" sz="1600" kern="1200" dirty="0">
              <a:solidFill>
                <a:prstClr val="black"/>
              </a:solidFill>
            </a:rPr>
            <a:t>Verlaagt de energiekosten van uw bedrijf en versterkt uw concurrentievermogen</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484799" y="329526"/>
        <a:ext cx="7941373" cy="659396"/>
      </dsp:txXfrm>
    </dsp:sp>
    <dsp:sp modelId="{6F35E291-1C51-4554-8D20-DE5FA662ABD0}">
      <dsp:nvSpPr>
        <dsp:cNvPr id="0" name=""/>
        <dsp:cNvSpPr/>
      </dsp:nvSpPr>
      <dsp:spPr>
        <a:xfrm>
          <a:off x="72676" y="247102"/>
          <a:ext cx="824245" cy="824245"/>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A56AAA-8437-45C0-BE0C-FCB5F9687AFF}">
      <dsp:nvSpPr>
        <dsp:cNvPr id="0" name=""/>
        <dsp:cNvSpPr/>
      </dsp:nvSpPr>
      <dsp:spPr>
        <a:xfrm>
          <a:off x="862846" y="1318793"/>
          <a:ext cx="7563326" cy="65939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nl-NL" sz="1600" kern="1200" dirty="0">
              <a:solidFill>
                <a:schemeClr val="tx1"/>
              </a:solidFill>
              <a:effectLst/>
            </a:rPr>
            <a:t>Verhoogt de productiviteit en efficiëntie van uw bedrijf</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62846" y="1318793"/>
        <a:ext cx="7563326" cy="659396"/>
      </dsp:txXfrm>
    </dsp:sp>
    <dsp:sp modelId="{09B06490-6923-4212-B2AB-EA6AEC4A419F}">
      <dsp:nvSpPr>
        <dsp:cNvPr id="0" name=""/>
        <dsp:cNvSpPr/>
      </dsp:nvSpPr>
      <dsp:spPr>
        <a:xfrm>
          <a:off x="450724" y="1236368"/>
          <a:ext cx="824245" cy="824245"/>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9CD40C-0752-496F-98EC-CFDCA2FCF562}">
      <dsp:nvSpPr>
        <dsp:cNvPr id="0" name=""/>
        <dsp:cNvSpPr/>
      </dsp:nvSpPr>
      <dsp:spPr>
        <a:xfrm>
          <a:off x="862846" y="2308059"/>
          <a:ext cx="7563326" cy="65939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nl-NL" sz="1600" kern="1200" dirty="0">
              <a:solidFill>
                <a:schemeClr val="tx1"/>
              </a:solidFill>
              <a:effectLst/>
            </a:rPr>
            <a:t>Versterkt maatschappelijk verantwoord ondernemen en vermindert milieu-impact</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62846" y="2308059"/>
        <a:ext cx="7563326" cy="659396"/>
      </dsp:txXfrm>
    </dsp:sp>
    <dsp:sp modelId="{44C36351-2F1F-4210-9B43-63A8FD8ABD21}">
      <dsp:nvSpPr>
        <dsp:cNvPr id="0" name=""/>
        <dsp:cNvSpPr/>
      </dsp:nvSpPr>
      <dsp:spPr>
        <a:xfrm>
          <a:off x="450724" y="2225635"/>
          <a:ext cx="824245" cy="824245"/>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A98ACE-AC16-46E8-9EBA-F5566B026376}">
      <dsp:nvSpPr>
        <dsp:cNvPr id="0" name=""/>
        <dsp:cNvSpPr/>
      </dsp:nvSpPr>
      <dsp:spPr>
        <a:xfrm>
          <a:off x="484799" y="3297326"/>
          <a:ext cx="7941373" cy="65939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0640" rIns="40640" bIns="40640" numCol="1" spcCol="1270" anchor="ctr" anchorCtr="0">
          <a:noAutofit/>
        </a:bodyPr>
        <a:lstStyle/>
        <a:p>
          <a:pPr marL="0" lvl="0" indent="0" algn="l" defTabSz="711200">
            <a:lnSpc>
              <a:spcPct val="90000"/>
            </a:lnSpc>
            <a:spcBef>
              <a:spcPct val="0"/>
            </a:spcBef>
            <a:spcAft>
              <a:spcPct val="35000"/>
            </a:spcAft>
            <a:buNone/>
          </a:pPr>
          <a:r>
            <a:rPr lang="nl-NL" sz="1600" kern="1200" dirty="0">
              <a:solidFill>
                <a:schemeClr val="tx1"/>
              </a:solidFill>
            </a:rPr>
            <a:t>Versterkt uw bedrijfsmerk en verbetert uw imago  </a:t>
          </a:r>
        </a:p>
        <a:p>
          <a:pPr marL="0" lvl="0" indent="0" algn="l" defTabSz="711200">
            <a:lnSpc>
              <a:spcPct val="90000"/>
            </a:lnSpc>
            <a:spcBef>
              <a:spcPct val="0"/>
            </a:spcBef>
            <a:spcAft>
              <a:spcPct val="35000"/>
            </a:spcAft>
            <a:buNone/>
          </a:pPr>
          <a:r>
            <a:rPr lang="nl-NL" sz="1600" kern="1200" dirty="0">
              <a:solidFill>
                <a:schemeClr val="tx1"/>
              </a:solidFill>
            </a:rPr>
            <a:t>Helpt te voldoen aan de eisen van klanten en regelgevende instanties</a:t>
          </a:r>
          <a:endParaRPr lang="en-GB" sz="16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484799" y="3297326"/>
        <a:ext cx="7941373" cy="659396"/>
      </dsp:txXfrm>
    </dsp:sp>
    <dsp:sp modelId="{F5666E99-1546-4A92-83AC-F0701F8C6A4D}">
      <dsp:nvSpPr>
        <dsp:cNvPr id="0" name=""/>
        <dsp:cNvSpPr/>
      </dsp:nvSpPr>
      <dsp:spPr>
        <a:xfrm>
          <a:off x="72676" y="3214901"/>
          <a:ext cx="824245" cy="824245"/>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1F1EC-42E1-4896-9889-18C7359BBE05}">
      <dsp:nvSpPr>
        <dsp:cNvPr id="0" name=""/>
        <dsp:cNvSpPr/>
      </dsp:nvSpPr>
      <dsp:spPr>
        <a:xfrm>
          <a:off x="-4845785" y="-742634"/>
          <a:ext cx="5771520" cy="5771520"/>
        </a:xfrm>
        <a:prstGeom prst="blockArc">
          <a:avLst>
            <a:gd name="adj1" fmla="val 18900000"/>
            <a:gd name="adj2" fmla="val 2700000"/>
            <a:gd name="adj3" fmla="val 37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7FAED7-D48B-4692-B39B-57ADCC9E4055}">
      <dsp:nvSpPr>
        <dsp:cNvPr id="0" name=""/>
        <dsp:cNvSpPr/>
      </dsp:nvSpPr>
      <dsp:spPr>
        <a:xfrm>
          <a:off x="345496" y="225713"/>
          <a:ext cx="8438387" cy="45125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Draagt bij aan regionale klimaatdoelstellingen</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345496" y="225713"/>
        <a:ext cx="8438387" cy="451256"/>
      </dsp:txXfrm>
    </dsp:sp>
    <dsp:sp modelId="{6F35E291-1C51-4554-8D20-DE5FA662ABD0}">
      <dsp:nvSpPr>
        <dsp:cNvPr id="0" name=""/>
        <dsp:cNvSpPr/>
      </dsp:nvSpPr>
      <dsp:spPr>
        <a:xfrm>
          <a:off x="63461" y="169306"/>
          <a:ext cx="564070" cy="5640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A56AAA-8437-45C0-BE0C-FCB5F9687AFF}">
      <dsp:nvSpPr>
        <dsp:cNvPr id="0" name=""/>
        <dsp:cNvSpPr/>
      </dsp:nvSpPr>
      <dsp:spPr>
        <a:xfrm>
          <a:off x="716685" y="902512"/>
          <a:ext cx="8067198" cy="45125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Groen/duurzaam imago voor bedrijventerrein</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716685" y="902512"/>
        <a:ext cx="8067198" cy="451256"/>
      </dsp:txXfrm>
    </dsp:sp>
    <dsp:sp modelId="{09B06490-6923-4212-B2AB-EA6AEC4A419F}">
      <dsp:nvSpPr>
        <dsp:cNvPr id="0" name=""/>
        <dsp:cNvSpPr/>
      </dsp:nvSpPr>
      <dsp:spPr>
        <a:xfrm>
          <a:off x="434650" y="846105"/>
          <a:ext cx="564070" cy="56407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9CD40C-0752-496F-98EC-CFDCA2FCF562}">
      <dsp:nvSpPr>
        <dsp:cNvPr id="0" name=""/>
        <dsp:cNvSpPr/>
      </dsp:nvSpPr>
      <dsp:spPr>
        <a:xfrm>
          <a:off x="886421" y="1579311"/>
          <a:ext cx="7897462" cy="45125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Verbeterde volksgezondheid en welzijn, bv. door minder vervuiling, betere veiligheid </a:t>
          </a:r>
          <a:br>
            <a:rPr lang="nl-NL"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br>
          <a:r>
            <a:rPr lang="nl-NL"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en beveiliging</a:t>
          </a:r>
        </a:p>
      </dsp:txBody>
      <dsp:txXfrm>
        <a:off x="886421" y="1579311"/>
        <a:ext cx="7897462" cy="451256"/>
      </dsp:txXfrm>
    </dsp:sp>
    <dsp:sp modelId="{44C36351-2F1F-4210-9B43-63A8FD8ABD21}">
      <dsp:nvSpPr>
        <dsp:cNvPr id="0" name=""/>
        <dsp:cNvSpPr/>
      </dsp:nvSpPr>
      <dsp:spPr>
        <a:xfrm>
          <a:off x="604386" y="1522904"/>
          <a:ext cx="564070" cy="564070"/>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A98ACE-AC16-46E8-9EBA-F5566B026376}">
      <dsp:nvSpPr>
        <dsp:cNvPr id="0" name=""/>
        <dsp:cNvSpPr/>
      </dsp:nvSpPr>
      <dsp:spPr>
        <a:xfrm>
          <a:off x="886421" y="2255681"/>
          <a:ext cx="7897462" cy="45125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Nieuwe bedrijven aantrekken naar het gebied of bedrijventerrein</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86421" y="2255681"/>
        <a:ext cx="7897462" cy="451256"/>
      </dsp:txXfrm>
    </dsp:sp>
    <dsp:sp modelId="{F5666E99-1546-4A92-83AC-F0701F8C6A4D}">
      <dsp:nvSpPr>
        <dsp:cNvPr id="0" name=""/>
        <dsp:cNvSpPr/>
      </dsp:nvSpPr>
      <dsp:spPr>
        <a:xfrm>
          <a:off x="604386" y="2199274"/>
          <a:ext cx="564070" cy="564070"/>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9AA20C-EAD9-4132-9874-EEA7CE6915BA}">
      <dsp:nvSpPr>
        <dsp:cNvPr id="0" name=""/>
        <dsp:cNvSpPr/>
      </dsp:nvSpPr>
      <dsp:spPr>
        <a:xfrm>
          <a:off x="716685" y="2932480"/>
          <a:ext cx="8067198" cy="45125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nl-NL"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Plaatselijke werkgelegenheid (bv. energiediensten)</a:t>
          </a:r>
          <a:endParaRPr lang="en-GB"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dsp:txBody>
      <dsp:txXfrm>
        <a:off x="716685" y="2932480"/>
        <a:ext cx="8067198" cy="451256"/>
      </dsp:txXfrm>
    </dsp:sp>
    <dsp:sp modelId="{BDC62327-E04D-4AFC-9173-226BAF6CA963}">
      <dsp:nvSpPr>
        <dsp:cNvPr id="0" name=""/>
        <dsp:cNvSpPr/>
      </dsp:nvSpPr>
      <dsp:spPr>
        <a:xfrm>
          <a:off x="434650" y="2876073"/>
          <a:ext cx="564070" cy="564070"/>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CA6DA0-6EC5-4A7D-B4B8-4BC60E153175}">
      <dsp:nvSpPr>
        <dsp:cNvPr id="0" name=""/>
        <dsp:cNvSpPr/>
      </dsp:nvSpPr>
      <dsp:spPr>
        <a:xfrm>
          <a:off x="345496" y="3609279"/>
          <a:ext cx="8438387" cy="45125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nl-NL" sz="1400" kern="1200" dirty="0">
              <a:latin typeface="Noto Sans" panose="020B0502040504020204" pitchFamily="34" charset="0"/>
              <a:ea typeface="Noto Sans" panose="020B0502040504020204" pitchFamily="34" charset="0"/>
              <a:cs typeface="Noto Sans" panose="020B0502040504020204" pitchFamily="34" charset="0"/>
            </a:rPr>
            <a:t>Toekomstbestendige bedrijven en bedrijvenpark</a:t>
          </a:r>
        </a:p>
      </dsp:txBody>
      <dsp:txXfrm>
        <a:off x="345496" y="3609279"/>
        <a:ext cx="8438387" cy="451256"/>
      </dsp:txXfrm>
    </dsp:sp>
    <dsp:sp modelId="{E6031B9B-DCD0-4CA7-8B05-E00FC0197251}">
      <dsp:nvSpPr>
        <dsp:cNvPr id="0" name=""/>
        <dsp:cNvSpPr/>
      </dsp:nvSpPr>
      <dsp:spPr>
        <a:xfrm>
          <a:off x="63461" y="3552872"/>
          <a:ext cx="564070" cy="5640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9DA24E-9D92-4709-97CA-12A596903D84}">
      <dsp:nvSpPr>
        <dsp:cNvPr id="0" name=""/>
        <dsp:cNvSpPr/>
      </dsp:nvSpPr>
      <dsp:spPr>
        <a:xfrm>
          <a:off x="0" y="0"/>
          <a:ext cx="7608993" cy="19738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263144" rIns="263144" bIns="263144" numCol="1" spcCol="1270" anchor="ctr" anchorCtr="0">
          <a:noAutofit/>
        </a:bodyPr>
        <a:lstStyle/>
        <a:p>
          <a:pPr marL="0" lvl="0" indent="0" algn="ctr" defTabSz="1644650">
            <a:lnSpc>
              <a:spcPct val="90000"/>
            </a:lnSpc>
            <a:spcBef>
              <a:spcPct val="0"/>
            </a:spcBef>
            <a:spcAft>
              <a:spcPct val="35000"/>
            </a:spcAft>
            <a:buNone/>
          </a:pPr>
          <a:r>
            <a:rPr lang="de-DE" sz="3700" kern="1200" dirty="0"/>
            <a:t>Unit II</a:t>
          </a:r>
        </a:p>
      </dsp:txBody>
      <dsp:txXfrm>
        <a:off x="0" y="0"/>
        <a:ext cx="7608993" cy="1065872"/>
      </dsp:txXfrm>
    </dsp:sp>
    <dsp:sp modelId="{B164AE6C-E2DC-4DA2-A224-B9B4D25F3045}">
      <dsp:nvSpPr>
        <dsp:cNvPr id="0" name=""/>
        <dsp:cNvSpPr/>
      </dsp:nvSpPr>
      <dsp:spPr>
        <a:xfrm>
          <a:off x="0" y="1026395"/>
          <a:ext cx="7608993" cy="9079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256" tIns="48260" rIns="270256" bIns="48260" numCol="1" spcCol="1270" anchor="ctr" anchorCtr="0">
          <a:noAutofit/>
        </a:bodyPr>
        <a:lstStyle/>
        <a:p>
          <a:pPr marL="0" lvl="0" indent="0" algn="ctr" defTabSz="1689100">
            <a:lnSpc>
              <a:spcPct val="90000"/>
            </a:lnSpc>
            <a:spcBef>
              <a:spcPct val="0"/>
            </a:spcBef>
            <a:spcAft>
              <a:spcPct val="35000"/>
            </a:spcAft>
            <a:buNone/>
          </a:pPr>
          <a:r>
            <a:rPr lang="nl-NL" sz="3800" kern="1200" dirty="0"/>
            <a:t>Integratie MB in de bedrijfsstrategie</a:t>
          </a:r>
        </a:p>
      </dsp:txBody>
      <dsp:txXfrm>
        <a:off x="0" y="1026395"/>
        <a:ext cx="7608993" cy="90796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87FF2FAC-34F4-4DB9-88F6-CC51173D210F}" type="datetimeFigureOut">
              <a:rPr lang="de-DE" smtClean="0"/>
              <a:t>24.05.2022</a:t>
            </a:fld>
            <a:endParaRPr lang="de-DE"/>
          </a:p>
        </p:txBody>
      </p:sp>
      <p:sp>
        <p:nvSpPr>
          <p:cNvPr id="4" name="Folienbildplatzhalt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C42A464-CEEB-46BE-BA78-99FAC69E9C00}" type="slidenum">
              <a:rPr lang="de-DE" smtClean="0"/>
              <a:t>‹#›</a:t>
            </a:fld>
            <a:endParaRPr lang="de-DE"/>
          </a:p>
        </p:txBody>
      </p:sp>
    </p:spTree>
    <p:extLst>
      <p:ext uri="{BB962C8B-B14F-4D97-AF65-F5344CB8AC3E}">
        <p14:creationId xmlns:p14="http://schemas.microsoft.com/office/powerpoint/2010/main" val="1962970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deesme.eu/the-integrated-multiple-benefits-tool/"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1</a:t>
            </a:fld>
            <a:endParaRPr lang="de-DE" dirty="0"/>
          </a:p>
        </p:txBody>
      </p:sp>
    </p:spTree>
    <p:extLst>
      <p:ext uri="{BB962C8B-B14F-4D97-AF65-F5344CB8AC3E}">
        <p14:creationId xmlns:p14="http://schemas.microsoft.com/office/powerpoint/2010/main" val="240966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en-GB" i="1" u="none" dirty="0" err="1"/>
              <a:t>Betreft</a:t>
            </a:r>
            <a:r>
              <a:rPr lang="en-GB" i="1" u="none" dirty="0"/>
              <a:t> de </a:t>
            </a:r>
            <a:r>
              <a:rPr lang="en-GB" i="1" u="none" dirty="0" err="1"/>
              <a:t>Nederlandse</a:t>
            </a:r>
            <a:r>
              <a:rPr lang="en-GB" i="1" u="none" dirty="0"/>
              <a:t> Use Case – Vat de </a:t>
            </a:r>
            <a:r>
              <a:rPr lang="en-GB" i="1" u="none" dirty="0" err="1"/>
              <a:t>voordelen</a:t>
            </a:r>
            <a:r>
              <a:rPr lang="en-GB" i="1" u="none" dirty="0"/>
              <a:t> </a:t>
            </a:r>
            <a:r>
              <a:rPr lang="en-GB" i="1" u="none" dirty="0" err="1"/>
              <a:t>samen</a:t>
            </a:r>
            <a:r>
              <a:rPr lang="en-GB" i="1" u="none" dirty="0"/>
              <a:t> voor </a:t>
            </a:r>
            <a:r>
              <a:rPr lang="en-GB" i="1" u="none" dirty="0" err="1"/>
              <a:t>bedrijventerreinen</a:t>
            </a:r>
            <a:r>
              <a:rPr lang="en-GB" i="1" u="none" dirty="0"/>
              <a:t> (</a:t>
            </a:r>
            <a:r>
              <a:rPr lang="en-GB" i="1" u="none" dirty="0" err="1"/>
              <a:t>vooral</a:t>
            </a:r>
            <a:r>
              <a:rPr lang="en-GB" i="1" u="none" dirty="0"/>
              <a:t> relevant voor TP). </a:t>
            </a:r>
            <a:r>
              <a:rPr lang="en-GB" i="1" u="none" dirty="0" err="1"/>
              <a:t>Verberg</a:t>
            </a:r>
            <a:r>
              <a:rPr lang="en-GB" i="1" u="none" dirty="0"/>
              <a:t> </a:t>
            </a:r>
            <a:r>
              <a:rPr lang="en-GB" i="1" u="none" dirty="0" err="1"/>
              <a:t>deze</a:t>
            </a:r>
            <a:r>
              <a:rPr lang="en-GB" i="1" u="none" dirty="0"/>
              <a:t> slide </a:t>
            </a:r>
            <a:r>
              <a:rPr lang="en-GB" i="1" u="none" dirty="0" err="1"/>
              <a:t>indien</a:t>
            </a:r>
            <a:r>
              <a:rPr lang="en-GB" i="1" u="none" dirty="0"/>
              <a:t> het </a:t>
            </a:r>
            <a:r>
              <a:rPr lang="en-GB" i="1" u="none" dirty="0" err="1"/>
              <a:t>een</a:t>
            </a:r>
            <a:r>
              <a:rPr lang="en-GB" i="1" u="none" dirty="0"/>
              <a:t> </a:t>
            </a:r>
            <a:r>
              <a:rPr lang="en-GB" i="1" u="none" dirty="0" err="1"/>
              <a:t>leverancier</a:t>
            </a:r>
            <a:r>
              <a:rPr lang="en-GB" i="1" u="none" dirty="0"/>
              <a:t> van </a:t>
            </a:r>
            <a:r>
              <a:rPr lang="en-GB" i="1" u="none" dirty="0" err="1"/>
              <a:t>energiediensten</a:t>
            </a:r>
            <a:r>
              <a:rPr lang="en-GB" i="1" u="none" dirty="0"/>
              <a:t> </a:t>
            </a:r>
            <a:r>
              <a:rPr lang="en-GB" i="1" u="none" dirty="0" err="1"/>
              <a:t>betreft</a:t>
            </a:r>
            <a:r>
              <a:rPr lang="en-GB" i="1" u="non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Energiebesparing kan ook bijdragen aan Multiple Benefits of doelstellingen op regionaal/lokaal niveau. Een verminderd gebruik van fossiele brandstoffen vermindert bijvoorbeeld de lokale/regionale koolstofvoetafdruk en draagt zo bij aan lokale klimaatdoelstellingen; een energiebesparingsinitiatief kan een signaal zijn van groene of duurzaamheidsambities, en dit kan helpen om nieuwe bedrijven naar het gebied aan te trekken. Energiebesparingsprojecten kunnen ook leiden tot nieuwe werkgelegenheid, bijvoorbeeld in de energiedienstensector.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dirty="0"/>
              <a:t>We zullen ons in deze training richten op MB op de schaal van de individuele MKB-onderneming, maar het is interessant om te begrijpen dat energiebesparing die op grotere schaal wordt aangepakt, als een collectief bijvoorbeeld, andere effecten kan hebben.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dirty="0"/>
              <a:t>Het is de rol van de </a:t>
            </a:r>
            <a:r>
              <a:rPr lang="nl-NL" i="0" u="none" dirty="0" err="1"/>
              <a:t>Trusted</a:t>
            </a:r>
            <a:r>
              <a:rPr lang="nl-NL" i="0" u="none" dirty="0"/>
              <a:t> Partner om dit idee over te brengen op zijn MKB-bedrijven.</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10</a:t>
            </a:fld>
            <a:endParaRPr lang="de-DE"/>
          </a:p>
        </p:txBody>
      </p:sp>
    </p:spTree>
    <p:extLst>
      <p:ext uri="{BB962C8B-B14F-4D97-AF65-F5344CB8AC3E}">
        <p14:creationId xmlns:p14="http://schemas.microsoft.com/office/powerpoint/2010/main" val="1423510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noProof="0" dirty="0"/>
              <a:t>Deze afbeelding toont de belangrijkste actoren en hun relaties in het GEAR@SME-project. Het toont de uitdaging voor de leverancier van energiediensten (consultant, auditor) die de externe adviseur is voor het MKB en, mogelijk, ook voor een cluster van MKB-bedrijven via een overeenkomst met een </a:t>
            </a:r>
            <a:r>
              <a:rPr lang="nl-NL" i="0" u="none" noProof="0" dirty="0" err="1"/>
              <a:t>Trusted</a:t>
            </a:r>
            <a:r>
              <a:rPr lang="nl-NL" i="0" u="none" noProof="0" dirty="0"/>
              <a:t> Partner. Voor de TP bestaat de uitdaging erin collectieve activiteiten te ontwikkelen waaraan het MKB, afzonderlijk of gezamenlijk, kan deelnemen. Individuele MKB bedrijven worden op deze manier ontlast, omdat zij vaak niet over de middelen beschikken om zelfstandig op te treden.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noProof="0" dirty="0"/>
              <a:t>Als de </a:t>
            </a:r>
            <a:r>
              <a:rPr lang="nl-NL" i="0" u="none" noProof="0" dirty="0" err="1"/>
              <a:t>Trusted</a:t>
            </a:r>
            <a:r>
              <a:rPr lang="nl-NL" i="0" u="none" noProof="0" dirty="0"/>
              <a:t> Partners door te verwijzen naar marktconforme instrumenten meer MKB bedrijven kunnen overtuigen om in dergelijke instrumenten te investeren, zal dit de op de vorige slide vermelde voordelen opleveren. Daarom heeft deze opleiding tot doel de </a:t>
            </a:r>
            <a:r>
              <a:rPr lang="nl-NL" i="0" u="none" noProof="0" dirty="0" err="1"/>
              <a:t>TP's</a:t>
            </a:r>
            <a:r>
              <a:rPr lang="nl-NL" i="0" u="none" noProof="0" dirty="0"/>
              <a:t> in staat te stellen meer bekendheid te geven aan MB's en het MKB te helpen bij het identificeren en monitoren van MB's. Voor meer gedetailleerde informatie over het opzetten en beheren van een collectief bestaat een andere opleiding.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noProof="0" dirty="0"/>
              <a:t>Als leveranciers van energiediensten meer MKB bedrijven ervan kunnen overtuigen in </a:t>
            </a:r>
            <a:r>
              <a:rPr lang="nl-NL" i="0" u="none" noProof="0" dirty="0" err="1"/>
              <a:t>EEM's</a:t>
            </a:r>
            <a:r>
              <a:rPr lang="nl-NL" i="0" u="none" noProof="0" dirty="0"/>
              <a:t> te investeren door naar marktconforme instrumenten te verwijzen, zal dit goed zijn voor zowel hun eigen bedrijf als dat van alle anderen en voor de samenleving. Daarom zullen we in module II van deze training dieper ingaan op de vraag hoe MB's kunnen worden geïdentificeerd als onderdeel van de strategische en financiële analyse van een potentiële EE-investering.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i="0" u="none" noProof="0" dirty="0"/>
              <a:t>Als een MKB dusdanig groot is dat het zijn eigen energiemanager in dienst heeft, kan deze opleiding ook voor hen interessant zijn. Het zal hen, voor hun eigen bedrijf, leren hoe: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noProof="0" dirty="0"/>
              <a:t>Starten met identificeren van MB</a:t>
            </a:r>
          </a:p>
          <a:p>
            <a:pPr marL="171450" indent="-171450">
              <a:buFont typeface="Arial" panose="020B0604020202020204" pitchFamily="34" charset="0"/>
              <a:buChar char="•"/>
            </a:pPr>
            <a:r>
              <a:rPr lang="nl-NL" noProof="0" dirty="0"/>
              <a:t>Beginnen met het definiëren van indicatoren</a:t>
            </a:r>
          </a:p>
          <a:p>
            <a:pPr marL="171450" indent="-171450">
              <a:buFont typeface="Arial" panose="020B0604020202020204" pitchFamily="34" charset="0"/>
              <a:buChar char="•"/>
            </a:pPr>
            <a:r>
              <a:rPr lang="nl-NL" noProof="0" dirty="0"/>
              <a:t>Beginnen met het controleren van indicatoren</a:t>
            </a:r>
          </a:p>
          <a:p>
            <a:pPr marL="171450" indent="-171450">
              <a:buFont typeface="Arial" panose="020B0604020202020204" pitchFamily="34" charset="0"/>
              <a:buChar char="•"/>
            </a:pPr>
            <a:r>
              <a:rPr lang="nl-NL" noProof="0" dirty="0"/>
              <a:t>MB te integreren in de strategische beslissing voor EEM</a:t>
            </a:r>
          </a:p>
        </p:txBody>
      </p:sp>
      <p:sp>
        <p:nvSpPr>
          <p:cNvPr id="4" name="Foliennummernplatzhalter 3"/>
          <p:cNvSpPr>
            <a:spLocks noGrp="1"/>
          </p:cNvSpPr>
          <p:nvPr>
            <p:ph type="sldNum" sz="quarter" idx="5"/>
          </p:nvPr>
        </p:nvSpPr>
        <p:spPr/>
        <p:txBody>
          <a:bodyPr/>
          <a:lstStyle/>
          <a:p>
            <a:fld id="{FC42A464-CEEB-46BE-BA78-99FAC69E9C00}" type="slidenum">
              <a:rPr lang="de-DE" smtClean="0"/>
              <a:t>11</a:t>
            </a:fld>
            <a:endParaRPr lang="de-DE"/>
          </a:p>
        </p:txBody>
      </p:sp>
    </p:spTree>
    <p:extLst>
      <p:ext uri="{BB962C8B-B14F-4D97-AF65-F5344CB8AC3E}">
        <p14:creationId xmlns:p14="http://schemas.microsoft.com/office/powerpoint/2010/main" val="744416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a:t>
            </a:r>
            <a:r>
              <a:rPr lang="en-GB" i="1" u="none" dirty="0"/>
              <a:t>: video van het </a:t>
            </a:r>
            <a:r>
              <a:rPr lang="en-GB" i="1" u="none" dirty="0" err="1"/>
              <a:t>MBenefits</a:t>
            </a:r>
            <a:r>
              <a:rPr lang="en-GB" i="1" u="none" dirty="0"/>
              <a:t> project (in het Engels, </a:t>
            </a:r>
            <a:r>
              <a:rPr lang="en-GB" i="1" u="none" dirty="0" err="1"/>
              <a:t>zonder</a:t>
            </a:r>
            <a:r>
              <a:rPr lang="en-GB" i="1" u="none" dirty="0"/>
              <a:t> </a:t>
            </a:r>
            <a:r>
              <a:rPr lang="en-GB" i="1" u="none" dirty="0" err="1"/>
              <a:t>ondertiteling</a:t>
            </a:r>
            <a:r>
              <a:rPr lang="en-GB" i="1" u="none" dirty="0"/>
              <a:t>). </a:t>
            </a:r>
            <a:r>
              <a:rPr lang="en-GB" i="1" u="none" dirty="0" err="1"/>
              <a:t>Bekijk</a:t>
            </a:r>
            <a:r>
              <a:rPr lang="en-GB" i="1" u="none" dirty="0"/>
              <a:t> de video tot 2 min. </a:t>
            </a:r>
            <a:r>
              <a:rPr lang="en-GB" i="1" u="none" dirty="0" err="1"/>
              <a:t>Introduceer</a:t>
            </a:r>
            <a:r>
              <a:rPr lang="en-GB" i="1" u="none" dirty="0"/>
              <a:t> het project </a:t>
            </a:r>
            <a:r>
              <a:rPr lang="en-GB" i="1" u="none" dirty="0" err="1"/>
              <a:t>MBenefits</a:t>
            </a:r>
            <a:r>
              <a:rPr lang="en-GB" i="1" u="none" dirty="0"/>
              <a:t> in het </a:t>
            </a:r>
            <a:r>
              <a:rPr lang="en-GB" i="1" u="none" dirty="0" err="1"/>
              <a:t>kort</a:t>
            </a:r>
            <a:r>
              <a:rPr lang="en-GB" i="1" u="none" dirty="0"/>
              <a:t>.</a:t>
            </a:r>
          </a:p>
          <a:p>
            <a:endParaRPr lang="en-GB" i="0" u="none" dirty="0"/>
          </a:p>
          <a:p>
            <a:r>
              <a:rPr lang="en-GB" i="0" u="none" dirty="0"/>
              <a:t>Het </a:t>
            </a:r>
            <a:r>
              <a:rPr lang="en-GB" b="1" i="0" u="none" dirty="0" err="1"/>
              <a:t>Mbenefits</a:t>
            </a:r>
            <a:r>
              <a:rPr lang="en-GB" b="1" i="0" u="none" dirty="0"/>
              <a:t> </a:t>
            </a:r>
            <a:r>
              <a:rPr lang="en-GB" i="0" u="none" dirty="0"/>
              <a:t>project </a:t>
            </a:r>
            <a:r>
              <a:rPr lang="en-GB" i="0" u="none" dirty="0" err="1"/>
              <a:t>wordt</a:t>
            </a:r>
            <a:r>
              <a:rPr lang="en-GB" i="0" u="none" dirty="0"/>
              <a:t> gefinancierd door de Europese Commissie </a:t>
            </a:r>
            <a:r>
              <a:rPr lang="de-DE" b="0" dirty="0"/>
              <a:t>(https://www.mbenefits.eu/) en loopt van 2</a:t>
            </a:r>
            <a:r>
              <a:rPr lang="de-DE" dirty="0"/>
              <a:t>018 tot 2021. Het </a:t>
            </a:r>
            <a:r>
              <a:rPr lang="de-DE" dirty="0" err="1"/>
              <a:t>had</a:t>
            </a:r>
            <a:r>
              <a:rPr lang="de-DE" dirty="0"/>
              <a:t> als </a:t>
            </a:r>
            <a:r>
              <a:rPr lang="de-DE" dirty="0" err="1"/>
              <a:t>doel</a:t>
            </a:r>
            <a:r>
              <a:rPr lang="de-DE" dirty="0"/>
              <a:t> </a:t>
            </a:r>
            <a:r>
              <a:rPr lang="de-DE" dirty="0" err="1"/>
              <a:t>onderzoek</a:t>
            </a:r>
            <a:r>
              <a:rPr lang="de-DE" dirty="0"/>
              <a:t> </a:t>
            </a:r>
            <a:r>
              <a:rPr lang="de-DE" dirty="0" err="1"/>
              <a:t>te</a:t>
            </a:r>
            <a:r>
              <a:rPr lang="de-DE" dirty="0"/>
              <a:t> </a:t>
            </a:r>
            <a:r>
              <a:rPr lang="de-DE" dirty="0" err="1"/>
              <a:t>doen</a:t>
            </a:r>
            <a:r>
              <a:rPr lang="de-DE" dirty="0"/>
              <a:t> </a:t>
            </a:r>
            <a:r>
              <a:rPr lang="de-DE" dirty="0" err="1"/>
              <a:t>naar</a:t>
            </a:r>
            <a:r>
              <a:rPr lang="de-DE" dirty="0"/>
              <a:t> de </a:t>
            </a:r>
            <a:r>
              <a:rPr lang="de-DE" dirty="0" err="1"/>
              <a:t>waardering</a:t>
            </a:r>
            <a:r>
              <a:rPr lang="de-DE" dirty="0"/>
              <a:t> en </a:t>
            </a:r>
            <a:r>
              <a:rPr lang="de-DE" dirty="0" err="1"/>
              <a:t>communicatie</a:t>
            </a:r>
            <a:r>
              <a:rPr lang="de-DE" dirty="0"/>
              <a:t> van de </a:t>
            </a:r>
            <a:r>
              <a:rPr lang="de-DE" dirty="0" err="1"/>
              <a:t>meervoudige</a:t>
            </a:r>
            <a:r>
              <a:rPr lang="de-DE" dirty="0"/>
              <a:t> </a:t>
            </a:r>
            <a:r>
              <a:rPr lang="de-DE" dirty="0" err="1"/>
              <a:t>voordelen</a:t>
            </a:r>
            <a:r>
              <a:rPr lang="de-DE" dirty="0"/>
              <a:t> van Energy Efficiency </a:t>
            </a:r>
            <a:r>
              <a:rPr lang="de-DE" dirty="0" err="1"/>
              <a:t>maatregelen</a:t>
            </a:r>
            <a:r>
              <a:rPr lang="de-DE" dirty="0"/>
              <a:t>. Catherine Cooremans, v</a:t>
            </a:r>
            <a:r>
              <a:rPr lang="nl-NL" dirty="0" err="1"/>
              <a:t>an</a:t>
            </a:r>
            <a:r>
              <a:rPr lang="nl-NL" dirty="0"/>
              <a:t> de Universiteit van Lausanne, partner binnen het project, publiceerde veel studies over dit onderwerp. Zij ontwikkelde instrumenten en een methodologie om rekening te houden met MB, die in beide opleidingen zullen worden vermeld. Als u geïnteresseerd bent in het verkrijgen van het materiaal of specifieke opleiding of deelnemen aan een serieus spel om een beter begrip te verkrijgen, is het mogelijk om contact op te nemen met Catherine </a:t>
            </a:r>
            <a:r>
              <a:rPr lang="nl-NL" dirty="0" err="1"/>
              <a:t>Cooremans</a:t>
            </a:r>
            <a:r>
              <a:rPr lang="nl-NL" dirty="0"/>
              <a:t> &lt;catherine.cooremans@unil.ch&gt;.</a:t>
            </a:r>
          </a:p>
          <a:p>
            <a:endParaRPr lang="en-US" dirty="0"/>
          </a:p>
          <a:p>
            <a:r>
              <a:rPr lang="nl-NL" dirty="0"/>
              <a:t>Een deel van de methodologie zal later in de training worden geïntroduceerd. </a:t>
            </a:r>
            <a:endParaRPr lang="de-DE" dirty="0"/>
          </a:p>
          <a:p>
            <a:endParaRPr lang="de-DE" i="0"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12</a:t>
            </a:fld>
            <a:endParaRPr lang="de-DE"/>
          </a:p>
        </p:txBody>
      </p:sp>
    </p:spTree>
    <p:extLst>
      <p:ext uri="{BB962C8B-B14F-4D97-AF65-F5344CB8AC3E}">
        <p14:creationId xmlns:p14="http://schemas.microsoft.com/office/powerpoint/2010/main" val="3181416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GB" i="1" u="none" dirty="0"/>
              <a:t>:  </a:t>
            </a:r>
            <a:r>
              <a:rPr lang="de-DE" i="1" dirty="0" err="1"/>
              <a:t>Optionele</a:t>
            </a:r>
            <a:r>
              <a:rPr lang="de-DE" i="1" dirty="0"/>
              <a:t> </a:t>
            </a:r>
            <a:r>
              <a:rPr lang="de-DE" i="1" dirty="0" err="1"/>
              <a:t>slide</a:t>
            </a:r>
            <a:endParaRPr lang="de-DE" i="1" dirty="0"/>
          </a:p>
          <a:p>
            <a:endParaRPr lang="de-DE" dirty="0"/>
          </a:p>
          <a:p>
            <a:r>
              <a:rPr lang="nl-NL" dirty="0"/>
              <a:t>Eenvoudig voorbeeld ter illustratie van beide componenten van meervoudige voordelen.</a:t>
            </a:r>
          </a:p>
          <a:p>
            <a:r>
              <a:rPr lang="nl-NL" dirty="0"/>
              <a:t>In energieaudits worden meestal alleen besparingen op elektriciteit, € en CO</a:t>
            </a:r>
            <a:r>
              <a:rPr lang="nl-NL" baseline="-25000" dirty="0"/>
              <a:t>2</a:t>
            </a:r>
            <a:r>
              <a:rPr lang="nl-NL" dirty="0"/>
              <a:t> gegeven. Andere aspecten, zoals minder onderhoud (langere levensduur voor </a:t>
            </a:r>
            <a:r>
              <a:rPr lang="nl-NL" dirty="0" err="1"/>
              <a:t>LED-lampen</a:t>
            </a:r>
            <a:r>
              <a:rPr lang="nl-NL" dirty="0"/>
              <a:t>), betere werkomgeving met betere verlichting en verlichtingswaarden worden vaak niet gepresenteerd en niet direct meegenomen in het besluitvormingsproces. Deze aspecten kunnen even belangrijk zijn voor de kernactiviteiten en moeten in het besluitproces rond investeringen worden meegenomen.</a:t>
            </a:r>
          </a:p>
        </p:txBody>
      </p:sp>
      <p:sp>
        <p:nvSpPr>
          <p:cNvPr id="4" name="Foliennummernplatzhalter 3"/>
          <p:cNvSpPr>
            <a:spLocks noGrp="1"/>
          </p:cNvSpPr>
          <p:nvPr>
            <p:ph type="sldNum" sz="quarter" idx="5"/>
          </p:nvPr>
        </p:nvSpPr>
        <p:spPr/>
        <p:txBody>
          <a:bodyPr/>
          <a:lstStyle/>
          <a:p>
            <a:fld id="{FC42A464-CEEB-46BE-BA78-99FAC69E9C00}" type="slidenum">
              <a:rPr lang="de-DE" smtClean="0"/>
              <a:t>13</a:t>
            </a:fld>
            <a:endParaRPr lang="de-DE"/>
          </a:p>
        </p:txBody>
      </p:sp>
    </p:spTree>
    <p:extLst>
      <p:ext uri="{BB962C8B-B14F-4D97-AF65-F5344CB8AC3E}">
        <p14:creationId xmlns:p14="http://schemas.microsoft.com/office/powerpoint/2010/main" val="3987410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GB" i="1" u="sng" dirty="0" err="1"/>
              <a:t>Instructies</a:t>
            </a:r>
            <a:r>
              <a:rPr lang="en-GB" i="1" u="sng" dirty="0"/>
              <a:t> voor de Trainer</a:t>
            </a:r>
            <a:r>
              <a:rPr lang="en-GB" i="1" u="none" dirty="0"/>
              <a:t>: </a:t>
            </a:r>
            <a:r>
              <a:rPr lang="en-GB" i="0" u="none" dirty="0"/>
              <a:t>(</a:t>
            </a:r>
            <a:r>
              <a:rPr lang="en-GB" i="0" u="none" dirty="0" err="1"/>
              <a:t>optionele</a:t>
            </a:r>
            <a:r>
              <a:rPr lang="en-GB" i="0" u="none" dirty="0"/>
              <a:t> slide) </a:t>
            </a:r>
            <a:r>
              <a:rPr lang="en-GB" i="1" u="none" dirty="0" err="1"/>
              <a:t>gebruik</a:t>
            </a:r>
            <a:r>
              <a:rPr lang="en-GB" i="1" u="none" dirty="0"/>
              <a:t> de </a:t>
            </a:r>
            <a:r>
              <a:rPr lang="en-GB" i="1" u="none" dirty="0" err="1"/>
              <a:t>resultaten</a:t>
            </a:r>
            <a:r>
              <a:rPr lang="en-GB" i="1" u="none" dirty="0"/>
              <a:t> van </a:t>
            </a:r>
            <a:r>
              <a:rPr lang="en-GB" i="1" u="none" dirty="0" err="1"/>
              <a:t>deze</a:t>
            </a:r>
            <a:r>
              <a:rPr lang="en-GB" i="1" u="none" dirty="0"/>
              <a:t> </a:t>
            </a:r>
            <a:r>
              <a:rPr lang="en-GB" i="1" u="none" dirty="0" err="1"/>
              <a:t>Zwitserse</a:t>
            </a:r>
            <a:r>
              <a:rPr lang="en-GB" i="1" u="none" dirty="0"/>
              <a:t> </a:t>
            </a:r>
            <a:r>
              <a:rPr lang="en-GB" i="1" u="none" dirty="0" err="1"/>
              <a:t>studie</a:t>
            </a:r>
            <a:r>
              <a:rPr lang="en-GB" i="1" u="none" dirty="0"/>
              <a:t> om het concept </a:t>
            </a:r>
            <a:r>
              <a:rPr lang="en-GB" i="1" u="none" dirty="0" err="1"/>
              <a:t>te</a:t>
            </a:r>
            <a:r>
              <a:rPr lang="en-GB" i="1" u="none" dirty="0"/>
              <a:t> </a:t>
            </a:r>
            <a:r>
              <a:rPr lang="en-GB" i="1" u="none" dirty="0" err="1"/>
              <a:t>introduceren</a:t>
            </a:r>
            <a:r>
              <a:rPr lang="en-GB" i="1" u="none" dirty="0"/>
              <a:t> en de </a:t>
            </a:r>
            <a:r>
              <a:rPr lang="en-GB" i="1" u="none" dirty="0" err="1"/>
              <a:t>reden</a:t>
            </a:r>
            <a:r>
              <a:rPr lang="en-GB" i="1" u="none" dirty="0"/>
              <a:t> </a:t>
            </a:r>
            <a:r>
              <a:rPr lang="en-GB" i="1" u="none" dirty="0" err="1"/>
              <a:t>waarom</a:t>
            </a:r>
            <a:r>
              <a:rPr lang="en-GB" i="1" u="none" dirty="0"/>
              <a:t> het </a:t>
            </a:r>
            <a:r>
              <a:rPr lang="en-GB" i="1" u="none" dirty="0" err="1"/>
              <a:t>nuttig</a:t>
            </a:r>
            <a:r>
              <a:rPr lang="en-GB" i="1" u="none" dirty="0"/>
              <a:t> is om het concept </a:t>
            </a:r>
            <a:r>
              <a:rPr lang="en-GB" i="1" u="none" dirty="0" err="1"/>
              <a:t>te</a:t>
            </a:r>
            <a:r>
              <a:rPr lang="en-GB" i="1" u="none" dirty="0"/>
              <a:t> </a:t>
            </a:r>
            <a:r>
              <a:rPr lang="en-GB" i="1" u="none" dirty="0" err="1"/>
              <a:t>verspreiden</a:t>
            </a:r>
            <a:r>
              <a:rPr lang="en-GB" i="1" u="none" dirty="0"/>
              <a:t>. </a:t>
            </a:r>
          </a:p>
          <a:p>
            <a:pPr algn="l"/>
            <a:r>
              <a:rPr lang="en-GB" i="1" u="none" dirty="0"/>
              <a:t>*slide </a:t>
            </a:r>
            <a:r>
              <a:rPr lang="en-GB" i="1" u="none" dirty="0" err="1"/>
              <a:t>verschijnt</a:t>
            </a:r>
            <a:r>
              <a:rPr lang="en-GB" i="1" u="none" dirty="0"/>
              <a:t> met </a:t>
            </a:r>
            <a:r>
              <a:rPr lang="en-GB" i="1" u="none" dirty="0" err="1"/>
              <a:t>een</a:t>
            </a:r>
            <a:r>
              <a:rPr lang="en-GB" i="1" u="none" dirty="0"/>
              <a:t> </a:t>
            </a:r>
            <a:r>
              <a:rPr lang="en-GB" i="1" u="none" dirty="0" err="1"/>
              <a:t>animatie</a:t>
            </a:r>
            <a:r>
              <a:rPr lang="en-GB" i="1" u="none" dirty="0"/>
              <a:t>.</a:t>
            </a:r>
          </a:p>
          <a:p>
            <a:pPr algn="l"/>
            <a:endParaRPr lang="en-US" b="0" i="0" u="none" strike="noStrike" baseline="0" dirty="0"/>
          </a:p>
          <a:p>
            <a:pPr algn="l"/>
            <a:r>
              <a:rPr lang="nl-NL" b="0" i="0" u="none" strike="noStrike" baseline="0" dirty="0"/>
              <a:t>In een Zwitserse studie getiteld ‘Management as a </a:t>
            </a:r>
            <a:r>
              <a:rPr lang="nl-NL" b="0" i="0" u="none" strike="noStrike" baseline="0" dirty="0" err="1"/>
              <a:t>Key</a:t>
            </a:r>
            <a:r>
              <a:rPr lang="nl-NL" b="0" i="0" u="none" strike="noStrike" baseline="0" dirty="0"/>
              <a:t> Driver of Energy Performance’, werd ondernemingen gevraagd of zij bij hun besluitvorming over energie-efficiëntiemaatregelen rekening houden met niet-energetische voordelen.</a:t>
            </a:r>
          </a:p>
          <a:p>
            <a:pPr algn="l"/>
            <a:r>
              <a:rPr lang="nl-NL" b="0" i="0" u="none" strike="noStrike" baseline="0" dirty="0"/>
              <a:t>44% (15%+29%) van de responderende bedrijven antwoordt bijna altijd of zeer vaak. </a:t>
            </a:r>
            <a:r>
              <a:rPr lang="en-US" b="1" i="0" u="none" strike="noStrike" baseline="0" dirty="0" err="1"/>
              <a:t>Dit</a:t>
            </a:r>
            <a:r>
              <a:rPr lang="en-US" b="1" i="0" u="none" strike="noStrike" baseline="0" dirty="0"/>
              <a:t> </a:t>
            </a:r>
            <a:r>
              <a:rPr lang="en-US" b="1" i="0" u="none" strike="noStrike" baseline="0" dirty="0" err="1"/>
              <a:t>betekent</a:t>
            </a:r>
            <a:r>
              <a:rPr lang="en-US" b="1" i="0" u="none" strike="noStrike" baseline="0" dirty="0"/>
              <a:t> </a:t>
            </a:r>
            <a:r>
              <a:rPr lang="en-US" b="1" i="0" u="none" strike="noStrike" baseline="0" dirty="0" err="1"/>
              <a:t>dat</a:t>
            </a:r>
            <a:r>
              <a:rPr lang="en-US" b="1" i="0" u="none" strike="noStrike" baseline="0" dirty="0"/>
              <a:t> </a:t>
            </a:r>
            <a:r>
              <a:rPr lang="en-US" b="1" i="0" u="none" strike="noStrike" baseline="0" dirty="0" err="1"/>
              <a:t>dit</a:t>
            </a:r>
            <a:r>
              <a:rPr lang="en-US" b="1" i="0" u="none" strike="noStrike" baseline="0" dirty="0"/>
              <a:t> process voor 56% van de MKB </a:t>
            </a:r>
            <a:r>
              <a:rPr lang="en-US" b="1" i="0" u="none" strike="noStrike" baseline="0" dirty="0" err="1"/>
              <a:t>bedrijven</a:t>
            </a:r>
            <a:r>
              <a:rPr lang="en-US" b="1" i="0" u="none" strike="noStrike" baseline="0" dirty="0"/>
              <a:t> </a:t>
            </a:r>
            <a:r>
              <a:rPr lang="en-US" b="1" i="0" u="none" strike="noStrike" baseline="0" dirty="0" err="1"/>
              <a:t>niet</a:t>
            </a:r>
            <a:r>
              <a:rPr lang="en-US" b="1" i="0" u="none" strike="noStrike" baseline="0" dirty="0"/>
              <a:t> </a:t>
            </a:r>
            <a:r>
              <a:rPr lang="en-US" b="1" i="0" u="none" strike="noStrike" baseline="0" dirty="0" err="1"/>
              <a:t>gebruikelijk</a:t>
            </a:r>
            <a:r>
              <a:rPr lang="en-US" b="1" i="0" u="none" strike="noStrike" baseline="0" dirty="0"/>
              <a:t> is en voor </a:t>
            </a:r>
            <a:r>
              <a:rPr lang="en-US" b="1" i="0" u="none" strike="noStrike" baseline="0" dirty="0" err="1"/>
              <a:t>verbetering</a:t>
            </a:r>
            <a:r>
              <a:rPr lang="en-US" b="1" i="0" u="none" strike="noStrike" baseline="0" dirty="0"/>
              <a:t> </a:t>
            </a:r>
            <a:r>
              <a:rPr lang="en-US" b="1" i="0" u="none" strike="noStrike" baseline="0" dirty="0" err="1"/>
              <a:t>vatbaar</a:t>
            </a:r>
            <a:r>
              <a:rPr lang="en-US" b="1" i="0" u="none" strike="noStrike" baseline="0" dirty="0"/>
              <a:t> is.</a:t>
            </a:r>
          </a:p>
          <a:p>
            <a:pPr algn="l"/>
            <a:endParaRPr lang="en-US" b="1" i="0" u="none" strike="noStrike" baseline="0" dirty="0"/>
          </a:p>
          <a:p>
            <a:pPr algn="l"/>
            <a:r>
              <a:rPr lang="en-US" b="0" i="0" u="none" strike="noStrike" baseline="0" dirty="0"/>
              <a:t>In </a:t>
            </a:r>
            <a:r>
              <a:rPr lang="en-US" b="0" i="0" u="none" strike="noStrike" baseline="0" dirty="0" err="1"/>
              <a:t>totaal</a:t>
            </a:r>
            <a:r>
              <a:rPr lang="en-US" b="0" i="0" u="none" strike="noStrike" baseline="0" dirty="0"/>
              <a:t> </a:t>
            </a:r>
            <a:r>
              <a:rPr lang="en-US" b="0" i="0" u="none" strike="noStrike" baseline="0" dirty="0" err="1"/>
              <a:t>hebben</a:t>
            </a:r>
            <a:r>
              <a:rPr lang="en-US" b="0" i="0" u="none" strike="noStrike" baseline="0" dirty="0"/>
              <a:t> 279 </a:t>
            </a:r>
            <a:r>
              <a:rPr lang="en-US" b="0" i="0" u="none" strike="noStrike" baseline="0" dirty="0" err="1"/>
              <a:t>bedrijven</a:t>
            </a:r>
            <a:r>
              <a:rPr lang="en-US" b="0" i="0" u="none" strike="noStrike" baseline="0" dirty="0"/>
              <a:t> </a:t>
            </a:r>
            <a:r>
              <a:rPr lang="en-US" b="0" i="0" u="none" strike="noStrike" baseline="0" dirty="0" err="1"/>
              <a:t>gereageerd</a:t>
            </a:r>
            <a:r>
              <a:rPr lang="en-US" b="0" i="0" u="none" strike="noStrike" baseline="0" dirty="0"/>
              <a:t> (</a:t>
            </a:r>
            <a:r>
              <a:rPr lang="en-US" b="0" i="0" u="none" strike="noStrike" baseline="0" dirty="0" err="1"/>
              <a:t>niet</a:t>
            </a:r>
            <a:r>
              <a:rPr lang="en-US" b="0" i="0" u="none" strike="noStrike" baseline="0" dirty="0"/>
              <a:t> </a:t>
            </a:r>
            <a:r>
              <a:rPr lang="en-US" b="0" i="0" u="none" strike="noStrike" baseline="0" dirty="0" err="1"/>
              <a:t>alleen</a:t>
            </a:r>
            <a:r>
              <a:rPr lang="en-US" b="0" i="0" u="none" strike="noStrike" baseline="0" dirty="0"/>
              <a:t> MKB </a:t>
            </a:r>
            <a:r>
              <a:rPr lang="en-US" b="0" i="0" u="none" strike="noStrike" baseline="0" dirty="0" err="1"/>
              <a:t>bedrijven</a:t>
            </a:r>
            <a:r>
              <a:rPr lang="en-US" b="0" i="0" u="none" strike="noStrike" baseline="0" dirty="0"/>
              <a:t>)</a:t>
            </a:r>
          </a:p>
          <a:p>
            <a:pPr algn="l"/>
            <a:endParaRPr lang="en-US" b="0" i="0" u="none" strike="noStrike" baseline="0" dirty="0"/>
          </a:p>
          <a:p>
            <a:pPr algn="l"/>
            <a:r>
              <a:rPr lang="en-US" b="0" i="0" u="none" strike="noStrike" baseline="0" dirty="0" err="1"/>
              <a:t>Bron</a:t>
            </a:r>
            <a:r>
              <a:rPr lang="en-US" b="0" i="0" u="none" strike="noStrike" baseline="0" dirty="0"/>
              <a:t>: Management as a Key Driver of Energy Performance – Final Report, 15 November 2017 (p 91). </a:t>
            </a:r>
            <a:r>
              <a:rPr lang="en-US" b="0" i="0" u="none" strike="noStrike" baseline="0" dirty="0" err="1"/>
              <a:t>Categorisering</a:t>
            </a:r>
            <a:r>
              <a:rPr lang="en-US" b="0" i="0" u="none" strike="noStrike" baseline="0" dirty="0"/>
              <a:t> (micro, </a:t>
            </a:r>
            <a:r>
              <a:rPr lang="en-US" b="0" i="0" u="none" strike="noStrike" baseline="0" dirty="0" err="1"/>
              <a:t>klein</a:t>
            </a:r>
            <a:r>
              <a:rPr lang="en-US" b="0" i="0" u="none" strike="noStrike" baseline="0" dirty="0"/>
              <a:t>, </a:t>
            </a:r>
            <a:r>
              <a:rPr lang="en-US" b="0" i="0" u="none" strike="noStrike" baseline="0" dirty="0" err="1"/>
              <a:t>middelgroot</a:t>
            </a:r>
            <a:r>
              <a:rPr lang="en-US" b="0" i="0" u="none" strike="noStrike" baseline="0" dirty="0"/>
              <a:t>, </a:t>
            </a:r>
            <a:r>
              <a:rPr lang="en-US" b="0" i="0" u="none" strike="noStrike" baseline="0" dirty="0" err="1"/>
              <a:t>groot</a:t>
            </a:r>
            <a:r>
              <a:rPr lang="en-US" b="0" i="0" u="none" strike="noStrike" baseline="0" dirty="0"/>
              <a:t>) van de </a:t>
            </a:r>
            <a:r>
              <a:rPr lang="en-US" b="0" i="0" u="none" strike="noStrike" baseline="0" dirty="0" err="1"/>
              <a:t>bedrijven</a:t>
            </a:r>
            <a:r>
              <a:rPr lang="en-US" b="0" i="0" u="none" strike="noStrike" baseline="0" dirty="0"/>
              <a:t>. </a:t>
            </a:r>
            <a:r>
              <a:rPr lang="en-US" b="0" i="0" u="none" strike="noStrike" baseline="0" dirty="0" err="1"/>
              <a:t>Tabel</a:t>
            </a:r>
            <a:r>
              <a:rPr lang="en-US" b="0" i="0" u="none" strike="noStrike" baseline="0" dirty="0"/>
              <a:t> 39, p208 </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14</a:t>
            </a:fld>
            <a:endParaRPr lang="de-DE"/>
          </a:p>
        </p:txBody>
      </p:sp>
    </p:spTree>
    <p:extLst>
      <p:ext uri="{BB962C8B-B14F-4D97-AF65-F5344CB8AC3E}">
        <p14:creationId xmlns:p14="http://schemas.microsoft.com/office/powerpoint/2010/main" val="2836322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a:t>
            </a:r>
            <a:r>
              <a:rPr lang="en-GB" i="1" u="none" dirty="0"/>
              <a:t>: Leg </a:t>
            </a:r>
            <a:r>
              <a:rPr lang="en-GB" i="1" u="none" dirty="0" err="1"/>
              <a:t>hier</a:t>
            </a:r>
            <a:r>
              <a:rPr lang="en-GB" i="1" u="none" dirty="0"/>
              <a:t> in </a:t>
            </a:r>
            <a:r>
              <a:rPr lang="en-GB" i="1" u="none" dirty="0" err="1"/>
              <a:t>meer</a:t>
            </a:r>
            <a:r>
              <a:rPr lang="en-GB" i="1" u="none" dirty="0"/>
              <a:t> detail </a:t>
            </a:r>
            <a:r>
              <a:rPr lang="en-GB" i="1" u="none" dirty="0" err="1"/>
              <a:t>uit</a:t>
            </a:r>
            <a:r>
              <a:rPr lang="en-GB" i="1" u="none" dirty="0"/>
              <a:t> </a:t>
            </a:r>
            <a:r>
              <a:rPr lang="en-GB" i="1" u="none" dirty="0" err="1"/>
              <a:t>waarom</a:t>
            </a:r>
            <a:r>
              <a:rPr lang="en-GB" i="1" u="none" dirty="0"/>
              <a:t> er </a:t>
            </a:r>
            <a:r>
              <a:rPr lang="en-GB" i="1" u="none" dirty="0" err="1"/>
              <a:t>gewoonlijk</a:t>
            </a:r>
            <a:r>
              <a:rPr lang="en-GB" i="1" u="none" dirty="0"/>
              <a:t> </a:t>
            </a:r>
            <a:r>
              <a:rPr lang="en-GB" i="1" u="none" dirty="0" err="1"/>
              <a:t>andere</a:t>
            </a:r>
            <a:r>
              <a:rPr lang="en-GB" i="1" u="none" dirty="0"/>
              <a:t> </a:t>
            </a:r>
            <a:r>
              <a:rPr lang="en-GB" i="1" u="none" dirty="0" err="1"/>
              <a:t>prioriteiten</a:t>
            </a:r>
            <a:r>
              <a:rPr lang="en-GB" i="1" u="none" dirty="0"/>
              <a:t> </a:t>
            </a:r>
            <a:r>
              <a:rPr lang="en-GB" i="1" u="none" dirty="0" err="1"/>
              <a:t>zijn</a:t>
            </a:r>
            <a:r>
              <a:rPr lang="en-GB" i="1" u="none" dirty="0"/>
              <a:t> voor </a:t>
            </a:r>
            <a:r>
              <a:rPr lang="en-GB" i="1" u="none" dirty="0" err="1"/>
              <a:t>investeringen</a:t>
            </a:r>
            <a:r>
              <a:rPr lang="en-GB" i="1" u="none" dirty="0"/>
              <a:t> of ‘</a:t>
            </a:r>
            <a:r>
              <a:rPr lang="en-GB" i="1" u="none" dirty="0" err="1"/>
              <a:t>concurrentie</a:t>
            </a:r>
            <a:r>
              <a:rPr lang="en-GB" i="1" u="none" dirty="0"/>
              <a:t>’</a:t>
            </a:r>
          </a:p>
          <a:p>
            <a:endParaRPr lang="de-DE" dirty="0"/>
          </a:p>
          <a:p>
            <a:r>
              <a:rPr lang="nl-NL" dirty="0"/>
              <a:t>Er is sprake van interne concurrentie omtrent investeringen in de onderneming, waarbij </a:t>
            </a:r>
            <a:r>
              <a:rPr lang="de-DE" dirty="0"/>
              <a:t>Energy Efficiency </a:t>
            </a:r>
            <a:r>
              <a:rPr lang="de-DE" dirty="0" err="1"/>
              <a:t>maatregelen</a:t>
            </a:r>
            <a:r>
              <a:rPr lang="de-DE" dirty="0"/>
              <a:t> </a:t>
            </a:r>
            <a:r>
              <a:rPr lang="nl-NL" dirty="0"/>
              <a:t>concurreren met andere investeringen.</a:t>
            </a:r>
            <a:r>
              <a:rPr lang="de-DE" dirty="0"/>
              <a:t> </a:t>
            </a:r>
          </a:p>
          <a:p>
            <a:endParaRPr lang="de-DE" dirty="0"/>
          </a:p>
          <a:p>
            <a:r>
              <a:rPr lang="nl-NL" dirty="0"/>
              <a:t>De voorstellen op het gebied van </a:t>
            </a:r>
            <a:r>
              <a:rPr lang="de-DE" dirty="0"/>
              <a:t>Energy Efficiency </a:t>
            </a:r>
            <a:r>
              <a:rPr lang="de-DE" dirty="0" err="1"/>
              <a:t>maatregelen</a:t>
            </a:r>
            <a:r>
              <a:rPr lang="de-DE" dirty="0"/>
              <a:t> </a:t>
            </a:r>
            <a:r>
              <a:rPr lang="nl-NL" dirty="0"/>
              <a:t>worden vaak gemist of genegeerd omdat zij geen prioriteit krijgen van de investeringscomités in de ondernemingen.</a:t>
            </a:r>
          </a:p>
          <a:p>
            <a:endParaRPr lang="en-US" dirty="0"/>
          </a:p>
          <a:p>
            <a:r>
              <a:rPr lang="en-US" dirty="0"/>
              <a:t>‘</a:t>
            </a:r>
            <a:r>
              <a:rPr lang="en-US" dirty="0" err="1"/>
              <a:t>terugverdientijd</a:t>
            </a:r>
            <a:r>
              <a:rPr lang="en-US" dirty="0"/>
              <a:t>’ – </a:t>
            </a:r>
            <a:r>
              <a:rPr lang="nl-NL" dirty="0"/>
              <a:t>de tijd die een kapitaalinvestering nodig heeft om zichzelf terug te betalen via lagere energiekosten</a:t>
            </a:r>
            <a:r>
              <a:rPr lang="en-US" dirty="0"/>
              <a:t>.</a:t>
            </a:r>
          </a:p>
          <a:p>
            <a:endParaRPr lang="en-US" dirty="0"/>
          </a:p>
          <a:p>
            <a:r>
              <a:rPr lang="en-US" dirty="0" err="1"/>
              <a:t>Bron</a:t>
            </a:r>
            <a:r>
              <a:rPr lang="en-US" dirty="0"/>
              <a:t>: https://www.mbenefits.eu/about-the-project/project-summary/</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15</a:t>
            </a:fld>
            <a:endParaRPr lang="de-DE"/>
          </a:p>
        </p:txBody>
      </p:sp>
    </p:spTree>
    <p:extLst>
      <p:ext uri="{BB962C8B-B14F-4D97-AF65-F5344CB8AC3E}">
        <p14:creationId xmlns:p14="http://schemas.microsoft.com/office/powerpoint/2010/main" val="24470033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nl-NL" dirty="0"/>
              <a:t>De traditionele aanpak energiebesparing &gt; monetaire besparingen &gt; positieve investeringsbeslissing werkt niet goed genoeg. </a:t>
            </a:r>
          </a:p>
          <a:p>
            <a:r>
              <a:rPr lang="nl-NL" dirty="0"/>
              <a:t>Rentabiliteitsberekeningen vaak secundair - Strategisch belang is cruciaal</a:t>
            </a:r>
          </a:p>
          <a:p>
            <a:endParaRPr lang="de-DE" dirty="0"/>
          </a:p>
          <a:p>
            <a:r>
              <a:rPr lang="nl-NL" dirty="0"/>
              <a:t>Alle voorgaande slides leiden tot de volgende vraag: Hoe kan </a:t>
            </a:r>
            <a:r>
              <a:rPr lang="en-GB" b="1" noProof="0" dirty="0">
                <a:solidFill>
                  <a:srgbClr val="9499FE"/>
                </a:solidFill>
              </a:rPr>
              <a:t>het </a:t>
            </a:r>
            <a:r>
              <a:rPr lang="en-GB" b="1" noProof="0" dirty="0" err="1">
                <a:solidFill>
                  <a:srgbClr val="9499FE"/>
                </a:solidFill>
              </a:rPr>
              <a:t>belang</a:t>
            </a:r>
            <a:r>
              <a:rPr lang="en-GB" noProof="0" dirty="0"/>
              <a:t> van </a:t>
            </a:r>
            <a:r>
              <a:rPr lang="en-GB" noProof="0" dirty="0" err="1"/>
              <a:t>investeringen</a:t>
            </a:r>
            <a:r>
              <a:rPr lang="en-GB" noProof="0" dirty="0"/>
              <a:t> in </a:t>
            </a:r>
            <a:r>
              <a:rPr lang="de-DE" b="1" dirty="0"/>
              <a:t>Energy Efficiency </a:t>
            </a:r>
            <a:r>
              <a:rPr lang="de-DE" b="1" dirty="0" err="1"/>
              <a:t>maatregelen</a:t>
            </a:r>
            <a:r>
              <a:rPr lang="de-DE" b="1" dirty="0"/>
              <a:t> </a:t>
            </a:r>
            <a:r>
              <a:rPr lang="en-GB" b="1" noProof="0" dirty="0" err="1">
                <a:solidFill>
                  <a:srgbClr val="9499FE"/>
                </a:solidFill>
              </a:rPr>
              <a:t>worden</a:t>
            </a:r>
            <a:r>
              <a:rPr lang="en-GB" b="1" noProof="0" dirty="0">
                <a:solidFill>
                  <a:srgbClr val="9499FE"/>
                </a:solidFill>
              </a:rPr>
              <a:t> </a:t>
            </a:r>
            <a:r>
              <a:rPr lang="en-GB" b="1" noProof="0" dirty="0" err="1">
                <a:solidFill>
                  <a:srgbClr val="9499FE"/>
                </a:solidFill>
              </a:rPr>
              <a:t>verhoogd</a:t>
            </a:r>
            <a:r>
              <a:rPr lang="en-GB" b="0" noProof="0" dirty="0">
                <a:solidFill>
                  <a:srgbClr val="9499FE"/>
                </a:solidFill>
              </a:rPr>
              <a:t>, z</a:t>
            </a:r>
            <a:r>
              <a:rPr lang="nl-NL" noProof="0" dirty="0" err="1"/>
              <a:t>odat</a:t>
            </a:r>
            <a:r>
              <a:rPr lang="nl-NL" noProof="0" dirty="0"/>
              <a:t> zij succesvol zijn in vergelijking met andere prioritaire investeringen op </a:t>
            </a:r>
            <a:r>
              <a:rPr lang="nl-NL" noProof="0" dirty="0" err="1"/>
              <a:t>beheersniveau</a:t>
            </a:r>
            <a:r>
              <a:rPr lang="nl-NL" noProof="0" dirty="0"/>
              <a:t>? </a:t>
            </a:r>
          </a:p>
          <a:p>
            <a:r>
              <a:rPr lang="nl-NL" noProof="0" dirty="0"/>
              <a:t>Om die vraag te beantwoorden, zal deze eerste eenheid zich richten op de verschillende soorten meervoudige voordelen en hoe die te identificeren.</a:t>
            </a:r>
          </a:p>
          <a:p>
            <a:r>
              <a:rPr lang="nl-NL" noProof="0" dirty="0"/>
              <a:t>De tweede eenheid zal zich veeleer richten op het besluitvormingsproces van een onderneming</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16</a:t>
            </a:fld>
            <a:endParaRPr lang="de-DE"/>
          </a:p>
        </p:txBody>
      </p:sp>
    </p:spTree>
    <p:extLst>
      <p:ext uri="{BB962C8B-B14F-4D97-AF65-F5344CB8AC3E}">
        <p14:creationId xmlns:p14="http://schemas.microsoft.com/office/powerpoint/2010/main" val="3644317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Instructies</a:t>
            </a:r>
            <a:r>
              <a:rPr lang="de-DE" i="1" u="sng" dirty="0"/>
              <a:t> voor de Trainer</a:t>
            </a:r>
            <a:r>
              <a:rPr lang="de-DE" i="1" u="none" dirty="0"/>
              <a:t>: </a:t>
            </a:r>
            <a:r>
              <a:rPr lang="nl-NL" i="1" dirty="0"/>
              <a:t>Vraag de deelnemers welke strategische voordelen zij kunnen zien of bedenken voor dit voorbeeld. Dit kan in de vorm van een ‘brainstorm’, de eerste deelnemer die een idee krijgt mag het ‘in de groep gooien’. In een online training kun je ook online tools gebruiken voor meer interactie. </a:t>
            </a:r>
          </a:p>
          <a:p>
            <a:r>
              <a:rPr lang="nl-NL" i="1" dirty="0"/>
              <a:t>U kunt hen ook helpen door te zeggen dat oude motoren meestal verspilde warmte afgeven, lawaaierig zijn, meer kans hebben om onverwacht kapot te gaan.... Zie de volgende dia voor mogelijke antwoorden.</a:t>
            </a:r>
          </a:p>
          <a:p>
            <a:endParaRPr lang="de-DE" i="1"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In </a:t>
            </a:r>
            <a:r>
              <a:rPr lang="de-DE" dirty="0" err="1"/>
              <a:t>dit</a:t>
            </a:r>
            <a:r>
              <a:rPr lang="de-DE" dirty="0"/>
              <a:t> </a:t>
            </a:r>
            <a:r>
              <a:rPr lang="de-DE" dirty="0" err="1"/>
              <a:t>voorbeeld</a:t>
            </a:r>
            <a:r>
              <a:rPr lang="de-DE" dirty="0"/>
              <a:t> willen </a:t>
            </a:r>
            <a:r>
              <a:rPr lang="de-DE" dirty="0" err="1"/>
              <a:t>wij</a:t>
            </a:r>
            <a:r>
              <a:rPr lang="de-DE" dirty="0"/>
              <a:t> </a:t>
            </a:r>
            <a:r>
              <a:rPr lang="de-DE" dirty="0" err="1"/>
              <a:t>ons</a:t>
            </a:r>
            <a:r>
              <a:rPr lang="de-DE" dirty="0"/>
              <a:t> </a:t>
            </a:r>
            <a:r>
              <a:rPr lang="de-DE" dirty="0" err="1"/>
              <a:t>concentreren</a:t>
            </a:r>
            <a:r>
              <a:rPr lang="de-DE" dirty="0"/>
              <a:t> </a:t>
            </a:r>
            <a:r>
              <a:rPr lang="de-DE" dirty="0" err="1"/>
              <a:t>op</a:t>
            </a:r>
            <a:r>
              <a:rPr lang="de-DE" dirty="0"/>
              <a:t> </a:t>
            </a:r>
            <a:r>
              <a:rPr lang="de-DE" dirty="0" err="1"/>
              <a:t>meervoudige</a:t>
            </a:r>
            <a:r>
              <a:rPr lang="de-DE" dirty="0"/>
              <a:t> </a:t>
            </a:r>
            <a:r>
              <a:rPr lang="de-DE" dirty="0" err="1"/>
              <a:t>voordelen</a:t>
            </a:r>
            <a:r>
              <a:rPr lang="de-DE" dirty="0"/>
              <a:t> </a:t>
            </a:r>
            <a:r>
              <a:rPr lang="de-DE" dirty="0" err="1"/>
              <a:t>op</a:t>
            </a:r>
            <a:r>
              <a:rPr lang="de-DE" dirty="0"/>
              <a:t> </a:t>
            </a:r>
            <a:r>
              <a:rPr lang="de-DE" dirty="0" err="1"/>
              <a:t>bedrijfsniveau</a:t>
            </a:r>
            <a:r>
              <a:rPr lang="de-DE" dirty="0"/>
              <a:t>, </a:t>
            </a:r>
            <a:r>
              <a:rPr lang="de-DE" dirty="0" err="1"/>
              <a:t>specifiek</a:t>
            </a:r>
            <a:r>
              <a:rPr lang="de-DE" dirty="0"/>
              <a:t> voor </a:t>
            </a:r>
            <a:r>
              <a:rPr lang="de-DE" dirty="0" err="1"/>
              <a:t>een</a:t>
            </a:r>
            <a:r>
              <a:rPr lang="de-DE" dirty="0"/>
              <a:t> Energy Efficiency </a:t>
            </a:r>
            <a:r>
              <a:rPr lang="de-DE" dirty="0" err="1"/>
              <a:t>maatregelen</a:t>
            </a:r>
            <a:r>
              <a:rPr lang="de-DE" dirty="0"/>
              <a:t> Energy Efficiency </a:t>
            </a:r>
            <a:r>
              <a:rPr lang="de-DE" dirty="0" err="1"/>
              <a:t>maatregel</a:t>
            </a:r>
            <a:r>
              <a:rPr lang="de-DE" dirty="0"/>
              <a:t> (EEM), in de </a:t>
            </a:r>
            <a:r>
              <a:rPr lang="de-DE" dirty="0" err="1"/>
              <a:t>industriesector</a:t>
            </a:r>
            <a:r>
              <a:rPr lang="de-DE" dirty="0"/>
              <a: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Bron</a:t>
            </a:r>
            <a:r>
              <a:rPr lang="en-US" dirty="0"/>
              <a:t>: Top Motors - </a:t>
            </a:r>
            <a:r>
              <a:rPr lang="en-US" sz="1200" b="0" i="0" u="none" strike="noStrike" baseline="0" dirty="0">
                <a:solidFill>
                  <a:srgbClr val="000000"/>
                </a:solidFill>
              </a:rPr>
              <a:t>Fact sheet No. 30 – Multiple benefits of Energy Efficiency in industry </a:t>
            </a:r>
            <a:r>
              <a:rPr lang="en-US" sz="1200" b="0" i="0" u="none" strike="noStrike" baseline="0" dirty="0">
                <a:solidFill>
                  <a:srgbClr val="00907E"/>
                </a:solidFill>
              </a:rPr>
              <a:t>| </a:t>
            </a:r>
            <a:r>
              <a:rPr lang="en-US" sz="1200" b="0" i="0" u="none" strike="noStrike" baseline="0" dirty="0">
                <a:solidFill>
                  <a:srgbClr val="000000"/>
                </a:solidFill>
              </a:rPr>
              <a:t>December 2019 – </a:t>
            </a:r>
            <a:r>
              <a:rPr lang="en-US" sz="1200" b="0" i="0" u="none" strike="noStrike" baseline="0" dirty="0" err="1">
                <a:solidFill>
                  <a:srgbClr val="000000"/>
                </a:solidFill>
              </a:rPr>
              <a:t>beschikbaar</a:t>
            </a:r>
            <a:r>
              <a:rPr lang="en-US" sz="1200" b="0" i="0" u="none" strike="noStrike" baseline="0" dirty="0">
                <a:solidFill>
                  <a:srgbClr val="000000"/>
                </a:solidFill>
              </a:rPr>
              <a:t> via: https://www.topmotors.ch/en/content/fact-sheets (</a:t>
            </a:r>
            <a:r>
              <a:rPr lang="en-US" sz="1200" b="0" i="0" u="none" strike="noStrike" baseline="0" dirty="0" err="1">
                <a:solidFill>
                  <a:srgbClr val="000000"/>
                </a:solidFill>
              </a:rPr>
              <a:t>laatst</a:t>
            </a:r>
            <a:r>
              <a:rPr lang="en-US" sz="1200" b="0" i="0" u="none" strike="noStrike" baseline="0" dirty="0">
                <a:solidFill>
                  <a:srgbClr val="000000"/>
                </a:solidFill>
              </a:rPr>
              <a:t> </a:t>
            </a:r>
            <a:r>
              <a:rPr lang="en-US" sz="1200" b="0" i="0" u="none" strike="noStrike" baseline="0" dirty="0" err="1">
                <a:solidFill>
                  <a:srgbClr val="000000"/>
                </a:solidFill>
              </a:rPr>
              <a:t>geraadpleegd</a:t>
            </a:r>
            <a:r>
              <a:rPr lang="en-US" sz="1200" b="0" i="0" u="none" strike="noStrike" baseline="0" dirty="0">
                <a:solidFill>
                  <a:srgbClr val="000000"/>
                </a:solidFill>
              </a:rPr>
              <a:t> op  19.10.2020)</a:t>
            </a:r>
            <a:endParaRPr lang="de-DE" b="0"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17</a:t>
            </a:fld>
            <a:endParaRPr lang="de-DE"/>
          </a:p>
        </p:txBody>
      </p:sp>
    </p:spTree>
    <p:extLst>
      <p:ext uri="{BB962C8B-B14F-4D97-AF65-F5344CB8AC3E}">
        <p14:creationId xmlns:p14="http://schemas.microsoft.com/office/powerpoint/2010/main" val="5454203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Instructies</a:t>
            </a:r>
            <a:r>
              <a:rPr lang="de-DE" i="1" u="sng" dirty="0"/>
              <a:t> voor de Trainer</a:t>
            </a:r>
            <a:r>
              <a:rPr lang="de-DE" i="1" dirty="0"/>
              <a:t>: </a:t>
            </a:r>
            <a:r>
              <a:rPr lang="de-DE" i="1" dirty="0" err="1"/>
              <a:t>Presenteer</a:t>
            </a:r>
            <a:r>
              <a:rPr lang="de-DE" i="1" dirty="0"/>
              <a:t> de </a:t>
            </a:r>
            <a:r>
              <a:rPr lang="de-DE" i="1" dirty="0" err="1"/>
              <a:t>antwoorden</a:t>
            </a:r>
            <a:r>
              <a:rPr lang="de-DE" i="1" dirty="0"/>
              <a:t> op het </a:t>
            </a:r>
            <a:r>
              <a:rPr lang="de-DE" i="1" dirty="0" err="1"/>
              <a:t>scherm</a:t>
            </a:r>
            <a:r>
              <a:rPr lang="de-DE" i="1" dirty="0"/>
              <a:t> </a:t>
            </a:r>
            <a:r>
              <a:rPr lang="de-DE" i="1" dirty="0" err="1"/>
              <a:t>zodra</a:t>
            </a:r>
            <a:r>
              <a:rPr lang="de-DE" i="1" dirty="0"/>
              <a:t> de </a:t>
            </a:r>
            <a:r>
              <a:rPr lang="de-DE" i="1" dirty="0" err="1"/>
              <a:t>deelnemers</a:t>
            </a:r>
            <a:r>
              <a:rPr lang="de-DE" i="1" dirty="0"/>
              <a:t> </a:t>
            </a:r>
            <a:r>
              <a:rPr lang="de-DE" i="1" dirty="0" err="1"/>
              <a:t>een</a:t>
            </a:r>
            <a:r>
              <a:rPr lang="de-DE" i="1" dirty="0"/>
              <a:t> </a:t>
            </a:r>
            <a:r>
              <a:rPr lang="de-DE" i="1" dirty="0" err="1"/>
              <a:t>aantal</a:t>
            </a:r>
            <a:r>
              <a:rPr lang="de-DE" i="1" dirty="0"/>
              <a:t> </a:t>
            </a:r>
            <a:r>
              <a:rPr lang="de-DE" i="1" dirty="0" err="1"/>
              <a:t>voorbeelden</a:t>
            </a:r>
            <a:r>
              <a:rPr lang="de-DE" i="1" dirty="0"/>
              <a:t> </a:t>
            </a:r>
            <a:r>
              <a:rPr lang="de-DE" i="1" dirty="0" err="1"/>
              <a:t>hebben</a:t>
            </a:r>
            <a:r>
              <a:rPr lang="de-DE" i="1" dirty="0"/>
              <a:t> </a:t>
            </a:r>
            <a:r>
              <a:rPr lang="de-DE" i="1" dirty="0" err="1"/>
              <a:t>gegeven</a:t>
            </a:r>
            <a:r>
              <a:rPr lang="de-DE" i="1"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i="1" u="none" dirty="0"/>
              <a:t>*slide </a:t>
            </a:r>
            <a:r>
              <a:rPr lang="en-GB" i="1" u="none" dirty="0" err="1"/>
              <a:t>verschijnt</a:t>
            </a:r>
            <a:r>
              <a:rPr lang="en-GB" i="1" u="none" dirty="0"/>
              <a:t> met </a:t>
            </a:r>
            <a:r>
              <a:rPr lang="en-GB" i="1" u="none" dirty="0" err="1"/>
              <a:t>een</a:t>
            </a:r>
            <a:r>
              <a:rPr lang="en-GB" i="1" u="none" dirty="0"/>
              <a:t> </a:t>
            </a:r>
            <a:r>
              <a:rPr lang="en-GB" i="1" u="none" dirty="0" err="1"/>
              <a:t>animatie</a:t>
            </a:r>
            <a:r>
              <a:rPr lang="en-GB" i="1" u="none" dirty="0"/>
              <a:t>.</a:t>
            </a:r>
          </a:p>
          <a:p>
            <a:endParaRPr lang="de-DE" dirty="0"/>
          </a:p>
          <a:p>
            <a:r>
              <a:rPr lang="de-DE" dirty="0" err="1"/>
              <a:t>Mogelijke</a:t>
            </a:r>
            <a:r>
              <a:rPr lang="de-DE" dirty="0"/>
              <a:t> </a:t>
            </a:r>
            <a:r>
              <a:rPr lang="de-DE" dirty="0" err="1"/>
              <a:t>antwoorden</a:t>
            </a:r>
            <a:r>
              <a:rPr lang="de-DE" dirty="0"/>
              <a:t>: </a:t>
            </a:r>
          </a:p>
          <a:p>
            <a:pPr marL="171450" indent="-171450">
              <a:buFontTx/>
              <a:buChar char="-"/>
            </a:pPr>
            <a:r>
              <a:rPr lang="de-DE" dirty="0"/>
              <a:t>Minder CO</a:t>
            </a:r>
            <a:r>
              <a:rPr lang="de-DE" baseline="-25000" dirty="0"/>
              <a:t>2</a:t>
            </a:r>
            <a:r>
              <a:rPr lang="de-DE" dirty="0"/>
              <a:t>-uitstoot</a:t>
            </a:r>
          </a:p>
          <a:p>
            <a:pPr marL="171450" indent="-171450">
              <a:buFontTx/>
              <a:buChar char="-"/>
            </a:pPr>
            <a:r>
              <a:rPr lang="de-DE" dirty="0" err="1"/>
              <a:t>Besparing</a:t>
            </a:r>
            <a:r>
              <a:rPr lang="de-DE" dirty="0"/>
              <a:t> </a:t>
            </a:r>
            <a:r>
              <a:rPr lang="de-DE" dirty="0" err="1"/>
              <a:t>op</a:t>
            </a:r>
            <a:r>
              <a:rPr lang="de-DE" dirty="0"/>
              <a:t> elektrische </a:t>
            </a:r>
            <a:r>
              <a:rPr lang="de-DE" dirty="0" err="1"/>
              <a:t>energie</a:t>
            </a:r>
            <a:endParaRPr lang="de-DE" dirty="0"/>
          </a:p>
          <a:p>
            <a:pPr marL="171450" indent="-171450">
              <a:buFontTx/>
              <a:buChar char="-"/>
            </a:pPr>
            <a:r>
              <a:rPr lang="de-DE" dirty="0"/>
              <a:t>Minder </a:t>
            </a:r>
            <a:r>
              <a:rPr lang="de-DE" dirty="0" err="1"/>
              <a:t>koeling</a:t>
            </a:r>
            <a:r>
              <a:rPr lang="de-DE" dirty="0"/>
              <a:t> (minder </a:t>
            </a:r>
            <a:r>
              <a:rPr lang="de-DE" dirty="0" err="1"/>
              <a:t>verspilde</a:t>
            </a:r>
            <a:r>
              <a:rPr lang="de-DE" dirty="0"/>
              <a:t> </a:t>
            </a:r>
            <a:r>
              <a:rPr lang="de-DE" dirty="0" err="1"/>
              <a:t>warmte</a:t>
            </a:r>
            <a:r>
              <a:rPr lang="de-DE" dirty="0"/>
              <a:t>)</a:t>
            </a:r>
          </a:p>
          <a:p>
            <a:pPr marL="171450" indent="-171450">
              <a:buFontTx/>
              <a:buChar char="-"/>
            </a:pPr>
            <a:r>
              <a:rPr lang="de-DE" dirty="0"/>
              <a:t>Minder </a:t>
            </a:r>
            <a:r>
              <a:rPr lang="de-DE" dirty="0" err="1"/>
              <a:t>ongeplande</a:t>
            </a:r>
            <a:r>
              <a:rPr lang="de-DE" dirty="0"/>
              <a:t> </a:t>
            </a:r>
            <a:r>
              <a:rPr lang="de-DE" dirty="0" err="1"/>
              <a:t>uitvaltijd</a:t>
            </a:r>
            <a:endParaRPr lang="de-DE" dirty="0"/>
          </a:p>
          <a:p>
            <a:pPr marL="171450" indent="-171450">
              <a:buFontTx/>
              <a:buChar char="-"/>
            </a:pPr>
            <a:r>
              <a:rPr lang="de-DE" dirty="0"/>
              <a:t>Minder </a:t>
            </a:r>
            <a:r>
              <a:rPr lang="de-DE" dirty="0" err="1"/>
              <a:t>lawaai</a:t>
            </a:r>
            <a:endParaRPr lang="de-DE" dirty="0"/>
          </a:p>
          <a:p>
            <a:pPr marL="171450" indent="-171450">
              <a:buFontTx/>
              <a:buChar char="-"/>
            </a:pPr>
            <a:r>
              <a:rPr lang="nl-NL" dirty="0"/>
              <a:t>Minder onderhoud nodig (het gebruik van moderne en aangepaste technologie en een geoptimaliseerde werking tijdens de levensduur van de nieuwe motor)</a:t>
            </a:r>
            <a:endParaRPr lang="en-US" dirty="0"/>
          </a:p>
          <a:p>
            <a:pPr marL="0" indent="0">
              <a:buFontTx/>
              <a:buNone/>
            </a:pPr>
            <a:endParaRPr lang="en-US" dirty="0"/>
          </a:p>
          <a:p>
            <a:pPr algn="l"/>
            <a:r>
              <a:rPr lang="en-US" dirty="0" err="1"/>
              <a:t>Bron</a:t>
            </a:r>
            <a:r>
              <a:rPr lang="en-US" dirty="0"/>
              <a:t>: Top Motors - </a:t>
            </a:r>
            <a:r>
              <a:rPr lang="en-US" b="0" i="0" u="none" strike="noStrike" baseline="0" dirty="0">
                <a:solidFill>
                  <a:srgbClr val="000000"/>
                </a:solidFill>
              </a:rPr>
              <a:t>Fact sheet No. 30 – Multiple benefits of Energy Efficiency in industry </a:t>
            </a:r>
            <a:r>
              <a:rPr lang="en-US" b="0" i="0" u="none" strike="noStrike" baseline="0" dirty="0">
                <a:solidFill>
                  <a:srgbClr val="00907E"/>
                </a:solidFill>
              </a:rPr>
              <a:t>| </a:t>
            </a:r>
            <a:r>
              <a:rPr lang="en-US" b="0" i="0" u="none" strike="noStrike" baseline="0" dirty="0">
                <a:solidFill>
                  <a:srgbClr val="000000"/>
                </a:solidFill>
              </a:rPr>
              <a:t>December 2019 – </a:t>
            </a:r>
            <a:r>
              <a:rPr lang="en-US" b="0" i="0" u="none" strike="noStrike" baseline="0" dirty="0" err="1">
                <a:solidFill>
                  <a:srgbClr val="000000"/>
                </a:solidFill>
              </a:rPr>
              <a:t>beschikbaar</a:t>
            </a:r>
            <a:r>
              <a:rPr lang="en-US" b="0" i="0" u="none" strike="noStrike" baseline="0" dirty="0">
                <a:solidFill>
                  <a:srgbClr val="000000"/>
                </a:solidFill>
              </a:rPr>
              <a:t> via: https://www.topmotors.ch/en/content/fact-sheets (</a:t>
            </a:r>
            <a:r>
              <a:rPr lang="en-US" b="0" i="0" u="none" strike="noStrike" baseline="0" dirty="0" err="1">
                <a:solidFill>
                  <a:srgbClr val="000000"/>
                </a:solidFill>
              </a:rPr>
              <a:t>laatst</a:t>
            </a:r>
            <a:r>
              <a:rPr lang="en-US" b="0" i="0" u="none" strike="noStrike" baseline="0" dirty="0">
                <a:solidFill>
                  <a:srgbClr val="000000"/>
                </a:solidFill>
              </a:rPr>
              <a:t> </a:t>
            </a:r>
            <a:r>
              <a:rPr lang="en-US" b="0" i="0" u="none" strike="noStrike" baseline="0" dirty="0" err="1">
                <a:solidFill>
                  <a:srgbClr val="000000"/>
                </a:solidFill>
              </a:rPr>
              <a:t>geraadpleegd</a:t>
            </a:r>
            <a:r>
              <a:rPr lang="en-US" b="0" i="0" u="none" strike="noStrike" baseline="0" dirty="0">
                <a:solidFill>
                  <a:srgbClr val="000000"/>
                </a:solidFill>
              </a:rPr>
              <a:t> op  19.10.2020)</a:t>
            </a:r>
            <a:endParaRPr lang="de-DE" b="0" dirty="0"/>
          </a:p>
        </p:txBody>
      </p:sp>
      <p:sp>
        <p:nvSpPr>
          <p:cNvPr id="4" name="Foliennummernplatzhalter 3"/>
          <p:cNvSpPr>
            <a:spLocks noGrp="1"/>
          </p:cNvSpPr>
          <p:nvPr>
            <p:ph type="sldNum" sz="quarter" idx="5"/>
          </p:nvPr>
        </p:nvSpPr>
        <p:spPr/>
        <p:txBody>
          <a:bodyPr/>
          <a:lstStyle/>
          <a:p>
            <a:fld id="{FC42A464-CEEB-46BE-BA78-99FAC69E9C00}" type="slidenum">
              <a:rPr lang="de-DE" smtClean="0"/>
              <a:t>18</a:t>
            </a:fld>
            <a:endParaRPr lang="de-DE"/>
          </a:p>
        </p:txBody>
      </p:sp>
    </p:spTree>
    <p:extLst>
      <p:ext uri="{BB962C8B-B14F-4D97-AF65-F5344CB8AC3E}">
        <p14:creationId xmlns:p14="http://schemas.microsoft.com/office/powerpoint/2010/main" val="4187004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Zoals</a:t>
            </a:r>
            <a:r>
              <a:rPr lang="de-DE" dirty="0"/>
              <a:t> </a:t>
            </a:r>
            <a:r>
              <a:rPr lang="de-DE" dirty="0" err="1"/>
              <a:t>eerder</a:t>
            </a:r>
            <a:r>
              <a:rPr lang="de-DE" dirty="0"/>
              <a:t> </a:t>
            </a:r>
            <a:r>
              <a:rPr lang="de-DE" dirty="0" err="1"/>
              <a:t>vermeld</a:t>
            </a:r>
            <a:r>
              <a:rPr lang="de-DE" dirty="0"/>
              <a:t> </a:t>
            </a:r>
            <a:r>
              <a:rPr lang="de-DE" dirty="0" err="1"/>
              <a:t>kunnen</a:t>
            </a:r>
            <a:r>
              <a:rPr lang="de-DE" dirty="0"/>
              <a:t> de Non-Energy Benefits (NEB) worden </a:t>
            </a:r>
            <a:r>
              <a:rPr lang="de-DE" dirty="0" err="1"/>
              <a:t>onderverdeeld</a:t>
            </a:r>
            <a:r>
              <a:rPr lang="de-DE" dirty="0"/>
              <a:t> in: </a:t>
            </a:r>
            <a:r>
              <a:rPr lang="de-DE" dirty="0" err="1"/>
              <a:t>optimalisatie</a:t>
            </a:r>
            <a:r>
              <a:rPr lang="de-DE" dirty="0"/>
              <a:t> van de </a:t>
            </a:r>
            <a:r>
              <a:rPr lang="de-DE" dirty="0" err="1"/>
              <a:t>productie</a:t>
            </a:r>
            <a:r>
              <a:rPr lang="de-DE" dirty="0"/>
              <a:t>, de </a:t>
            </a:r>
            <a:r>
              <a:rPr lang="de-DE" dirty="0" err="1"/>
              <a:t>werking</a:t>
            </a:r>
            <a:r>
              <a:rPr lang="de-DE" dirty="0"/>
              <a:t> en het </a:t>
            </a:r>
            <a:r>
              <a:rPr lang="de-DE" dirty="0" err="1"/>
              <a:t>onderhoud</a:t>
            </a:r>
            <a:r>
              <a:rPr lang="de-DE" dirty="0"/>
              <a:t>.</a:t>
            </a:r>
          </a:p>
          <a:p>
            <a:endParaRPr lang="de-DE" dirty="0"/>
          </a:p>
          <a:p>
            <a:r>
              <a:rPr lang="de-DE" sz="1200" i="1" u="sng" dirty="0"/>
              <a:t>Instructie voor de Trainer: </a:t>
            </a:r>
            <a:r>
              <a:rPr lang="de-DE" i="1" dirty="0" err="1"/>
              <a:t>Neem</a:t>
            </a:r>
            <a:r>
              <a:rPr lang="de-DE" i="1" dirty="0"/>
              <a:t> de </a:t>
            </a:r>
            <a:r>
              <a:rPr lang="de-DE" i="1" dirty="0" err="1"/>
              <a:t>lijst</a:t>
            </a:r>
            <a:r>
              <a:rPr lang="de-DE" i="1" dirty="0"/>
              <a:t> </a:t>
            </a:r>
            <a:r>
              <a:rPr lang="de-DE" i="1" dirty="0" err="1"/>
              <a:t>door</a:t>
            </a:r>
            <a:r>
              <a:rPr lang="de-DE" i="1" dirty="0"/>
              <a:t> </a:t>
            </a:r>
            <a:r>
              <a:rPr lang="de-DE" i="1" dirty="0" err="1"/>
              <a:t>zonder</a:t>
            </a:r>
            <a:r>
              <a:rPr lang="de-DE" i="1" dirty="0"/>
              <a:t> alle </a:t>
            </a:r>
            <a:r>
              <a:rPr lang="de-DE" i="1" dirty="0" err="1"/>
              <a:t>items</a:t>
            </a:r>
            <a:r>
              <a:rPr lang="de-DE" i="1" dirty="0"/>
              <a:t> </a:t>
            </a:r>
            <a:r>
              <a:rPr lang="de-DE" i="1" dirty="0" err="1"/>
              <a:t>uit</a:t>
            </a:r>
            <a:r>
              <a:rPr lang="de-DE" i="1" dirty="0"/>
              <a:t> </a:t>
            </a:r>
            <a:r>
              <a:rPr lang="de-DE" i="1" dirty="0" err="1"/>
              <a:t>te</a:t>
            </a:r>
            <a:r>
              <a:rPr lang="de-DE" i="1" dirty="0"/>
              <a:t> </a:t>
            </a:r>
            <a:r>
              <a:rPr lang="de-DE" i="1" dirty="0" err="1"/>
              <a:t>leggen</a:t>
            </a:r>
            <a:r>
              <a:rPr lang="de-DE" i="1" dirty="0"/>
              <a:t>. </a:t>
            </a:r>
            <a:r>
              <a:rPr lang="de-DE" i="1" dirty="0" err="1"/>
              <a:t>Gebruik</a:t>
            </a:r>
            <a:r>
              <a:rPr lang="de-DE" i="1" dirty="0"/>
              <a:t> het </a:t>
            </a:r>
            <a:r>
              <a:rPr lang="de-DE" i="1" dirty="0" err="1"/>
              <a:t>voorbeeld</a:t>
            </a:r>
            <a:r>
              <a:rPr lang="de-DE" i="1" dirty="0"/>
              <a:t> in de </a:t>
            </a:r>
            <a:r>
              <a:rPr lang="de-DE" i="1" dirty="0" err="1"/>
              <a:t>volgende</a:t>
            </a:r>
            <a:r>
              <a:rPr lang="de-DE" i="1" dirty="0"/>
              <a:t> </a:t>
            </a:r>
            <a:r>
              <a:rPr lang="de-DE" i="1" dirty="0" err="1"/>
              <a:t>slides</a:t>
            </a:r>
            <a:r>
              <a:rPr lang="de-DE" i="1" dirty="0"/>
              <a:t> als je </a:t>
            </a:r>
            <a:r>
              <a:rPr lang="de-DE" i="1" dirty="0" err="1"/>
              <a:t>enkele</a:t>
            </a:r>
            <a:r>
              <a:rPr lang="de-DE" i="1" dirty="0"/>
              <a:t> </a:t>
            </a:r>
            <a:r>
              <a:rPr lang="de-DE" i="1" dirty="0" err="1"/>
              <a:t>NEB‘s</a:t>
            </a:r>
            <a:r>
              <a:rPr lang="de-DE" i="1" dirty="0"/>
              <a:t> </a:t>
            </a:r>
            <a:r>
              <a:rPr lang="de-DE" i="1" dirty="0" err="1"/>
              <a:t>wilt</a:t>
            </a:r>
            <a:r>
              <a:rPr lang="de-DE" i="1" dirty="0"/>
              <a:t> illustreren. Je </a:t>
            </a:r>
            <a:r>
              <a:rPr lang="de-DE" i="1" dirty="0" err="1"/>
              <a:t>kunt</a:t>
            </a:r>
            <a:r>
              <a:rPr lang="de-DE" i="1" dirty="0"/>
              <a:t> </a:t>
            </a:r>
            <a:r>
              <a:rPr lang="de-DE" i="1" dirty="0" err="1"/>
              <a:t>ook</a:t>
            </a:r>
            <a:r>
              <a:rPr lang="de-DE" i="1" dirty="0"/>
              <a:t> de </a:t>
            </a:r>
            <a:r>
              <a:rPr lang="de-DE" i="1" dirty="0" err="1"/>
              <a:t>voorbeelden</a:t>
            </a:r>
            <a:r>
              <a:rPr lang="de-DE" i="1" dirty="0"/>
              <a:t> #1 en #2 </a:t>
            </a:r>
            <a:r>
              <a:rPr lang="de-DE" i="1" dirty="0" err="1"/>
              <a:t>nemen</a:t>
            </a:r>
            <a:r>
              <a:rPr lang="de-DE" i="1" dirty="0"/>
              <a:t> </a:t>
            </a:r>
            <a:r>
              <a:rPr lang="de-DE" i="1" dirty="0" err="1"/>
              <a:t>zonder</a:t>
            </a:r>
            <a:r>
              <a:rPr lang="de-DE" i="1" dirty="0"/>
              <a:t> de </a:t>
            </a:r>
            <a:r>
              <a:rPr lang="de-DE" i="1" dirty="0" err="1"/>
              <a:t>volgende</a:t>
            </a:r>
            <a:r>
              <a:rPr lang="de-DE" i="1" dirty="0"/>
              <a:t> </a:t>
            </a:r>
            <a:r>
              <a:rPr lang="de-DE" i="1" dirty="0" err="1"/>
              <a:t>slides</a:t>
            </a:r>
            <a:r>
              <a:rPr lang="de-DE" i="1" dirty="0"/>
              <a:t> </a:t>
            </a:r>
            <a:r>
              <a:rPr lang="de-DE" i="1" dirty="0" err="1"/>
              <a:t>te</a:t>
            </a:r>
            <a:r>
              <a:rPr lang="de-DE" i="1" dirty="0"/>
              <a:t> </a:t>
            </a:r>
            <a:r>
              <a:rPr lang="de-DE" i="1" dirty="0" err="1"/>
              <a:t>gebruiken</a:t>
            </a:r>
            <a:r>
              <a:rPr lang="de-DE" i="1" dirty="0"/>
              <a:t>.</a:t>
            </a:r>
          </a:p>
          <a:p>
            <a:endParaRPr lang="de-DE" i="1" dirty="0"/>
          </a:p>
          <a:p>
            <a:pPr marL="171450" indent="-171450">
              <a:buFontTx/>
              <a:buChar char="-"/>
            </a:pPr>
            <a:endParaRPr lang="de-DE" i="1"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19</a:t>
            </a:fld>
            <a:endParaRPr lang="de-DE"/>
          </a:p>
        </p:txBody>
      </p:sp>
    </p:spTree>
    <p:extLst>
      <p:ext uri="{BB962C8B-B14F-4D97-AF65-F5344CB8AC3E}">
        <p14:creationId xmlns:p14="http://schemas.microsoft.com/office/powerpoint/2010/main" val="1594374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2</a:t>
            </a:fld>
            <a:endParaRPr lang="de-DE"/>
          </a:p>
        </p:txBody>
      </p:sp>
    </p:spTree>
    <p:extLst>
      <p:ext uri="{BB962C8B-B14F-4D97-AF65-F5344CB8AC3E}">
        <p14:creationId xmlns:p14="http://schemas.microsoft.com/office/powerpoint/2010/main" val="7301830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192261" y="4777195"/>
            <a:ext cx="6236499" cy="5149443"/>
          </a:xfrm>
        </p:spPr>
        <p:txBody>
          <a:bodyPr/>
          <a:lstStyle/>
          <a:p>
            <a:r>
              <a:rPr lang="de-DE" sz="1100" i="0" dirty="0"/>
              <a:t># </a:t>
            </a:r>
            <a:r>
              <a:rPr lang="de-DE" sz="1100" i="0" dirty="0" err="1"/>
              <a:t>Voorbeeld</a:t>
            </a:r>
            <a:r>
              <a:rPr lang="de-DE" sz="1100" i="0" dirty="0"/>
              <a:t> 1: </a:t>
            </a:r>
          </a:p>
          <a:p>
            <a:r>
              <a:rPr lang="de-DE" sz="1100" i="0" dirty="0" err="1"/>
              <a:t>Bron</a:t>
            </a:r>
            <a:r>
              <a:rPr lang="de-DE" sz="1100" i="0" dirty="0"/>
              <a:t>: </a:t>
            </a:r>
            <a:r>
              <a:rPr lang="de-DE" sz="1100" i="0" dirty="0" err="1"/>
              <a:t>Beyond</a:t>
            </a:r>
            <a:r>
              <a:rPr lang="de-DE" sz="1100" i="0" dirty="0"/>
              <a:t> Energy </a:t>
            </a:r>
            <a:r>
              <a:rPr lang="de-DE" sz="1100" i="0" dirty="0" err="1"/>
              <a:t>Savings</a:t>
            </a:r>
            <a:r>
              <a:rPr lang="de-DE" sz="1100" i="0" dirty="0"/>
              <a:t>: </a:t>
            </a:r>
            <a:r>
              <a:rPr lang="de-DE" sz="1100" i="0" dirty="0" err="1"/>
              <a:t>Quantifying</a:t>
            </a:r>
            <a:r>
              <a:rPr lang="de-DE" sz="1100" i="0" dirty="0"/>
              <a:t> </a:t>
            </a:r>
            <a:r>
              <a:rPr lang="de-DE" sz="1100" i="0" dirty="0" err="1"/>
              <a:t>the</a:t>
            </a:r>
            <a:r>
              <a:rPr lang="de-DE" sz="1100" i="0" dirty="0"/>
              <a:t> Additional Benefits </a:t>
            </a:r>
            <a:r>
              <a:rPr lang="de-DE" sz="1100" i="0" dirty="0" err="1"/>
              <a:t>from</a:t>
            </a:r>
            <a:r>
              <a:rPr lang="de-DE" sz="1100" i="0" dirty="0"/>
              <a:t> Energy Efficiency. The </a:t>
            </a:r>
            <a:r>
              <a:rPr lang="de-DE" sz="1100" i="0" dirty="0" err="1"/>
              <a:t>Mbenefits</a:t>
            </a:r>
            <a:r>
              <a:rPr lang="de-DE" sz="1100" i="0" dirty="0"/>
              <a:t> </a:t>
            </a:r>
            <a:r>
              <a:rPr lang="de-DE" sz="1100" i="0" dirty="0" err="1"/>
              <a:t>approach</a:t>
            </a:r>
            <a:r>
              <a:rPr lang="de-DE" sz="1100" i="0" dirty="0"/>
              <a:t> </a:t>
            </a:r>
            <a:r>
              <a:rPr lang="de-DE" sz="1100" i="0" dirty="0" err="1"/>
              <a:t>to</a:t>
            </a:r>
            <a:r>
              <a:rPr lang="de-DE" sz="1100" i="0" dirty="0"/>
              <a:t> </a:t>
            </a:r>
            <a:r>
              <a:rPr lang="de-DE" sz="1100" i="0" dirty="0" err="1"/>
              <a:t>investment</a:t>
            </a:r>
            <a:r>
              <a:rPr lang="de-DE" sz="1100" i="0" dirty="0"/>
              <a:t> </a:t>
            </a:r>
            <a:r>
              <a:rPr lang="de-DE" sz="1100" i="0" dirty="0" err="1"/>
              <a:t>projects</a:t>
            </a:r>
            <a:r>
              <a:rPr lang="de-DE" sz="1100" i="0" dirty="0"/>
              <a:t>, Catherine Cooremans, (2021). </a:t>
            </a:r>
          </a:p>
          <a:p>
            <a:endParaRPr lang="de-DE" sz="1100" i="0" dirty="0"/>
          </a:p>
          <a:p>
            <a:r>
              <a:rPr lang="nl-NL" sz="1100" i="0" dirty="0"/>
              <a:t>Voorbeeld van een Zwitserse bakkerij waar de producten exact aan de specificatie moeten voldoen – ‘</a:t>
            </a:r>
            <a:r>
              <a:rPr lang="nl-NL" sz="1100" i="0" dirty="0" err="1"/>
              <a:t>milimeter</a:t>
            </a:r>
            <a:r>
              <a:rPr lang="nl-NL" sz="1100" i="0" dirty="0"/>
              <a:t> precisie’ is gegarandeerd. Kwaliteit is hun topprioriteit. Zij hebben behoefte aan een hoog niveau van energielevering en verwarmingskwaliteit voor de oven. In de traditionele aanpak zou de energiemanager zeggen: "vervang de bakoven en verminder het energieverbruik (gas, olie, elektriciteit) en dat is prima". Dit is prima voor de energiedeskundige, maar zou de mensen in de praktijk en de besluitvormers waarschijnlijk niet overtuigen.</a:t>
            </a:r>
          </a:p>
          <a:p>
            <a:endParaRPr lang="de-DE" sz="1100" i="0" dirty="0"/>
          </a:p>
          <a:p>
            <a:r>
              <a:rPr lang="nl-NL" sz="1100" i="0" dirty="0"/>
              <a:t>Maar als je de oven vervangt en de kwaliteit van de kookwarmte verbetert en de voorverwarmingstijd verkort omdat hij beter geïsoleerd is, verbeter je de kwaliteit en de stabiliteit van de producten en misschien ook de productiviteit (meer partijen op een dag produceren omdat je voorverwarmingstijd bespaart).</a:t>
            </a:r>
            <a:endParaRPr lang="de-DE" sz="1100" i="0" dirty="0"/>
          </a:p>
          <a:p>
            <a:endParaRPr lang="de-DE" sz="1100" i="0" dirty="0"/>
          </a:p>
          <a:p>
            <a:r>
              <a:rPr lang="de-DE" sz="1100" i="0" dirty="0" err="1"/>
              <a:t>Vervanging</a:t>
            </a:r>
            <a:r>
              <a:rPr lang="de-DE" sz="1100" i="0" dirty="0"/>
              <a:t> van </a:t>
            </a:r>
            <a:r>
              <a:rPr lang="de-DE" sz="1100" i="0" dirty="0" err="1"/>
              <a:t>bakovens</a:t>
            </a:r>
            <a:r>
              <a:rPr lang="de-DE" sz="1100" i="0" dirty="0"/>
              <a:t> in </a:t>
            </a:r>
            <a:r>
              <a:rPr lang="de-DE" sz="1100" i="0" dirty="0" err="1"/>
              <a:t>een</a:t>
            </a:r>
            <a:r>
              <a:rPr lang="de-DE" sz="1100" i="0" dirty="0"/>
              <a:t> </a:t>
            </a:r>
            <a:r>
              <a:rPr lang="de-DE" sz="1100" i="0" dirty="0" err="1"/>
              <a:t>industriële</a:t>
            </a:r>
            <a:r>
              <a:rPr lang="de-DE" sz="1100" i="0" dirty="0"/>
              <a:t> </a:t>
            </a:r>
            <a:r>
              <a:rPr lang="de-DE" sz="1100" i="0" dirty="0" err="1"/>
              <a:t>bakkerij</a:t>
            </a:r>
            <a:r>
              <a:rPr lang="de-DE" sz="1100" i="0" dirty="0"/>
              <a:t> </a:t>
            </a:r>
            <a:r>
              <a:rPr lang="de-DE" sz="1100" i="0" dirty="0" err="1"/>
              <a:t>kan</a:t>
            </a:r>
            <a:r>
              <a:rPr lang="de-DE" sz="1100" i="0" dirty="0"/>
              <a:t> leiden tot:</a:t>
            </a:r>
          </a:p>
          <a:p>
            <a:endParaRPr lang="de-DE" sz="1100" i="0" dirty="0"/>
          </a:p>
          <a:p>
            <a:r>
              <a:rPr lang="de-DE" sz="1100" i="0" dirty="0" err="1"/>
              <a:t>Productie</a:t>
            </a:r>
            <a:endParaRPr lang="de-DE" sz="1100" i="0" dirty="0"/>
          </a:p>
          <a:p>
            <a:pPr marL="171450" indent="-171450">
              <a:buFontTx/>
              <a:buChar char="-"/>
            </a:pPr>
            <a:r>
              <a:rPr lang="de-DE" sz="1100" i="0" dirty="0" err="1"/>
              <a:t>Verhoogde</a:t>
            </a:r>
            <a:r>
              <a:rPr lang="de-DE" sz="1100" i="0" dirty="0"/>
              <a:t> </a:t>
            </a:r>
            <a:r>
              <a:rPr lang="de-DE" sz="1100" i="0" dirty="0" err="1"/>
              <a:t>productiviteit</a:t>
            </a:r>
            <a:r>
              <a:rPr lang="de-DE" sz="1100" i="0" dirty="0"/>
              <a:t> van de </a:t>
            </a:r>
            <a:r>
              <a:rPr lang="de-DE" sz="1100" i="0" dirty="0" err="1"/>
              <a:t>uitrusting</a:t>
            </a:r>
            <a:r>
              <a:rPr lang="de-DE" sz="1100" i="0" dirty="0"/>
              <a:t>; </a:t>
            </a:r>
          </a:p>
          <a:p>
            <a:pPr marL="171450" indent="-171450">
              <a:buFontTx/>
              <a:buChar char="-"/>
            </a:pPr>
            <a:r>
              <a:rPr lang="de-DE" sz="1100" i="0" dirty="0" err="1"/>
              <a:t>Verhoogde</a:t>
            </a:r>
            <a:r>
              <a:rPr lang="de-DE" sz="1100" i="0" dirty="0"/>
              <a:t> </a:t>
            </a:r>
            <a:r>
              <a:rPr lang="de-DE" sz="1100" i="0" dirty="0" err="1"/>
              <a:t>productiviteit</a:t>
            </a:r>
            <a:r>
              <a:rPr lang="de-DE" sz="1100" i="0" dirty="0"/>
              <a:t> van het </a:t>
            </a:r>
            <a:r>
              <a:rPr lang="de-DE" sz="1100" i="0" dirty="0" err="1"/>
              <a:t>personeel</a:t>
            </a:r>
            <a:r>
              <a:rPr lang="de-DE" sz="1100" i="0" dirty="0"/>
              <a:t>;</a:t>
            </a:r>
          </a:p>
          <a:p>
            <a:pPr marL="171450" indent="-171450">
              <a:buFontTx/>
              <a:buChar char="-"/>
            </a:pPr>
            <a:r>
              <a:rPr lang="de-DE" sz="1100" i="0" dirty="0" err="1"/>
              <a:t>Verhoogde</a:t>
            </a:r>
            <a:r>
              <a:rPr lang="de-DE" sz="1100" i="0" dirty="0"/>
              <a:t> </a:t>
            </a:r>
            <a:r>
              <a:rPr lang="de-DE" sz="1100" i="0" dirty="0" err="1"/>
              <a:t>productkwaliteit</a:t>
            </a:r>
            <a:endParaRPr lang="de-DE" sz="1100" i="0" dirty="0"/>
          </a:p>
          <a:p>
            <a:pPr marL="171450" indent="-171450">
              <a:buFontTx/>
              <a:buChar char="-"/>
            </a:pPr>
            <a:r>
              <a:rPr lang="de-DE" sz="1100" i="0" dirty="0" err="1"/>
              <a:t>Grotere</a:t>
            </a:r>
            <a:r>
              <a:rPr lang="de-DE" sz="1100" i="0" dirty="0"/>
              <a:t> </a:t>
            </a:r>
            <a:r>
              <a:rPr lang="de-DE" sz="1100" i="0" dirty="0" err="1"/>
              <a:t>productstabiliteit</a:t>
            </a:r>
            <a:endParaRPr lang="de-DE" sz="1100" i="0" dirty="0"/>
          </a:p>
          <a:p>
            <a:pPr marL="171450" indent="-171450">
              <a:buFontTx/>
              <a:buChar char="-"/>
            </a:pPr>
            <a:r>
              <a:rPr lang="de-DE" sz="1100" i="0" dirty="0"/>
              <a:t>Lagere kosten van </a:t>
            </a:r>
            <a:r>
              <a:rPr lang="de-DE" sz="1100" i="0" dirty="0" err="1"/>
              <a:t>producten</a:t>
            </a:r>
            <a:r>
              <a:rPr lang="de-DE" sz="1100" i="0" dirty="0"/>
              <a:t> die </a:t>
            </a:r>
            <a:r>
              <a:rPr lang="de-DE" sz="1100" i="0" dirty="0" err="1"/>
              <a:t>niet</a:t>
            </a:r>
            <a:r>
              <a:rPr lang="de-DE" sz="1100" i="0" dirty="0"/>
              <a:t> </a:t>
            </a:r>
            <a:r>
              <a:rPr lang="de-DE" sz="1100" i="0" dirty="0" err="1"/>
              <a:t>aan</a:t>
            </a:r>
            <a:r>
              <a:rPr lang="de-DE" sz="1100" i="0" dirty="0"/>
              <a:t> de </a:t>
            </a:r>
            <a:r>
              <a:rPr lang="de-DE" sz="1100" i="0" dirty="0" err="1"/>
              <a:t>specificaties</a:t>
            </a:r>
            <a:r>
              <a:rPr lang="de-DE" sz="1100" i="0" dirty="0"/>
              <a:t> </a:t>
            </a:r>
            <a:r>
              <a:rPr lang="de-DE" sz="1100" i="0" dirty="0" err="1"/>
              <a:t>voldoen</a:t>
            </a:r>
            <a:endParaRPr lang="de-DE" sz="1100" i="0" dirty="0"/>
          </a:p>
          <a:p>
            <a:pPr marL="171450" indent="-171450">
              <a:buFontTx/>
              <a:buChar char="-"/>
            </a:pPr>
            <a:endParaRPr lang="de-DE" sz="1100" i="0" dirty="0"/>
          </a:p>
          <a:p>
            <a:pPr marL="0" indent="0">
              <a:buFontTx/>
              <a:buNone/>
            </a:pPr>
            <a:r>
              <a:rPr lang="de-DE" sz="1100" i="0" dirty="0" err="1"/>
              <a:t>Werking</a:t>
            </a:r>
            <a:r>
              <a:rPr lang="de-DE" sz="1100" i="0" dirty="0"/>
              <a:t> en </a:t>
            </a:r>
            <a:r>
              <a:rPr lang="de-DE" sz="1100" i="0" dirty="0" err="1"/>
              <a:t>onderhoud</a:t>
            </a:r>
            <a:endParaRPr lang="de-DE" sz="1100" i="0" dirty="0"/>
          </a:p>
          <a:p>
            <a:pPr marL="171450" indent="-171450">
              <a:buFontTx/>
              <a:buChar char="-"/>
            </a:pPr>
            <a:r>
              <a:rPr lang="de-DE" sz="1100" i="0" dirty="0"/>
              <a:t>Minder </a:t>
            </a:r>
            <a:r>
              <a:rPr lang="de-DE" sz="1100" i="0" dirty="0" err="1"/>
              <a:t>onderhoud</a:t>
            </a:r>
            <a:endParaRPr lang="de-DE" sz="1100" i="0" dirty="0"/>
          </a:p>
          <a:p>
            <a:pPr marL="171450" indent="-171450">
              <a:buFontTx/>
              <a:buChar char="-"/>
            </a:pPr>
            <a:r>
              <a:rPr lang="de-DE" sz="1100" i="0" dirty="0"/>
              <a:t>Minder </a:t>
            </a:r>
            <a:r>
              <a:rPr lang="de-DE" sz="1100" i="0" dirty="0" err="1"/>
              <a:t>risico</a:t>
            </a:r>
            <a:r>
              <a:rPr lang="de-DE" sz="1100" i="0" dirty="0"/>
              <a:t> op </a:t>
            </a:r>
            <a:r>
              <a:rPr lang="de-DE" sz="1100" i="0" dirty="0" err="1"/>
              <a:t>defecten</a:t>
            </a:r>
            <a:r>
              <a:rPr lang="de-DE" sz="1100" i="0" dirty="0"/>
              <a:t> en </a:t>
            </a:r>
            <a:r>
              <a:rPr lang="de-DE" sz="1100" i="0" dirty="0" err="1"/>
              <a:t>desorganisatie</a:t>
            </a:r>
            <a:r>
              <a:rPr lang="de-DE" sz="1100" i="0" dirty="0"/>
              <a:t> van het </a:t>
            </a:r>
            <a:r>
              <a:rPr lang="de-DE" sz="1100" i="0" dirty="0" err="1"/>
              <a:t>productieproces</a:t>
            </a:r>
            <a:endParaRPr lang="de-DE" sz="1100" i="0" dirty="0"/>
          </a:p>
        </p:txBody>
      </p:sp>
      <p:sp>
        <p:nvSpPr>
          <p:cNvPr id="4" name="Foliennummernplatzhalter 3"/>
          <p:cNvSpPr>
            <a:spLocks noGrp="1"/>
          </p:cNvSpPr>
          <p:nvPr>
            <p:ph type="sldNum" sz="quarter" idx="5"/>
          </p:nvPr>
        </p:nvSpPr>
        <p:spPr/>
        <p:txBody>
          <a:bodyPr/>
          <a:lstStyle/>
          <a:p>
            <a:fld id="{FC42A464-CEEB-46BE-BA78-99FAC69E9C00}" type="slidenum">
              <a:rPr lang="de-DE" smtClean="0"/>
              <a:t>20</a:t>
            </a:fld>
            <a:endParaRPr lang="de-DE" dirty="0"/>
          </a:p>
        </p:txBody>
      </p:sp>
    </p:spTree>
    <p:extLst>
      <p:ext uri="{BB962C8B-B14F-4D97-AF65-F5344CB8AC3E}">
        <p14:creationId xmlns:p14="http://schemas.microsoft.com/office/powerpoint/2010/main" val="30252447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en-US" i="0" dirty="0"/>
              <a:t># </a:t>
            </a:r>
            <a:r>
              <a:rPr lang="en-US" i="0" dirty="0" err="1"/>
              <a:t>Voorbeeld</a:t>
            </a:r>
            <a:r>
              <a:rPr lang="en-US" i="0" dirty="0"/>
              <a:t> 2: </a:t>
            </a:r>
          </a:p>
          <a:p>
            <a:pPr marL="0" indent="0">
              <a:buFontTx/>
              <a:buNone/>
            </a:pPr>
            <a:r>
              <a:rPr lang="nl-NL" i="0" dirty="0"/>
              <a:t>“Systematische controle van apparatuur. TACSA, een Spaanse onderneming die zich bezighoudt met het coaten van metalen onderdelen, heeft een stroom- en gasmeetsysteem geïnstalleerd, alsmede een alarmsysteem dat storingen in apparatuur en systemen signaleert. De bovengenoemde systemen boden de managers van de fabriek doorslaggevende voordelen</a:t>
            </a:r>
            <a:r>
              <a:rPr lang="en-US" i="0" dirty="0"/>
              <a:t>:</a:t>
            </a:r>
          </a:p>
          <a:p>
            <a:pPr marL="171450" indent="-171450">
              <a:buFontTx/>
              <a:buChar char="-"/>
            </a:pPr>
            <a:r>
              <a:rPr lang="en-US" i="0" dirty="0" err="1"/>
              <a:t>Directe</a:t>
            </a:r>
            <a:r>
              <a:rPr lang="en-US" i="0" dirty="0"/>
              <a:t> </a:t>
            </a:r>
            <a:r>
              <a:rPr lang="en-US" i="0" dirty="0" err="1"/>
              <a:t>interventie</a:t>
            </a:r>
            <a:r>
              <a:rPr lang="en-US" i="0" dirty="0"/>
              <a:t> in </a:t>
            </a:r>
            <a:r>
              <a:rPr lang="en-US" i="0" dirty="0" err="1"/>
              <a:t>geval</a:t>
            </a:r>
            <a:r>
              <a:rPr lang="en-US" i="0" dirty="0"/>
              <a:t> van </a:t>
            </a:r>
            <a:r>
              <a:rPr lang="en-US" i="0" dirty="0" err="1"/>
              <a:t>storingen</a:t>
            </a:r>
            <a:r>
              <a:rPr lang="en-US" i="0" dirty="0"/>
              <a:t> </a:t>
            </a:r>
            <a:r>
              <a:rPr lang="en-US" i="0" dirty="0" err="1"/>
              <a:t>aan</a:t>
            </a:r>
            <a:r>
              <a:rPr lang="en-US" i="0" dirty="0"/>
              <a:t> </a:t>
            </a:r>
            <a:r>
              <a:rPr lang="en-US" i="0" dirty="0" err="1"/>
              <a:t>apparatuur</a:t>
            </a:r>
            <a:r>
              <a:rPr lang="en-US" i="0" dirty="0"/>
              <a:t> en </a:t>
            </a:r>
            <a:r>
              <a:rPr lang="en-US" i="0" dirty="0" err="1"/>
              <a:t>installaties</a:t>
            </a:r>
            <a:endParaRPr lang="en-US" i="0" dirty="0"/>
          </a:p>
          <a:p>
            <a:pPr marL="171450" indent="-171450">
              <a:buFontTx/>
              <a:buChar char="-"/>
            </a:pPr>
            <a:r>
              <a:rPr lang="en-US" i="0" dirty="0" err="1"/>
              <a:t>Mogelijkheid</a:t>
            </a:r>
            <a:r>
              <a:rPr lang="en-US" i="0" dirty="0"/>
              <a:t> om de </a:t>
            </a:r>
            <a:r>
              <a:rPr lang="en-US" i="0" dirty="0" err="1"/>
              <a:t>productie</a:t>
            </a:r>
            <a:r>
              <a:rPr lang="en-US" i="0" dirty="0"/>
              <a:t> </a:t>
            </a:r>
            <a:r>
              <a:rPr lang="en-US" i="0" dirty="0" err="1"/>
              <a:t>systematisch</a:t>
            </a:r>
            <a:r>
              <a:rPr lang="en-US" i="0" dirty="0"/>
              <a:t> </a:t>
            </a:r>
            <a:r>
              <a:rPr lang="en-US" i="0" dirty="0" err="1"/>
              <a:t>te</a:t>
            </a:r>
            <a:r>
              <a:rPr lang="en-US" i="0" dirty="0"/>
              <a:t> </a:t>
            </a:r>
            <a:r>
              <a:rPr lang="en-US" i="0" dirty="0" err="1"/>
              <a:t>controleren</a:t>
            </a:r>
            <a:r>
              <a:rPr lang="en-US" i="0" dirty="0"/>
              <a:t>.</a:t>
            </a:r>
          </a:p>
          <a:p>
            <a:pPr marL="171450" indent="-171450">
              <a:buFontTx/>
              <a:buChar char="-"/>
            </a:pPr>
            <a:r>
              <a:rPr lang="en-US" i="0" dirty="0" err="1"/>
              <a:t>Vermindering</a:t>
            </a:r>
            <a:r>
              <a:rPr lang="en-US" i="0" dirty="0"/>
              <a:t> van de </a:t>
            </a:r>
            <a:r>
              <a:rPr lang="en-US" i="0" dirty="0" err="1"/>
              <a:t>uitvaltijd</a:t>
            </a:r>
            <a:r>
              <a:rPr lang="en-US" i="0" dirty="0"/>
              <a:t> van </a:t>
            </a:r>
            <a:r>
              <a:rPr lang="en-US" i="0" dirty="0" err="1"/>
              <a:t>apparatuur</a:t>
            </a:r>
            <a:r>
              <a:rPr lang="en-US" i="0" dirty="0"/>
              <a:t> met 42% ten </a:t>
            </a:r>
            <a:r>
              <a:rPr lang="en-US" i="0" dirty="0" err="1"/>
              <a:t>opzichte</a:t>
            </a:r>
            <a:r>
              <a:rPr lang="en-US" i="0" dirty="0"/>
              <a:t> van het </a:t>
            </a:r>
            <a:r>
              <a:rPr lang="en-US" i="0" dirty="0" err="1"/>
              <a:t>voorgaande</a:t>
            </a:r>
            <a:r>
              <a:rPr lang="en-US" i="0" dirty="0"/>
              <a:t> </a:t>
            </a:r>
            <a:r>
              <a:rPr lang="en-US" i="0" dirty="0" err="1"/>
              <a:t>jaar</a:t>
            </a:r>
            <a:r>
              <a:rPr lang="en-US" i="0" dirty="0"/>
              <a:t> </a:t>
            </a:r>
            <a:r>
              <a:rPr lang="en-US" i="0" dirty="0" err="1"/>
              <a:t>zonder</a:t>
            </a:r>
            <a:r>
              <a:rPr lang="en-US" i="0" dirty="0"/>
              <a:t> </a:t>
            </a:r>
            <a:r>
              <a:rPr lang="en-US" i="0" dirty="0" err="1"/>
              <a:t>controlesystemen</a:t>
            </a:r>
            <a:endParaRPr lang="en-US" i="0" dirty="0"/>
          </a:p>
          <a:p>
            <a:pPr marL="171450" indent="-171450">
              <a:buFontTx/>
              <a:buChar char="-"/>
            </a:pPr>
            <a:r>
              <a:rPr lang="en-US" i="0" dirty="0" err="1"/>
              <a:t>Verbeteringen</a:t>
            </a:r>
            <a:r>
              <a:rPr lang="en-US" i="0" dirty="0"/>
              <a:t> in het </a:t>
            </a:r>
            <a:r>
              <a:rPr lang="en-US" i="0" dirty="0" err="1"/>
              <a:t>productieproces</a:t>
            </a:r>
            <a:r>
              <a:rPr lang="en-US" i="0" dirty="0"/>
              <a:t>.</a:t>
            </a:r>
          </a:p>
          <a:p>
            <a:pPr marL="0" indent="0">
              <a:buFontTx/>
              <a:buNone/>
            </a:pPr>
            <a:endParaRPr lang="en-US" i="0" dirty="0"/>
          </a:p>
          <a:p>
            <a:pPr marL="0" indent="0">
              <a:buFontTx/>
              <a:buNone/>
            </a:pPr>
            <a:r>
              <a:rPr lang="en-US" i="0" dirty="0" err="1"/>
              <a:t>Bron</a:t>
            </a:r>
            <a:r>
              <a:rPr lang="en-US" i="0" dirty="0"/>
              <a:t>: </a:t>
            </a:r>
            <a:r>
              <a:rPr lang="en-US" i="0" dirty="0" err="1"/>
              <a:t>Dexma</a:t>
            </a:r>
            <a:r>
              <a:rPr lang="en-US" i="0" dirty="0"/>
              <a:t> Energy Management (2017). Success Story Industrial Metallurgy: TACSA”</a:t>
            </a:r>
          </a:p>
          <a:p>
            <a:pPr marL="0" indent="0">
              <a:buFontTx/>
              <a:buNone/>
            </a:pPr>
            <a:r>
              <a:rPr lang="en-US" i="0" dirty="0"/>
              <a:t>Van the tool/website: https://www.multiple-benefits.ch (last visited 02.11.2021)</a:t>
            </a:r>
            <a:endParaRPr lang="de-DE" i="0" dirty="0"/>
          </a:p>
          <a:p>
            <a:pPr marL="171450" indent="-171450">
              <a:buFontTx/>
              <a:buChar char="-"/>
            </a:pPr>
            <a:endParaRPr lang="de-DE" i="0"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21</a:t>
            </a:fld>
            <a:endParaRPr lang="de-DE"/>
          </a:p>
        </p:txBody>
      </p:sp>
    </p:spTree>
    <p:extLst>
      <p:ext uri="{BB962C8B-B14F-4D97-AF65-F5344CB8AC3E}">
        <p14:creationId xmlns:p14="http://schemas.microsoft.com/office/powerpoint/2010/main" val="3545350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MB </a:t>
            </a:r>
            <a:r>
              <a:rPr lang="de-DE" dirty="0" err="1"/>
              <a:t>kunnen</a:t>
            </a:r>
            <a:r>
              <a:rPr lang="de-DE" dirty="0"/>
              <a:t> </a:t>
            </a:r>
            <a:r>
              <a:rPr lang="de-DE" dirty="0" err="1"/>
              <a:t>ook</a:t>
            </a:r>
            <a:r>
              <a:rPr lang="de-DE" dirty="0"/>
              <a:t> de </a:t>
            </a:r>
            <a:r>
              <a:rPr lang="de-DE" dirty="0" err="1"/>
              <a:t>werkomgeving</a:t>
            </a:r>
            <a:r>
              <a:rPr lang="de-DE" dirty="0"/>
              <a:t> van </a:t>
            </a:r>
            <a:r>
              <a:rPr lang="de-DE" dirty="0" err="1"/>
              <a:t>medewerkers</a:t>
            </a:r>
            <a:r>
              <a:rPr lang="de-DE" dirty="0"/>
              <a:t> </a:t>
            </a:r>
            <a:r>
              <a:rPr lang="de-DE" dirty="0" err="1"/>
              <a:t>verbeteren</a:t>
            </a:r>
            <a:r>
              <a:rPr lang="de-DE" dirty="0"/>
              <a:t>.</a:t>
            </a:r>
          </a:p>
          <a:p>
            <a:endParaRPr lang="de-DE" dirty="0"/>
          </a:p>
          <a:p>
            <a:r>
              <a:rPr lang="de-DE" sz="1200" i="1" u="sng" dirty="0"/>
              <a:t>Instructie voor de Trainer</a:t>
            </a:r>
            <a:r>
              <a:rPr lang="de-DE" sz="1200" i="1" u="none" dirty="0"/>
              <a:t>: </a:t>
            </a:r>
            <a:r>
              <a:rPr lang="nl-NL" sz="1200" i="1" u="none" dirty="0"/>
              <a:t>Geef een voorbeeld en noem de resultaten van verschillende studies die aantonen dat energie-efficiënte gebouwen of werkomstandigheden gezond zijn voor werknemers</a:t>
            </a:r>
            <a:r>
              <a:rPr lang="de-DE" sz="1200" i="1" u="none" dirty="0"/>
              <a:t>.</a:t>
            </a:r>
            <a:endParaRPr lang="de-DE" u="none" dirty="0"/>
          </a:p>
          <a:p>
            <a:endParaRPr lang="de-DE" dirty="0"/>
          </a:p>
          <a:p>
            <a:r>
              <a:rPr lang="de-DE" dirty="0"/>
              <a:t>In </a:t>
            </a:r>
            <a:r>
              <a:rPr lang="de-DE" dirty="0" err="1"/>
              <a:t>hetzelfde</a:t>
            </a:r>
            <a:r>
              <a:rPr lang="de-DE" dirty="0"/>
              <a:t> </a:t>
            </a:r>
            <a:r>
              <a:rPr lang="de-DE" dirty="0" err="1"/>
              <a:t>voorbeeld</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Voorbeeld</a:t>
            </a:r>
            <a:r>
              <a:rPr lang="de-DE" dirty="0"/>
              <a:t> 1: </a:t>
            </a:r>
            <a:r>
              <a:rPr lang="nl-NL" dirty="0"/>
              <a:t>Naast energiebesparing: Kwantificering van de extra voordelen van energiebesparing. De </a:t>
            </a:r>
            <a:r>
              <a:rPr lang="nl-NL" dirty="0" err="1"/>
              <a:t>Mbenefits</a:t>
            </a:r>
            <a:r>
              <a:rPr lang="nl-NL" dirty="0"/>
              <a:t>-benadering van investeringsprojecten, (Catherine </a:t>
            </a:r>
            <a:r>
              <a:rPr lang="nl-NL" dirty="0" err="1"/>
              <a:t>Cooremans</a:t>
            </a:r>
            <a:r>
              <a:rPr lang="nl-NL" dirty="0"/>
              <a:t>, 2021): vervanging van bakovens in een industriële bakkerij kan leiden tot: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Lager risico op arbeidsongevallen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dirty="0"/>
              <a:t>Verhoogde tevredenheid en loyaliteit van het personeel.</a:t>
            </a:r>
            <a:endParaRPr lang="de-DE" dirty="0"/>
          </a:p>
          <a:p>
            <a:pPr marL="171450" indent="-171450">
              <a:buFontTx/>
              <a:buChar char="-"/>
            </a:pPr>
            <a:endParaRPr lang="de-DE" dirty="0"/>
          </a:p>
          <a:p>
            <a:pPr marL="0" indent="0">
              <a:buFontTx/>
              <a:buNone/>
            </a:pPr>
            <a:r>
              <a:rPr lang="de-DE" dirty="0"/>
              <a:t>U </a:t>
            </a:r>
            <a:r>
              <a:rPr lang="de-DE" dirty="0" err="1"/>
              <a:t>kunt</a:t>
            </a:r>
            <a:r>
              <a:rPr lang="de-DE" dirty="0"/>
              <a:t> </a:t>
            </a:r>
            <a:r>
              <a:rPr lang="de-DE" dirty="0" err="1"/>
              <a:t>ook</a:t>
            </a:r>
            <a:r>
              <a:rPr lang="de-DE" dirty="0"/>
              <a:t> de </a:t>
            </a:r>
            <a:r>
              <a:rPr lang="de-DE" dirty="0" err="1"/>
              <a:t>volgende</a:t>
            </a:r>
            <a:r>
              <a:rPr lang="de-DE" dirty="0"/>
              <a:t> </a:t>
            </a:r>
            <a:r>
              <a:rPr lang="de-DE" dirty="0" err="1"/>
              <a:t>studies</a:t>
            </a:r>
            <a:r>
              <a:rPr lang="de-DE" dirty="0"/>
              <a:t> vermelden: </a:t>
            </a:r>
          </a:p>
          <a:p>
            <a:pPr marL="0" indent="0">
              <a:buFontTx/>
              <a:buNone/>
            </a:pPr>
            <a:endParaRPr lang="de-DE" dirty="0"/>
          </a:p>
          <a:p>
            <a:pPr marL="171450" indent="-171450">
              <a:buFont typeface="Arial" panose="020B0604020202020204" pitchFamily="34" charset="0"/>
              <a:buChar char="•"/>
            </a:pPr>
            <a:r>
              <a:rPr lang="nl-NL" dirty="0"/>
              <a:t>Uit een studie van Mills &amp; </a:t>
            </a:r>
            <a:r>
              <a:rPr lang="nl-NL" dirty="0" err="1"/>
              <a:t>Rosenfeld</a:t>
            </a:r>
            <a:r>
              <a:rPr lang="nl-NL" dirty="0"/>
              <a:t> blijkt dat de implementatie van energie-efficiëntiemaatregelen gepaard gaat met een verbeterde werkomgeving, meer comfort, gezondheid en veiligheid op de werkplek. De volgende drie voorbeelden illustreren dit:</a:t>
            </a:r>
          </a:p>
          <a:p>
            <a:pPr marL="171450" indent="-171450">
              <a:buFont typeface="Arial" panose="020B0604020202020204" pitchFamily="34" charset="0"/>
              <a:buChar char="•"/>
            </a:pPr>
            <a:r>
              <a:rPr lang="nl-NL" dirty="0"/>
              <a:t>Beter geïsoleerde ramen leiden tot meer thermisch comfort, minder geluidsoverdracht en een betere brandveiligheid.</a:t>
            </a:r>
          </a:p>
          <a:p>
            <a:pPr marL="171450" indent="-171450">
              <a:buFont typeface="Arial" panose="020B0604020202020204" pitchFamily="34" charset="0"/>
              <a:buChar char="•"/>
            </a:pPr>
            <a:r>
              <a:rPr lang="nl-NL" dirty="0"/>
              <a:t>Efficiënte verlichting (met hoogfrequente elektronische voorschakelapparaten) leidt tot een beter visueel comfort, een hogere arbeidsproductiviteit en veroorzaakt aanzienlijk minder hoofdpijn dan magnetische voorschakelapparaten</a:t>
            </a:r>
          </a:p>
          <a:p>
            <a:pPr marL="171450" indent="-171450">
              <a:buFont typeface="Arial" panose="020B0604020202020204" pitchFamily="34" charset="0"/>
              <a:buChar char="•"/>
            </a:pPr>
            <a:r>
              <a:rPr lang="nl-NL" dirty="0"/>
              <a:t>Efficiënte ventilatie vermindert de concentratie van verontreinigende stoffen en leidt tot een betere luchtkwaliteit.</a:t>
            </a:r>
            <a:r>
              <a:rPr lang="en-US" dirty="0"/>
              <a:t> </a:t>
            </a:r>
          </a:p>
          <a:p>
            <a:pPr marL="0" indent="0">
              <a:buFontTx/>
              <a:buNone/>
            </a:pPr>
            <a:endParaRPr lang="en-US" dirty="0"/>
          </a:p>
          <a:p>
            <a:pPr marL="0" indent="0">
              <a:buFontTx/>
              <a:buNone/>
            </a:pPr>
            <a:r>
              <a:rPr lang="nl-NL" dirty="0"/>
              <a:t>Verbeterde omstandigheden kunnen helpen om gekwalificeerd personeel te behouden en aan te trekken. Dit helpt ook om de werkprestaties van de werknemers te verbeteren. </a:t>
            </a:r>
            <a:r>
              <a:rPr lang="en-US" dirty="0"/>
              <a:t> </a:t>
            </a:r>
          </a:p>
          <a:p>
            <a:pPr marL="0" indent="0">
              <a:buFontTx/>
              <a:buNone/>
            </a:pPr>
            <a:endParaRPr lang="en-US" dirty="0"/>
          </a:p>
          <a:p>
            <a:pPr marL="0" indent="0">
              <a:buFontTx/>
              <a:buNone/>
            </a:pPr>
            <a:r>
              <a:rPr lang="en-US" dirty="0" err="1"/>
              <a:t>Bron</a:t>
            </a:r>
            <a:r>
              <a:rPr lang="en-US" dirty="0"/>
              <a:t>: Mills, E., &amp; Rosenfeld, A. (1996). Consumer Non-Energy Benefits as a motivation for making energy-efficiency improvements. Energy, 21(7-8), 707-720”</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Van de tool/website : https://www.multiple-benefits.ch (last visited 02.11.2021)</a:t>
            </a:r>
            <a:endParaRPr lang="de-DE" dirty="0"/>
          </a:p>
          <a:p>
            <a:pPr marL="0" indent="0">
              <a:buFontTx/>
              <a:buNone/>
            </a:pPr>
            <a:endParaRPr lang="de-DE" dirty="0"/>
          </a:p>
          <a:p>
            <a:pPr marL="0" indent="0">
              <a:buFontTx/>
              <a:buNone/>
            </a:pPr>
            <a:r>
              <a:rPr lang="nl-NL" dirty="0"/>
              <a:t>Verbetering van de gezondheid van werknemers Onderzoekers van Harvard en de State University of New York onderzochten de gezondheidseffecten van het werken in een energie-efficiënt gebouw met verbeterde ventilatie in vergelijking met een conventionele gebouwomgeving. De resultaten zijn nogal opzienbarend. Werknemers die werkten in een energie-efficiënt gebouw vertoonden:</a:t>
            </a:r>
          </a:p>
          <a:p>
            <a:pPr marL="171450" indent="-171450">
              <a:buFontTx/>
              <a:buChar char="-"/>
            </a:pPr>
            <a:r>
              <a:rPr lang="nl-NL" dirty="0"/>
              <a:t>26% hogere cognitieve functie</a:t>
            </a:r>
          </a:p>
          <a:p>
            <a:pPr marL="171450" indent="-171450">
              <a:buFontTx/>
              <a:buChar char="-"/>
            </a:pPr>
            <a:r>
              <a:rPr lang="nl-NL" dirty="0"/>
              <a:t>6% betere slaapkwaliteit</a:t>
            </a:r>
          </a:p>
          <a:p>
            <a:pPr marL="171450" indent="-171450">
              <a:buFontTx/>
              <a:buChar char="-"/>
            </a:pPr>
            <a:r>
              <a:rPr lang="nl-NL" dirty="0"/>
              <a:t>30% minder symptomen van het "sick building </a:t>
            </a:r>
            <a:r>
              <a:rPr lang="nl-NL" dirty="0" err="1"/>
              <a:t>syndrome</a:t>
            </a:r>
            <a:r>
              <a:rPr lang="nl-NL" dirty="0"/>
              <a:t>" (een aandoening die wordt gekenmerkt door klachten zoals hoofdpijn, tranende ogen, jeukende huid en geïrriteerde slijmvliezen en kan worden veroorzaakt door een verhoogde concentratie van verontreinigende stoffen op de werkplek).</a:t>
            </a:r>
          </a:p>
          <a:p>
            <a:pPr marL="0" indent="0">
              <a:buFontTx/>
              <a:buNone/>
            </a:pPr>
            <a:endParaRPr lang="en-US" dirty="0"/>
          </a:p>
          <a:p>
            <a:pPr marL="0" indent="0">
              <a:buFontTx/>
              <a:buNone/>
            </a:pPr>
            <a:r>
              <a:rPr lang="en-US" dirty="0" err="1"/>
              <a:t>Bron</a:t>
            </a:r>
            <a:r>
              <a:rPr lang="en-US" dirty="0"/>
              <a:t>: Edie Newsroom (2016, October 26). Green building design is a smart business move, finds report.”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From the tool/ website: https://www.multiple-benefits.ch (</a:t>
            </a:r>
            <a:r>
              <a:rPr lang="en-US" dirty="0" err="1"/>
              <a:t>geraadpleegd</a:t>
            </a:r>
            <a:r>
              <a:rPr lang="en-US" dirty="0"/>
              <a:t> op 02.11.2021)</a:t>
            </a:r>
            <a:endParaRPr lang="de-DE" dirty="0"/>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22</a:t>
            </a:fld>
            <a:endParaRPr lang="de-DE"/>
          </a:p>
        </p:txBody>
      </p:sp>
    </p:spTree>
    <p:extLst>
      <p:ext uri="{BB962C8B-B14F-4D97-AF65-F5344CB8AC3E}">
        <p14:creationId xmlns:p14="http://schemas.microsoft.com/office/powerpoint/2010/main" val="27761576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MB </a:t>
            </a:r>
            <a:r>
              <a:rPr lang="de-DE" dirty="0" err="1"/>
              <a:t>kan</a:t>
            </a:r>
            <a:r>
              <a:rPr lang="de-DE" dirty="0"/>
              <a:t> </a:t>
            </a:r>
            <a:r>
              <a:rPr lang="de-DE" dirty="0" err="1"/>
              <a:t>helpen</a:t>
            </a:r>
            <a:r>
              <a:rPr lang="de-DE" dirty="0"/>
              <a:t> de </a:t>
            </a:r>
            <a:r>
              <a:rPr lang="de-DE" dirty="0" err="1"/>
              <a:t>impact</a:t>
            </a:r>
            <a:r>
              <a:rPr lang="de-DE" dirty="0"/>
              <a:t> op het </a:t>
            </a:r>
            <a:r>
              <a:rPr lang="de-DE" dirty="0" err="1"/>
              <a:t>milieu</a:t>
            </a:r>
            <a:r>
              <a:rPr lang="de-DE" dirty="0"/>
              <a:t> </a:t>
            </a:r>
            <a:r>
              <a:rPr lang="de-DE" dirty="0" err="1"/>
              <a:t>te</a:t>
            </a:r>
            <a:r>
              <a:rPr lang="de-DE" dirty="0"/>
              <a:t> </a:t>
            </a:r>
            <a:r>
              <a:rPr lang="de-DE" dirty="0" err="1"/>
              <a:t>verminderen</a:t>
            </a:r>
            <a:r>
              <a:rPr lang="de-DE" dirty="0"/>
              <a:t> </a:t>
            </a:r>
            <a:r>
              <a:rPr lang="de-DE" dirty="0" err="1"/>
              <a:t>door</a:t>
            </a:r>
            <a:r>
              <a:rPr lang="de-DE" dirty="0"/>
              <a:t> </a:t>
            </a:r>
            <a:r>
              <a:rPr lang="de-DE" dirty="0" err="1"/>
              <a:t>afval</a:t>
            </a:r>
            <a:r>
              <a:rPr lang="de-DE" dirty="0"/>
              <a:t> en </a:t>
            </a:r>
            <a:r>
              <a:rPr lang="de-DE" dirty="0" err="1"/>
              <a:t>emissies</a:t>
            </a:r>
            <a:r>
              <a:rPr lang="de-DE" dirty="0"/>
              <a:t> </a:t>
            </a:r>
            <a:r>
              <a:rPr lang="de-DE" dirty="0" err="1"/>
              <a:t>te</a:t>
            </a:r>
            <a:r>
              <a:rPr lang="de-DE" dirty="0"/>
              <a:t> </a:t>
            </a:r>
            <a:r>
              <a:rPr lang="de-DE" dirty="0" err="1"/>
              <a:t>beperken</a:t>
            </a:r>
            <a:r>
              <a:rPr lang="de-DE" dirty="0"/>
              <a:t>.</a:t>
            </a:r>
          </a:p>
          <a:p>
            <a:endParaRPr lang="de-DE" dirty="0"/>
          </a:p>
          <a:p>
            <a:r>
              <a:rPr lang="de-DE" dirty="0" err="1"/>
              <a:t>Voorbeeld</a:t>
            </a:r>
            <a:r>
              <a:rPr lang="de-DE" dirty="0"/>
              <a:t> van </a:t>
            </a:r>
            <a:r>
              <a:rPr lang="de-DE" dirty="0" err="1"/>
              <a:t>studie</a:t>
            </a:r>
            <a:r>
              <a:rPr lang="de-DE" dirty="0"/>
              <a:t>: </a:t>
            </a:r>
          </a:p>
          <a:p>
            <a:endParaRPr lang="de-DE" dirty="0"/>
          </a:p>
          <a:p>
            <a:r>
              <a:rPr lang="de-DE" b="1" dirty="0" err="1"/>
              <a:t>Vermindering</a:t>
            </a:r>
            <a:r>
              <a:rPr lang="de-DE" b="1" dirty="0"/>
              <a:t> van </a:t>
            </a:r>
            <a:r>
              <a:rPr lang="de-DE" b="1" dirty="0" err="1"/>
              <a:t>afval</a:t>
            </a:r>
            <a:endParaRPr lang="de-DE" b="1" dirty="0"/>
          </a:p>
          <a:p>
            <a:r>
              <a:rPr lang="nl-NL" dirty="0"/>
              <a:t>"Ongeveer een derde (32%) van de 74 door </a:t>
            </a:r>
            <a:r>
              <a:rPr lang="nl-NL" dirty="0" err="1"/>
              <a:t>Finman</a:t>
            </a:r>
            <a:r>
              <a:rPr lang="nl-NL" dirty="0"/>
              <a:t> en </a:t>
            </a:r>
            <a:r>
              <a:rPr lang="nl-NL" dirty="0" err="1"/>
              <a:t>Laitner</a:t>
            </a:r>
            <a:r>
              <a:rPr lang="nl-NL" dirty="0"/>
              <a:t> (2001) onderzochte bedrijven meldde een verandering in de afvalproductie na de tenuitvoerlegging van energie-efficiëntiemaatregelen. Van deze 24 bedrijven meldde bijna 60% een positieve verandering (d.w.z. een vermindering) in de afvalproductie. De meeste bedrijven meldden dat zij minder uitgebrande gloeilampen hoefden weg te gooien en dat zij minder water verspilden in het productieproces. </a:t>
            </a:r>
          </a:p>
          <a:p>
            <a:endParaRPr lang="nl-NL" dirty="0"/>
          </a:p>
          <a:p>
            <a:r>
              <a:rPr lang="nl-NL" dirty="0"/>
              <a:t>Bron: </a:t>
            </a:r>
            <a:r>
              <a:rPr lang="nl-NL" dirty="0" err="1"/>
              <a:t>Finman</a:t>
            </a:r>
            <a:r>
              <a:rPr lang="nl-NL" dirty="0"/>
              <a:t>, H., &amp; </a:t>
            </a:r>
            <a:r>
              <a:rPr lang="nl-NL" dirty="0" err="1"/>
              <a:t>Laitner</a:t>
            </a:r>
            <a:r>
              <a:rPr lang="nl-NL" dirty="0"/>
              <a:t>, J.A. (2001). Industrie, energie-efficiëntie en productiviteitsverbeteringen. In </a:t>
            </a:r>
            <a:r>
              <a:rPr lang="nl-NL" dirty="0" err="1"/>
              <a:t>Proceedings</a:t>
            </a:r>
            <a:r>
              <a:rPr lang="nl-NL" dirty="0"/>
              <a:t> of </a:t>
            </a:r>
            <a:r>
              <a:rPr lang="nl-NL" dirty="0" err="1"/>
              <a:t>the</a:t>
            </a:r>
            <a:r>
              <a:rPr lang="nl-NL" dirty="0"/>
              <a:t> 2001 </a:t>
            </a:r>
            <a:r>
              <a:rPr lang="nl-NL" dirty="0" err="1"/>
              <a:t>ACeee</a:t>
            </a:r>
            <a:r>
              <a:rPr lang="nl-NL" dirty="0"/>
              <a:t> Summer </a:t>
            </a:r>
            <a:r>
              <a:rPr lang="nl-NL" dirty="0" err="1"/>
              <a:t>Study</a:t>
            </a:r>
            <a:r>
              <a:rPr lang="nl-NL" dirty="0"/>
              <a:t> on Energy Efficiency in </a:t>
            </a:r>
            <a:r>
              <a:rPr lang="nl-NL" dirty="0" err="1"/>
              <a:t>Industry</a:t>
            </a:r>
            <a:r>
              <a:rPr lang="nl-NL" dirty="0"/>
              <a:t>, 2001.“</a:t>
            </a:r>
            <a:r>
              <a:rPr lang="en-US" dirty="0"/>
              <a:t>Van de tool/website: https://www.multiple-benefits.ch (last visited 02.11.2021)</a:t>
            </a:r>
            <a:endParaRPr lang="de-DE" dirty="0"/>
          </a:p>
          <a:p>
            <a:endParaRPr lang="en-US" dirty="0"/>
          </a:p>
        </p:txBody>
      </p:sp>
      <p:sp>
        <p:nvSpPr>
          <p:cNvPr id="4" name="Foliennummernplatzhalter 3"/>
          <p:cNvSpPr>
            <a:spLocks noGrp="1"/>
          </p:cNvSpPr>
          <p:nvPr>
            <p:ph type="sldNum" sz="quarter" idx="5"/>
          </p:nvPr>
        </p:nvSpPr>
        <p:spPr/>
        <p:txBody>
          <a:bodyPr/>
          <a:lstStyle/>
          <a:p>
            <a:fld id="{FC42A464-CEEB-46BE-BA78-99FAC69E9C00}" type="slidenum">
              <a:rPr lang="de-DE" smtClean="0"/>
              <a:t>23</a:t>
            </a:fld>
            <a:endParaRPr lang="de-DE"/>
          </a:p>
        </p:txBody>
      </p:sp>
    </p:spTree>
    <p:extLst>
      <p:ext uri="{BB962C8B-B14F-4D97-AF65-F5344CB8AC3E}">
        <p14:creationId xmlns:p14="http://schemas.microsoft.com/office/powerpoint/2010/main" val="12463141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Tenslotte</a:t>
            </a:r>
            <a:r>
              <a:rPr lang="de-DE" dirty="0"/>
              <a:t> </a:t>
            </a:r>
            <a:r>
              <a:rPr lang="de-DE" dirty="0" err="1"/>
              <a:t>kan</a:t>
            </a:r>
            <a:r>
              <a:rPr lang="de-DE" dirty="0"/>
              <a:t> MB </a:t>
            </a:r>
            <a:r>
              <a:rPr lang="de-DE" dirty="0" err="1"/>
              <a:t>helpen</a:t>
            </a:r>
            <a:r>
              <a:rPr lang="de-DE" dirty="0"/>
              <a:t> het </a:t>
            </a:r>
            <a:r>
              <a:rPr lang="de-DE" dirty="0" err="1"/>
              <a:t>merkimago</a:t>
            </a:r>
            <a:r>
              <a:rPr lang="de-DE" dirty="0"/>
              <a:t> en het </a:t>
            </a:r>
            <a:r>
              <a:rPr lang="de-DE" dirty="0" err="1"/>
              <a:t>concurrentievermogen</a:t>
            </a:r>
            <a:r>
              <a:rPr lang="de-DE" dirty="0"/>
              <a:t> </a:t>
            </a:r>
            <a:r>
              <a:rPr lang="de-DE" dirty="0" err="1"/>
              <a:t>te</a:t>
            </a:r>
            <a:r>
              <a:rPr lang="de-DE" dirty="0"/>
              <a:t> </a:t>
            </a:r>
            <a:r>
              <a:rPr lang="de-DE" dirty="0" err="1"/>
              <a:t>verbeteren</a:t>
            </a:r>
            <a:r>
              <a:rPr lang="de-DE" dirty="0"/>
              <a:t> en </a:t>
            </a:r>
            <a:r>
              <a:rPr lang="de-DE" dirty="0" err="1"/>
              <a:t>te</a:t>
            </a:r>
            <a:r>
              <a:rPr lang="de-DE" dirty="0"/>
              <a:t> </a:t>
            </a:r>
            <a:r>
              <a:rPr lang="de-DE" dirty="0" err="1"/>
              <a:t>voldoen</a:t>
            </a:r>
            <a:r>
              <a:rPr lang="de-DE" dirty="0"/>
              <a:t> </a:t>
            </a:r>
            <a:r>
              <a:rPr lang="de-DE" dirty="0" err="1"/>
              <a:t>aan</a:t>
            </a:r>
            <a:r>
              <a:rPr lang="de-DE" dirty="0"/>
              <a:t> de eisen van </a:t>
            </a:r>
            <a:r>
              <a:rPr lang="de-DE" dirty="0" err="1"/>
              <a:t>klanten</a:t>
            </a:r>
            <a:r>
              <a:rPr lang="de-DE" dirty="0"/>
              <a:t> en </a:t>
            </a:r>
            <a:r>
              <a:rPr lang="de-DE" dirty="0" err="1"/>
              <a:t>regelgevende</a:t>
            </a:r>
            <a:r>
              <a:rPr lang="de-DE" dirty="0"/>
              <a:t> </a:t>
            </a:r>
            <a:r>
              <a:rPr lang="de-DE" dirty="0" err="1"/>
              <a:t>instanties</a:t>
            </a:r>
            <a:r>
              <a:rPr lang="de-DE" dirty="0"/>
              <a:t>.</a:t>
            </a:r>
          </a:p>
          <a:p>
            <a:endParaRPr lang="de-DE" dirty="0"/>
          </a:p>
          <a:p>
            <a:r>
              <a:rPr lang="de-DE" b="1" dirty="0" err="1"/>
              <a:t>Improving</a:t>
            </a:r>
            <a:r>
              <a:rPr lang="de-DE" b="1" dirty="0"/>
              <a:t> </a:t>
            </a:r>
            <a:r>
              <a:rPr lang="de-DE" b="1" dirty="0" err="1"/>
              <a:t>the</a:t>
            </a:r>
            <a:r>
              <a:rPr lang="de-DE" b="1" dirty="0"/>
              <a:t> </a:t>
            </a:r>
            <a:r>
              <a:rPr lang="de-DE" b="1" dirty="0" err="1"/>
              <a:t>corporate</a:t>
            </a:r>
            <a:r>
              <a:rPr lang="de-DE" b="1" dirty="0"/>
              <a:t> </a:t>
            </a:r>
            <a:r>
              <a:rPr lang="de-DE" b="1" dirty="0" err="1"/>
              <a:t>image</a:t>
            </a:r>
            <a:endParaRPr lang="de-DE" b="1" dirty="0"/>
          </a:p>
          <a:p>
            <a:r>
              <a:rPr lang="nl-NL" dirty="0"/>
              <a:t>"De uitvoering van milieumaatregelen met de nadruk op energie en vervuiling heeft een positief effect op zowel de marktprestaties als de bedrijfsreputatie. A</a:t>
            </a:r>
          </a:p>
          <a:p>
            <a:r>
              <a:rPr lang="nl-NL" dirty="0"/>
              <a:t>wereldwijd </a:t>
            </a:r>
            <a:r>
              <a:rPr lang="nl-NL" dirty="0" err="1"/>
              <a:t>trendsonderzoek</a:t>
            </a:r>
            <a:r>
              <a:rPr lang="nl-NL" dirty="0"/>
              <a:t> van IPSOS (2016) onderstreept dit verband:</a:t>
            </a:r>
          </a:p>
          <a:p>
            <a:pPr marL="171450" indent="-171450">
              <a:buFont typeface="Arial" panose="020B0604020202020204" pitchFamily="34" charset="0"/>
              <a:buChar char="•"/>
            </a:pPr>
            <a:r>
              <a:rPr lang="nl-NL" dirty="0"/>
              <a:t>61% van de respondenten gaf aan producten van duurzame merken te willen kopen en toonde een hogere merken en toonde een hogere bereidheid om daarvoor te betalen.</a:t>
            </a:r>
          </a:p>
          <a:p>
            <a:pPr marL="171450" indent="-171450">
              <a:buFont typeface="Arial" panose="020B0604020202020204" pitchFamily="34" charset="0"/>
              <a:buChar char="•"/>
            </a:pPr>
            <a:r>
              <a:rPr lang="nl-NL" dirty="0"/>
              <a:t>68% van de respondenten is ervan overtuigd dat de meest succesvolle merken van de toekomst zich zullen kenmerken door naast het aanbieden van een goed product en service ook een positieve bijdrage te leveren aan onze samenleving, zij leveren een positieve bijdrage aan onze samenleving.</a:t>
            </a:r>
          </a:p>
          <a:p>
            <a:pPr marL="171450" indent="-171450">
              <a:buFontTx/>
              <a:buChar char="-"/>
            </a:pPr>
            <a:endParaRPr lang="nl-NL" dirty="0"/>
          </a:p>
          <a:p>
            <a:pPr marL="0" indent="0">
              <a:buFontTx/>
              <a:buNone/>
            </a:pPr>
            <a:r>
              <a:rPr lang="en-US" dirty="0" err="1"/>
              <a:t>Bron</a:t>
            </a:r>
            <a:r>
              <a:rPr lang="en-US" dirty="0"/>
              <a:t>: IPSOS (2017). Just how much do sustainability and brand purpose matter?”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From the tool/ website: https://www.multiple-benefits.ch (last visited 02.11.2021)</a:t>
            </a:r>
            <a:endParaRPr lang="de-DE" dirty="0"/>
          </a:p>
          <a:p>
            <a:endParaRPr lang="de-DE" dirty="0"/>
          </a:p>
          <a:p>
            <a:r>
              <a:rPr lang="nl-NL" b="1" dirty="0"/>
              <a:t>Het verbeteren van de werkomgeving</a:t>
            </a:r>
          </a:p>
          <a:p>
            <a:r>
              <a:rPr lang="nl-NL" dirty="0"/>
              <a:t>"Uit het onderzoek van </a:t>
            </a:r>
            <a:r>
              <a:rPr lang="nl-NL" dirty="0" err="1"/>
              <a:t>Burbano</a:t>
            </a:r>
            <a:r>
              <a:rPr lang="nl-NL" dirty="0"/>
              <a:t> blijkt dat werknemers geven om de betekenis en het doel van hun werk en bereid zijn om af te zien van financiële prikkels ten gunste van niet-financiële prikkels. De </a:t>
            </a:r>
            <a:r>
              <a:rPr lang="nl-NL" dirty="0" err="1"/>
              <a:t>Cone</a:t>
            </a:r>
            <a:r>
              <a:rPr lang="nl-NL" dirty="0"/>
              <a:t> Communications </a:t>
            </a:r>
            <a:r>
              <a:rPr lang="nl-NL" dirty="0" err="1"/>
              <a:t>Millennial</a:t>
            </a:r>
            <a:r>
              <a:rPr lang="nl-NL" dirty="0"/>
              <a:t> Employee Engagement </a:t>
            </a:r>
            <a:r>
              <a:rPr lang="nl-NL" dirty="0" err="1"/>
              <a:t>Study</a:t>
            </a:r>
            <a:r>
              <a:rPr lang="nl-NL" dirty="0"/>
              <a:t> onderstreept de relevantie van dergelijke niet-financiële aspecten. van dergelijke niet-financiële aspecten:</a:t>
            </a:r>
          </a:p>
          <a:p>
            <a:pPr marL="171450" indent="-171450">
              <a:buFont typeface="Arial" panose="020B0604020202020204" pitchFamily="34" charset="0"/>
              <a:buChar char="•"/>
            </a:pPr>
            <a:r>
              <a:rPr lang="nl-NL" dirty="0"/>
              <a:t>83% van de respondenten toonde een grotere loyaliteit aan bedrijven die hen helpen bij te dragen aan sociale en </a:t>
            </a:r>
            <a:r>
              <a:rPr lang="nl-NL" dirty="0" err="1"/>
              <a:t>milieugerelateerde</a:t>
            </a:r>
            <a:r>
              <a:rPr lang="nl-NL" dirty="0"/>
              <a:t> doelen</a:t>
            </a:r>
          </a:p>
          <a:p>
            <a:pPr marL="171450" indent="-171450">
              <a:buFont typeface="Arial" panose="020B0604020202020204" pitchFamily="34" charset="0"/>
              <a:buChar char="•"/>
            </a:pPr>
            <a:r>
              <a:rPr lang="nl-NL" dirty="0"/>
              <a:t>76% van de respondenten zegt bij het zoeken naar een baan rekening te houden met het sociale en milieu-engagement van een bedrijf. </a:t>
            </a:r>
          </a:p>
          <a:p>
            <a:pPr marL="171450" indent="-171450">
              <a:buFontTx/>
              <a:buChar char="-"/>
            </a:pPr>
            <a:endParaRPr lang="nl-NL" dirty="0"/>
          </a:p>
          <a:p>
            <a:pPr marL="0" indent="0">
              <a:buFontTx/>
              <a:buNone/>
            </a:pPr>
            <a:r>
              <a:rPr lang="en-US" dirty="0" err="1"/>
              <a:t>Bron</a:t>
            </a:r>
            <a:r>
              <a:rPr lang="en-US" dirty="0"/>
              <a:t>: </a:t>
            </a:r>
            <a:r>
              <a:rPr lang="en-US" dirty="0" err="1"/>
              <a:t>Burbano</a:t>
            </a:r>
            <a:r>
              <a:rPr lang="en-US" dirty="0"/>
              <a:t>, V. C. (2016). Social responsibility messages and worker wage requirements: Field experimental evidence from online labor marketplaces. Organization Science, 27(4), 1010-1028.”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Van de tool/website: https://www.multiple-benefits.ch (last visited 02.11.2021)</a:t>
            </a: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24</a:t>
            </a:fld>
            <a:endParaRPr lang="de-DE"/>
          </a:p>
        </p:txBody>
      </p:sp>
    </p:spTree>
    <p:extLst>
      <p:ext uri="{BB962C8B-B14F-4D97-AF65-F5344CB8AC3E}">
        <p14:creationId xmlns:p14="http://schemas.microsoft.com/office/powerpoint/2010/main" val="1994876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i="1" u="sng" dirty="0"/>
              <a:t>Instructie voor de Trainer</a:t>
            </a:r>
            <a:r>
              <a:rPr lang="de-DE" i="1" u="none" dirty="0"/>
              <a:t>: </a:t>
            </a:r>
            <a:r>
              <a:rPr lang="nl-NL" b="0" i="1" u="none" strike="noStrike" baseline="0" dirty="0"/>
              <a:t>Vraag de deelnemers, voordat je ze de resultaten laat zien, met welke </a:t>
            </a:r>
            <a:r>
              <a:rPr lang="nl-NL" b="0" i="1" u="none" strike="noStrike" baseline="0" dirty="0" err="1"/>
              <a:t>NEB's</a:t>
            </a:r>
            <a:r>
              <a:rPr lang="nl-NL" b="0" i="1" u="none" strike="noStrike" baseline="0" dirty="0"/>
              <a:t> het meest rekening wordt gehouden bij investeringen in energiebesparing. Optioneel: vraag de deelnemers hierover na te denken voor de eigenlijke workshop.</a:t>
            </a:r>
          </a:p>
          <a:p>
            <a:pPr algn="l"/>
            <a:endParaRPr lang="nl-NL" b="0" i="1" u="none" strike="noStrike" baseline="0" dirty="0"/>
          </a:p>
          <a:p>
            <a:pPr algn="l"/>
            <a:r>
              <a:rPr lang="nl-NL" b="0" i="1" u="none" strike="noStrike" baseline="0" dirty="0"/>
              <a:t>Let erop of de deelnemers vooral </a:t>
            </a:r>
            <a:r>
              <a:rPr lang="nl-NL" b="0" i="1" u="none" strike="noStrike" baseline="0" dirty="0" err="1"/>
              <a:t>NEB's</a:t>
            </a:r>
            <a:r>
              <a:rPr lang="nl-NL" b="0" i="1" u="none" strike="noStrike" baseline="0" dirty="0"/>
              <a:t> noemen die gemakkelijk te kwantificeren zijn of niet. </a:t>
            </a:r>
          </a:p>
          <a:p>
            <a:pPr algn="l"/>
            <a:r>
              <a:rPr lang="nl-NL" b="0" i="1" u="none" strike="noStrike" baseline="0" dirty="0"/>
              <a:t>Deelnemers kunnen hun antwoord geven of ze kunnen hun ideeën opschrijven met een online tool en je kunt de resultaten presenteren.</a:t>
            </a:r>
          </a:p>
          <a:p>
            <a:pPr algn="l"/>
            <a:endParaRPr lang="nl-NL" b="0" i="1" u="none" strike="noStrike" baseline="0" dirty="0"/>
          </a:p>
          <a:p>
            <a:pPr algn="l"/>
            <a:r>
              <a:rPr lang="nl-NL" b="0" i="1" u="none" strike="noStrike" baseline="0" dirty="0"/>
              <a:t>Alternatief: maak een lijst van alle </a:t>
            </a:r>
            <a:r>
              <a:rPr lang="nl-NL" b="0" i="1" u="none" strike="noStrike" baseline="0" dirty="0" err="1"/>
              <a:t>NEB's</a:t>
            </a:r>
            <a:r>
              <a:rPr lang="nl-NL" b="0" i="1" u="none" strike="noStrike" baseline="0" dirty="0"/>
              <a:t> uit de figuur op de volgende dia in een online tool en vraag de deelnemers om ze te rangschikken.</a:t>
            </a:r>
          </a:p>
          <a:p>
            <a:pPr algn="l"/>
            <a:endParaRPr lang="nl-NL" b="0" i="1" u="none" strike="noStrike" baseline="0" dirty="0"/>
          </a:p>
          <a:p>
            <a:pPr algn="l"/>
            <a:r>
              <a:rPr lang="nl-NL" b="0" i="1" u="none" strike="noStrike" baseline="0" dirty="0"/>
              <a:t>In een presentietraining kun je 5 </a:t>
            </a:r>
            <a:r>
              <a:rPr lang="nl-NL" b="0" i="1" u="none" strike="noStrike" baseline="0" dirty="0" err="1"/>
              <a:t>NEB's</a:t>
            </a:r>
            <a:r>
              <a:rPr lang="nl-NL" b="0" i="1" u="none" strike="noStrike" baseline="0" dirty="0"/>
              <a:t> kiezen en de deelnemers vragen die te rangschikken </a:t>
            </a:r>
            <a:endParaRPr lang="en-US" b="0" i="0" u="none" strike="noStrike" baseline="0" dirty="0"/>
          </a:p>
        </p:txBody>
      </p:sp>
      <p:sp>
        <p:nvSpPr>
          <p:cNvPr id="4" name="Foliennummernplatzhalter 3"/>
          <p:cNvSpPr>
            <a:spLocks noGrp="1"/>
          </p:cNvSpPr>
          <p:nvPr>
            <p:ph type="sldNum" sz="quarter" idx="5"/>
          </p:nvPr>
        </p:nvSpPr>
        <p:spPr/>
        <p:txBody>
          <a:bodyPr/>
          <a:lstStyle/>
          <a:p>
            <a:fld id="{FC42A464-CEEB-46BE-BA78-99FAC69E9C00}" type="slidenum">
              <a:rPr lang="de-DE" smtClean="0"/>
              <a:t>25</a:t>
            </a:fld>
            <a:endParaRPr lang="de-DE"/>
          </a:p>
        </p:txBody>
      </p:sp>
    </p:spTree>
    <p:extLst>
      <p:ext uri="{BB962C8B-B14F-4D97-AF65-F5344CB8AC3E}">
        <p14:creationId xmlns:p14="http://schemas.microsoft.com/office/powerpoint/2010/main" val="10975919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nl-NL" b="0" i="0" u="none" strike="noStrike" baseline="0" dirty="0"/>
              <a:t>Deze grafiek laat zien welke niet-energetische voordelen het vaakst door bedrijven worden overwogen.</a:t>
            </a:r>
          </a:p>
          <a:p>
            <a:pPr algn="l"/>
            <a:r>
              <a:rPr lang="en-US" b="0" i="0" u="none" strike="noStrike" baseline="0" dirty="0" err="1"/>
              <a:t>Bron</a:t>
            </a:r>
            <a:r>
              <a:rPr lang="en-US" b="0" i="0" u="none" strike="noStrike" baseline="0" dirty="0"/>
              <a:t>: Management as a Key Driver of Energy Performance – Final Report, 15 November 2017  – Table 16</a:t>
            </a:r>
          </a:p>
          <a:p>
            <a:pPr algn="l"/>
            <a:endParaRPr lang="en-US" b="0" i="0" u="none" strike="noStrike" baseline="0" dirty="0"/>
          </a:p>
          <a:p>
            <a:pPr algn="l"/>
            <a:r>
              <a:rPr lang="de-DE" i="1" u="sng" dirty="0"/>
              <a:t>Instructie voor de Trainer</a:t>
            </a:r>
            <a:r>
              <a:rPr lang="de-DE" i="1" u="none" dirty="0"/>
              <a:t>: </a:t>
            </a:r>
            <a:r>
              <a:rPr lang="en-US" b="0" i="1" u="none" strike="noStrike" baseline="0" dirty="0" err="1"/>
              <a:t>Bespreek</a:t>
            </a:r>
            <a:r>
              <a:rPr lang="en-US" b="0" i="1" u="none" strike="noStrike" baseline="0" dirty="0"/>
              <a:t> met de </a:t>
            </a:r>
            <a:r>
              <a:rPr lang="en-US" b="0" i="1" u="none" strike="noStrike" baseline="0" dirty="0" err="1"/>
              <a:t>deelnemers</a:t>
            </a:r>
            <a:r>
              <a:rPr lang="en-US" b="0" i="1" u="none" strike="noStrike" baseline="0" dirty="0"/>
              <a:t> </a:t>
            </a:r>
            <a:r>
              <a:rPr lang="en-US" b="0" i="1" u="none" strike="noStrike" baseline="0" dirty="0" err="1"/>
              <a:t>als</a:t>
            </a:r>
            <a:r>
              <a:rPr lang="en-US" b="0" i="1" u="none" strike="noStrike" baseline="0" dirty="0"/>
              <a:t> je </a:t>
            </a:r>
            <a:r>
              <a:rPr lang="en-US" b="0" i="1" u="none" strike="noStrike" baseline="0" dirty="0" err="1"/>
              <a:t>niet</a:t>
            </a:r>
            <a:r>
              <a:rPr lang="en-US" b="0" i="1" u="none" strike="noStrike" baseline="0" dirty="0"/>
              <a:t> al </a:t>
            </a:r>
            <a:r>
              <a:rPr lang="en-US" b="0" i="1" u="none" strike="noStrike" baseline="0" dirty="0" err="1"/>
              <a:t>te</a:t>
            </a:r>
            <a:r>
              <a:rPr lang="en-US" b="0" i="1" u="none" strike="noStrike" baseline="0" dirty="0"/>
              <a:t> </a:t>
            </a:r>
            <a:r>
              <a:rPr lang="en-US" b="0" i="1" u="none" strike="noStrike" baseline="0" dirty="0" err="1"/>
              <a:t>veel</a:t>
            </a:r>
            <a:r>
              <a:rPr lang="en-US" b="0" i="1" u="none" strike="noStrike" baseline="0" dirty="0"/>
              <a:t> </a:t>
            </a:r>
            <a:r>
              <a:rPr lang="en-US" b="0" i="1" u="none" strike="noStrike" baseline="0" dirty="0" err="1"/>
              <a:t>tijd</a:t>
            </a:r>
            <a:r>
              <a:rPr lang="en-US" b="0" i="1" u="none" strike="noStrike" baseline="0" dirty="0"/>
              <a:t> </a:t>
            </a:r>
            <a:r>
              <a:rPr lang="en-US" b="0" i="1" u="none" strike="noStrike" baseline="0" dirty="0" err="1"/>
              <a:t>aan</a:t>
            </a:r>
            <a:r>
              <a:rPr lang="en-US" b="0" i="1" u="none" strike="noStrike" baseline="0" dirty="0"/>
              <a:t> de </a:t>
            </a:r>
            <a:r>
              <a:rPr lang="en-US" b="0" i="1" u="none" strike="noStrike" baseline="0" dirty="0" err="1"/>
              <a:t>vorige</a:t>
            </a:r>
            <a:r>
              <a:rPr lang="en-US" b="0" i="1" u="none" strike="noStrike" baseline="0" dirty="0"/>
              <a:t> </a:t>
            </a:r>
            <a:r>
              <a:rPr lang="en-US" b="0" i="1" u="none" strike="noStrike" baseline="0" dirty="0" err="1"/>
              <a:t>vraag</a:t>
            </a:r>
            <a:r>
              <a:rPr lang="en-US" b="0" i="1" u="none" strike="noStrike" baseline="0" dirty="0"/>
              <a:t> </a:t>
            </a:r>
            <a:r>
              <a:rPr lang="en-US" b="0" i="1" u="none" strike="noStrike" baseline="0" dirty="0" err="1"/>
              <a:t>hebt</a:t>
            </a:r>
            <a:r>
              <a:rPr lang="en-US" b="0" i="1" u="none" strike="noStrike" baseline="0" dirty="0"/>
              <a:t> </a:t>
            </a:r>
            <a:r>
              <a:rPr lang="en-US" b="0" i="1" u="none" strike="noStrike" baseline="0" dirty="0" err="1"/>
              <a:t>besteed</a:t>
            </a:r>
            <a:r>
              <a:rPr lang="en-US" b="0" i="1" u="none" strike="noStrike" baseline="0" dirty="0"/>
              <a:t>: </a:t>
            </a:r>
          </a:p>
          <a:p>
            <a:pPr marL="285750" indent="-285750" algn="l">
              <a:buFontTx/>
              <a:buChar char="-"/>
            </a:pPr>
            <a:r>
              <a:rPr lang="en-US" b="0" i="1" u="none" strike="noStrike" baseline="0" dirty="0" err="1"/>
              <a:t>Vindt</a:t>
            </a:r>
            <a:r>
              <a:rPr lang="en-US" b="0" i="1" u="none" strike="noStrike" baseline="0" dirty="0"/>
              <a:t> u </a:t>
            </a:r>
            <a:r>
              <a:rPr lang="en-US" b="0" i="1" u="none" strike="noStrike" baseline="0" dirty="0" err="1"/>
              <a:t>dit</a:t>
            </a:r>
            <a:r>
              <a:rPr lang="en-US" b="0" i="1" u="none" strike="noStrike" baseline="0" dirty="0"/>
              <a:t> </a:t>
            </a:r>
            <a:r>
              <a:rPr lang="en-US" b="0" i="1" u="none" strike="noStrike" baseline="0" dirty="0" err="1"/>
              <a:t>verrassend</a:t>
            </a:r>
            <a:r>
              <a:rPr lang="en-US" b="0" i="1" u="none" strike="noStrike" baseline="0" dirty="0"/>
              <a:t>? </a:t>
            </a:r>
          </a:p>
          <a:p>
            <a:pPr marL="285750" indent="-285750" algn="l">
              <a:buFontTx/>
              <a:buChar char="-"/>
            </a:pPr>
            <a:r>
              <a:rPr lang="en-US" b="0" i="1" u="none" strike="noStrike" baseline="0" dirty="0"/>
              <a:t>Bent u het </a:t>
            </a:r>
            <a:r>
              <a:rPr lang="en-US" b="0" i="1" u="none" strike="noStrike" baseline="0" dirty="0" err="1"/>
              <a:t>ermee</a:t>
            </a:r>
            <a:r>
              <a:rPr lang="en-US" b="0" i="1" u="none" strike="noStrike" baseline="0" dirty="0"/>
              <a:t> </a:t>
            </a:r>
            <a:r>
              <a:rPr lang="en-US" b="0" i="1" u="none" strike="noStrike" baseline="0" dirty="0" err="1"/>
              <a:t>eens</a:t>
            </a:r>
            <a:r>
              <a:rPr lang="en-US" b="0" i="1" u="none" strike="noStrike" baseline="0" dirty="0"/>
              <a:t> </a:t>
            </a:r>
            <a:r>
              <a:rPr lang="en-US" b="0" i="1" u="none" strike="noStrike" baseline="0" dirty="0" err="1"/>
              <a:t>dat</a:t>
            </a:r>
            <a:r>
              <a:rPr lang="en-US" b="0" i="1" u="none" strike="noStrike" baseline="0" dirty="0"/>
              <a:t> </a:t>
            </a:r>
            <a:r>
              <a:rPr lang="en-US" b="0" i="1" u="none" strike="noStrike" baseline="0" dirty="0" err="1"/>
              <a:t>deze</a:t>
            </a:r>
            <a:r>
              <a:rPr lang="en-US" b="0" i="1" u="none" strike="noStrike" baseline="0" dirty="0"/>
              <a:t> NEB’s </a:t>
            </a:r>
            <a:r>
              <a:rPr lang="en-US" b="0" i="1" u="none" strike="noStrike" baseline="0" dirty="0" err="1"/>
              <a:t>veel</a:t>
            </a:r>
            <a:r>
              <a:rPr lang="en-US" b="0" i="1" u="none" strike="noStrike" baseline="0" dirty="0"/>
              <a:t> </a:t>
            </a:r>
            <a:r>
              <a:rPr lang="en-US" b="0" i="1" u="none" strike="noStrike" baseline="0" dirty="0" err="1"/>
              <a:t>voorkomen</a:t>
            </a:r>
            <a:r>
              <a:rPr lang="en-US" b="0" i="1" u="none" strike="noStrike" baseline="0" dirty="0"/>
              <a:t>?</a:t>
            </a:r>
          </a:p>
          <a:p>
            <a:pPr marL="285750" indent="-285750" algn="l">
              <a:buFontTx/>
              <a:buChar char="-"/>
            </a:pPr>
            <a:r>
              <a:rPr lang="en-US" b="0" i="1" u="none" strike="noStrike" baseline="0" dirty="0"/>
              <a:t>Wat </a:t>
            </a:r>
            <a:r>
              <a:rPr lang="en-US" b="0" i="1" u="none" strike="noStrike" baseline="0" dirty="0" err="1"/>
              <a:t>kunt</a:t>
            </a:r>
            <a:r>
              <a:rPr lang="en-US" b="0" i="1" u="none" strike="noStrike" baseline="0" dirty="0"/>
              <a:t> u </a:t>
            </a:r>
            <a:r>
              <a:rPr lang="en-US" b="0" i="1" u="none" strike="noStrike" baseline="0" dirty="0" err="1"/>
              <a:t>opmerken</a:t>
            </a:r>
            <a:r>
              <a:rPr lang="en-US" b="0" i="1" u="none" strike="noStrike" baseline="0" dirty="0"/>
              <a:t> over </a:t>
            </a:r>
            <a:r>
              <a:rPr lang="en-US" b="0" i="1" u="none" strike="noStrike" baseline="0" dirty="0" err="1"/>
              <a:t>deze</a:t>
            </a:r>
            <a:r>
              <a:rPr lang="en-US" b="0" i="1" u="none" strike="noStrike" baseline="0" dirty="0"/>
              <a:t> </a:t>
            </a:r>
            <a:r>
              <a:rPr lang="en-US" b="0" i="1" u="none" strike="noStrike" baseline="0" dirty="0" err="1"/>
              <a:t>verschillende</a:t>
            </a:r>
            <a:r>
              <a:rPr lang="en-US" b="0" i="1" u="none" strike="noStrike" baseline="0" dirty="0"/>
              <a:t> NEB’s? </a:t>
            </a:r>
            <a:endParaRPr lang="en-US" b="0" i="0" u="none" strike="noStrike" baseline="0" dirty="0"/>
          </a:p>
          <a:p>
            <a:pPr marL="285750" indent="-285750" algn="l">
              <a:buFontTx/>
              <a:buChar char="-"/>
            </a:pPr>
            <a:endParaRPr lang="en-US" b="0" i="0" u="none" strike="noStrike" baseline="0" dirty="0"/>
          </a:p>
          <a:p>
            <a:pPr marL="0" indent="0" algn="l">
              <a:buFontTx/>
              <a:buNone/>
            </a:pPr>
            <a:r>
              <a:rPr lang="nl-NL" b="0" i="1" u="none" strike="noStrike" baseline="0" dirty="0"/>
              <a:t>Deze dia kan dienen om het kwantificerings-/</a:t>
            </a:r>
            <a:r>
              <a:rPr lang="nl-NL" b="0" i="1" u="none" strike="noStrike" baseline="0" dirty="0" err="1"/>
              <a:t>monetariseringsgedeelte</a:t>
            </a:r>
            <a:r>
              <a:rPr lang="nl-NL" b="0" i="1" u="none" strike="noStrike" baseline="0" dirty="0"/>
              <a:t> van </a:t>
            </a:r>
            <a:r>
              <a:rPr lang="nl-NL" b="0" i="1" u="none" strike="noStrike" baseline="0" dirty="0" err="1"/>
              <a:t>NEB's</a:t>
            </a:r>
            <a:r>
              <a:rPr lang="nl-NL" b="0" i="1" u="none" strike="noStrike" baseline="0" dirty="0"/>
              <a:t> te introduceren. Het is interessant om te zien dat "Vermindering van onderhoudskosten en technische controle van apparatuur" gemakkelijk in geld is uit te drukken, terwijl sommige andere </a:t>
            </a:r>
            <a:r>
              <a:rPr lang="nl-NL" b="0" i="1" u="none" strike="noStrike" baseline="0" dirty="0" err="1"/>
              <a:t>NEB's</a:t>
            </a:r>
            <a:r>
              <a:rPr lang="nl-NL" b="0" i="1" u="none" strike="noStrike" baseline="0" dirty="0"/>
              <a:t> zeer moeilijk te kwantificeren/</a:t>
            </a:r>
            <a:r>
              <a:rPr lang="nl-NL" b="0" i="1" u="none" strike="noStrike" baseline="0" dirty="0" err="1"/>
              <a:t>monetariseren</a:t>
            </a:r>
            <a:r>
              <a:rPr lang="nl-NL" b="0" i="1" u="none" strike="noStrike" baseline="0" dirty="0"/>
              <a:t> zijn</a:t>
            </a:r>
            <a:endParaRPr lang="en-US" b="0" i="0" u="none" strike="noStrike" baseline="0" dirty="0"/>
          </a:p>
        </p:txBody>
      </p:sp>
      <p:sp>
        <p:nvSpPr>
          <p:cNvPr id="4" name="Foliennummernplatzhalter 3"/>
          <p:cNvSpPr>
            <a:spLocks noGrp="1"/>
          </p:cNvSpPr>
          <p:nvPr>
            <p:ph type="sldNum" sz="quarter" idx="5"/>
          </p:nvPr>
        </p:nvSpPr>
        <p:spPr/>
        <p:txBody>
          <a:bodyPr/>
          <a:lstStyle/>
          <a:p>
            <a:fld id="{FC42A464-CEEB-46BE-BA78-99FAC69E9C00}" type="slidenum">
              <a:rPr lang="de-DE" smtClean="0"/>
              <a:t>26</a:t>
            </a:fld>
            <a:endParaRPr lang="de-DE"/>
          </a:p>
        </p:txBody>
      </p:sp>
    </p:spTree>
    <p:extLst>
      <p:ext uri="{BB962C8B-B14F-4D97-AF65-F5344CB8AC3E}">
        <p14:creationId xmlns:p14="http://schemas.microsoft.com/office/powerpoint/2010/main" val="3039311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a:t>Instructie voor de Trainer</a:t>
            </a:r>
            <a:r>
              <a:rPr lang="de-DE" sz="1200" i="1" u="none" dirty="0"/>
              <a:t>: </a:t>
            </a:r>
            <a:r>
              <a:rPr lang="nl-NL" sz="1200" i="1" u="none" dirty="0"/>
              <a:t>hier kun je de nadruk leggen op het feit dat MB zal helpen om steun te vinden van verschillende afdelingen. </a:t>
            </a: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Diverse stakeholders - </a:t>
            </a:r>
            <a:r>
              <a:rPr lang="en-GB" noProof="0" dirty="0" err="1"/>
              <a:t>verschillende</a:t>
            </a:r>
            <a:r>
              <a:rPr lang="en-GB" noProof="0" dirty="0"/>
              <a:t> </a:t>
            </a:r>
            <a:r>
              <a:rPr lang="en-GB" noProof="0" dirty="0" err="1"/>
              <a:t>perspectieven</a:t>
            </a:r>
            <a:r>
              <a:rPr lang="en-GB" noProof="0" dirty="0"/>
              <a:t> en </a:t>
            </a:r>
            <a:r>
              <a:rPr lang="en-GB" noProof="0" dirty="0" err="1"/>
              <a:t>motieven</a:t>
            </a:r>
            <a:endParaRPr lang="de-DE" sz="1200" i="1" u="none" dirty="0"/>
          </a:p>
          <a:p>
            <a:endParaRPr lang="de-DE" sz="1200" i="1" u="none" dirty="0"/>
          </a:p>
          <a:p>
            <a:r>
              <a:rPr lang="nl-NL" dirty="0">
                <a:solidFill>
                  <a:schemeClr val="tx1"/>
                </a:solidFill>
              </a:rPr>
              <a:t>Deze verschillende afdelingen hebben verschillende hoofdmotieven, maar de RvB zal helpen om de verschillende belanghebbenden bij het besluitvormingsproces te motiveren.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27</a:t>
            </a:fld>
            <a:endParaRPr lang="de-DE"/>
          </a:p>
        </p:txBody>
      </p:sp>
    </p:spTree>
    <p:extLst>
      <p:ext uri="{BB962C8B-B14F-4D97-AF65-F5344CB8AC3E}">
        <p14:creationId xmlns:p14="http://schemas.microsoft.com/office/powerpoint/2010/main" val="22148828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a:t>Instructie voor de Trainer</a:t>
            </a:r>
            <a:r>
              <a:rPr lang="de-DE" sz="1200" i="1" u="none" dirty="0"/>
              <a:t>: </a:t>
            </a:r>
            <a:r>
              <a:rPr lang="nl-NL" sz="1200" i="1" u="none" dirty="0"/>
              <a:t>gebruik deze slide om aan te tonen dat zelfs als </a:t>
            </a:r>
            <a:r>
              <a:rPr lang="nl-NL" sz="1200" i="1" u="none" dirty="0" err="1"/>
              <a:t>NEB's</a:t>
            </a:r>
            <a:r>
              <a:rPr lang="nl-NL" sz="1200" i="1" u="none" dirty="0"/>
              <a:t> NIET te gelde kunnen worden gemaakt, zij toch een invloed hebben op het besluitvormingsproces!</a:t>
            </a:r>
            <a:endParaRPr lang="de-DE" sz="1200" i="1" u="none" dirty="0"/>
          </a:p>
          <a:p>
            <a:endParaRPr lang="de-DE" sz="1200" i="1" u="sng" dirty="0"/>
          </a:p>
          <a:p>
            <a:r>
              <a:rPr lang="nl-NL" sz="1200" i="0" u="none" dirty="0"/>
              <a:t>Het opnemen van </a:t>
            </a:r>
            <a:r>
              <a:rPr lang="nl-NL" sz="1200" i="0" u="none" dirty="0" err="1"/>
              <a:t>NEBs</a:t>
            </a:r>
            <a:r>
              <a:rPr lang="nl-NL" sz="1200" i="0" u="none" dirty="0"/>
              <a:t> in de investeringsberekening is vrij zeldzaam (volgens de resultaten van het proefschrift van T, </a:t>
            </a:r>
            <a:r>
              <a:rPr lang="nl-NL" sz="1200" i="0" u="none" dirty="0" err="1"/>
              <a:t>Nehler</a:t>
            </a:r>
            <a:r>
              <a:rPr lang="nl-NL" sz="1200" i="0" u="none" dirty="0"/>
              <a:t>).  Niettemin kunnen </a:t>
            </a:r>
            <a:r>
              <a:rPr lang="nl-NL" sz="1200" i="0" u="none" dirty="0" err="1"/>
              <a:t>NEB's</a:t>
            </a:r>
            <a:r>
              <a:rPr lang="nl-NL" sz="1200" i="0" u="none" dirty="0"/>
              <a:t> worden opgenomen in het commentaar of de argumenten bij de evaluatie van de investering. Immateriële en zachte niet-energetische voordelen kunnen worden geïntegreerd om het bewustzijn in de beginfase van een investering te vergroten, waardoor gedragsbarrières worden weggenomen. Het toevoegen van </a:t>
            </a:r>
            <a:r>
              <a:rPr lang="nl-NL" sz="1200" i="0" u="none" dirty="0" err="1"/>
              <a:t>NEB's</a:t>
            </a:r>
            <a:r>
              <a:rPr lang="nl-NL" sz="1200" i="0" u="none" dirty="0"/>
              <a:t> kan een tegenwicht vormen tegen het feit dat investeringen in nieuwe technologie of wijzigingen in productieprocessen als riskant worden gezien. Het kan helpen om door te dringen tot de analyse- en evaluatiefase. In sommige gevallen kan de </a:t>
            </a:r>
            <a:r>
              <a:rPr lang="nl-NL" sz="1200" i="0" u="none" dirty="0" err="1"/>
              <a:t>NEBs</a:t>
            </a:r>
            <a:r>
              <a:rPr lang="nl-NL" sz="1200" i="0" u="none" dirty="0"/>
              <a:t> de hoofddoelstelling zijn, als deze voor de onderneming van groot belang is, kan de </a:t>
            </a:r>
            <a:r>
              <a:rPr lang="nl-NL" sz="1200" i="0" u="none" dirty="0" err="1"/>
              <a:t>NEBs</a:t>
            </a:r>
            <a:r>
              <a:rPr lang="nl-NL" sz="1200" i="0" u="none" dirty="0"/>
              <a:t> de factor zijn die de positieve beslissing over de uitvoering van de investering bepaalt.</a:t>
            </a:r>
          </a:p>
          <a:p>
            <a:endParaRPr lang="de-DE" sz="1200" i="0" u="none" dirty="0"/>
          </a:p>
          <a:p>
            <a:r>
              <a:rPr lang="de-DE" sz="1200" dirty="0" err="1"/>
              <a:t>Bron</a:t>
            </a:r>
            <a:r>
              <a:rPr lang="de-DE" sz="1200" dirty="0"/>
              <a:t>: Therese </a:t>
            </a:r>
            <a:r>
              <a:rPr lang="de-DE" sz="1200" dirty="0" err="1"/>
              <a:t>Nehler</a:t>
            </a:r>
            <a:r>
              <a:rPr lang="de-DE" sz="1200" dirty="0"/>
              <a:t>, Non-Energy Benefits </a:t>
            </a:r>
            <a:r>
              <a:rPr lang="de-DE" sz="1200" dirty="0" err="1"/>
              <a:t>of</a:t>
            </a:r>
            <a:r>
              <a:rPr lang="de-DE" sz="1200" dirty="0"/>
              <a:t> Industrial Energy Efficiency. </a:t>
            </a:r>
            <a:r>
              <a:rPr lang="de-DE" sz="1200" dirty="0" err="1"/>
              <a:t>Roles</a:t>
            </a:r>
            <a:r>
              <a:rPr lang="de-DE" sz="1200" dirty="0"/>
              <a:t> and Potentials, 2019</a:t>
            </a:r>
            <a:endParaRPr lang="de-DE" i="0" dirty="0"/>
          </a:p>
        </p:txBody>
      </p:sp>
      <p:sp>
        <p:nvSpPr>
          <p:cNvPr id="4" name="Foliennummernplatzhalter 3"/>
          <p:cNvSpPr>
            <a:spLocks noGrp="1"/>
          </p:cNvSpPr>
          <p:nvPr>
            <p:ph type="sldNum" sz="quarter" idx="5"/>
          </p:nvPr>
        </p:nvSpPr>
        <p:spPr/>
        <p:txBody>
          <a:bodyPr/>
          <a:lstStyle/>
          <a:p>
            <a:fld id="{FC42A464-CEEB-46BE-BA78-99FAC69E9C00}" type="slidenum">
              <a:rPr lang="de-DE" smtClean="0"/>
              <a:t>28</a:t>
            </a:fld>
            <a:endParaRPr lang="de-DE"/>
          </a:p>
        </p:txBody>
      </p:sp>
    </p:spTree>
    <p:extLst>
      <p:ext uri="{BB962C8B-B14F-4D97-AF65-F5344CB8AC3E}">
        <p14:creationId xmlns:p14="http://schemas.microsoft.com/office/powerpoint/2010/main" val="28905260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a:t>Instructie voor de Trainer</a:t>
            </a:r>
            <a:r>
              <a:rPr lang="de-DE" sz="1200" i="1" u="none" dirty="0"/>
              <a:t>:  </a:t>
            </a:r>
            <a:r>
              <a:rPr lang="nl-NL" sz="1200" i="1" u="none" dirty="0"/>
              <a:t>In de volgende slides vind je een gedetailleerd voorbeeld van de meervoudige benefits analyse en de resultaten in termen van financiële en strategische elementen. Deze zullen worden uitgewerkt in module </a:t>
            </a:r>
            <a:r>
              <a:rPr lang="de-DE" sz="1200" i="1" u="none" dirty="0"/>
              <a:t>II.</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29</a:t>
            </a:fld>
            <a:endParaRPr lang="de-DE"/>
          </a:p>
        </p:txBody>
      </p:sp>
    </p:spTree>
    <p:extLst>
      <p:ext uri="{BB962C8B-B14F-4D97-AF65-F5344CB8AC3E}">
        <p14:creationId xmlns:p14="http://schemas.microsoft.com/office/powerpoint/2010/main" val="3769597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i="0" dirty="0"/>
          </a:p>
        </p:txBody>
      </p:sp>
      <p:sp>
        <p:nvSpPr>
          <p:cNvPr id="4" name="Foliennummernplatzhalter 3"/>
          <p:cNvSpPr>
            <a:spLocks noGrp="1"/>
          </p:cNvSpPr>
          <p:nvPr>
            <p:ph type="sldNum" sz="quarter" idx="5"/>
          </p:nvPr>
        </p:nvSpPr>
        <p:spPr/>
        <p:txBody>
          <a:bodyPr/>
          <a:lstStyle/>
          <a:p>
            <a:fld id="{FC42A464-CEEB-46BE-BA78-99FAC69E9C00}" type="slidenum">
              <a:rPr lang="de-DE" smtClean="0"/>
              <a:t>3</a:t>
            </a:fld>
            <a:endParaRPr lang="de-DE"/>
          </a:p>
        </p:txBody>
      </p:sp>
    </p:spTree>
    <p:extLst>
      <p:ext uri="{BB962C8B-B14F-4D97-AF65-F5344CB8AC3E}">
        <p14:creationId xmlns:p14="http://schemas.microsoft.com/office/powerpoint/2010/main" val="14989089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i="1" u="sng" dirty="0"/>
              <a:t>Instructie voor de Trainer</a:t>
            </a:r>
            <a:r>
              <a:rPr lang="de-DE" i="1" u="none" dirty="0"/>
              <a:t>: </a:t>
            </a:r>
            <a:r>
              <a:rPr lang="nl-NL" i="1" u="none" dirty="0"/>
              <a:t>Je kunt eerst de beschrijving van de case </a:t>
            </a:r>
            <a:r>
              <a:rPr lang="nl-NL" i="1" u="none" dirty="0" err="1"/>
              <a:t>study</a:t>
            </a:r>
            <a:r>
              <a:rPr lang="nl-NL" i="1" u="none" dirty="0"/>
              <a:t> lezen en vervolgens in detail de effecten op de operaties. De parameters veiligheid / kwaliteit / gevolgen voor de kosten / en gevolgen voor de tijd zijn de zogenaamde ‘</a:t>
            </a:r>
            <a:r>
              <a:rPr lang="nl-NL" i="1" u="none" dirty="0" err="1"/>
              <a:t>operational</a:t>
            </a:r>
            <a:r>
              <a:rPr lang="nl-NL" i="1" u="none" dirty="0"/>
              <a:t> excellence parameters‘. Deze stap en de manier om ze te identificeren zullen in module 2 nader worden toegelicht.</a:t>
            </a:r>
          </a:p>
          <a:p>
            <a:pPr marL="0" marR="0" lvl="0" indent="0" algn="l" defTabSz="914400" rtl="0" eaLnBrk="1" fontAlgn="auto" latinLnBrk="0" hangingPunct="1">
              <a:lnSpc>
                <a:spcPct val="100000"/>
              </a:lnSpc>
              <a:spcBef>
                <a:spcPts val="0"/>
              </a:spcBef>
              <a:spcAft>
                <a:spcPts val="0"/>
              </a:spcAft>
              <a:buClrTx/>
              <a:buSzTx/>
              <a:buFontTx/>
              <a:buNone/>
              <a:tabLst/>
              <a:defRPr/>
            </a:pPr>
            <a:r>
              <a:rPr lang="nl-NL" i="1" u="none" dirty="0"/>
              <a:t>Zodra de </a:t>
            </a:r>
            <a:r>
              <a:rPr lang="nl-NL" i="1" u="none" dirty="0" err="1"/>
              <a:t>NEB's</a:t>
            </a:r>
            <a:r>
              <a:rPr lang="nl-NL" i="1" u="none" dirty="0"/>
              <a:t> zijn geïdentificeerd, moeten zij worden gekoppeld aan de kernactiviteiten en aan het concurrentievoordeel (waarde/kosten/risico's matrix). Er moet worden aangetoond hoe een Energy Efficiency Maatregel en zijn voordelen de </a:t>
            </a:r>
            <a:r>
              <a:rPr lang="nl-NL" i="1" u="none" dirty="0" err="1"/>
              <a:t>waardepropositie</a:t>
            </a:r>
            <a:r>
              <a:rPr lang="nl-NL" i="1" u="none" dirty="0"/>
              <a:t> verhogen en de kosten en risico's verlagen. Meer details over dit onderwerp in module 2.</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r>
              <a:rPr lang="de-DE" dirty="0" err="1"/>
              <a:t>Bron</a:t>
            </a:r>
            <a:r>
              <a:rPr lang="de-DE" dirty="0"/>
              <a:t>: Case Study </a:t>
            </a:r>
            <a:r>
              <a:rPr lang="de-DE" dirty="0" err="1"/>
              <a:t>Mbenefits</a:t>
            </a:r>
            <a:r>
              <a:rPr lang="de-DE" dirty="0"/>
              <a:t>, </a:t>
            </a:r>
            <a:r>
              <a:rPr lang="de-DE" dirty="0" err="1"/>
              <a:t>beschikbaar</a:t>
            </a:r>
            <a:r>
              <a:rPr lang="de-DE" dirty="0"/>
              <a:t> via: https://www.mbenefits.eu/news-reBrons/library/ (</a:t>
            </a:r>
            <a:r>
              <a:rPr lang="de-DE" dirty="0" err="1"/>
              <a:t>laatst</a:t>
            </a:r>
            <a:r>
              <a:rPr lang="de-DE" dirty="0"/>
              <a:t> </a:t>
            </a:r>
            <a:r>
              <a:rPr lang="de-DE" dirty="0" err="1"/>
              <a:t>geraadpleegd</a:t>
            </a:r>
            <a:r>
              <a:rPr lang="de-DE" dirty="0"/>
              <a:t> </a:t>
            </a:r>
            <a:r>
              <a:rPr lang="de-DE" dirty="0" err="1"/>
              <a:t>op</a:t>
            </a:r>
            <a:r>
              <a:rPr lang="de-DE" dirty="0"/>
              <a:t>  9.11.2021)</a:t>
            </a:r>
          </a:p>
          <a:p>
            <a:endParaRPr lang="de-DE" dirty="0"/>
          </a:p>
          <a:p>
            <a:r>
              <a:rPr lang="de-DE" b="1" dirty="0" err="1"/>
              <a:t>Introductie</a:t>
            </a:r>
            <a:r>
              <a:rPr lang="de-DE" dirty="0"/>
              <a:t> </a:t>
            </a:r>
          </a:p>
          <a:p>
            <a:pPr algn="l"/>
            <a:r>
              <a:rPr lang="nl-NL" b="0" i="0" u="none" strike="noStrike" baseline="0" dirty="0"/>
              <a:t>DEKOR-MEBLE is een kleinschalige onderneming, opgericht in 2005 en gevestigd in </a:t>
            </a:r>
            <a:r>
              <a:rPr lang="nl-NL" b="0" i="0" u="none" strike="noStrike" baseline="0" dirty="0" err="1"/>
              <a:t>Wyszków</a:t>
            </a:r>
            <a:r>
              <a:rPr lang="nl-NL" b="0" i="0" u="none" strike="noStrike" baseline="0" dirty="0"/>
              <a:t>, Polen. Zij ontwerpen en vervaardigen op maat gemaakt meubilair van hoge kwaliteit voor honderden particuliere en institutionele klanten. Aangezien het bedrijf in zijn eigen productiefaciliteit werkt, heeft het behoefte aan een individueel verwarmingssysteem voor warm water en ruimteverwarming. Vóór het project werden warm water en ruimteverwarming geleverd door een oude en inefficiënte boiler. Om deze diensten te onderhouden, bereidde een hooggekwalificeerde medewerker brandstof (kolen in de winter, hout in de zomer) en hield de ketel het hele jaar door in bedrijf. De situatie was vooral ongewenst in de zomer, wanneer de ketel alleen warm water leverde (geen ruimteverwarming nodig).</a:t>
            </a:r>
          </a:p>
          <a:p>
            <a:pPr algn="l"/>
            <a:r>
              <a:rPr lang="en-US" b="0" i="1" u="none" strike="noStrike" baseline="0" dirty="0"/>
              <a:t>In sum: </a:t>
            </a:r>
            <a:r>
              <a:rPr lang="en-US" b="0" i="0" u="none" strike="noStrike" baseline="0" dirty="0"/>
              <a:t>de </a:t>
            </a:r>
            <a:r>
              <a:rPr lang="en-US" b="0" i="0" u="none" strike="noStrike" baseline="0" dirty="0" err="1"/>
              <a:t>situatie</a:t>
            </a:r>
            <a:r>
              <a:rPr lang="en-US" b="0" i="0" u="none" strike="noStrike" baseline="0" dirty="0"/>
              <a:t> van voor het project was </a:t>
            </a:r>
            <a:r>
              <a:rPr lang="en-US" b="0" i="0" u="none" strike="noStrike" baseline="0" dirty="0" err="1"/>
              <a:t>tijdrovend</a:t>
            </a:r>
            <a:r>
              <a:rPr lang="en-US" b="0" i="0" u="none" strike="noStrike" baseline="0" dirty="0"/>
              <a:t> en sub-</a:t>
            </a:r>
            <a:r>
              <a:rPr lang="en-US" b="0" i="0" u="none" strike="noStrike" baseline="0" dirty="0" err="1"/>
              <a:t>optimaal</a:t>
            </a:r>
            <a:r>
              <a:rPr lang="en-US" b="0" i="0" u="none" strike="noStrike" baseline="0" dirty="0"/>
              <a:t>.</a:t>
            </a:r>
          </a:p>
          <a:p>
            <a:pPr algn="l"/>
            <a:endParaRPr lang="de-DE" dirty="0"/>
          </a:p>
          <a:p>
            <a:r>
              <a:rPr lang="de-DE" dirty="0"/>
              <a:t>Energie-</a:t>
            </a:r>
            <a:r>
              <a:rPr lang="de-DE" dirty="0" err="1"/>
              <a:t>inzichten</a:t>
            </a:r>
            <a:r>
              <a:rPr lang="de-DE" dirty="0"/>
              <a:t> -58% </a:t>
            </a:r>
            <a:r>
              <a:rPr lang="de-DE" dirty="0" err="1"/>
              <a:t>besparing</a:t>
            </a:r>
            <a:r>
              <a:rPr lang="de-DE" dirty="0"/>
              <a:t> </a:t>
            </a:r>
            <a:r>
              <a:rPr lang="de-DE" dirty="0" err="1"/>
              <a:t>op</a:t>
            </a:r>
            <a:r>
              <a:rPr lang="de-DE" dirty="0"/>
              <a:t> energiekosten (warm </a:t>
            </a:r>
            <a:r>
              <a:rPr lang="de-DE" dirty="0" err="1"/>
              <a:t>water</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Audit </a:t>
            </a:r>
            <a:r>
              <a:rPr lang="de-DE" dirty="0" err="1"/>
              <a:t>identificeerde</a:t>
            </a:r>
            <a:r>
              <a:rPr lang="de-DE" dirty="0"/>
              <a:t> de </a:t>
            </a:r>
            <a:r>
              <a:rPr lang="de-DE" dirty="0" err="1"/>
              <a:t>volgende</a:t>
            </a:r>
            <a:r>
              <a:rPr lang="de-DE" dirty="0"/>
              <a:t> </a:t>
            </a:r>
            <a:r>
              <a:rPr lang="de-DE" dirty="0" err="1"/>
              <a:t>maatregelen</a:t>
            </a:r>
            <a:r>
              <a:rPr lang="de-DE" dirty="0"/>
              <a:t>: </a:t>
            </a:r>
          </a:p>
          <a:p>
            <a:pPr algn="l"/>
            <a:r>
              <a:rPr lang="en-US" b="0" i="0" u="none" strike="noStrike" baseline="0" dirty="0" err="1"/>
              <a:t>Zonnecollectoren</a:t>
            </a:r>
            <a:r>
              <a:rPr lang="en-US" b="0" i="0" u="none" strike="noStrike" baseline="0" dirty="0"/>
              <a:t> voor warm water </a:t>
            </a:r>
            <a:r>
              <a:rPr lang="en-US" b="0" i="0" u="none" strike="noStrike" baseline="0" dirty="0" err="1"/>
              <a:t>bereiding</a:t>
            </a:r>
            <a:r>
              <a:rPr lang="de-DE" b="0" i="0" u="none" strike="noStrike" baseline="0" dirty="0"/>
              <a:t> (</a:t>
            </a:r>
            <a:r>
              <a:rPr lang="de-DE" b="0" i="0" u="none" strike="noStrike" baseline="0" dirty="0" err="1"/>
              <a:t>zomer</a:t>
            </a:r>
            <a:r>
              <a:rPr lang="de-DE" b="0" i="0" u="none" strike="noStrike" baseline="0" dirty="0"/>
              <a:t> </a:t>
            </a:r>
            <a:r>
              <a:rPr lang="de-DE" b="0" i="0" u="none" strike="noStrike" baseline="0" dirty="0" err="1"/>
              <a:t>seizoen</a:t>
            </a:r>
            <a:r>
              <a:rPr lang="de-DE" b="0" i="0" u="none" strike="noStrike" baseline="0" dirty="0"/>
              <a:t>)</a:t>
            </a:r>
          </a:p>
          <a:p>
            <a:pPr algn="l"/>
            <a:r>
              <a:rPr lang="en-US" b="0" i="0" u="none" strike="noStrike" baseline="0" dirty="0"/>
              <a:t>• </a:t>
            </a:r>
            <a:r>
              <a:rPr lang="en-US" b="0" i="0" u="none" strike="noStrike" baseline="0" dirty="0" err="1"/>
              <a:t>Warmtepomp</a:t>
            </a:r>
            <a:r>
              <a:rPr lang="en-US" b="0" i="0" u="none" strike="noStrike" baseline="0" dirty="0"/>
              <a:t> + PV </a:t>
            </a:r>
            <a:r>
              <a:rPr lang="en-US" b="0" i="0" u="none" strike="noStrike" baseline="0" dirty="0" err="1"/>
              <a:t>installatie</a:t>
            </a:r>
            <a:r>
              <a:rPr lang="en-US" b="0" i="0" u="none" strike="noStrike" baseline="0" dirty="0"/>
              <a:t> </a:t>
            </a:r>
            <a:r>
              <a:rPr lang="nl-NL" b="0" i="0" u="none" strike="noStrike" baseline="0" dirty="0"/>
              <a:t>ter volledige vervanging boiler (warm water en ruimteverwarming het hele jaar door)</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30</a:t>
            </a:fld>
            <a:endParaRPr lang="de-DE"/>
          </a:p>
        </p:txBody>
      </p:sp>
    </p:spTree>
    <p:extLst>
      <p:ext uri="{BB962C8B-B14F-4D97-AF65-F5344CB8AC3E}">
        <p14:creationId xmlns:p14="http://schemas.microsoft.com/office/powerpoint/2010/main" val="31022685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a:t>Instructie voor de Trainer: </a:t>
            </a:r>
            <a:r>
              <a:rPr lang="nl-NL" i="1" u="none" dirty="0"/>
              <a:t>Deze dia geeft een overzicht van de financiële aspecten van de case </a:t>
            </a:r>
            <a:r>
              <a:rPr lang="nl-NL" i="1" u="none" dirty="0" err="1"/>
              <a:t>study</a:t>
            </a:r>
            <a:r>
              <a:rPr lang="nl-NL" i="1" u="none" dirty="0"/>
              <a:t> en hoe deze helpen om de maatregel economisch levensvatbaar te maken. Enkele details over financiële indicatoren (netto contante waarde, interne rentabiliteit en eenvoudige terugverdientijd) zullen deel uitmaken van </a:t>
            </a:r>
            <a:r>
              <a:rPr lang="de-DE" i="1" u="none" dirty="0" err="1"/>
              <a:t>unit</a:t>
            </a:r>
            <a:r>
              <a:rPr lang="de-DE" i="1" u="none" dirty="0"/>
              <a:t> 2.</a:t>
            </a:r>
          </a:p>
          <a:p>
            <a:endParaRPr lang="de-DE" dirty="0"/>
          </a:p>
          <a:p>
            <a:r>
              <a:rPr lang="de-DE" dirty="0" err="1"/>
              <a:t>Bron</a:t>
            </a:r>
            <a:r>
              <a:rPr lang="de-DE" dirty="0"/>
              <a:t>: Case Study </a:t>
            </a:r>
            <a:r>
              <a:rPr lang="de-DE" dirty="0" err="1"/>
              <a:t>Mbenefits</a:t>
            </a:r>
            <a:r>
              <a:rPr lang="de-DE" dirty="0"/>
              <a:t>, </a:t>
            </a:r>
            <a:r>
              <a:rPr lang="de-DE" dirty="0" err="1"/>
              <a:t>available</a:t>
            </a:r>
            <a:r>
              <a:rPr lang="de-DE" dirty="0"/>
              <a:t> at : https://www.mbenefits.eu/news-reBrons/library/ (</a:t>
            </a:r>
            <a:r>
              <a:rPr lang="de-DE" dirty="0" err="1"/>
              <a:t>laatst</a:t>
            </a:r>
            <a:r>
              <a:rPr lang="de-DE" dirty="0"/>
              <a:t> </a:t>
            </a:r>
            <a:r>
              <a:rPr lang="de-DE" dirty="0" err="1"/>
              <a:t>geraadpleegd</a:t>
            </a:r>
            <a:r>
              <a:rPr lang="de-DE" dirty="0"/>
              <a:t> </a:t>
            </a:r>
            <a:r>
              <a:rPr lang="de-DE" dirty="0" err="1"/>
              <a:t>op</a:t>
            </a:r>
            <a:r>
              <a:rPr lang="de-DE" dirty="0"/>
              <a:t>  9.11.2021)</a:t>
            </a:r>
          </a:p>
          <a:p>
            <a:endParaRPr lang="de-DE" dirty="0"/>
          </a:p>
          <a:p>
            <a:r>
              <a:rPr lang="de-DE" dirty="0" err="1"/>
              <a:t>Introductie</a:t>
            </a:r>
            <a:r>
              <a:rPr lang="de-DE" dirty="0"/>
              <a:t> </a:t>
            </a:r>
          </a:p>
          <a:p>
            <a:pPr algn="l"/>
            <a:r>
              <a:rPr lang="nl-NL" b="0" i="0" u="none" strike="noStrike" baseline="0" dirty="0"/>
              <a:t>DEKOR-MEBLE is een kleinschalige onderneming, opgericht in 2005 en gevestigd in </a:t>
            </a:r>
            <a:r>
              <a:rPr lang="nl-NL" b="0" i="0" u="none" strike="noStrike" baseline="0" dirty="0" err="1"/>
              <a:t>Wyszków</a:t>
            </a:r>
            <a:r>
              <a:rPr lang="nl-NL" b="0" i="0" u="none" strike="noStrike" baseline="0" dirty="0"/>
              <a:t>, Polen. Zij ontwerpen en vervaardigen op maat gemaakt meubilair van hoge kwaliteit voor honderden particuliere en institutionele klanten. Aangezien het bedrijf in zijn eigen productiefaciliteit werkt, heeft het behoefte aan een individueel verwarmingssysteem voor warm water en ruimteverwarming. Vóór het project werden warm water en ruimteverwarming geleverd door een oude en inefficiënte boiler. Om deze diensten te onderhouden, bereidde een hooggekwalificeerde medewerker brandstof (kolen in de winter, hout in de zomer) en hield de ketel het hele jaar door in bedrijf. De situatie was vooral ongewenst in de zomer, wanneer de ketel alleen warm water leverde (geen ruimteverwarming nodig).</a:t>
            </a:r>
          </a:p>
          <a:p>
            <a:pPr algn="l"/>
            <a:r>
              <a:rPr lang="en-US" b="0" i="1" u="none" strike="noStrike" baseline="0" dirty="0"/>
              <a:t>In sum: </a:t>
            </a:r>
            <a:r>
              <a:rPr lang="en-US" b="0" i="0" u="none" strike="noStrike" baseline="0" dirty="0"/>
              <a:t>de </a:t>
            </a:r>
            <a:r>
              <a:rPr lang="en-US" b="0" i="0" u="none" strike="noStrike" baseline="0" dirty="0" err="1"/>
              <a:t>situatie</a:t>
            </a:r>
            <a:r>
              <a:rPr lang="en-US" b="0" i="0" u="none" strike="noStrike" baseline="0" dirty="0"/>
              <a:t> van voor het project was </a:t>
            </a:r>
            <a:r>
              <a:rPr lang="en-US" b="0" i="0" u="none" strike="noStrike" baseline="0" dirty="0" err="1"/>
              <a:t>tijdrovend</a:t>
            </a:r>
            <a:r>
              <a:rPr lang="en-US" b="0" i="0" u="none" strike="noStrike" baseline="0" dirty="0"/>
              <a:t> en sub-</a:t>
            </a:r>
            <a:r>
              <a:rPr lang="en-US" b="0" i="0" u="none" strike="noStrike" baseline="0" dirty="0" err="1"/>
              <a:t>optimaal</a:t>
            </a:r>
            <a:r>
              <a:rPr lang="en-US" b="0" i="0" u="none" strike="noStrike" baseline="0" dirty="0"/>
              <a:t>.</a:t>
            </a:r>
          </a:p>
          <a:p>
            <a:pPr algn="l"/>
            <a:endParaRPr lang="de-DE" dirty="0"/>
          </a:p>
          <a:p>
            <a:r>
              <a:rPr lang="de-DE" dirty="0"/>
              <a:t>Energie-</a:t>
            </a:r>
            <a:r>
              <a:rPr lang="de-DE" dirty="0" err="1"/>
              <a:t>inzichten</a:t>
            </a:r>
            <a:r>
              <a:rPr lang="de-DE" dirty="0"/>
              <a:t> -58% </a:t>
            </a:r>
            <a:r>
              <a:rPr lang="de-DE" dirty="0" err="1"/>
              <a:t>besparing</a:t>
            </a:r>
            <a:r>
              <a:rPr lang="de-DE" dirty="0"/>
              <a:t> </a:t>
            </a:r>
            <a:r>
              <a:rPr lang="de-DE" dirty="0" err="1"/>
              <a:t>op</a:t>
            </a:r>
            <a:r>
              <a:rPr lang="de-DE" dirty="0"/>
              <a:t> energiekosten (warm </a:t>
            </a:r>
            <a:r>
              <a:rPr lang="de-DE" dirty="0" err="1"/>
              <a:t>water</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Audit </a:t>
            </a:r>
            <a:r>
              <a:rPr lang="de-DE" dirty="0" err="1"/>
              <a:t>identificeerde</a:t>
            </a:r>
            <a:r>
              <a:rPr lang="de-DE" dirty="0"/>
              <a:t> de </a:t>
            </a:r>
            <a:r>
              <a:rPr lang="de-DE" dirty="0" err="1"/>
              <a:t>volgende</a:t>
            </a:r>
            <a:r>
              <a:rPr lang="de-DE" dirty="0"/>
              <a:t> </a:t>
            </a:r>
            <a:r>
              <a:rPr lang="de-DE" dirty="0" err="1"/>
              <a:t>maatregelen</a:t>
            </a:r>
            <a:r>
              <a:rPr lang="de-DE" dirty="0"/>
              <a:t>: </a:t>
            </a:r>
          </a:p>
          <a:p>
            <a:pPr algn="l"/>
            <a:r>
              <a:rPr lang="en-US" b="0" i="0" u="none" strike="noStrike" baseline="0" dirty="0" err="1"/>
              <a:t>Zonnecollectoren</a:t>
            </a:r>
            <a:r>
              <a:rPr lang="en-US" b="0" i="0" u="none" strike="noStrike" baseline="0" dirty="0"/>
              <a:t> voor warm water </a:t>
            </a:r>
            <a:r>
              <a:rPr lang="en-US" b="0" i="0" u="none" strike="noStrike" baseline="0" dirty="0" err="1"/>
              <a:t>bereiding</a:t>
            </a:r>
            <a:r>
              <a:rPr lang="de-DE" b="0" i="0" u="none" strike="noStrike" baseline="0" dirty="0"/>
              <a:t> (</a:t>
            </a:r>
            <a:r>
              <a:rPr lang="de-DE" b="0" i="0" u="none" strike="noStrike" baseline="0" dirty="0" err="1"/>
              <a:t>zomer</a:t>
            </a:r>
            <a:r>
              <a:rPr lang="de-DE" b="0" i="0" u="none" strike="noStrike" baseline="0" dirty="0"/>
              <a:t> </a:t>
            </a:r>
            <a:r>
              <a:rPr lang="de-DE" b="0" i="0" u="none" strike="noStrike" baseline="0" dirty="0" err="1"/>
              <a:t>seizoen</a:t>
            </a:r>
            <a:r>
              <a:rPr lang="de-DE" b="0" i="0" u="none" strike="noStrike" baseline="0" dirty="0"/>
              <a:t>)</a:t>
            </a:r>
          </a:p>
          <a:p>
            <a:pPr algn="l"/>
            <a:r>
              <a:rPr lang="en-US" b="0" i="0" u="none" strike="noStrike" baseline="0" dirty="0"/>
              <a:t>• </a:t>
            </a:r>
            <a:r>
              <a:rPr lang="en-US" b="0" i="0" u="none" strike="noStrike" baseline="0" dirty="0" err="1"/>
              <a:t>Warmtepomp</a:t>
            </a:r>
            <a:r>
              <a:rPr lang="en-US" b="0" i="0" u="none" strike="noStrike" baseline="0" dirty="0"/>
              <a:t> + PV </a:t>
            </a:r>
            <a:r>
              <a:rPr lang="en-US" b="0" i="0" u="none" strike="noStrike" baseline="0" dirty="0" err="1"/>
              <a:t>installatie</a:t>
            </a:r>
            <a:r>
              <a:rPr lang="en-US" b="0" i="0" u="none" strike="noStrike" baseline="0" dirty="0"/>
              <a:t> </a:t>
            </a:r>
            <a:r>
              <a:rPr lang="nl-NL" b="0" i="0" u="none" strike="noStrike" baseline="0" dirty="0"/>
              <a:t>ter volledige vervanging boiler (warm water en ruimteverwarming het hele jaar door)</a:t>
            </a:r>
            <a:endParaRPr lang="de-DE" dirty="0"/>
          </a:p>
          <a:p>
            <a:endParaRPr lang="de-DE" b="0" i="0" u="none" strike="noStrike" baseline="0" dirty="0"/>
          </a:p>
          <a:p>
            <a:pPr algn="l"/>
            <a:r>
              <a:rPr lang="en-US" dirty="0" err="1">
                <a:solidFill>
                  <a:schemeClr val="tx1"/>
                </a:solidFill>
              </a:rPr>
              <a:t>Berekening</a:t>
            </a:r>
            <a:r>
              <a:rPr lang="en-US" dirty="0">
                <a:solidFill>
                  <a:schemeClr val="tx1"/>
                </a:solidFill>
              </a:rPr>
              <a:t> van de </a:t>
            </a:r>
            <a:r>
              <a:rPr lang="en-US" dirty="0" err="1">
                <a:solidFill>
                  <a:schemeClr val="tx1"/>
                </a:solidFill>
              </a:rPr>
              <a:t>tijdsbesparing</a:t>
            </a:r>
            <a:r>
              <a:rPr lang="en-US" dirty="0">
                <a:solidFill>
                  <a:schemeClr val="tx1"/>
                </a:solidFill>
              </a:rPr>
              <a:t>: </a:t>
            </a:r>
          </a:p>
          <a:p>
            <a:pPr algn="l"/>
            <a:r>
              <a:rPr lang="en-US" dirty="0">
                <a:solidFill>
                  <a:schemeClr val="tx1"/>
                </a:solidFill>
              </a:rPr>
              <a:t>•1 </a:t>
            </a:r>
            <a:r>
              <a:rPr lang="en-US" dirty="0" err="1">
                <a:solidFill>
                  <a:schemeClr val="tx1"/>
                </a:solidFill>
              </a:rPr>
              <a:t>personeelsuur</a:t>
            </a:r>
            <a:r>
              <a:rPr lang="en-US" dirty="0">
                <a:solidFill>
                  <a:schemeClr val="tx1"/>
                </a:solidFill>
              </a:rPr>
              <a:t> per </a:t>
            </a:r>
            <a:r>
              <a:rPr lang="en-US" dirty="0" err="1">
                <a:solidFill>
                  <a:schemeClr val="tx1"/>
                </a:solidFill>
              </a:rPr>
              <a:t>werkdag</a:t>
            </a:r>
            <a:r>
              <a:rPr lang="en-US" dirty="0">
                <a:solidFill>
                  <a:schemeClr val="tx1"/>
                </a:solidFill>
              </a:rPr>
              <a:t> bested </a:t>
            </a:r>
            <a:r>
              <a:rPr lang="en-US" dirty="0" err="1">
                <a:solidFill>
                  <a:schemeClr val="tx1"/>
                </a:solidFill>
              </a:rPr>
              <a:t>aan</a:t>
            </a:r>
            <a:r>
              <a:rPr lang="en-US" dirty="0">
                <a:solidFill>
                  <a:schemeClr val="tx1"/>
                </a:solidFill>
              </a:rPr>
              <a:t> </a:t>
            </a:r>
            <a:r>
              <a:rPr lang="en-US" dirty="0" err="1">
                <a:solidFill>
                  <a:schemeClr val="tx1"/>
                </a:solidFill>
              </a:rPr>
              <a:t>ketelonderhoud</a:t>
            </a:r>
            <a:endParaRPr lang="en-US" dirty="0">
              <a:solidFill>
                <a:schemeClr val="tx1"/>
              </a:solidFill>
            </a:endParaRPr>
          </a:p>
          <a:p>
            <a:pPr algn="l"/>
            <a:r>
              <a:rPr lang="en-US" dirty="0">
                <a:solidFill>
                  <a:schemeClr val="tx1"/>
                </a:solidFill>
              </a:rPr>
              <a:t>• 5 </a:t>
            </a:r>
            <a:r>
              <a:rPr lang="en-US" dirty="0" err="1">
                <a:solidFill>
                  <a:schemeClr val="tx1"/>
                </a:solidFill>
              </a:rPr>
              <a:t>uur</a:t>
            </a:r>
            <a:r>
              <a:rPr lang="en-US" dirty="0">
                <a:solidFill>
                  <a:schemeClr val="tx1"/>
                </a:solidFill>
              </a:rPr>
              <a:t> per week x 4 </a:t>
            </a:r>
            <a:r>
              <a:rPr lang="en-US" dirty="0" err="1">
                <a:solidFill>
                  <a:schemeClr val="tx1"/>
                </a:solidFill>
              </a:rPr>
              <a:t>zomermaanden</a:t>
            </a:r>
            <a:endParaRPr lang="en-US" dirty="0">
              <a:solidFill>
                <a:schemeClr val="tx1"/>
              </a:solidFill>
            </a:endParaRPr>
          </a:p>
          <a:p>
            <a:pPr algn="l"/>
            <a:r>
              <a:rPr lang="en-US" dirty="0">
                <a:solidFill>
                  <a:schemeClr val="tx1"/>
                </a:solidFill>
              </a:rPr>
              <a:t>• </a:t>
            </a:r>
            <a:r>
              <a:rPr lang="en-US" dirty="0" err="1">
                <a:solidFill>
                  <a:schemeClr val="tx1"/>
                </a:solidFill>
              </a:rPr>
              <a:t>Uurloon</a:t>
            </a:r>
            <a:r>
              <a:rPr lang="en-US" dirty="0">
                <a:solidFill>
                  <a:schemeClr val="tx1"/>
                </a:solidFill>
              </a:rPr>
              <a:t> van </a:t>
            </a:r>
            <a:r>
              <a:rPr lang="en-US" dirty="0" err="1">
                <a:solidFill>
                  <a:schemeClr val="tx1"/>
                </a:solidFill>
              </a:rPr>
              <a:t>een</a:t>
            </a:r>
            <a:r>
              <a:rPr lang="en-US" dirty="0">
                <a:solidFill>
                  <a:schemeClr val="tx1"/>
                </a:solidFill>
              </a:rPr>
              <a:t> </a:t>
            </a:r>
            <a:r>
              <a:rPr lang="en-US" dirty="0" err="1">
                <a:solidFill>
                  <a:schemeClr val="tx1"/>
                </a:solidFill>
              </a:rPr>
              <a:t>hooggekwalificeerde</a:t>
            </a:r>
            <a:r>
              <a:rPr lang="en-US" dirty="0">
                <a:solidFill>
                  <a:schemeClr val="tx1"/>
                </a:solidFill>
              </a:rPr>
              <a:t> </a:t>
            </a:r>
            <a:r>
              <a:rPr lang="en-US" dirty="0" err="1">
                <a:solidFill>
                  <a:schemeClr val="tx1"/>
                </a:solidFill>
              </a:rPr>
              <a:t>werknemer</a:t>
            </a:r>
            <a:r>
              <a:rPr lang="en-US" dirty="0">
                <a:solidFill>
                  <a:schemeClr val="tx1"/>
                </a:solidFill>
              </a:rPr>
              <a:t>.</a:t>
            </a:r>
            <a:endParaRPr lang="de-DE" dirty="0">
              <a:solidFill>
                <a:schemeClr val="tx1"/>
              </a:solidFill>
            </a:endParaRPr>
          </a:p>
          <a:p>
            <a:pPr algn="l"/>
            <a:r>
              <a:rPr lang="en-US" dirty="0">
                <a:solidFill>
                  <a:schemeClr val="tx1"/>
                </a:solidFill>
              </a:rPr>
              <a:t>• </a:t>
            </a:r>
            <a:r>
              <a:rPr lang="de-DE" dirty="0">
                <a:solidFill>
                  <a:schemeClr val="tx1"/>
                </a:solidFill>
              </a:rPr>
              <a:t>Totale </a:t>
            </a:r>
            <a:r>
              <a:rPr lang="de-DE" dirty="0" err="1">
                <a:solidFill>
                  <a:schemeClr val="tx1"/>
                </a:solidFill>
              </a:rPr>
              <a:t>jaarlijkse</a:t>
            </a:r>
            <a:r>
              <a:rPr lang="de-DE" dirty="0">
                <a:solidFill>
                  <a:schemeClr val="tx1"/>
                </a:solidFill>
              </a:rPr>
              <a:t> </a:t>
            </a:r>
            <a:r>
              <a:rPr lang="de-DE" dirty="0" err="1">
                <a:solidFill>
                  <a:schemeClr val="tx1"/>
                </a:solidFill>
              </a:rPr>
              <a:t>besparing</a:t>
            </a:r>
            <a:r>
              <a:rPr lang="de-DE" dirty="0">
                <a:solidFill>
                  <a:schemeClr val="tx1"/>
                </a:solidFill>
              </a:rPr>
              <a:t> van 700 €</a:t>
            </a:r>
            <a:endParaRPr lang="en-US" dirty="0">
              <a:solidFill>
                <a:schemeClr val="tx1"/>
              </a:solidFill>
            </a:endParaRPr>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31</a:t>
            </a:fld>
            <a:endParaRPr lang="de-DE"/>
          </a:p>
        </p:txBody>
      </p:sp>
    </p:spTree>
    <p:extLst>
      <p:ext uri="{BB962C8B-B14F-4D97-AF65-F5344CB8AC3E}">
        <p14:creationId xmlns:p14="http://schemas.microsoft.com/office/powerpoint/2010/main" val="31991810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Een</a:t>
            </a:r>
            <a:r>
              <a:rPr lang="de-DE" dirty="0"/>
              <a:t> </a:t>
            </a:r>
            <a:r>
              <a:rPr lang="de-DE" dirty="0" err="1"/>
              <a:t>aantal</a:t>
            </a:r>
            <a:r>
              <a:rPr lang="de-DE" dirty="0"/>
              <a:t> </a:t>
            </a:r>
            <a:r>
              <a:rPr lang="de-DE" dirty="0" err="1"/>
              <a:t>belangrijke</a:t>
            </a:r>
            <a:r>
              <a:rPr lang="de-DE" dirty="0"/>
              <a:t> </a:t>
            </a:r>
            <a:r>
              <a:rPr lang="de-DE" dirty="0" err="1"/>
              <a:t>leerpunten</a:t>
            </a:r>
            <a:r>
              <a:rPr lang="de-DE" dirty="0"/>
              <a:t> </a:t>
            </a:r>
            <a:r>
              <a:rPr lang="de-DE" dirty="0" err="1"/>
              <a:t>uit</a:t>
            </a:r>
            <a:r>
              <a:rPr lang="de-DE" dirty="0"/>
              <a:t> </a:t>
            </a:r>
            <a:r>
              <a:rPr lang="de-DE" dirty="0" err="1"/>
              <a:t>unit</a:t>
            </a:r>
            <a:r>
              <a:rPr lang="de-DE" dirty="0"/>
              <a:t> I </a:t>
            </a:r>
            <a:r>
              <a:rPr lang="de-DE" dirty="0" err="1"/>
              <a:t>zijn</a:t>
            </a:r>
            <a:r>
              <a:rPr lang="de-DE" dirty="0"/>
              <a:t>…</a:t>
            </a:r>
          </a:p>
        </p:txBody>
      </p:sp>
      <p:sp>
        <p:nvSpPr>
          <p:cNvPr id="4" name="Foliennummernplatzhalter 3"/>
          <p:cNvSpPr>
            <a:spLocks noGrp="1"/>
          </p:cNvSpPr>
          <p:nvPr>
            <p:ph type="sldNum" sz="quarter" idx="5"/>
          </p:nvPr>
        </p:nvSpPr>
        <p:spPr/>
        <p:txBody>
          <a:bodyPr/>
          <a:lstStyle/>
          <a:p>
            <a:fld id="{FC42A464-CEEB-46BE-BA78-99FAC69E9C00}" type="slidenum">
              <a:rPr lang="de-DE" smtClean="0"/>
              <a:t>32</a:t>
            </a:fld>
            <a:endParaRPr lang="de-DE"/>
          </a:p>
        </p:txBody>
      </p:sp>
    </p:spTree>
    <p:extLst>
      <p:ext uri="{BB962C8B-B14F-4D97-AF65-F5344CB8AC3E}">
        <p14:creationId xmlns:p14="http://schemas.microsoft.com/office/powerpoint/2010/main" val="3605393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33</a:t>
            </a:fld>
            <a:endParaRPr lang="de-DE"/>
          </a:p>
        </p:txBody>
      </p:sp>
    </p:spTree>
    <p:extLst>
      <p:ext uri="{BB962C8B-B14F-4D97-AF65-F5344CB8AC3E}">
        <p14:creationId xmlns:p14="http://schemas.microsoft.com/office/powerpoint/2010/main" val="30980958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a:t>Instructie voor de Trainer</a:t>
            </a:r>
            <a:r>
              <a:rPr lang="de-DE" sz="1200" i="1" u="none" dirty="0"/>
              <a:t>: </a:t>
            </a:r>
            <a:r>
              <a:rPr lang="nl-NL" sz="1200" i="1" u="none" dirty="0"/>
              <a:t>Informeer bij de deelnemers of ze vragen hebben over de training. Vergeet niet de deelnemers om feedback te vragen en vragen te stellen voor ‘verificatie’-doeleinden. Gebruik de vragenlijst voor deelnemers in het sjabloon Monitoring Training - Multiple Benefits. En stuur deze na de training terug naar </a:t>
            </a:r>
            <a:r>
              <a:rPr lang="de-DE" sz="1200" i="1" u="none" dirty="0"/>
              <a:t>silvestre@berliner-e-agentur.de.</a:t>
            </a:r>
            <a:endParaRPr lang="de-DE" u="non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34</a:t>
            </a:fld>
            <a:endParaRPr lang="de-DE"/>
          </a:p>
        </p:txBody>
      </p:sp>
    </p:spTree>
    <p:extLst>
      <p:ext uri="{BB962C8B-B14F-4D97-AF65-F5344CB8AC3E}">
        <p14:creationId xmlns:p14="http://schemas.microsoft.com/office/powerpoint/2010/main" val="30054672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35</a:t>
            </a:fld>
            <a:endParaRPr lang="de-DE"/>
          </a:p>
        </p:txBody>
      </p:sp>
    </p:spTree>
    <p:extLst>
      <p:ext uri="{BB962C8B-B14F-4D97-AF65-F5344CB8AC3E}">
        <p14:creationId xmlns:p14="http://schemas.microsoft.com/office/powerpoint/2010/main" val="26021654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 </a:t>
            </a:r>
            <a:r>
              <a:rPr lang="en-GB" i="1" u="sng" dirty="0" err="1"/>
              <a:t>Verwijs</a:t>
            </a:r>
            <a:r>
              <a:rPr lang="en-GB" i="1" u="sng" dirty="0"/>
              <a:t> </a:t>
            </a:r>
            <a:r>
              <a:rPr lang="en-GB" i="1" u="sng" dirty="0" err="1"/>
              <a:t>deelnemers</a:t>
            </a:r>
            <a:r>
              <a:rPr lang="en-GB" i="1" u="sng" dirty="0"/>
              <a:t> </a:t>
            </a:r>
            <a:r>
              <a:rPr lang="en-GB" i="1" u="sng" dirty="0" err="1"/>
              <a:t>naar</a:t>
            </a:r>
            <a:r>
              <a:rPr lang="en-GB" i="1" u="sng" dirty="0"/>
              <a:t> </a:t>
            </a:r>
            <a:r>
              <a:rPr lang="en-GB" i="1" u="sng" dirty="0" err="1"/>
              <a:t>dit</a:t>
            </a:r>
            <a:r>
              <a:rPr lang="en-GB" i="1" u="sng" dirty="0"/>
              <a:t> project voor </a:t>
            </a:r>
            <a:r>
              <a:rPr lang="en-GB" i="1" u="sng" dirty="0" err="1"/>
              <a:t>meer</a:t>
            </a:r>
            <a:r>
              <a:rPr lang="en-GB" i="1" u="sng" dirty="0"/>
              <a:t> </a:t>
            </a:r>
            <a:r>
              <a:rPr lang="en-GB" i="1" u="sng" dirty="0" err="1"/>
              <a:t>informatie</a:t>
            </a:r>
            <a:r>
              <a:rPr lang="en-GB" i="1" u="sng" dirty="0"/>
              <a:t> over MB’s</a:t>
            </a:r>
            <a:endParaRPr lang="de-DE" i="0" u="none" dirty="0"/>
          </a:p>
          <a:p>
            <a:endParaRPr lang="en-GB" i="0" u="none" dirty="0"/>
          </a:p>
          <a:p>
            <a:r>
              <a:rPr lang="en-GB" i="0" u="none" dirty="0"/>
              <a:t>Het </a:t>
            </a:r>
            <a:r>
              <a:rPr lang="en-GB" b="1" i="0" u="none" dirty="0" err="1"/>
              <a:t>Mbenefits</a:t>
            </a:r>
            <a:r>
              <a:rPr lang="en-GB" b="1" i="0" u="none" dirty="0"/>
              <a:t> </a:t>
            </a:r>
            <a:r>
              <a:rPr lang="en-GB" i="0" u="none" dirty="0"/>
              <a:t>project is gefinancierd door de Europese Commissie </a:t>
            </a:r>
            <a:r>
              <a:rPr lang="de-DE" b="0" dirty="0"/>
              <a:t>(https://www.mbenefits.eu/) en </a:t>
            </a:r>
            <a:r>
              <a:rPr lang="de-DE" b="0" dirty="0" err="1"/>
              <a:t>liep</a:t>
            </a:r>
            <a:r>
              <a:rPr lang="de-DE" b="0" dirty="0"/>
              <a:t> van</a:t>
            </a:r>
            <a:r>
              <a:rPr lang="de-DE" dirty="0"/>
              <a:t> 2018 tot 2021. Het </a:t>
            </a:r>
            <a:r>
              <a:rPr lang="de-DE" dirty="0" err="1"/>
              <a:t>had</a:t>
            </a:r>
            <a:r>
              <a:rPr lang="de-DE" dirty="0"/>
              <a:t> als </a:t>
            </a:r>
            <a:r>
              <a:rPr lang="de-DE" dirty="0" err="1"/>
              <a:t>doel</a:t>
            </a:r>
            <a:r>
              <a:rPr lang="de-DE" dirty="0"/>
              <a:t> </a:t>
            </a:r>
            <a:r>
              <a:rPr lang="nl-NL" dirty="0"/>
              <a:t>onderzoek te doen naar de waardering en communicatie van Multiple Benefits van energie-efficiëntiemaatregelen. Catherine </a:t>
            </a:r>
            <a:r>
              <a:rPr lang="nl-NL" dirty="0" err="1"/>
              <a:t>Cooremans</a:t>
            </a:r>
            <a:r>
              <a:rPr lang="nl-NL" dirty="0"/>
              <a:t> van de Universiteit van Lausanne, partner binnen het project, heeft veel studies over dit onderwerp gepubliceerd. Zij heeft instrumenten en een methodologie ontwikkeld om rekening te houden met MB, die in beide opleidingen aan bod zullen komen. Als u geïnteresseerd bent in het verkrijgen van het materiaal of specifieke opleiding of deelnemen aan een serieus spel om een beter begrip van het onderwerp te kweken, kunt u contact opnemen met C</a:t>
            </a:r>
            <a:r>
              <a:rPr lang="en-US" dirty="0"/>
              <a:t>atherine Cooremans &lt;catherine.cooremans@unil.ch&gt;.</a:t>
            </a:r>
          </a:p>
          <a:p>
            <a:endParaRPr lang="en-US" dirty="0"/>
          </a:p>
          <a:p>
            <a:endParaRPr lang="de-DE" i="0"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36</a:t>
            </a:fld>
            <a:endParaRPr lang="de-DE"/>
          </a:p>
        </p:txBody>
      </p:sp>
    </p:spTree>
    <p:extLst>
      <p:ext uri="{BB962C8B-B14F-4D97-AF65-F5344CB8AC3E}">
        <p14:creationId xmlns:p14="http://schemas.microsoft.com/office/powerpoint/2010/main" val="23429859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 </a:t>
            </a:r>
            <a:r>
              <a:rPr lang="en-GB" i="1" u="sng" dirty="0" err="1"/>
              <a:t>Verwijs</a:t>
            </a:r>
            <a:r>
              <a:rPr lang="en-GB" i="1" u="sng" dirty="0"/>
              <a:t> </a:t>
            </a:r>
            <a:r>
              <a:rPr lang="en-GB" i="1" u="sng" dirty="0" err="1"/>
              <a:t>deelnemers</a:t>
            </a:r>
            <a:r>
              <a:rPr lang="en-GB" i="1" u="sng" dirty="0"/>
              <a:t> </a:t>
            </a:r>
            <a:r>
              <a:rPr lang="en-GB" i="1" u="sng" dirty="0" err="1"/>
              <a:t>naar</a:t>
            </a:r>
            <a:r>
              <a:rPr lang="en-GB" i="1" u="sng" dirty="0"/>
              <a:t> </a:t>
            </a:r>
            <a:r>
              <a:rPr lang="en-GB" i="1" u="sng" dirty="0" err="1"/>
              <a:t>dit</a:t>
            </a:r>
            <a:r>
              <a:rPr lang="en-GB" i="1" u="sng" dirty="0"/>
              <a:t> project voor </a:t>
            </a:r>
            <a:r>
              <a:rPr lang="en-GB" i="1" u="sng" dirty="0" err="1"/>
              <a:t>verdere</a:t>
            </a:r>
            <a:r>
              <a:rPr lang="en-GB" i="1" u="sng" dirty="0"/>
              <a:t> </a:t>
            </a:r>
            <a:r>
              <a:rPr lang="en-GB" i="1" u="sng" dirty="0" err="1"/>
              <a:t>informatie</a:t>
            </a:r>
            <a:r>
              <a:rPr lang="en-GB" i="1" u="sng" dirty="0"/>
              <a:t> over MB’s</a:t>
            </a:r>
          </a:p>
          <a:p>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Het </a:t>
            </a:r>
            <a:r>
              <a:rPr lang="en-GB" b="1" i="0" u="none" dirty="0"/>
              <a:t>DEESME </a:t>
            </a:r>
            <a:r>
              <a:rPr lang="en-GB" i="0" u="none" dirty="0"/>
              <a:t>project is gefinancierd door de Europese Commissie </a:t>
            </a:r>
            <a:r>
              <a:rPr lang="de-DE" b="0" dirty="0"/>
              <a:t>(https://www.deesme.eu/). </a:t>
            </a:r>
            <a:r>
              <a:rPr lang="nl-NL" b="0" dirty="0"/>
              <a:t>Het doel van het project is het MKB en de nationale overheden door de energietransitie te loodsen door gebruik te maken van Multiple Benefits en benaderingen van energiebeheer. Daartoe is een instrument ontwikkeld dat de resultaten van de energie-audit koppelt aan de analyse van het bedrijfsmodel. Meer informatie vindt u hier:</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The Integrated Multiple Benefits tool • DEESME</a:t>
            </a:r>
            <a:endParaRPr lang="de-DE" b="0" dirty="0"/>
          </a:p>
          <a:p>
            <a:endParaRPr lang="de-DE" i="0"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37</a:t>
            </a:fld>
            <a:endParaRPr lang="de-DE"/>
          </a:p>
        </p:txBody>
      </p:sp>
    </p:spTree>
    <p:extLst>
      <p:ext uri="{BB962C8B-B14F-4D97-AF65-F5344CB8AC3E}">
        <p14:creationId xmlns:p14="http://schemas.microsoft.com/office/powerpoint/2010/main" val="515528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i="1" u="sng" dirty="0" err="1"/>
              <a:t>Instructies</a:t>
            </a:r>
            <a:r>
              <a:rPr lang="en-GB" i="1" u="sng" dirty="0"/>
              <a:t> voor de Trainer</a:t>
            </a:r>
            <a:r>
              <a:rPr lang="en-GB" i="1" u="none" dirty="0"/>
              <a:t>: </a:t>
            </a:r>
            <a:r>
              <a:rPr lang="en-GB" i="1" dirty="0" err="1"/>
              <a:t>Gebruik</a:t>
            </a:r>
            <a:r>
              <a:rPr lang="en-GB" i="1" dirty="0"/>
              <a:t> </a:t>
            </a:r>
            <a:r>
              <a:rPr lang="en-GB" i="1" dirty="0" err="1"/>
              <a:t>deze</a:t>
            </a:r>
            <a:r>
              <a:rPr lang="en-GB" i="1" dirty="0"/>
              <a:t> slide (of </a:t>
            </a:r>
            <a:r>
              <a:rPr lang="en-GB" i="1" dirty="0" err="1"/>
              <a:t>een</a:t>
            </a:r>
            <a:r>
              <a:rPr lang="en-GB" i="1" dirty="0"/>
              <a:t> </a:t>
            </a:r>
            <a:r>
              <a:rPr lang="en-GB" i="1" dirty="0" err="1"/>
              <a:t>vergelijkbare</a:t>
            </a:r>
            <a:r>
              <a:rPr lang="en-GB" i="1" dirty="0"/>
              <a:t>) om </a:t>
            </a:r>
            <a:r>
              <a:rPr lang="en-GB" i="1" dirty="0" err="1"/>
              <a:t>jezelf</a:t>
            </a:r>
            <a:r>
              <a:rPr lang="en-GB" i="1" dirty="0"/>
              <a:t> </a:t>
            </a:r>
            <a:r>
              <a:rPr lang="en-GB" i="1" dirty="0" err="1"/>
              <a:t>te</a:t>
            </a:r>
            <a:r>
              <a:rPr lang="en-GB" i="1" dirty="0"/>
              <a:t> </a:t>
            </a:r>
            <a:r>
              <a:rPr lang="en-GB" i="1" dirty="0" err="1"/>
              <a:t>introduceren</a:t>
            </a:r>
            <a:r>
              <a:rPr lang="en-GB" i="1" dirty="0"/>
              <a:t> </a:t>
            </a:r>
            <a:r>
              <a:rPr lang="en-GB" i="1" dirty="0" err="1"/>
              <a:t>bij</a:t>
            </a:r>
            <a:r>
              <a:rPr lang="en-GB" i="1" dirty="0"/>
              <a:t> de </a:t>
            </a:r>
            <a:r>
              <a:rPr lang="en-GB" i="1" dirty="0" err="1"/>
              <a:t>groep</a:t>
            </a:r>
            <a:r>
              <a:rPr lang="en-GB" i="1" dirty="0"/>
              <a:t>, EN om de </a:t>
            </a:r>
            <a:r>
              <a:rPr lang="en-GB" i="1" dirty="0" err="1"/>
              <a:t>deelnemers</a:t>
            </a:r>
            <a:r>
              <a:rPr lang="en-GB" i="1" dirty="0"/>
              <a:t> </a:t>
            </a:r>
            <a:r>
              <a:rPr lang="en-GB" i="1" dirty="0" err="1"/>
              <a:t>zich</a:t>
            </a:r>
            <a:r>
              <a:rPr lang="en-GB" i="1" dirty="0"/>
              <a:t> </a:t>
            </a:r>
            <a:r>
              <a:rPr lang="en-GB" i="1" dirty="0" err="1"/>
              <a:t>aan</a:t>
            </a:r>
            <a:r>
              <a:rPr lang="en-GB" i="1" dirty="0"/>
              <a:t> </a:t>
            </a:r>
            <a:r>
              <a:rPr lang="en-GB" i="1" dirty="0" err="1"/>
              <a:t>elkaar</a:t>
            </a:r>
            <a:r>
              <a:rPr lang="en-GB" i="1" dirty="0"/>
              <a:t> voor </a:t>
            </a:r>
            <a:r>
              <a:rPr lang="en-GB" i="1" dirty="0" err="1"/>
              <a:t>te</a:t>
            </a:r>
            <a:r>
              <a:rPr lang="en-GB" i="1" dirty="0"/>
              <a:t> laten </a:t>
            </a:r>
            <a:r>
              <a:rPr lang="en-GB" i="1" dirty="0" err="1"/>
              <a:t>stellen</a:t>
            </a:r>
            <a:r>
              <a:rPr lang="en-GB" i="1" dirty="0"/>
              <a:t> in </a:t>
            </a:r>
            <a:r>
              <a:rPr lang="en-GB" i="1" dirty="0" err="1"/>
              <a:t>een</a:t>
            </a:r>
            <a:r>
              <a:rPr lang="en-GB" i="1" dirty="0"/>
              <a:t> ‘ronde-</a:t>
            </a:r>
            <a:r>
              <a:rPr lang="en-GB" i="1" dirty="0" err="1"/>
              <a:t>tafel</a:t>
            </a:r>
            <a:r>
              <a:rPr lang="en-GB" i="1" dirty="0"/>
              <a:t>’ </a:t>
            </a:r>
            <a:r>
              <a:rPr lang="en-GB" i="1" dirty="0" err="1"/>
              <a:t>sessie</a:t>
            </a:r>
            <a:r>
              <a:rPr lang="en-GB" i="1" dirty="0"/>
              <a:t>. </a:t>
            </a:r>
          </a:p>
          <a:p>
            <a:r>
              <a:rPr lang="en-GB" i="1" dirty="0"/>
              <a:t>Begin </a:t>
            </a:r>
            <a:r>
              <a:rPr lang="en-GB" i="1" dirty="0" err="1"/>
              <a:t>bij</a:t>
            </a:r>
            <a:r>
              <a:rPr lang="en-GB" i="1" dirty="0"/>
              <a:t> </a:t>
            </a:r>
            <a:r>
              <a:rPr lang="en-GB" i="1" dirty="0" err="1"/>
              <a:t>jezelf</a:t>
            </a:r>
            <a:r>
              <a:rPr lang="en-GB" i="1" dirty="0"/>
              <a:t>: Wie ben je/</a:t>
            </a:r>
            <a:r>
              <a:rPr lang="en-GB" i="1" dirty="0" err="1"/>
              <a:t>zijn</a:t>
            </a:r>
            <a:r>
              <a:rPr lang="en-GB" i="1" dirty="0"/>
              <a:t> </a:t>
            </a:r>
            <a:r>
              <a:rPr lang="en-GB" i="1" dirty="0" err="1"/>
              <a:t>jullie</a:t>
            </a:r>
            <a:r>
              <a:rPr lang="en-GB" i="1" dirty="0"/>
              <a:t>? Wat is </a:t>
            </a:r>
            <a:r>
              <a:rPr lang="en-GB" i="1" dirty="0" err="1"/>
              <a:t>jouw</a:t>
            </a:r>
            <a:r>
              <a:rPr lang="en-GB" i="1" dirty="0"/>
              <a:t> </a:t>
            </a:r>
            <a:r>
              <a:rPr lang="en-GB" i="1" dirty="0" err="1"/>
              <a:t>rol</a:t>
            </a:r>
            <a:r>
              <a:rPr lang="en-GB" i="1" dirty="0"/>
              <a:t> en </a:t>
            </a:r>
            <a:r>
              <a:rPr lang="en-GB" i="1" dirty="0" err="1"/>
              <a:t>ervaring</a:t>
            </a:r>
            <a:r>
              <a:rPr lang="en-GB" i="1" dirty="0"/>
              <a:t> in het </a:t>
            </a:r>
            <a:r>
              <a:rPr lang="en-GB" i="1" dirty="0" err="1"/>
              <a:t>werken</a:t>
            </a:r>
            <a:r>
              <a:rPr lang="en-GB" i="1" dirty="0"/>
              <a:t> met </a:t>
            </a:r>
            <a:r>
              <a:rPr lang="en-GB" i="1" dirty="0" err="1"/>
              <a:t>energiebesparing</a:t>
            </a:r>
            <a:r>
              <a:rPr lang="en-GB" i="1" dirty="0"/>
              <a:t> in het MKB? Met </a:t>
            </a:r>
            <a:r>
              <a:rPr lang="en-GB" i="1" dirty="0" err="1"/>
              <a:t>netwerken</a:t>
            </a:r>
            <a:r>
              <a:rPr lang="en-GB" i="1" dirty="0"/>
              <a:t> en </a:t>
            </a:r>
            <a:r>
              <a:rPr lang="en-GB" i="1" dirty="0" err="1"/>
              <a:t>collectieve</a:t>
            </a:r>
            <a:r>
              <a:rPr lang="en-GB" i="1" dirty="0"/>
              <a:t> </a:t>
            </a:r>
            <a:r>
              <a:rPr lang="en-GB" i="1" dirty="0" err="1"/>
              <a:t>benaderingen</a:t>
            </a:r>
            <a:r>
              <a:rPr lang="en-GB" i="1" dirty="0"/>
              <a:t>?</a:t>
            </a:r>
          </a:p>
          <a:p>
            <a:r>
              <a:rPr lang="en-GB" i="1" dirty="0"/>
              <a:t>Vat </a:t>
            </a:r>
            <a:r>
              <a:rPr lang="en-GB" i="1" dirty="0" err="1"/>
              <a:t>samen</a:t>
            </a:r>
            <a:r>
              <a:rPr lang="en-GB" i="1" dirty="0"/>
              <a:t> </a:t>
            </a:r>
            <a:r>
              <a:rPr lang="en-GB" i="1" dirty="0" err="1"/>
              <a:t>na</a:t>
            </a:r>
            <a:r>
              <a:rPr lang="en-GB" i="1" dirty="0"/>
              <a:t> de ronde </a:t>
            </a:r>
            <a:r>
              <a:rPr lang="en-GB" i="1" dirty="0" err="1"/>
              <a:t>tafel</a:t>
            </a:r>
            <a:r>
              <a:rPr lang="en-GB" i="1" dirty="0"/>
              <a:t> </a:t>
            </a:r>
            <a:r>
              <a:rPr lang="en-GB" i="1" dirty="0" err="1"/>
              <a:t>sessie</a:t>
            </a:r>
            <a:r>
              <a:rPr lang="en-GB" i="1" dirty="0"/>
              <a:t>.</a:t>
            </a:r>
          </a:p>
          <a:p>
            <a:endParaRPr lang="de-DE" b="0" i="1" dirty="0"/>
          </a:p>
          <a:p>
            <a:r>
              <a:rPr lang="de-DE" b="0" i="1" dirty="0" err="1"/>
              <a:t>Onderzoek</a:t>
            </a:r>
            <a:r>
              <a:rPr lang="de-DE" b="0" i="1" dirty="0"/>
              <a:t> (</a:t>
            </a:r>
            <a:r>
              <a:rPr lang="de-DE" b="0" i="1" dirty="0" err="1"/>
              <a:t>bij</a:t>
            </a:r>
            <a:r>
              <a:rPr lang="de-DE" b="0" i="1" dirty="0"/>
              <a:t> </a:t>
            </a:r>
            <a:r>
              <a:rPr lang="de-DE" b="0" i="1" dirty="0" err="1"/>
              <a:t>voorkeur</a:t>
            </a:r>
            <a:r>
              <a:rPr lang="de-DE" b="0" i="1" dirty="0"/>
              <a:t> voor </a:t>
            </a:r>
            <a:r>
              <a:rPr lang="de-DE" b="0" i="1" dirty="0" err="1"/>
              <a:t>aanvang</a:t>
            </a:r>
            <a:r>
              <a:rPr lang="de-DE" b="0" i="1" dirty="0"/>
              <a:t> van de </a:t>
            </a:r>
            <a:r>
              <a:rPr lang="de-DE" b="0" i="1" dirty="0" err="1"/>
              <a:t>training</a:t>
            </a:r>
            <a:r>
              <a:rPr lang="de-DE" b="0" i="1" dirty="0"/>
              <a:t>) </a:t>
            </a:r>
            <a:r>
              <a:rPr lang="de-DE" b="0" i="1" dirty="0" err="1"/>
              <a:t>of</a:t>
            </a:r>
            <a:r>
              <a:rPr lang="de-DE" b="0" i="1" dirty="0"/>
              <a:t> </a:t>
            </a:r>
            <a:r>
              <a:rPr lang="de-DE" b="0" i="1" dirty="0" err="1"/>
              <a:t>zij</a:t>
            </a:r>
            <a:r>
              <a:rPr lang="de-DE" b="0" i="1" dirty="0"/>
              <a:t> </a:t>
            </a:r>
            <a:r>
              <a:rPr lang="de-DE" b="0" i="1" dirty="0" err="1"/>
              <a:t>een</a:t>
            </a:r>
            <a:r>
              <a:rPr lang="de-DE" b="0" i="1" dirty="0"/>
              <a:t> </a:t>
            </a:r>
            <a:r>
              <a:rPr lang="de-DE" b="0" i="1" dirty="0" err="1"/>
              <a:t>rol</a:t>
            </a:r>
            <a:r>
              <a:rPr lang="de-DE" b="0" i="1" dirty="0"/>
              <a:t> </a:t>
            </a:r>
            <a:r>
              <a:rPr lang="de-DE" b="0" i="1" dirty="0" err="1"/>
              <a:t>vervullen</a:t>
            </a:r>
            <a:r>
              <a:rPr lang="de-DE" b="0" i="1" dirty="0"/>
              <a:t> als </a:t>
            </a:r>
            <a:r>
              <a:rPr lang="de-DE" b="0" i="1" dirty="0" err="1"/>
              <a:t>Trusted</a:t>
            </a:r>
            <a:r>
              <a:rPr lang="de-DE" b="0" i="1" dirty="0"/>
              <a:t> Partner (TP) </a:t>
            </a:r>
            <a:r>
              <a:rPr lang="de-DE" b="0" i="1" dirty="0" err="1"/>
              <a:t>of</a:t>
            </a:r>
            <a:r>
              <a:rPr lang="de-DE" b="0" i="1" dirty="0"/>
              <a:t> als </a:t>
            </a:r>
            <a:r>
              <a:rPr lang="de-DE" b="0" i="1" dirty="0" err="1"/>
              <a:t>Energieadviseur</a:t>
            </a:r>
            <a:r>
              <a:rPr lang="de-DE" b="0" i="1" dirty="0"/>
              <a:t>. </a:t>
            </a:r>
            <a:r>
              <a:rPr lang="nl-NL" b="0" i="1" dirty="0"/>
              <a:t>Hoewel Unit 1 van deze opleiding voor beide groepen interessant zal zijn, verwachten we dat Unit 2 vooral interessant is voor Energieadviseurs of voor energiemanagers binnen grotere MKB bedrijven.</a:t>
            </a:r>
          </a:p>
          <a:p>
            <a:endParaRPr lang="de-DE" b="0" i="1" dirty="0"/>
          </a:p>
          <a:p>
            <a:r>
              <a:rPr lang="de-DE" b="0" i="0" dirty="0" err="1"/>
              <a:t>Voordat</a:t>
            </a:r>
            <a:r>
              <a:rPr lang="de-DE" b="0" i="0" dirty="0"/>
              <a:t> </a:t>
            </a:r>
            <a:r>
              <a:rPr lang="de-DE" b="0" i="0" dirty="0" err="1"/>
              <a:t>we</a:t>
            </a:r>
            <a:r>
              <a:rPr lang="de-DE" b="0" i="0" dirty="0"/>
              <a:t> beginnen </a:t>
            </a:r>
            <a:r>
              <a:rPr lang="de-DE" b="0" i="0" dirty="0" err="1"/>
              <a:t>houden</a:t>
            </a:r>
            <a:r>
              <a:rPr lang="de-DE" b="0" i="0" dirty="0"/>
              <a:t> </a:t>
            </a:r>
            <a:r>
              <a:rPr lang="de-DE" b="0" i="0" dirty="0" err="1"/>
              <a:t>we</a:t>
            </a:r>
            <a:r>
              <a:rPr lang="de-DE" b="0" i="0" dirty="0"/>
              <a:t> </a:t>
            </a:r>
            <a:r>
              <a:rPr lang="de-DE" b="0" i="0" dirty="0" err="1"/>
              <a:t>een</a:t>
            </a:r>
            <a:r>
              <a:rPr lang="de-DE" b="0" i="0" dirty="0"/>
              <a:t> </a:t>
            </a:r>
            <a:r>
              <a:rPr lang="de-DE" b="0" i="0" dirty="0" err="1"/>
              <a:t>introductieronde</a:t>
            </a:r>
            <a:r>
              <a:rPr lang="de-DE" b="0" i="0" dirty="0"/>
              <a:t>. Elke </a:t>
            </a:r>
            <a:r>
              <a:rPr lang="de-DE" b="0" i="0" dirty="0" err="1"/>
              <a:t>deelnemer</a:t>
            </a:r>
            <a:r>
              <a:rPr lang="de-DE" b="0" i="0" dirty="0"/>
              <a:t> </a:t>
            </a:r>
            <a:r>
              <a:rPr lang="de-DE" b="0" i="0" dirty="0" err="1"/>
              <a:t>kan</a:t>
            </a:r>
            <a:r>
              <a:rPr lang="de-DE" b="0" i="0" dirty="0"/>
              <a:t> beginnen </a:t>
            </a:r>
            <a:r>
              <a:rPr lang="de-DE" b="0" i="0" dirty="0" err="1"/>
              <a:t>met</a:t>
            </a:r>
            <a:r>
              <a:rPr lang="de-DE" b="0" i="0" dirty="0"/>
              <a:t> het </a:t>
            </a:r>
            <a:r>
              <a:rPr lang="de-DE" b="0" i="0" dirty="0" err="1"/>
              <a:t>beantwoorden</a:t>
            </a:r>
            <a:r>
              <a:rPr lang="de-DE" b="0" i="0" dirty="0"/>
              <a:t> van de </a:t>
            </a:r>
            <a:r>
              <a:rPr lang="de-DE" b="0" i="0" dirty="0" err="1"/>
              <a:t>volgende</a:t>
            </a:r>
            <a:r>
              <a:rPr lang="de-DE" b="0" i="0" dirty="0"/>
              <a:t> </a:t>
            </a:r>
            <a:r>
              <a:rPr lang="de-DE" b="0" i="0" dirty="0" err="1"/>
              <a:t>vragen</a:t>
            </a:r>
            <a:r>
              <a:rPr lang="de-DE" b="0" i="0" dirty="0"/>
              <a:t>: </a:t>
            </a:r>
          </a:p>
          <a:p>
            <a:pPr marL="228600" indent="-228600">
              <a:buFont typeface="+mj-lt"/>
              <a:buAutoNum type="arabicPeriod"/>
            </a:pPr>
            <a:r>
              <a:rPr lang="en-GB" dirty="0"/>
              <a:t>Wie bent u? (Naam, </a:t>
            </a:r>
            <a:r>
              <a:rPr lang="en-GB" dirty="0" err="1"/>
              <a:t>organisatie</a:t>
            </a:r>
            <a:r>
              <a:rPr lang="en-GB" dirty="0"/>
              <a:t>)</a:t>
            </a:r>
          </a:p>
          <a:p>
            <a:pPr marL="228600" indent="-228600">
              <a:buFont typeface="+mj-lt"/>
              <a:buAutoNum type="arabicPeriod"/>
            </a:pPr>
            <a:r>
              <a:rPr lang="en-GB" dirty="0"/>
              <a:t>Wat is </a:t>
            </a:r>
            <a:r>
              <a:rPr lang="en-GB" dirty="0" err="1"/>
              <a:t>uw</a:t>
            </a:r>
            <a:r>
              <a:rPr lang="en-GB" dirty="0"/>
              <a:t> </a:t>
            </a:r>
            <a:r>
              <a:rPr lang="en-GB" dirty="0" err="1"/>
              <a:t>ervaring</a:t>
            </a:r>
            <a:r>
              <a:rPr lang="en-GB" dirty="0"/>
              <a:t> met </a:t>
            </a:r>
            <a:r>
              <a:rPr lang="en-GB" dirty="0" err="1"/>
              <a:t>ondersteuning</a:t>
            </a:r>
            <a:r>
              <a:rPr lang="en-GB" dirty="0"/>
              <a:t> van/</a:t>
            </a:r>
            <a:r>
              <a:rPr lang="en-GB" dirty="0" err="1"/>
              <a:t>interactie</a:t>
            </a:r>
            <a:r>
              <a:rPr lang="en-GB" dirty="0"/>
              <a:t> met SME’s? (</a:t>
            </a:r>
            <a:r>
              <a:rPr lang="en-GB" dirty="0" err="1"/>
              <a:t>Energiegerelateerd</a:t>
            </a:r>
            <a:r>
              <a:rPr lang="en-GB" dirty="0"/>
              <a:t> of </a:t>
            </a:r>
            <a:r>
              <a:rPr lang="en-GB" dirty="0" err="1"/>
              <a:t>niet</a:t>
            </a:r>
            <a:r>
              <a:rPr lang="en-GB" dirty="0"/>
              <a:t>!)</a:t>
            </a:r>
          </a:p>
          <a:p>
            <a:pPr marL="228600" indent="-228600">
              <a:buFont typeface="+mj-lt"/>
              <a:buAutoNum type="arabicPeriod"/>
            </a:pPr>
            <a:r>
              <a:rPr lang="en-GB" dirty="0"/>
              <a:t>Wat </a:t>
            </a:r>
            <a:r>
              <a:rPr lang="en-GB" dirty="0" err="1"/>
              <a:t>verwacht</a:t>
            </a:r>
            <a:r>
              <a:rPr lang="en-GB" dirty="0"/>
              <a:t> u van </a:t>
            </a:r>
            <a:r>
              <a:rPr lang="en-GB" dirty="0" err="1"/>
              <a:t>deze</a:t>
            </a:r>
            <a:r>
              <a:rPr lang="en-GB" dirty="0"/>
              <a:t> training?</a:t>
            </a:r>
          </a:p>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4</a:t>
            </a:fld>
            <a:endParaRPr lang="de-DE"/>
          </a:p>
        </p:txBody>
      </p:sp>
    </p:spTree>
    <p:extLst>
      <p:ext uri="{BB962C8B-B14F-4D97-AF65-F5344CB8AC3E}">
        <p14:creationId xmlns:p14="http://schemas.microsoft.com/office/powerpoint/2010/main" val="4059432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Trainer</a:t>
            </a:r>
            <a:r>
              <a:rPr lang="en-GB" i="1" u="none" dirty="0"/>
              <a:t>: </a:t>
            </a:r>
            <a:endParaRPr lang="de-DE" u="none" dirty="0"/>
          </a:p>
          <a:p>
            <a:r>
              <a:rPr lang="de-DE" i="1" dirty="0"/>
              <a:t>Begin hier </a:t>
            </a:r>
            <a:r>
              <a:rPr lang="de-DE" i="1" dirty="0" err="1"/>
              <a:t>met</a:t>
            </a:r>
            <a:r>
              <a:rPr lang="de-DE" i="1" dirty="0"/>
              <a:t> het </a:t>
            </a:r>
            <a:r>
              <a:rPr lang="de-DE" i="1" dirty="0" err="1"/>
              <a:t>introduceren</a:t>
            </a:r>
            <a:r>
              <a:rPr lang="de-DE" i="1" dirty="0"/>
              <a:t> van de </a:t>
            </a:r>
            <a:r>
              <a:rPr lang="de-DE" i="1" dirty="0" err="1"/>
              <a:t>verschillende</a:t>
            </a:r>
            <a:r>
              <a:rPr lang="de-DE" i="1" dirty="0"/>
              <a:t> </a:t>
            </a:r>
            <a:r>
              <a:rPr lang="de-DE" i="1" dirty="0" err="1"/>
              <a:t>units</a:t>
            </a:r>
            <a:r>
              <a:rPr lang="de-DE" i="1" dirty="0"/>
              <a:t>.</a:t>
            </a:r>
            <a:endParaRPr lang="de-DE" i="1" dirty="0">
              <a:highlight>
                <a:srgbClr val="FFFF00"/>
              </a:highlight>
            </a:endParaRPr>
          </a:p>
          <a:p>
            <a:r>
              <a:rPr lang="de-DE" i="1" dirty="0"/>
              <a:t>De Multiple Benefits Training </a:t>
            </a:r>
            <a:r>
              <a:rPr lang="de-DE" i="1" dirty="0" err="1"/>
              <a:t>bestaat</a:t>
            </a:r>
            <a:r>
              <a:rPr lang="de-DE" i="1" dirty="0"/>
              <a:t> </a:t>
            </a:r>
            <a:r>
              <a:rPr lang="de-DE" i="1" dirty="0" err="1"/>
              <a:t>uit</a:t>
            </a:r>
            <a:r>
              <a:rPr lang="de-DE" i="1" dirty="0"/>
              <a:t> 2 </a:t>
            </a:r>
            <a:r>
              <a:rPr lang="de-DE" i="1" dirty="0" err="1"/>
              <a:t>units</a:t>
            </a:r>
            <a:r>
              <a:rPr lang="de-DE" i="1" dirty="0"/>
              <a:t>. </a:t>
            </a:r>
          </a:p>
          <a:p>
            <a:endParaRPr lang="de-DE" dirty="0"/>
          </a:p>
          <a:p>
            <a:r>
              <a:rPr lang="de-DE" dirty="0"/>
              <a:t>De </a:t>
            </a:r>
            <a:r>
              <a:rPr lang="de-DE" dirty="0" err="1"/>
              <a:t>eerste</a:t>
            </a:r>
            <a:r>
              <a:rPr lang="de-DE" dirty="0"/>
              <a:t> </a:t>
            </a:r>
            <a:r>
              <a:rPr lang="de-DE" dirty="0" err="1"/>
              <a:t>unit</a:t>
            </a:r>
            <a:r>
              <a:rPr lang="de-DE" dirty="0"/>
              <a:t> </a:t>
            </a:r>
            <a:r>
              <a:rPr lang="de-DE" dirty="0" err="1"/>
              <a:t>introduceert</a:t>
            </a:r>
            <a:r>
              <a:rPr lang="de-DE" dirty="0"/>
              <a:t> het </a:t>
            </a:r>
            <a:r>
              <a:rPr lang="de-DE" dirty="0" err="1"/>
              <a:t>concept</a:t>
            </a:r>
            <a:r>
              <a:rPr lang="de-DE" dirty="0"/>
              <a:t> van Multiple Benefits van Energy Efficiency </a:t>
            </a:r>
            <a:r>
              <a:rPr lang="de-DE" dirty="0" err="1"/>
              <a:t>maatregelen</a:t>
            </a:r>
            <a:r>
              <a:rPr lang="de-DE" dirty="0"/>
              <a:t> en de reden </a:t>
            </a:r>
            <a:r>
              <a:rPr lang="de-DE" dirty="0" err="1"/>
              <a:t>waarom</a:t>
            </a:r>
            <a:r>
              <a:rPr lang="de-DE" dirty="0"/>
              <a:t> </a:t>
            </a:r>
            <a:r>
              <a:rPr lang="de-DE" dirty="0" err="1"/>
              <a:t>we</a:t>
            </a:r>
            <a:r>
              <a:rPr lang="de-DE" dirty="0"/>
              <a:t> </a:t>
            </a:r>
            <a:r>
              <a:rPr lang="de-DE" dirty="0" err="1"/>
              <a:t>deze</a:t>
            </a:r>
            <a:r>
              <a:rPr lang="de-DE" dirty="0"/>
              <a:t> </a:t>
            </a:r>
            <a:r>
              <a:rPr lang="de-DE" dirty="0" err="1"/>
              <a:t>moeten</a:t>
            </a:r>
            <a:r>
              <a:rPr lang="de-DE" dirty="0"/>
              <a:t> integreren </a:t>
            </a:r>
            <a:r>
              <a:rPr lang="de-DE" dirty="0" err="1"/>
              <a:t>bij</a:t>
            </a:r>
            <a:r>
              <a:rPr lang="de-DE" dirty="0"/>
              <a:t> strategische </a:t>
            </a:r>
            <a:r>
              <a:rPr lang="de-DE" dirty="0" err="1"/>
              <a:t>beslissingen</a:t>
            </a:r>
            <a:r>
              <a:rPr lang="de-DE" dirty="0"/>
              <a:t>.</a:t>
            </a:r>
          </a:p>
          <a:p>
            <a:r>
              <a:rPr lang="de-DE" dirty="0"/>
              <a:t>De </a:t>
            </a:r>
            <a:r>
              <a:rPr lang="de-DE" dirty="0" err="1"/>
              <a:t>tweede</a:t>
            </a:r>
            <a:r>
              <a:rPr lang="de-DE" dirty="0"/>
              <a:t> </a:t>
            </a:r>
            <a:r>
              <a:rPr lang="de-DE" dirty="0" err="1"/>
              <a:t>unit</a:t>
            </a:r>
            <a:r>
              <a:rPr lang="de-DE" dirty="0"/>
              <a:t> </a:t>
            </a:r>
            <a:r>
              <a:rPr lang="de-DE" dirty="0" err="1"/>
              <a:t>is</a:t>
            </a:r>
            <a:r>
              <a:rPr lang="de-DE" dirty="0"/>
              <a:t> </a:t>
            </a:r>
            <a:r>
              <a:rPr lang="de-DE" dirty="0" err="1"/>
              <a:t>erop</a:t>
            </a:r>
            <a:r>
              <a:rPr lang="de-DE" dirty="0"/>
              <a:t> </a:t>
            </a:r>
            <a:r>
              <a:rPr lang="de-DE" dirty="0" err="1"/>
              <a:t>gericht</a:t>
            </a:r>
            <a:r>
              <a:rPr lang="de-DE" dirty="0"/>
              <a:t> </a:t>
            </a:r>
            <a:r>
              <a:rPr lang="de-DE" dirty="0" err="1"/>
              <a:t>om</a:t>
            </a:r>
            <a:r>
              <a:rPr lang="de-DE" dirty="0"/>
              <a:t> </a:t>
            </a:r>
            <a:r>
              <a:rPr lang="de-DE" dirty="0" err="1"/>
              <a:t>deze</a:t>
            </a:r>
            <a:r>
              <a:rPr lang="de-DE" dirty="0"/>
              <a:t> </a:t>
            </a:r>
            <a:r>
              <a:rPr lang="de-DE" dirty="0" err="1"/>
              <a:t>maatregelen</a:t>
            </a:r>
            <a:r>
              <a:rPr lang="de-DE" dirty="0"/>
              <a:t> </a:t>
            </a:r>
            <a:r>
              <a:rPr lang="de-DE" dirty="0" err="1"/>
              <a:t>te</a:t>
            </a:r>
            <a:r>
              <a:rPr lang="de-DE" dirty="0"/>
              <a:t> integreren in de </a:t>
            </a:r>
            <a:r>
              <a:rPr lang="de-DE" dirty="0" err="1"/>
              <a:t>bedrijfsstrategie</a:t>
            </a:r>
            <a:r>
              <a:rPr lang="de-DE" dirty="0"/>
              <a:t>. </a:t>
            </a:r>
            <a:r>
              <a:rPr lang="de-DE" dirty="0" err="1"/>
              <a:t>Doelgroep</a:t>
            </a:r>
            <a:r>
              <a:rPr lang="de-DE" dirty="0"/>
              <a:t> </a:t>
            </a:r>
            <a:r>
              <a:rPr lang="de-DE" dirty="0" err="1"/>
              <a:t>omvat</a:t>
            </a:r>
            <a:r>
              <a:rPr lang="de-DE" dirty="0"/>
              <a:t> </a:t>
            </a:r>
            <a:r>
              <a:rPr lang="de-DE" dirty="0" err="1"/>
              <a:t>met</a:t>
            </a:r>
            <a:r>
              <a:rPr lang="de-DE" dirty="0"/>
              <a:t> </a:t>
            </a:r>
            <a:r>
              <a:rPr lang="de-DE" dirty="0" err="1"/>
              <a:t>name</a:t>
            </a:r>
            <a:r>
              <a:rPr lang="de-DE" dirty="0"/>
              <a:t> </a:t>
            </a:r>
            <a:r>
              <a:rPr lang="de-DE" dirty="0" err="1"/>
              <a:t>Energieadviseurs</a:t>
            </a:r>
            <a:r>
              <a:rPr lang="de-DE" dirty="0"/>
              <a:t>.</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a:t>
            </a:fld>
            <a:endParaRPr lang="de-DE"/>
          </a:p>
        </p:txBody>
      </p:sp>
    </p:spTree>
    <p:extLst>
      <p:ext uri="{BB962C8B-B14F-4D97-AF65-F5344CB8AC3E}">
        <p14:creationId xmlns:p14="http://schemas.microsoft.com/office/powerpoint/2010/main" val="4217048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6</a:t>
            </a:fld>
            <a:endParaRPr lang="de-DE"/>
          </a:p>
        </p:txBody>
      </p:sp>
    </p:spTree>
    <p:extLst>
      <p:ext uri="{BB962C8B-B14F-4D97-AF65-F5344CB8AC3E}">
        <p14:creationId xmlns:p14="http://schemas.microsoft.com/office/powerpoint/2010/main" val="1336155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 s</a:t>
            </a:r>
            <a:r>
              <a:rPr lang="de-DE" i="1" u="none" dirty="0" err="1"/>
              <a:t>tart</a:t>
            </a:r>
            <a:r>
              <a:rPr lang="de-DE" i="1" u="none" dirty="0"/>
              <a:t> </a:t>
            </a:r>
            <a:r>
              <a:rPr lang="de-DE" i="1" u="none" dirty="0" err="1"/>
              <a:t>met</a:t>
            </a:r>
            <a:r>
              <a:rPr lang="de-DE" i="1" u="none" dirty="0"/>
              <a:t> </a:t>
            </a:r>
            <a:r>
              <a:rPr lang="de-DE" i="1" u="none" dirty="0" err="1"/>
              <a:t>een</a:t>
            </a:r>
            <a:r>
              <a:rPr lang="de-DE" i="1" u="none" dirty="0"/>
              <a:t> </a:t>
            </a:r>
            <a:r>
              <a:rPr lang="de-DE" i="1" u="none" dirty="0" err="1"/>
              <a:t>definitie</a:t>
            </a:r>
            <a:r>
              <a:rPr lang="de-DE" i="1" u="none" dirty="0"/>
              <a:t> van Multiple </a:t>
            </a:r>
            <a:r>
              <a:rPr lang="de-DE" i="1" u="none" dirty="0" err="1"/>
              <a:t>benefits</a:t>
            </a:r>
            <a:endParaRPr lang="de-DE" i="1" u="none" dirty="0"/>
          </a:p>
          <a:p>
            <a:endParaRPr lang="de-DE" dirty="0"/>
          </a:p>
          <a:p>
            <a:r>
              <a:rPr lang="de-DE" dirty="0"/>
              <a:t>Multiple </a:t>
            </a:r>
            <a:r>
              <a:rPr lang="de-DE" dirty="0" err="1"/>
              <a:t>benefits</a:t>
            </a:r>
            <a:r>
              <a:rPr lang="de-DE" dirty="0"/>
              <a:t> </a:t>
            </a:r>
            <a:r>
              <a:rPr lang="de-DE" dirty="0" err="1"/>
              <a:t>omvatten</a:t>
            </a:r>
            <a:r>
              <a:rPr lang="de-DE" dirty="0"/>
              <a:t> </a:t>
            </a:r>
            <a:r>
              <a:rPr lang="de-DE" dirty="0" err="1"/>
              <a:t>twee</a:t>
            </a:r>
            <a:r>
              <a:rPr lang="de-DE" dirty="0"/>
              <a:t> </a:t>
            </a:r>
            <a:r>
              <a:rPr lang="de-DE" dirty="0" err="1"/>
              <a:t>componenten</a:t>
            </a:r>
            <a:r>
              <a:rPr lang="de-DE" dirty="0"/>
              <a:t>: </a:t>
            </a:r>
            <a:r>
              <a:rPr lang="de-DE" dirty="0" err="1"/>
              <a:t>energiegerelateerde</a:t>
            </a:r>
            <a:r>
              <a:rPr lang="de-DE" dirty="0"/>
              <a:t> </a:t>
            </a:r>
            <a:r>
              <a:rPr lang="de-DE" dirty="0" err="1"/>
              <a:t>voordelen</a:t>
            </a:r>
            <a:r>
              <a:rPr lang="de-DE" dirty="0"/>
              <a:t> en non-</a:t>
            </a:r>
            <a:r>
              <a:rPr lang="de-DE" dirty="0" err="1"/>
              <a:t>energiegerelateerde</a:t>
            </a:r>
            <a:r>
              <a:rPr lang="de-DE" dirty="0"/>
              <a:t> </a:t>
            </a:r>
            <a:r>
              <a:rPr lang="de-DE" dirty="0" err="1"/>
              <a:t>voordelen</a:t>
            </a:r>
            <a:endParaRPr lang="de-DE" dirty="0"/>
          </a:p>
          <a:p>
            <a:endParaRPr lang="de-DE" dirty="0"/>
          </a:p>
          <a:p>
            <a:r>
              <a:rPr lang="de-DE" dirty="0"/>
              <a:t>Strategische </a:t>
            </a:r>
            <a:r>
              <a:rPr lang="de-DE" dirty="0" err="1"/>
              <a:t>voordelen</a:t>
            </a:r>
            <a:r>
              <a:rPr lang="de-DE" dirty="0"/>
              <a:t> van </a:t>
            </a:r>
            <a:r>
              <a:rPr lang="de-DE" dirty="0" err="1"/>
              <a:t>energiebesparings</a:t>
            </a:r>
            <a:r>
              <a:rPr lang="de-DE" dirty="0"/>
              <a:t>- en </a:t>
            </a:r>
            <a:r>
              <a:rPr lang="de-DE" dirty="0" err="1"/>
              <a:t>verbeteringsmaatregelen</a:t>
            </a:r>
            <a:r>
              <a:rPr lang="de-DE" dirty="0"/>
              <a:t> en </a:t>
            </a:r>
            <a:r>
              <a:rPr lang="de-DE" dirty="0" err="1"/>
              <a:t>investeringen</a:t>
            </a:r>
            <a:r>
              <a:rPr lang="de-DE" dirty="0"/>
              <a:t> </a:t>
            </a:r>
            <a:r>
              <a:rPr lang="de-DE" dirty="0" err="1"/>
              <a:t>zijn</a:t>
            </a:r>
            <a:r>
              <a:rPr lang="de-DE" dirty="0"/>
              <a:t> </a:t>
            </a:r>
            <a:r>
              <a:rPr lang="de-DE" dirty="0" err="1"/>
              <a:t>geobserveerd</a:t>
            </a:r>
            <a:r>
              <a:rPr lang="de-DE" dirty="0"/>
              <a:t> </a:t>
            </a:r>
            <a:r>
              <a:rPr lang="de-DE" dirty="0" err="1"/>
              <a:t>op</a:t>
            </a:r>
            <a:r>
              <a:rPr lang="de-DE" dirty="0"/>
              <a:t> </a:t>
            </a:r>
            <a:r>
              <a:rPr lang="de-DE" dirty="0" err="1"/>
              <a:t>verschillende</a:t>
            </a:r>
            <a:r>
              <a:rPr lang="de-DE" dirty="0"/>
              <a:t> </a:t>
            </a:r>
            <a:r>
              <a:rPr lang="de-DE" dirty="0" err="1"/>
              <a:t>niveaus</a:t>
            </a:r>
            <a:r>
              <a:rPr lang="de-DE" dirty="0"/>
              <a:t> in de </a:t>
            </a:r>
            <a:r>
              <a:rPr lang="de-DE" dirty="0" err="1"/>
              <a:t>samenleving</a:t>
            </a:r>
            <a:r>
              <a:rPr lang="de-DE" dirty="0"/>
              <a:t>. </a:t>
            </a:r>
          </a:p>
          <a:p>
            <a:r>
              <a:rPr lang="de-DE" dirty="0"/>
              <a:t>De </a:t>
            </a:r>
            <a:r>
              <a:rPr lang="de-DE" b="1" dirty="0"/>
              <a:t>International Energy Agency </a:t>
            </a:r>
            <a:r>
              <a:rPr lang="de-DE" dirty="0" err="1"/>
              <a:t>presenteert</a:t>
            </a:r>
            <a:r>
              <a:rPr lang="de-DE" dirty="0"/>
              <a:t> </a:t>
            </a:r>
            <a:r>
              <a:rPr lang="de-DE" dirty="0" err="1"/>
              <a:t>meerdere</a:t>
            </a:r>
            <a:r>
              <a:rPr lang="de-DE" dirty="0"/>
              <a:t> </a:t>
            </a:r>
            <a:r>
              <a:rPr lang="de-DE" dirty="0" err="1"/>
              <a:t>voordelen</a:t>
            </a:r>
            <a:r>
              <a:rPr lang="de-DE" dirty="0"/>
              <a:t> </a:t>
            </a:r>
            <a:r>
              <a:rPr lang="de-DE" dirty="0" err="1"/>
              <a:t>op</a:t>
            </a:r>
            <a:r>
              <a:rPr lang="de-DE" dirty="0"/>
              <a:t> alle </a:t>
            </a:r>
            <a:r>
              <a:rPr lang="de-DE" dirty="0" err="1"/>
              <a:t>maatschappelijke</a:t>
            </a:r>
            <a:r>
              <a:rPr lang="de-DE" dirty="0"/>
              <a:t> </a:t>
            </a:r>
            <a:r>
              <a:rPr lang="de-DE" dirty="0" err="1"/>
              <a:t>niveaus</a:t>
            </a:r>
            <a:r>
              <a:rPr lang="de-DE" dirty="0"/>
              <a:t> (https://www.iea.org/reports/multiple-benefits-of-energy-efficiency): </a:t>
            </a:r>
            <a:r>
              <a:rPr lang="de-DE" dirty="0" err="1"/>
              <a:t>individueel</a:t>
            </a:r>
            <a:r>
              <a:rPr lang="de-DE" dirty="0"/>
              <a:t>, </a:t>
            </a:r>
            <a:r>
              <a:rPr lang="de-DE" dirty="0" err="1"/>
              <a:t>sectoraal</a:t>
            </a:r>
            <a:r>
              <a:rPr lang="de-DE" dirty="0"/>
              <a:t>, </a:t>
            </a:r>
            <a:r>
              <a:rPr lang="de-DE" dirty="0" err="1"/>
              <a:t>nationaal</a:t>
            </a:r>
            <a:r>
              <a:rPr lang="de-DE" dirty="0"/>
              <a:t> en </a:t>
            </a:r>
            <a:r>
              <a:rPr lang="de-DE" dirty="0" err="1"/>
              <a:t>internationaal</a:t>
            </a:r>
            <a:r>
              <a:rPr lang="de-DE" dirty="0"/>
              <a:t> </a:t>
            </a:r>
            <a:r>
              <a:rPr lang="de-DE" dirty="0" err="1"/>
              <a:t>niveau</a:t>
            </a:r>
            <a:r>
              <a:rPr lang="de-DE" dirty="0"/>
              <a:t> (</a:t>
            </a:r>
            <a:r>
              <a:rPr lang="de-DE" dirty="0" err="1"/>
              <a:t>Bron</a:t>
            </a:r>
            <a:r>
              <a:rPr lang="de-DE" dirty="0"/>
              <a:t>: IEA; </a:t>
            </a:r>
            <a:r>
              <a:rPr lang="de-DE" dirty="0" err="1"/>
              <a:t>Capturing</a:t>
            </a:r>
            <a:r>
              <a:rPr lang="de-DE" dirty="0"/>
              <a:t> </a:t>
            </a:r>
            <a:r>
              <a:rPr lang="de-DE" dirty="0" err="1"/>
              <a:t>the</a:t>
            </a:r>
            <a:r>
              <a:rPr lang="de-DE" dirty="0"/>
              <a:t> Multiple Benefits </a:t>
            </a:r>
            <a:r>
              <a:rPr lang="de-DE" dirty="0" err="1"/>
              <a:t>of</a:t>
            </a:r>
            <a:r>
              <a:rPr lang="de-DE" dirty="0"/>
              <a:t> Energy Efficiency, 2014).</a:t>
            </a:r>
          </a:p>
          <a:p>
            <a:endParaRPr lang="de-DE" dirty="0"/>
          </a:p>
          <a:p>
            <a:r>
              <a:rPr lang="de-DE" dirty="0"/>
              <a:t>Er </a:t>
            </a:r>
            <a:r>
              <a:rPr lang="de-DE" dirty="0" err="1"/>
              <a:t>zijn</a:t>
            </a:r>
            <a:r>
              <a:rPr lang="de-DE" dirty="0"/>
              <a:t> </a:t>
            </a:r>
            <a:r>
              <a:rPr lang="de-DE" dirty="0" err="1"/>
              <a:t>recente</a:t>
            </a:r>
            <a:r>
              <a:rPr lang="de-DE" dirty="0"/>
              <a:t> </a:t>
            </a:r>
            <a:r>
              <a:rPr lang="de-DE" dirty="0" err="1"/>
              <a:t>studies</a:t>
            </a:r>
            <a:r>
              <a:rPr lang="de-DE" dirty="0"/>
              <a:t> </a:t>
            </a:r>
            <a:r>
              <a:rPr lang="de-DE" dirty="0" err="1"/>
              <a:t>uitgevoerd</a:t>
            </a:r>
            <a:r>
              <a:rPr lang="de-DE" dirty="0"/>
              <a:t> in de </a:t>
            </a:r>
            <a:r>
              <a:rPr lang="de-DE" b="1" dirty="0" err="1"/>
              <a:t>industriële</a:t>
            </a:r>
            <a:r>
              <a:rPr lang="de-DE" b="1" dirty="0"/>
              <a:t> </a:t>
            </a:r>
            <a:r>
              <a:rPr lang="de-DE" b="1" dirty="0" err="1"/>
              <a:t>sector</a:t>
            </a:r>
            <a:r>
              <a:rPr lang="de-DE" b="1" dirty="0"/>
              <a:t>: </a:t>
            </a:r>
            <a:r>
              <a:rPr lang="de-DE" dirty="0"/>
              <a:t>Therese </a:t>
            </a:r>
            <a:r>
              <a:rPr lang="de-DE" dirty="0" err="1"/>
              <a:t>Nehler</a:t>
            </a:r>
            <a:r>
              <a:rPr lang="de-DE" dirty="0"/>
              <a:t>, Non-Energy Benefits </a:t>
            </a:r>
            <a:r>
              <a:rPr lang="de-DE" dirty="0" err="1"/>
              <a:t>of</a:t>
            </a:r>
            <a:r>
              <a:rPr lang="de-DE" dirty="0"/>
              <a:t> Industrial Energy Efficiency. </a:t>
            </a:r>
            <a:r>
              <a:rPr lang="de-DE" dirty="0" err="1"/>
              <a:t>Roles</a:t>
            </a:r>
            <a:r>
              <a:rPr lang="de-DE" dirty="0"/>
              <a:t> and Potentials, 2019.</a:t>
            </a:r>
          </a:p>
          <a:p>
            <a:endParaRPr lang="de-DE" dirty="0"/>
          </a:p>
          <a:p>
            <a:r>
              <a:rPr lang="de-DE" dirty="0"/>
              <a:t>Er </a:t>
            </a:r>
            <a:r>
              <a:rPr lang="de-DE" dirty="0" err="1"/>
              <a:t>kunnen</a:t>
            </a:r>
            <a:r>
              <a:rPr lang="de-DE" dirty="0"/>
              <a:t> andere </a:t>
            </a:r>
            <a:r>
              <a:rPr lang="de-DE" dirty="0" err="1"/>
              <a:t>bewoordingen</a:t>
            </a:r>
            <a:r>
              <a:rPr lang="de-DE" dirty="0"/>
              <a:t> </a:t>
            </a:r>
            <a:r>
              <a:rPr lang="de-DE" dirty="0" err="1"/>
              <a:t>gebruikt</a:t>
            </a:r>
            <a:r>
              <a:rPr lang="de-DE" dirty="0"/>
              <a:t> worden, </a:t>
            </a:r>
            <a:r>
              <a:rPr lang="de-DE" dirty="0" err="1"/>
              <a:t>zoals</a:t>
            </a:r>
            <a:r>
              <a:rPr lang="de-DE" dirty="0"/>
              <a:t>: </a:t>
            </a:r>
            <a:r>
              <a:rPr lang="de-DE" dirty="0" err="1"/>
              <a:t>productiviteitsvoordelen</a:t>
            </a:r>
            <a:r>
              <a:rPr lang="de-DE" dirty="0"/>
              <a:t>, </a:t>
            </a:r>
            <a:r>
              <a:rPr lang="de-DE" dirty="0" err="1"/>
              <a:t>bijkomende</a:t>
            </a:r>
            <a:r>
              <a:rPr lang="de-DE" dirty="0"/>
              <a:t> </a:t>
            </a:r>
            <a:r>
              <a:rPr lang="de-DE" dirty="0" err="1"/>
              <a:t>voordelen</a:t>
            </a:r>
            <a:r>
              <a:rPr lang="de-DE" dirty="0"/>
              <a:t>, </a:t>
            </a:r>
            <a:r>
              <a:rPr lang="nl-NL" dirty="0"/>
              <a:t>nevenvoordelen. </a:t>
            </a:r>
            <a:r>
              <a:rPr lang="de-DE" dirty="0"/>
              <a:t>Non-</a:t>
            </a:r>
            <a:r>
              <a:rPr lang="de-DE" dirty="0" err="1"/>
              <a:t>energy</a:t>
            </a:r>
            <a:r>
              <a:rPr lang="de-DE" dirty="0"/>
              <a:t> </a:t>
            </a:r>
            <a:r>
              <a:rPr lang="de-DE" dirty="0" err="1"/>
              <a:t>benefits</a:t>
            </a:r>
            <a:r>
              <a:rPr lang="de-DE" dirty="0"/>
              <a:t> </a:t>
            </a:r>
            <a:r>
              <a:rPr lang="nl-NL" dirty="0"/>
              <a:t>is de meest gangbare term. </a:t>
            </a:r>
            <a:r>
              <a:rPr lang="de-DE" dirty="0"/>
              <a:t>(</a:t>
            </a:r>
            <a:r>
              <a:rPr lang="de-DE" dirty="0" err="1"/>
              <a:t>Bron</a:t>
            </a:r>
            <a:r>
              <a:rPr lang="de-DE" dirty="0"/>
              <a:t>: Therese </a:t>
            </a:r>
            <a:r>
              <a:rPr lang="de-DE" dirty="0" err="1"/>
              <a:t>Nehler</a:t>
            </a:r>
            <a:r>
              <a:rPr lang="de-DE" dirty="0"/>
              <a:t>, Non-Energy Benefits </a:t>
            </a:r>
            <a:r>
              <a:rPr lang="de-DE" dirty="0" err="1"/>
              <a:t>of</a:t>
            </a:r>
            <a:r>
              <a:rPr lang="de-DE" dirty="0"/>
              <a:t> Industrial Energy Efficiency. </a:t>
            </a:r>
            <a:r>
              <a:rPr lang="de-DE" dirty="0" err="1"/>
              <a:t>Roles</a:t>
            </a:r>
            <a:r>
              <a:rPr lang="de-DE" dirty="0"/>
              <a:t> and Potentials, 2019)</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7</a:t>
            </a:fld>
            <a:endParaRPr lang="de-DE"/>
          </a:p>
        </p:txBody>
      </p:sp>
    </p:spTree>
    <p:extLst>
      <p:ext uri="{BB962C8B-B14F-4D97-AF65-F5344CB8AC3E}">
        <p14:creationId xmlns:p14="http://schemas.microsoft.com/office/powerpoint/2010/main" val="3436602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228311" y="4777194"/>
            <a:ext cx="6224482" cy="514944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Instructies</a:t>
            </a:r>
            <a:r>
              <a:rPr lang="en-GB" i="1" u="sng" dirty="0"/>
              <a:t> voor de Trainer:</a:t>
            </a:r>
            <a:r>
              <a:rPr lang="en-US" sz="1200" i="1" dirty="0">
                <a:effectLst/>
                <a:latin typeface="Segoe UI" panose="020B0502040204020203" pitchFamily="34" charset="0"/>
              </a:rPr>
              <a:t> </a:t>
            </a:r>
            <a:r>
              <a:rPr lang="nl-NL" sz="1200" i="1" dirty="0">
                <a:effectLst/>
                <a:latin typeface="Segoe UI" panose="020B0502040204020203" pitchFamily="34" charset="0"/>
              </a:rPr>
              <a:t>Kijk samen met de deelnemers naar de belangrijkste belemmeringen, om te begrijpen waarom Multiple Benefits kunnen helpen om ze aan te pakken. Een andere manier om de belemmeringen voor energie-efficiëntie aan te pakken is door collectief op te treden. Deze invalshoek zal niet specifiek deel uitmaken van deze opleiding. Zie training Thema 8 over het opzetten van energiecollectieven en Thema 9 over het opzetten van collectieve energieprojecten.</a:t>
            </a:r>
            <a:endParaRPr lang="en-US" sz="1200" i="1"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effectLst/>
                <a:latin typeface="Segoe UI" panose="020B0502040204020203" pitchFamily="34" charset="0"/>
              </a:rPr>
              <a:t>Het is belangrijk om te begrijpen wat de belangrijkste belemmeringen zijn voor </a:t>
            </a:r>
            <a:r>
              <a:rPr lang="de-DE" dirty="0"/>
              <a:t>Energy Efficiency </a:t>
            </a:r>
            <a:r>
              <a:rPr lang="de-DE" dirty="0" err="1"/>
              <a:t>maatregelen</a:t>
            </a:r>
            <a:r>
              <a:rPr lang="de-DE" dirty="0"/>
              <a:t> </a:t>
            </a:r>
            <a:r>
              <a:rPr lang="nl-NL" sz="1200" dirty="0">
                <a:effectLst/>
                <a:latin typeface="Segoe UI" panose="020B0502040204020203" pitchFamily="34" charset="0"/>
              </a:rPr>
              <a:t>of -investeringen om deze op een passende manier aan te pakken. Er zijn tal van studies over belemmeringen voor energiebesparing. Therese </a:t>
            </a:r>
            <a:r>
              <a:rPr lang="nl-NL" sz="1200" dirty="0" err="1">
                <a:effectLst/>
                <a:latin typeface="Segoe UI" panose="020B0502040204020203" pitchFamily="34" charset="0"/>
              </a:rPr>
              <a:t>Nehler</a:t>
            </a:r>
            <a:r>
              <a:rPr lang="nl-NL" sz="1200" dirty="0">
                <a:effectLst/>
                <a:latin typeface="Segoe UI" panose="020B0502040204020203" pitchFamily="34" charset="0"/>
              </a:rPr>
              <a:t> vermeldt er enkele in haar studie ‘Non-Energy Benefits of Industrial Energy Efficiency. </a:t>
            </a:r>
            <a:r>
              <a:rPr lang="nl-NL" sz="1200" dirty="0" err="1">
                <a:effectLst/>
                <a:latin typeface="Segoe UI" panose="020B0502040204020203" pitchFamily="34" charset="0"/>
              </a:rPr>
              <a:t>Roles</a:t>
            </a:r>
            <a:r>
              <a:rPr lang="nl-NL" sz="1200" dirty="0">
                <a:effectLst/>
                <a:latin typeface="Segoe UI" panose="020B0502040204020203" pitchFamily="34" charset="0"/>
              </a:rPr>
              <a:t> </a:t>
            </a:r>
            <a:r>
              <a:rPr lang="nl-NL" sz="1200" dirty="0" err="1">
                <a:effectLst/>
                <a:latin typeface="Segoe UI" panose="020B0502040204020203" pitchFamily="34" charset="0"/>
              </a:rPr>
              <a:t>and</a:t>
            </a:r>
            <a:r>
              <a:rPr lang="nl-NL" sz="1200" dirty="0">
                <a:effectLst/>
                <a:latin typeface="Segoe UI" panose="020B0502040204020203" pitchFamily="34" charset="0"/>
              </a:rPr>
              <a:t> </a:t>
            </a:r>
            <a:r>
              <a:rPr lang="nl-NL" sz="1200" dirty="0" err="1">
                <a:effectLst/>
                <a:latin typeface="Segoe UI" panose="020B0502040204020203" pitchFamily="34" charset="0"/>
              </a:rPr>
              <a:t>Potentials</a:t>
            </a:r>
            <a:r>
              <a:rPr lang="nl-NL" sz="1200" dirty="0">
                <a:effectLst/>
                <a:latin typeface="Segoe UI" panose="020B0502040204020203" pitchFamily="34" charset="0"/>
              </a:rPr>
              <a:t>’, gepubliceerd in 2019. De resultaten verschillen nogal naargelang de sector, de omvang van het bedrijf, enz., energie- of niet-energie-intensieve industrie, enz. Het is moeilijk om te generaliseren. Niettemin is een van de vaak genoemde belemmeringen dat er </a:t>
            </a:r>
            <a:r>
              <a:rPr lang="nl-NL" sz="1200" b="1" dirty="0">
                <a:effectLst/>
                <a:latin typeface="Segoe UI" panose="020B0502040204020203" pitchFamily="34" charset="0"/>
              </a:rPr>
              <a:t>andere prioriteiten worden gegeven voor kapitaalinvesteringen</a:t>
            </a:r>
            <a:r>
              <a:rPr lang="nl-NL" sz="1200" dirty="0">
                <a:effectLst/>
                <a:latin typeface="Segoe UI" panose="020B0502040204020203"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effectLst/>
                <a:latin typeface="Segoe UI" panose="020B0502040204020203" pitchFamily="34" charset="0"/>
              </a:rPr>
              <a:t>Uittreksel</a:t>
            </a:r>
            <a:r>
              <a:rPr lang="en-US" sz="1200" dirty="0">
                <a:effectLst/>
                <a:latin typeface="Segoe UI" panose="020B0502040204020203" pitchFamily="34" charset="0"/>
              </a:rPr>
              <a:t> </a:t>
            </a:r>
            <a:r>
              <a:rPr lang="en-US" sz="1200" dirty="0" err="1">
                <a:effectLst/>
                <a:latin typeface="Segoe UI" panose="020B0502040204020203" pitchFamily="34" charset="0"/>
              </a:rPr>
              <a:t>uit</a:t>
            </a:r>
            <a:r>
              <a:rPr lang="en-US" sz="1200" dirty="0">
                <a:effectLst/>
                <a:latin typeface="Segoe UI" panose="020B0502040204020203" pitchFamily="34" charset="0"/>
              </a:rPr>
              <a:t> het </a:t>
            </a:r>
            <a:r>
              <a:rPr lang="en-US" sz="1200" dirty="0" err="1">
                <a:effectLst/>
                <a:latin typeface="Segoe UI" panose="020B0502040204020203" pitchFamily="34" charset="0"/>
              </a:rPr>
              <a:t>proefschrift</a:t>
            </a:r>
            <a:r>
              <a:rPr lang="en-US" sz="1200" dirty="0">
                <a:effectLst/>
                <a:latin typeface="Segoe UI" panose="020B0502040204020203" pitchFamily="34" charset="0"/>
              </a:rPr>
              <a:t> van Therese </a:t>
            </a:r>
            <a:r>
              <a:rPr lang="en-US" sz="1200" dirty="0" err="1">
                <a:effectLst/>
                <a:latin typeface="Segoe UI" panose="020B0502040204020203" pitchFamily="34" charset="0"/>
              </a:rPr>
              <a:t>Nehler</a:t>
            </a:r>
            <a:r>
              <a:rPr lang="en-US" sz="1200" dirty="0">
                <a:effectLst/>
                <a:latin typeface="Segoe UI" panose="020B0502040204020203" pitchFamily="34" charset="0"/>
              </a:rPr>
              <a:t> (2019):</a:t>
            </a:r>
          </a:p>
          <a:p>
            <a:r>
              <a:rPr lang="nl-NL" sz="1200" dirty="0" err="1">
                <a:effectLst/>
                <a:latin typeface="Segoe UI" panose="020B0502040204020203" pitchFamily="34" charset="0"/>
              </a:rPr>
              <a:t>Fleiter</a:t>
            </a:r>
            <a:r>
              <a:rPr lang="nl-NL" sz="1200" dirty="0">
                <a:effectLst/>
                <a:latin typeface="Segoe UI" panose="020B0502040204020203" pitchFamily="34" charset="0"/>
              </a:rPr>
              <a:t> et al. (2012) onderzochten kleine en middelgrote productiebedrijven in Duitsland, en de belangrijkste gevonden belemmeringen waren hoge investeringskosten en gebrek aan kapitaal. Kleine en middelgrote Italiaanse ondernemingen zijn ook onderzocht, en </a:t>
            </a:r>
            <a:r>
              <a:rPr lang="nl-NL" sz="1200" dirty="0" err="1">
                <a:effectLst/>
                <a:latin typeface="Segoe UI" panose="020B0502040204020203" pitchFamily="34" charset="0"/>
              </a:rPr>
              <a:t>Trianni</a:t>
            </a:r>
            <a:r>
              <a:rPr lang="nl-NL" sz="1200" dirty="0">
                <a:effectLst/>
                <a:latin typeface="Segoe UI" panose="020B0502040204020203" pitchFamily="34" charset="0"/>
              </a:rPr>
              <a:t> en </a:t>
            </a:r>
            <a:r>
              <a:rPr lang="nl-NL" sz="1200" dirty="0" err="1">
                <a:effectLst/>
                <a:latin typeface="Segoe UI" panose="020B0502040204020203" pitchFamily="34" charset="0"/>
              </a:rPr>
              <a:t>Cagno</a:t>
            </a:r>
            <a:r>
              <a:rPr lang="nl-NL" sz="1200" dirty="0">
                <a:effectLst/>
                <a:latin typeface="Segoe UI" panose="020B0502040204020203" pitchFamily="34" charset="0"/>
              </a:rPr>
              <a:t> (2012) ontdekten dat de belangrijkste belemmeringen voor energie-efficiëntie die door de bedrijven werden ervaren, de toegang tot kapitaal, het gebrek aan (of gebrekkige) informatie over kostenefficiënte energiebesparingsinterventies, en de vorm van de informatie waren. Informatie moet specifiek, levendig, eenvoudig en persoonlijk zijn om de kans te vergroten dat zij wordt aanvaard. </a:t>
            </a:r>
            <a:endParaRPr lang="en-US" sz="1200" dirty="0">
              <a:effectLst/>
              <a:latin typeface="Segoe UI" panose="020B0502040204020203" pitchFamily="34" charset="0"/>
            </a:endParaRPr>
          </a:p>
          <a:p>
            <a:endParaRPr lang="en-US" sz="1200" dirty="0">
              <a:effectLst/>
              <a:latin typeface="Segoe UI" panose="020B0502040204020203" pitchFamily="34" charset="0"/>
            </a:endParaRPr>
          </a:p>
          <a:p>
            <a:r>
              <a:rPr lang="nl-NL" sz="1200" dirty="0">
                <a:effectLst/>
                <a:latin typeface="Segoe UI" panose="020B0502040204020203" pitchFamily="34" charset="0"/>
              </a:rPr>
              <a:t>Op basis van studies in Nederland hebben de Groot et al. (2001) gesteld dat andere investeringen belangrijker zijn als belangrijkste barrière. </a:t>
            </a:r>
          </a:p>
          <a:p>
            <a:r>
              <a:rPr lang="nl-NL" sz="1200" dirty="0">
                <a:effectLst/>
                <a:latin typeface="Segoe UI" panose="020B0502040204020203" pitchFamily="34" charset="0"/>
              </a:rPr>
              <a:t>Dit is erkend door </a:t>
            </a:r>
            <a:r>
              <a:rPr lang="nl-NL" sz="1200" dirty="0" err="1">
                <a:effectLst/>
                <a:latin typeface="Segoe UI" panose="020B0502040204020203" pitchFamily="34" charset="0"/>
              </a:rPr>
              <a:t>Venmans</a:t>
            </a:r>
            <a:r>
              <a:rPr lang="nl-NL" sz="1200" dirty="0">
                <a:effectLst/>
                <a:latin typeface="Segoe UI" panose="020B0502040204020203" pitchFamily="34" charset="0"/>
              </a:rPr>
              <a:t> (2014) die de keramiek-, cement- en kalksector in België bestudeerde en constateerde dat andere prioriteiten voor kapitaalinvesteringen en verborgen kosten belangrijke barrières waren. In een Australische studie die alle productiesectoren omvatte, hebben Harris et al. (2000) vastgesteld dat de perceptie van bedrijven van lage rendementen en lange terugverdientijden belangrijke barrières zijn. </a:t>
            </a:r>
          </a:p>
          <a:p>
            <a:endParaRPr lang="nl-NL" sz="1200" dirty="0">
              <a:effectLst/>
              <a:latin typeface="Segoe UI" panose="020B0502040204020203" pitchFamily="34" charset="0"/>
            </a:endParaRPr>
          </a:p>
          <a:p>
            <a:r>
              <a:rPr lang="nl-NL" sz="1200" dirty="0">
                <a:effectLst/>
                <a:latin typeface="Segoe UI" panose="020B0502040204020203" pitchFamily="34" charset="0"/>
              </a:rPr>
              <a:t>In Zweden zijn belemmeringen voor industriële energie-efficiëntie in verschillende sectoren onderzocht, en de gepercipieerde belemmeringen voor energie-efficiëntie in de Zweedse context zijn onlangs bijeengebracht door Johansson en </a:t>
            </a:r>
            <a:r>
              <a:rPr lang="nl-NL" sz="1200" dirty="0" err="1">
                <a:effectLst/>
                <a:latin typeface="Segoe UI" panose="020B0502040204020203" pitchFamily="34" charset="0"/>
              </a:rPr>
              <a:t>Thollander</a:t>
            </a:r>
            <a:r>
              <a:rPr lang="nl-NL" sz="1200" dirty="0">
                <a:effectLst/>
                <a:latin typeface="Segoe UI" panose="020B0502040204020203" pitchFamily="34" charset="0"/>
              </a:rPr>
              <a:t> (2018). Op basis van ongeveer 300 interviews en vragenlijsten rapporteren de auteurs de volgende belangrijkste barrières: andere prioriteiten voor kapitaalinvesteringen (gedragsbarrière), gebrek aan tijd of andere prioriteiten (organisatorische barrière), technisch risico, zoals het risico van productieverstoring, en gebrek aan toegang tot kapitaal (economische barrières).</a:t>
            </a:r>
          </a:p>
          <a:p>
            <a:endParaRPr lang="nl-NL" sz="1200" dirty="0">
              <a:effectLst/>
              <a:latin typeface="Segoe UI" panose="020B0502040204020203" pitchFamily="34" charset="0"/>
            </a:endParaRPr>
          </a:p>
          <a:p>
            <a:r>
              <a:rPr lang="nl-NL" sz="1200" dirty="0">
                <a:effectLst/>
                <a:latin typeface="Segoe UI" panose="020B0502040204020203" pitchFamily="34" charset="0"/>
              </a:rPr>
              <a:t>Uit de resultaten van de hierboven beschreven studies blijkt tot op zekere hoogte dat er tussen de verschillende regio's en sectoren verschillen bestaan wat de belangrijkste waargenomen belemmeringen betreft, hetgeen eerder is benadrukt door bijvoorbeeld </a:t>
            </a:r>
            <a:r>
              <a:rPr lang="nl-NL" sz="1200" dirty="0" err="1">
                <a:effectLst/>
                <a:latin typeface="Segoe UI" panose="020B0502040204020203" pitchFamily="34" charset="0"/>
              </a:rPr>
              <a:t>Sorrell</a:t>
            </a:r>
            <a:r>
              <a:rPr lang="nl-NL" sz="1200" dirty="0">
                <a:effectLst/>
                <a:latin typeface="Segoe UI" panose="020B0502040204020203" pitchFamily="34" charset="0"/>
              </a:rPr>
              <a:t> e.a. (2000). </a:t>
            </a:r>
            <a:r>
              <a:rPr lang="nl-NL" sz="1200" dirty="0" err="1">
                <a:effectLst/>
                <a:latin typeface="Segoe UI" panose="020B0502040204020203" pitchFamily="34" charset="0"/>
              </a:rPr>
              <a:t>Trianni</a:t>
            </a:r>
            <a:r>
              <a:rPr lang="nl-NL" sz="1200" dirty="0">
                <a:effectLst/>
                <a:latin typeface="Segoe UI" panose="020B0502040204020203" pitchFamily="34" charset="0"/>
              </a:rPr>
              <a:t> en </a:t>
            </a:r>
            <a:r>
              <a:rPr lang="nl-NL" sz="1200" dirty="0" err="1">
                <a:effectLst/>
                <a:latin typeface="Segoe UI" panose="020B0502040204020203" pitchFamily="34" charset="0"/>
              </a:rPr>
              <a:t>Cagno</a:t>
            </a:r>
            <a:r>
              <a:rPr lang="nl-NL" sz="1200" dirty="0">
                <a:effectLst/>
                <a:latin typeface="Segoe UI" panose="020B0502040204020203" pitchFamily="34" charset="0"/>
              </a:rPr>
              <a:t> (2012) wijzen erop dat belemmeringen ook kunnen variëren door de grootte van de onderneming.</a:t>
            </a:r>
          </a:p>
        </p:txBody>
      </p:sp>
      <p:sp>
        <p:nvSpPr>
          <p:cNvPr id="4" name="Foliennummernplatzhalter 3"/>
          <p:cNvSpPr>
            <a:spLocks noGrp="1"/>
          </p:cNvSpPr>
          <p:nvPr>
            <p:ph type="sldNum" sz="quarter" idx="5"/>
          </p:nvPr>
        </p:nvSpPr>
        <p:spPr/>
        <p:txBody>
          <a:bodyPr/>
          <a:lstStyle/>
          <a:p>
            <a:fld id="{FC42A464-CEEB-46BE-BA78-99FAC69E9C00}" type="slidenum">
              <a:rPr lang="de-DE" smtClean="0"/>
              <a:t>8</a:t>
            </a:fld>
            <a:endParaRPr lang="de-DE"/>
          </a:p>
        </p:txBody>
      </p:sp>
    </p:spTree>
    <p:extLst>
      <p:ext uri="{BB962C8B-B14F-4D97-AF65-F5344CB8AC3E}">
        <p14:creationId xmlns:p14="http://schemas.microsoft.com/office/powerpoint/2010/main" val="581648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Instructies</a:t>
            </a:r>
            <a:r>
              <a:rPr lang="en-GB" i="1" u="sng" dirty="0"/>
              <a:t> voor de Trainer</a:t>
            </a:r>
            <a:r>
              <a:rPr lang="en-GB" i="1" u="none" dirty="0"/>
              <a:t>: (</a:t>
            </a:r>
            <a:r>
              <a:rPr lang="en-GB" i="1" u="none" dirty="0" err="1"/>
              <a:t>optionele</a:t>
            </a:r>
            <a:r>
              <a:rPr lang="en-GB" i="1" u="none" dirty="0"/>
              <a:t> slide) </a:t>
            </a:r>
            <a:r>
              <a:rPr lang="de-DE" i="1" u="none" dirty="0" err="1"/>
              <a:t>slide</a:t>
            </a:r>
            <a:r>
              <a:rPr lang="de-DE" i="1" u="none" dirty="0"/>
              <a:t> </a:t>
            </a:r>
            <a:r>
              <a:rPr lang="de-DE" i="1" u="none" dirty="0" err="1"/>
              <a:t>om</a:t>
            </a:r>
            <a:r>
              <a:rPr lang="de-DE" i="1" u="none" dirty="0"/>
              <a:t> de </a:t>
            </a:r>
            <a:r>
              <a:rPr lang="de-DE" i="1" u="none" dirty="0" err="1"/>
              <a:t>vraag</a:t>
            </a:r>
            <a:r>
              <a:rPr lang="de-DE" i="1" u="none" dirty="0"/>
              <a:t> </a:t>
            </a:r>
            <a:r>
              <a:rPr lang="de-DE" i="1" u="none" dirty="0" err="1"/>
              <a:t>te</a:t>
            </a:r>
            <a:r>
              <a:rPr lang="de-DE" i="1" u="none" dirty="0"/>
              <a:t> </a:t>
            </a:r>
            <a:r>
              <a:rPr lang="de-DE" i="1" u="none" dirty="0" err="1"/>
              <a:t>beantwoorden</a:t>
            </a:r>
            <a:r>
              <a:rPr lang="de-DE" i="1" dirty="0"/>
              <a:t>: </a:t>
            </a:r>
            <a:r>
              <a:rPr lang="de-DE" i="1" dirty="0" err="1"/>
              <a:t>Waarom</a:t>
            </a:r>
            <a:r>
              <a:rPr lang="de-DE" i="1" dirty="0"/>
              <a:t> </a:t>
            </a:r>
            <a:r>
              <a:rPr lang="de-DE" i="1" dirty="0" err="1"/>
              <a:t>is</a:t>
            </a:r>
            <a:r>
              <a:rPr lang="de-DE" i="1" dirty="0"/>
              <a:t> energiebesparing </a:t>
            </a:r>
            <a:r>
              <a:rPr lang="de-DE" i="1" dirty="0" err="1"/>
              <a:t>zo</a:t>
            </a:r>
            <a:r>
              <a:rPr lang="de-DE" i="1" dirty="0"/>
              <a:t> </a:t>
            </a:r>
            <a:r>
              <a:rPr lang="de-DE" i="1" dirty="0" err="1"/>
              <a:t>cruciaal</a:t>
            </a:r>
            <a:r>
              <a:rPr lang="de-DE" i="1" dirty="0"/>
              <a:t> voor het MKB? Om </a:t>
            </a:r>
            <a:r>
              <a:rPr lang="de-DE" i="1" dirty="0" err="1"/>
              <a:t>enige</a:t>
            </a:r>
            <a:r>
              <a:rPr lang="de-DE" i="1" dirty="0"/>
              <a:t> </a:t>
            </a:r>
            <a:r>
              <a:rPr lang="de-DE" i="1" dirty="0" err="1"/>
              <a:t>context</a:t>
            </a:r>
            <a:r>
              <a:rPr lang="de-DE" i="1" dirty="0"/>
              <a:t> </a:t>
            </a:r>
            <a:r>
              <a:rPr lang="de-DE" i="1" dirty="0" err="1"/>
              <a:t>te</a:t>
            </a:r>
            <a:r>
              <a:rPr lang="de-DE" i="1" dirty="0"/>
              <a:t> </a:t>
            </a:r>
            <a:r>
              <a:rPr lang="de-DE" i="1" dirty="0" err="1"/>
              <a:t>bieden</a:t>
            </a:r>
            <a:r>
              <a:rPr lang="de-DE" i="1" dirty="0"/>
              <a:t>.</a:t>
            </a:r>
          </a:p>
          <a:p>
            <a:endParaRPr lang="de-DE" dirty="0"/>
          </a:p>
          <a:p>
            <a:pPr marL="0" indent="0">
              <a:buFontTx/>
              <a:buNone/>
            </a:pPr>
            <a:r>
              <a:rPr lang="nl-NL" dirty="0"/>
              <a:t>Met de huidige stijgende energieprijzen zal iedereen het ermee eens zijn dat energiebesparing een belangrijke zaak is. </a:t>
            </a:r>
            <a:r>
              <a:rPr lang="nl-NL" b="1" dirty="0"/>
              <a:t>Verlaag de energiekosten van uw bedrijf en vergroot uw concurrentievermogen</a:t>
            </a:r>
            <a:r>
              <a:rPr lang="nl-NL" dirty="0"/>
              <a:t>. Lagere energiekosten zijn een direct gevolg van de implementatie van maatregelen die de energiebesparing verbeteren. Een hogere productiviteit en lagere operationele kosten verbeteren het algemene concurrentievermogen, de robuustheid en de onafhankelijkheid. Bovendien neemt de gevoeligheid voor bijvoorbeeld schommelende energieprijzen af</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i="0" u="none" strike="noStrike" kern="1200" baseline="0" dirty="0">
                <a:solidFill>
                  <a:schemeClr val="dk1"/>
                </a:solidFill>
                <a:latin typeface="+mn-lt"/>
                <a:ea typeface="+mn-ea"/>
                <a:cs typeface="+mn-cs"/>
              </a:rPr>
              <a:t>Verhoog de productiviteit en efficiëntie van uw bedrijf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kern="1200" baseline="0" dirty="0">
                <a:solidFill>
                  <a:schemeClr val="dk1"/>
                </a:solidFill>
                <a:latin typeface="+mn-lt"/>
                <a:ea typeface="+mn-ea"/>
                <a:cs typeface="+mn-cs"/>
              </a:rPr>
              <a:t>De invoering van nieuwe energiebesparingstechnologieën levert vaak voordelen op in termen van algemene productiviteit en minder onderhoudstops.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dirty="0">
                <a:effectLst/>
                <a:latin typeface="+mn-lt"/>
              </a:rPr>
              <a:t>Maatschappelijk verantwoord ondernemen en milieu-impact verminderen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dirty="0">
                <a:effectLst/>
                <a:latin typeface="+mn-lt"/>
              </a:rPr>
              <a:t>Betere ventilatie, verlichting en routines kunnen de werkomgeving en de veiligheid van de werknemers verbeteren, aangezien nieuwe energiebesparingstechnologieën vaak schoner en stiller zijn. Veel bedrijven hebben interne milieudoelstellingen, eisen van regelgevende instanties en/of van klanten of investeerders. Energiebesparing helpt om deze doelstellingen en eisen te bereiken. Verwacht wordt dat de marktvraag naar dergelijke doelstellingen ook zal toenemen.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dirty="0">
                <a:effectLst/>
                <a:latin typeface="+mn-lt"/>
              </a:rPr>
              <a:t> </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err="1">
                <a:latin typeface="+mn-lt"/>
              </a:rPr>
              <a:t>Versterk</a:t>
            </a:r>
            <a:r>
              <a:rPr lang="en-US" b="1" dirty="0">
                <a:latin typeface="+mn-lt"/>
              </a:rPr>
              <a:t> </a:t>
            </a:r>
            <a:r>
              <a:rPr lang="en-US" b="1" dirty="0" err="1">
                <a:latin typeface="+mn-lt"/>
              </a:rPr>
              <a:t>uw</a:t>
            </a:r>
            <a:r>
              <a:rPr lang="en-US" b="1" dirty="0">
                <a:latin typeface="+mn-lt"/>
              </a:rPr>
              <a:t> </a:t>
            </a:r>
            <a:r>
              <a:rPr lang="en-US" b="1" dirty="0" err="1">
                <a:latin typeface="+mn-lt"/>
              </a:rPr>
              <a:t>handelsmerk</a:t>
            </a:r>
            <a:r>
              <a:rPr lang="en-US" b="1" dirty="0">
                <a:latin typeface="+mn-lt"/>
              </a:rPr>
              <a:t> en </a:t>
            </a:r>
            <a:r>
              <a:rPr lang="en-US" b="1" dirty="0" err="1">
                <a:latin typeface="+mn-lt"/>
              </a:rPr>
              <a:t>verbeter</a:t>
            </a:r>
            <a:r>
              <a:rPr lang="en-US" b="1" dirty="0">
                <a:latin typeface="+mn-lt"/>
              </a:rPr>
              <a:t> </a:t>
            </a:r>
            <a:r>
              <a:rPr lang="en-US" b="1" dirty="0" err="1">
                <a:latin typeface="+mn-lt"/>
              </a:rPr>
              <a:t>uw</a:t>
            </a:r>
            <a:r>
              <a:rPr lang="en-US" b="1" dirty="0">
                <a:latin typeface="+mn-lt"/>
              </a:rPr>
              <a:t> imago</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kern="1200" baseline="0" dirty="0">
                <a:solidFill>
                  <a:schemeClr val="dk1"/>
                </a:solidFill>
                <a:latin typeface="+mn-lt"/>
                <a:ea typeface="+mn-ea"/>
                <a:cs typeface="+mn-cs"/>
              </a:rPr>
              <a:t>Het imago en de handelsmerken van het bedrijf kunnen worden versterkt door een maatschappelijke verantwoordelijkheid op zich te nemen om de ecologische voetafdruk te verkleinen, wat belangrijk kan zijn voor de toenemende eisen van klanten.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err="1">
                <a:solidFill>
                  <a:schemeClr val="dk1"/>
                </a:solidFill>
                <a:latin typeface="+mn-lt"/>
                <a:ea typeface="+mn-ea"/>
                <a:cs typeface="+mn-cs"/>
              </a:rPr>
              <a:t>Bron</a:t>
            </a:r>
            <a:r>
              <a:rPr lang="en-US" sz="1200" b="0" i="0" u="none" strike="noStrike" kern="1200" baseline="0" dirty="0">
                <a:solidFill>
                  <a:schemeClr val="dk1"/>
                </a:solidFill>
                <a:latin typeface="+mn-lt"/>
                <a:ea typeface="+mn-ea"/>
                <a:cs typeface="+mn-cs"/>
              </a:rPr>
              <a:t>: Handbook </a:t>
            </a:r>
            <a:r>
              <a:rPr lang="en-US" sz="1200" b="0" i="0" u="none" strike="noStrike" kern="1200" baseline="0" dirty="0" err="1">
                <a:solidFill>
                  <a:schemeClr val="dk1"/>
                </a:solidFill>
                <a:latin typeface="+mn-lt"/>
                <a:ea typeface="+mn-ea"/>
                <a:cs typeface="+mn-cs"/>
              </a:rPr>
              <a:t>Gear@SME</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kern="1200" baseline="0" dirty="0">
                <a:solidFill>
                  <a:schemeClr val="dk1"/>
                </a:solidFill>
                <a:latin typeface="+mn-lt"/>
                <a:ea typeface="+mn-ea"/>
                <a:cs typeface="+mn-cs"/>
              </a:rPr>
              <a:t>Het is nu al duidelijk dat de voordelen van energiebesparing niet alleen energetische voordelen zijn, maar dat er sprake is van meervoudige voordelen (en niet-energetische voordelen). Om te begrijpen waarom het zo belangrijk is de andere effecten en voordelen van energie-efficiëntie te onderstrepen, moeten we kijken naar de belemmering voor de invoering van </a:t>
            </a:r>
            <a:r>
              <a:rPr lang="de-DE" dirty="0"/>
              <a:t>Energy Efficiency </a:t>
            </a:r>
            <a:r>
              <a:rPr lang="de-DE" dirty="0" err="1"/>
              <a:t>maatregelen</a:t>
            </a:r>
            <a:r>
              <a:rPr lang="de-DE" dirty="0"/>
              <a:t> </a:t>
            </a:r>
            <a:r>
              <a:rPr lang="nl-NL" sz="1200" b="0" i="0" u="none" strike="noStrike" kern="1200" baseline="0" dirty="0">
                <a:solidFill>
                  <a:schemeClr val="dk1"/>
                </a:solidFill>
                <a:latin typeface="+mn-lt"/>
                <a:ea typeface="+mn-ea"/>
                <a:cs typeface="+mn-cs"/>
              </a:rPr>
              <a:t>voor het MKB.</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9</a:t>
            </a:fld>
            <a:endParaRPr lang="de-DE"/>
          </a:p>
        </p:txBody>
      </p:sp>
    </p:spTree>
    <p:extLst>
      <p:ext uri="{BB962C8B-B14F-4D97-AF65-F5344CB8AC3E}">
        <p14:creationId xmlns:p14="http://schemas.microsoft.com/office/powerpoint/2010/main" val="191484600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6" Type="http://schemas.openxmlformats.org/officeDocument/2006/relationships/hyperlink" Target="mailto:benny.badweather@berliner-e-Agentur.de" TargetMode="External"/><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Susan.Sunshine@tno.nl" TargetMode="External"/><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2"/>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9" name="Titel 38"/>
          <p:cNvSpPr>
            <a:spLocks noGrp="1"/>
          </p:cNvSpPr>
          <p:nvPr>
            <p:ph type="title"/>
          </p:nvPr>
        </p:nvSpPr>
        <p:spPr>
          <a:xfrm>
            <a:off x="6103087" y="1486284"/>
            <a:ext cx="5881575" cy="503882"/>
          </a:xfrm>
        </p:spPr>
        <p:txBody>
          <a:bodyPr/>
          <a:lstStyle>
            <a:lvl1pPr>
              <a:defRPr>
                <a:solidFill>
                  <a:srgbClr val="034EA8"/>
                </a:solidFill>
              </a:defRPr>
            </a:lvl1pPr>
          </a:lstStyle>
          <a:p>
            <a:endParaRPr lang="de-DE" dirty="0"/>
          </a:p>
        </p:txBody>
      </p:sp>
      <p:sp>
        <p:nvSpPr>
          <p:cNvPr id="20" name="Titel 38"/>
          <p:cNvSpPr txBox="1">
            <a:spLocks/>
          </p:cNvSpPr>
          <p:nvPr userDrawn="1"/>
        </p:nvSpPr>
        <p:spPr>
          <a:xfrm>
            <a:off x="6103086" y="2110294"/>
            <a:ext cx="5881575" cy="503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stStyle>
          <a:p>
            <a:endParaRPr lang="de-DE" sz="2400" dirty="0">
              <a:solidFill>
                <a:srgbClr val="034EA8"/>
              </a:solidFill>
            </a:endParaRPr>
          </a:p>
        </p:txBody>
      </p:sp>
      <p:sp>
        <p:nvSpPr>
          <p:cNvPr id="6"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8"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175506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86141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
        <p:nvSpPr>
          <p:cNvPr id="18" name="TextBox 25"/>
          <p:cNvSpPr txBox="1"/>
          <p:nvPr userDrawn="1"/>
        </p:nvSpPr>
        <p:spPr>
          <a:xfrm>
            <a:off x="8982058" y="2741908"/>
            <a:ext cx="2328672" cy="1261884"/>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Susan Sunshine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Lead Engineer</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+123456788900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Susan</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.Sunshine@tno.nl</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sp>
        <p:nvSpPr>
          <p:cNvPr id="19" name="TextBox 25"/>
          <p:cNvSpPr txBox="1"/>
          <p:nvPr userDrawn="1"/>
        </p:nvSpPr>
        <p:spPr>
          <a:xfrm>
            <a:off x="1648047" y="2682433"/>
            <a:ext cx="2780274" cy="1415772"/>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Simon Smile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Consulting</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+ 1234567788990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6"/>
              </a:rPr>
              <a:t>Simon.smile@berliner-e-Agentur.de</a:t>
            </a:r>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pic>
        <p:nvPicPr>
          <p:cNvPr id="22" name="Grafik 21"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69775" y="2749175"/>
            <a:ext cx="517496" cy="288447"/>
          </a:xfrm>
          <a:prstGeom prst="rect">
            <a:avLst/>
          </a:prstGeom>
          <a:noFill/>
          <a:ln>
            <a:noFill/>
          </a:ln>
        </p:spPr>
      </p:pic>
      <p:pic>
        <p:nvPicPr>
          <p:cNvPr id="23"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7905374" y="2796098"/>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956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8829" y="1465518"/>
            <a:ext cx="3095847" cy="3095847"/>
          </a:xfrm>
          <a:prstGeom prst="rect">
            <a:avLst/>
          </a:prstGeom>
        </p:spPr>
      </p:pic>
      <p:sp>
        <p:nvSpPr>
          <p:cNvPr id="9" name="Inhaltsplatzhalter 8"/>
          <p:cNvSpPr>
            <a:spLocks noGrp="1"/>
          </p:cNvSpPr>
          <p:nvPr>
            <p:ph sz="quarter" idx="12" hasCustomPrompt="1"/>
          </p:nvPr>
        </p:nvSpPr>
        <p:spPr>
          <a:xfrm>
            <a:off x="4519613" y="5040313"/>
            <a:ext cx="3390900" cy="669925"/>
          </a:xfrm>
        </p:spPr>
        <p:txBody>
          <a:bodyPr>
            <a:normAutofit/>
          </a:bodyPr>
          <a:lstStyle>
            <a:lvl1pPr algn="ctr">
              <a:defRPr sz="1600"/>
            </a:lvl1pPr>
          </a:lstStyle>
          <a:p>
            <a:pPr lvl="0"/>
            <a:r>
              <a:rPr lang="de-DE" dirty="0"/>
              <a:t>Lunch Time</a:t>
            </a:r>
          </a:p>
          <a:p>
            <a:pPr lvl="0"/>
            <a:r>
              <a:rPr lang="de-DE" dirty="0"/>
              <a:t>13:00 - 13:45</a:t>
            </a:r>
          </a:p>
        </p:txBody>
      </p:sp>
    </p:spTree>
    <p:extLst>
      <p:ext uri="{BB962C8B-B14F-4D97-AF65-F5344CB8AC3E}">
        <p14:creationId xmlns:p14="http://schemas.microsoft.com/office/powerpoint/2010/main" val="345235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Ellipse 6"/>
          <p:cNvSpPr/>
          <p:nvPr userDrawn="1"/>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Break</a:t>
            </a:r>
          </a:p>
          <a:p>
            <a:pPr algn="ctr"/>
            <a:r>
              <a:rPr lang="de-DE" dirty="0">
                <a:latin typeface="Noto Sans" panose="020B0502040504020204" pitchFamily="34" charset="0"/>
                <a:ea typeface="Noto Sans" panose="020B0502040504020204" pitchFamily="34" charset="0"/>
                <a:cs typeface="Noto Sans" panose="020B0502040504020204" pitchFamily="34" charset="0"/>
              </a:rPr>
              <a:t>14:00 – 14:30</a:t>
            </a:r>
          </a:p>
        </p:txBody>
      </p:sp>
    </p:spTree>
    <p:extLst>
      <p:ext uri="{BB962C8B-B14F-4D97-AF65-F5344CB8AC3E}">
        <p14:creationId xmlns:p14="http://schemas.microsoft.com/office/powerpoint/2010/main" val="1497888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28491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F5F8200D-B3B4-4148-9C6D-568491394D5E}"/>
              </a:ext>
            </a:extLst>
          </p:cNvPr>
          <p:cNvSpPr/>
          <p:nvPr userDrawn="1"/>
        </p:nvSpPr>
        <p:spPr>
          <a:xfrm>
            <a:off x="130906" y="2196422"/>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7" name="Ellipse 6">
            <a:extLst>
              <a:ext uri="{FF2B5EF4-FFF2-40B4-BE49-F238E27FC236}">
                <a16:creationId xmlns:a16="http://schemas.microsoft.com/office/drawing/2014/main" id="{729D34ED-79DE-2446-9395-DDA4722F187C}"/>
              </a:ext>
            </a:extLst>
          </p:cNvPr>
          <p:cNvSpPr/>
          <p:nvPr userDrawn="1"/>
        </p:nvSpPr>
        <p:spPr>
          <a:xfrm>
            <a:off x="2277318"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8" name="Ellipse 7">
            <a:extLst>
              <a:ext uri="{FF2B5EF4-FFF2-40B4-BE49-F238E27FC236}">
                <a16:creationId xmlns:a16="http://schemas.microsoft.com/office/drawing/2014/main" id="{94068D8B-FCBD-9043-A778-F9E3EB1FB9D3}"/>
              </a:ext>
            </a:extLst>
          </p:cNvPr>
          <p:cNvSpPr/>
          <p:nvPr userDrawn="1"/>
        </p:nvSpPr>
        <p:spPr>
          <a:xfrm>
            <a:off x="6552623"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10" name="Ellipse 9">
            <a:extLst>
              <a:ext uri="{FF2B5EF4-FFF2-40B4-BE49-F238E27FC236}">
                <a16:creationId xmlns:a16="http://schemas.microsoft.com/office/drawing/2014/main" id="{B7AA7307-0F3C-BE4F-8289-31F0B27316F2}"/>
              </a:ext>
            </a:extLst>
          </p:cNvPr>
          <p:cNvSpPr/>
          <p:nvPr userDrawn="1"/>
        </p:nvSpPr>
        <p:spPr>
          <a:xfrm>
            <a:off x="8684997"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3" name="Ellipse 32">
            <a:extLst>
              <a:ext uri="{FF2B5EF4-FFF2-40B4-BE49-F238E27FC236}">
                <a16:creationId xmlns:a16="http://schemas.microsoft.com/office/drawing/2014/main" id="{3F985EA3-C591-1F46-B398-FF28856FDB78}"/>
              </a:ext>
            </a:extLst>
          </p:cNvPr>
          <p:cNvSpPr/>
          <p:nvPr userDrawn="1"/>
        </p:nvSpPr>
        <p:spPr>
          <a:xfrm>
            <a:off x="124004" y="2198506"/>
            <a:ext cx="1369517" cy="1369516"/>
          </a:xfrm>
          <a:prstGeom prst="ellipse">
            <a:avLst/>
          </a:prstGeom>
          <a:solidFill>
            <a:schemeClr val="accent2">
              <a:lumMod val="75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4" name="Ellipse 33">
            <a:extLst>
              <a:ext uri="{FF2B5EF4-FFF2-40B4-BE49-F238E27FC236}">
                <a16:creationId xmlns:a16="http://schemas.microsoft.com/office/drawing/2014/main" id="{D0AA7426-D0A9-1144-BDFB-A2CD3ABBF841}"/>
              </a:ext>
            </a:extLst>
          </p:cNvPr>
          <p:cNvSpPr/>
          <p:nvPr userDrawn="1"/>
        </p:nvSpPr>
        <p:spPr>
          <a:xfrm>
            <a:off x="2277316" y="2197540"/>
            <a:ext cx="1369516" cy="1369516"/>
          </a:xfrm>
          <a:prstGeom prst="ellipse">
            <a:avLst/>
          </a:prstGeom>
          <a:solidFill>
            <a:schemeClr val="accent4">
              <a:lumMod val="75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5" name="Ellipse 34">
            <a:extLst>
              <a:ext uri="{FF2B5EF4-FFF2-40B4-BE49-F238E27FC236}">
                <a16:creationId xmlns:a16="http://schemas.microsoft.com/office/drawing/2014/main" id="{3A541760-3579-3541-8582-EE306D55BFFB}"/>
              </a:ext>
            </a:extLst>
          </p:cNvPr>
          <p:cNvSpPr/>
          <p:nvPr userDrawn="1"/>
        </p:nvSpPr>
        <p:spPr>
          <a:xfrm>
            <a:off x="6559499" y="2197540"/>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6" name="Ellipse 35">
            <a:extLst>
              <a:ext uri="{FF2B5EF4-FFF2-40B4-BE49-F238E27FC236}">
                <a16:creationId xmlns:a16="http://schemas.microsoft.com/office/drawing/2014/main" id="{35A8E1DC-C43B-074B-8A90-6F9EABBB4BA4}"/>
              </a:ext>
            </a:extLst>
          </p:cNvPr>
          <p:cNvSpPr/>
          <p:nvPr userDrawn="1"/>
        </p:nvSpPr>
        <p:spPr>
          <a:xfrm>
            <a:off x="4412540"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7" name="Ellipse 36">
            <a:extLst>
              <a:ext uri="{FF2B5EF4-FFF2-40B4-BE49-F238E27FC236}">
                <a16:creationId xmlns:a16="http://schemas.microsoft.com/office/drawing/2014/main" id="{FEE3A366-64CF-F74B-92EE-2A831059C7E9}"/>
              </a:ext>
            </a:extLst>
          </p:cNvPr>
          <p:cNvSpPr/>
          <p:nvPr userDrawn="1"/>
        </p:nvSpPr>
        <p:spPr>
          <a:xfrm>
            <a:off x="8678119" y="2197540"/>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8" name="Ellipse 37">
            <a:extLst>
              <a:ext uri="{FF2B5EF4-FFF2-40B4-BE49-F238E27FC236}">
                <a16:creationId xmlns:a16="http://schemas.microsoft.com/office/drawing/2014/main" id="{AF57B189-54BE-4647-8C20-06C0DB75C419}"/>
              </a:ext>
            </a:extLst>
          </p:cNvPr>
          <p:cNvSpPr/>
          <p:nvPr userDrawn="1"/>
        </p:nvSpPr>
        <p:spPr>
          <a:xfrm>
            <a:off x="10822486"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9" name="Ellipse 38">
            <a:extLst>
              <a:ext uri="{FF2B5EF4-FFF2-40B4-BE49-F238E27FC236}">
                <a16:creationId xmlns:a16="http://schemas.microsoft.com/office/drawing/2014/main" id="{0AAF55E1-7B1E-D444-B87C-2908C39FEE77}"/>
              </a:ext>
            </a:extLst>
          </p:cNvPr>
          <p:cNvSpPr/>
          <p:nvPr userDrawn="1"/>
        </p:nvSpPr>
        <p:spPr>
          <a:xfrm>
            <a:off x="4412540" y="2196497"/>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0" name="Ellipse 39">
            <a:extLst>
              <a:ext uri="{FF2B5EF4-FFF2-40B4-BE49-F238E27FC236}">
                <a16:creationId xmlns:a16="http://schemas.microsoft.com/office/drawing/2014/main" id="{0C752DD5-E82A-4D49-B083-42200C07519A}"/>
              </a:ext>
            </a:extLst>
          </p:cNvPr>
          <p:cNvSpPr/>
          <p:nvPr userDrawn="1"/>
        </p:nvSpPr>
        <p:spPr>
          <a:xfrm>
            <a:off x="10822484" y="2196497"/>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1" name="AutoForm 110">
            <a:extLst>
              <a:ext uri="{FF2B5EF4-FFF2-40B4-BE49-F238E27FC236}">
                <a16:creationId xmlns:a16="http://schemas.microsoft.com/office/drawing/2014/main" id="{4740BF11-121E-FA4F-A0B2-545FE62EA0D2}"/>
              </a:ext>
            </a:extLst>
          </p:cNvPr>
          <p:cNvSpPr>
            <a:spLocks noChangeArrowheads="1"/>
          </p:cNvSpPr>
          <p:nvPr userDrawn="1"/>
        </p:nvSpPr>
        <p:spPr bwMode="auto">
          <a:xfrm>
            <a:off x="3646832"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2" name="AutoForm 110">
            <a:extLst>
              <a:ext uri="{FF2B5EF4-FFF2-40B4-BE49-F238E27FC236}">
                <a16:creationId xmlns:a16="http://schemas.microsoft.com/office/drawing/2014/main" id="{AFA85E8E-6A00-3044-BBBA-588898110DAE}"/>
              </a:ext>
            </a:extLst>
          </p:cNvPr>
          <p:cNvSpPr>
            <a:spLocks noChangeArrowheads="1"/>
          </p:cNvSpPr>
          <p:nvPr userDrawn="1"/>
        </p:nvSpPr>
        <p:spPr bwMode="auto">
          <a:xfrm>
            <a:off x="1500421"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3" name="AutoForm 110">
            <a:extLst>
              <a:ext uri="{FF2B5EF4-FFF2-40B4-BE49-F238E27FC236}">
                <a16:creationId xmlns:a16="http://schemas.microsoft.com/office/drawing/2014/main" id="{BD7D58B3-98A6-4649-8A78-96DF75261432}"/>
              </a:ext>
            </a:extLst>
          </p:cNvPr>
          <p:cNvSpPr>
            <a:spLocks noChangeArrowheads="1"/>
          </p:cNvSpPr>
          <p:nvPr userDrawn="1"/>
        </p:nvSpPr>
        <p:spPr bwMode="auto">
          <a:xfrm>
            <a:off x="5773806"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4" name="AutoForm 110">
            <a:extLst>
              <a:ext uri="{FF2B5EF4-FFF2-40B4-BE49-F238E27FC236}">
                <a16:creationId xmlns:a16="http://schemas.microsoft.com/office/drawing/2014/main" id="{99C182F0-8A7C-504A-9A54-449A83F388B6}"/>
              </a:ext>
            </a:extLst>
          </p:cNvPr>
          <p:cNvSpPr>
            <a:spLocks noChangeArrowheads="1"/>
          </p:cNvSpPr>
          <p:nvPr userDrawn="1"/>
        </p:nvSpPr>
        <p:spPr bwMode="auto">
          <a:xfrm>
            <a:off x="790280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5" name="AutoForm 110">
            <a:extLst>
              <a:ext uri="{FF2B5EF4-FFF2-40B4-BE49-F238E27FC236}">
                <a16:creationId xmlns:a16="http://schemas.microsoft.com/office/drawing/2014/main" id="{9D1051D0-507B-AD4A-B0AD-E475849C00B9}"/>
              </a:ext>
            </a:extLst>
          </p:cNvPr>
          <p:cNvSpPr>
            <a:spLocks noChangeArrowheads="1"/>
          </p:cNvSpPr>
          <p:nvPr userDrawn="1"/>
        </p:nvSpPr>
        <p:spPr bwMode="auto">
          <a:xfrm>
            <a:off x="1004971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8" name="Textplatzhalter 47">
            <a:extLst>
              <a:ext uri="{FF2B5EF4-FFF2-40B4-BE49-F238E27FC236}">
                <a16:creationId xmlns:a16="http://schemas.microsoft.com/office/drawing/2014/main" id="{C7AC686A-1508-BF48-911D-61D82AABC76B}"/>
              </a:ext>
            </a:extLst>
          </p:cNvPr>
          <p:cNvSpPr>
            <a:spLocks noGrp="1"/>
          </p:cNvSpPr>
          <p:nvPr>
            <p:ph type="body" sz="quarter" idx="10"/>
          </p:nvPr>
        </p:nvSpPr>
        <p:spPr>
          <a:xfrm>
            <a:off x="17066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49" name="Textplatzhalter 47">
            <a:extLst>
              <a:ext uri="{FF2B5EF4-FFF2-40B4-BE49-F238E27FC236}">
                <a16:creationId xmlns:a16="http://schemas.microsoft.com/office/drawing/2014/main" id="{B876D68E-F284-354A-92F8-5F77347449B8}"/>
              </a:ext>
            </a:extLst>
          </p:cNvPr>
          <p:cNvSpPr>
            <a:spLocks noGrp="1"/>
          </p:cNvSpPr>
          <p:nvPr>
            <p:ph type="body" sz="quarter" idx="11"/>
          </p:nvPr>
        </p:nvSpPr>
        <p:spPr>
          <a:xfrm>
            <a:off x="17066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0" name="Textplatzhalter 47">
            <a:extLst>
              <a:ext uri="{FF2B5EF4-FFF2-40B4-BE49-F238E27FC236}">
                <a16:creationId xmlns:a16="http://schemas.microsoft.com/office/drawing/2014/main" id="{72B3DBB3-1959-194A-B523-EB85330EEDEC}"/>
              </a:ext>
            </a:extLst>
          </p:cNvPr>
          <p:cNvSpPr>
            <a:spLocks noGrp="1"/>
          </p:cNvSpPr>
          <p:nvPr>
            <p:ph type="body" sz="quarter" idx="12"/>
          </p:nvPr>
        </p:nvSpPr>
        <p:spPr>
          <a:xfrm>
            <a:off x="2267819"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1" name="Textplatzhalter 47">
            <a:extLst>
              <a:ext uri="{FF2B5EF4-FFF2-40B4-BE49-F238E27FC236}">
                <a16:creationId xmlns:a16="http://schemas.microsoft.com/office/drawing/2014/main" id="{22B58263-52CE-A840-BE43-6EC1E908E01E}"/>
              </a:ext>
            </a:extLst>
          </p:cNvPr>
          <p:cNvSpPr>
            <a:spLocks noGrp="1"/>
          </p:cNvSpPr>
          <p:nvPr>
            <p:ph type="body" sz="quarter" idx="13"/>
          </p:nvPr>
        </p:nvSpPr>
        <p:spPr>
          <a:xfrm>
            <a:off x="2267819"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2" name="Textplatzhalt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848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3" name="Textplatzhalt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848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4" name="Textplatzhalter 47">
            <a:extLst>
              <a:ext uri="{FF2B5EF4-FFF2-40B4-BE49-F238E27FC236}">
                <a16:creationId xmlns:a16="http://schemas.microsoft.com/office/drawing/2014/main" id="{E0489ECC-6BF5-5B4E-90C3-BEE52E42473B}"/>
              </a:ext>
            </a:extLst>
          </p:cNvPr>
          <p:cNvSpPr>
            <a:spLocks noGrp="1"/>
          </p:cNvSpPr>
          <p:nvPr>
            <p:ph type="body" sz="quarter" idx="16"/>
          </p:nvPr>
        </p:nvSpPr>
        <p:spPr>
          <a:xfrm>
            <a:off x="6521768"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5" name="Textplatzhalter 47">
            <a:extLst>
              <a:ext uri="{FF2B5EF4-FFF2-40B4-BE49-F238E27FC236}">
                <a16:creationId xmlns:a16="http://schemas.microsoft.com/office/drawing/2014/main" id="{F5FDBE0B-BF91-454F-884E-BD1DBC7FBAD9}"/>
              </a:ext>
            </a:extLst>
          </p:cNvPr>
          <p:cNvSpPr>
            <a:spLocks noGrp="1"/>
          </p:cNvSpPr>
          <p:nvPr>
            <p:ph type="body" sz="quarter" idx="17"/>
          </p:nvPr>
        </p:nvSpPr>
        <p:spPr>
          <a:xfrm>
            <a:off x="6521768"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6" name="Textplatzhalter 47">
            <a:extLst>
              <a:ext uri="{FF2B5EF4-FFF2-40B4-BE49-F238E27FC236}">
                <a16:creationId xmlns:a16="http://schemas.microsoft.com/office/drawing/2014/main" id="{BFA5A588-B7EF-C54C-845B-1DE2DEB66411}"/>
              </a:ext>
            </a:extLst>
          </p:cNvPr>
          <p:cNvSpPr>
            <a:spLocks noGrp="1"/>
          </p:cNvSpPr>
          <p:nvPr>
            <p:ph type="body" sz="quarter" idx="18"/>
          </p:nvPr>
        </p:nvSpPr>
        <p:spPr>
          <a:xfrm>
            <a:off x="864874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7" name="Textplatzhalter 47">
            <a:extLst>
              <a:ext uri="{FF2B5EF4-FFF2-40B4-BE49-F238E27FC236}">
                <a16:creationId xmlns:a16="http://schemas.microsoft.com/office/drawing/2014/main" id="{EB929D32-6BE2-A740-9A19-3C58C9989F3F}"/>
              </a:ext>
            </a:extLst>
          </p:cNvPr>
          <p:cNvSpPr>
            <a:spLocks noGrp="1"/>
          </p:cNvSpPr>
          <p:nvPr>
            <p:ph type="body" sz="quarter" idx="19"/>
          </p:nvPr>
        </p:nvSpPr>
        <p:spPr>
          <a:xfrm>
            <a:off x="864874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8" name="Textplatzhalt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856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9" name="Textplatzhalt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856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61"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4068057"/>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2"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559499" y="4048248"/>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6" name="Freihandform 23" descr="Fragezeichensymbol"/>
          <p:cNvSpPr>
            <a:spLocks noEditPoints="1"/>
          </p:cNvSpPr>
          <p:nvPr userDrawn="1"/>
        </p:nvSpPr>
        <p:spPr bwMode="auto">
          <a:xfrm>
            <a:off x="11243645" y="2486630"/>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rtlCol="0" anchor="t" anchorCtr="0" compatLnSpc="1">
            <a:prstTxWarp prst="textNoShape">
              <a:avLst/>
            </a:prstTxWarp>
          </a:bodyPr>
          <a:lstStyle/>
          <a:p>
            <a:pPr rtl="0"/>
            <a:endParaRPr lang="de-DE"/>
          </a:p>
        </p:txBody>
      </p:sp>
      <p:sp>
        <p:nvSpPr>
          <p:cNvPr id="47" name="Freihandform 5" descr="Symbol für Puzzleteil"/>
          <p:cNvSpPr>
            <a:spLocks/>
          </p:cNvSpPr>
          <p:nvPr userDrawn="1"/>
        </p:nvSpPr>
        <p:spPr bwMode="auto">
          <a:xfrm rot="2700000">
            <a:off x="9057788" y="2456911"/>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100" b="1"/>
          </a:p>
        </p:txBody>
      </p:sp>
      <p:grpSp>
        <p:nvGrpSpPr>
          <p:cNvPr id="60" name="Gruppieren 54" descr="Diagrammsymbol"/>
          <p:cNvGrpSpPr/>
          <p:nvPr userDrawn="1"/>
        </p:nvGrpSpPr>
        <p:grpSpPr>
          <a:xfrm>
            <a:off x="6868293" y="2550009"/>
            <a:ext cx="714967" cy="609858"/>
            <a:chOff x="1490663" y="846138"/>
            <a:chExt cx="381000" cy="323850"/>
          </a:xfrm>
          <a:solidFill>
            <a:srgbClr val="FFFFFF"/>
          </a:solidFill>
        </p:grpSpPr>
        <p:sp>
          <p:nvSpPr>
            <p:cNvPr id="63" name="Freihandform 23"/>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4" name="Rechteck 24"/>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700" b="1"/>
            </a:p>
          </p:txBody>
        </p:sp>
        <p:sp>
          <p:nvSpPr>
            <p:cNvPr id="65" name="Rechteck 25"/>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1400" b="1"/>
            </a:p>
          </p:txBody>
        </p:sp>
        <p:sp>
          <p:nvSpPr>
            <p:cNvPr id="66" name="Rechteck 26"/>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7" name="Rechteck 27"/>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grpSp>
        <p:nvGrpSpPr>
          <p:cNvPr id="68" name="Gruppieren 365" descr="Glühbirnensymbol"/>
          <p:cNvGrpSpPr>
            <a:grpSpLocks noChangeAspect="1"/>
          </p:cNvGrpSpPr>
          <p:nvPr userDrawn="1"/>
        </p:nvGrpSpPr>
        <p:grpSpPr>
          <a:xfrm>
            <a:off x="4877828" y="2465504"/>
            <a:ext cx="463383" cy="816853"/>
            <a:chOff x="5102225" y="1727200"/>
            <a:chExt cx="2289175" cy="4035425"/>
          </a:xfrm>
          <a:solidFill>
            <a:srgbClr val="FFFFFF"/>
          </a:solidFill>
        </p:grpSpPr>
        <p:sp>
          <p:nvSpPr>
            <p:cNvPr id="69" name="Freihandform 44"/>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800" b="1"/>
            </a:p>
          </p:txBody>
        </p:sp>
        <p:sp>
          <p:nvSpPr>
            <p:cNvPr id="70" name="Freihandform 45"/>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sp>
        <p:nvSpPr>
          <p:cNvPr id="71" name="Freihandform 71" descr="Zahnradsymbol"/>
          <p:cNvSpPr>
            <a:spLocks noEditPoints="1"/>
          </p:cNvSpPr>
          <p:nvPr userDrawn="1"/>
        </p:nvSpPr>
        <p:spPr bwMode="auto">
          <a:xfrm>
            <a:off x="2574221" y="2465504"/>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72" name="Freihandform 18" descr="Flussdiagrammsymbol"/>
          <p:cNvSpPr>
            <a:spLocks/>
          </p:cNvSpPr>
          <p:nvPr userDrawn="1"/>
        </p:nvSpPr>
        <p:spPr bwMode="auto">
          <a:xfrm>
            <a:off x="343930" y="2518662"/>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Tree>
    <p:extLst>
      <p:ext uri="{BB962C8B-B14F-4D97-AF65-F5344CB8AC3E}">
        <p14:creationId xmlns:p14="http://schemas.microsoft.com/office/powerpoint/2010/main" val="2545747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ihand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7" name="Rechteck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8" name="Rechteck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9" name="Freihand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0" name="Rechteck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1" name="Rechteck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2" name="Rechteck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3" name="Freihand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4" name="Freihand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5" name="Rechteck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6" name="Rechteck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7" name="Rechteck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8" name="Freihand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9" name="Freihand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0" name="Freihand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1" name="Rechteck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2" name="Rechteck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3" name="Freihand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7" name="Rechteck 66">
              <a:extLst>
                <a:ext uri="{FF2B5EF4-FFF2-40B4-BE49-F238E27FC236}">
                  <a16:creationId xmlns:a16="http://schemas.microsoft.com/office/drawing/2014/main" id="{8BA5C25D-8B04-E449-8398-ED746F8F13F8}"/>
                </a:ext>
              </a:extLst>
            </p:cNvPr>
            <p:cNvSpPr>
              <a:spLocks noChangeArrowheads="1"/>
            </p:cNvSpPr>
            <p:nvPr userDrawn="1"/>
          </p:nvSpPr>
          <p:spPr bwMode="auto">
            <a:xfrm>
              <a:off x="6749285" y="381000"/>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8" name="Freihandform 5">
              <a:extLst>
                <a:ext uri="{FF2B5EF4-FFF2-40B4-BE49-F238E27FC236}">
                  <a16:creationId xmlns:a16="http://schemas.microsoft.com/office/drawing/2014/main" id="{7A850F63-58A8-914F-B36B-53BD94BEEFE7}"/>
                </a:ext>
              </a:extLst>
            </p:cNvPr>
            <p:cNvSpPr>
              <a:spLocks/>
            </p:cNvSpPr>
            <p:nvPr userDrawn="1"/>
          </p:nvSpPr>
          <p:spPr bwMode="auto">
            <a:xfrm rot="10800000">
              <a:off x="962529"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9" name="Rechteck 6">
              <a:extLst>
                <a:ext uri="{FF2B5EF4-FFF2-40B4-BE49-F238E27FC236}">
                  <a16:creationId xmlns:a16="http://schemas.microsoft.com/office/drawing/2014/main" id="{4ABF5809-C05D-9E41-8FD3-CBFCBD7D43BF}"/>
                </a:ext>
              </a:extLst>
            </p:cNvPr>
            <p:cNvSpPr>
              <a:spLocks noChangeArrowheads="1"/>
            </p:cNvSpPr>
            <p:nvPr userDrawn="1"/>
          </p:nvSpPr>
          <p:spPr bwMode="auto">
            <a:xfrm>
              <a:off x="3629528" y="5265531"/>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grpSp>
      <p:sp>
        <p:nvSpPr>
          <p:cNvPr id="26" name="Textplatzhalt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1" name="Textplatzhalt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2" name="Textplatzhalt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3" name="Textplatzhalt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4" name="Textplatzhalt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5" name="Textplatzhalt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6" name="Textplatzhalt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7" name="Textplatzhalt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9" name="Textplatzhalt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0" name="Textplatzhalt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1" name="Textplatzhalt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2" name="Textplatzhalt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3" name="Textplatzhalt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4" name="Textplatzhalt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5" name="Textplatzhalt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6" name="Textplatzhalt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7" name="Textplatzhalt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8" name="Textplatzhalt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9" name="Textplatzhalt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0" name="Textplatzhalt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1" name="Textplatzhalt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2" name="Textplatzhalt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3" name="Textplatzhalt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4" name="Textplatzhalt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5" name="Textplatzhalt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6" name="Textplatzhalt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7" name="Textplatzhalt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8" name="Textplatzhalt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9" name="Textplatzhalt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0" name="Textplatzhalt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1" name="Textplatzhalt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2" name="Textplatzhalt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3" name="Textplatzhalt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4" name="Textplatzhalt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5" name="Textplatzhalt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6" name="Textplatzhalt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Tree>
    <p:extLst>
      <p:ext uri="{BB962C8B-B14F-4D97-AF65-F5344CB8AC3E}">
        <p14:creationId xmlns:p14="http://schemas.microsoft.com/office/powerpoint/2010/main" val="596352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0631F54-D530-4403-AEE1-BE2233351EE7}"/>
              </a:ext>
            </a:extLst>
          </p:cNvPr>
          <p:cNvSpPr/>
          <p:nvPr/>
        </p:nvSpPr>
        <p:spPr bwMode="auto">
          <a:xfrm>
            <a:off x="0" y="5867400"/>
            <a:ext cx="12192000" cy="571500"/>
          </a:xfrm>
          <a:prstGeom prst="rect">
            <a:avLst/>
          </a:prstGeom>
          <a:gradFill flip="none" rotWithShape="1">
            <a:gsLst>
              <a:gs pos="0">
                <a:schemeClr val="bg1">
                  <a:lumMod val="85000"/>
                </a:scheme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rtl="0"/>
            <a:endParaRPr lang="de-DE" noProof="0"/>
          </a:p>
        </p:txBody>
      </p:sp>
      <p:sp>
        <p:nvSpPr>
          <p:cNvPr id="9" name="Linie 5">
            <a:extLst>
              <a:ext uri="{FF2B5EF4-FFF2-40B4-BE49-F238E27FC236}">
                <a16:creationId xmlns:a16="http://schemas.microsoft.com/office/drawing/2014/main" id="{61B8C521-5D73-45FE-B47A-06AC6E45BD85}"/>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0" name="Linie 6">
            <a:extLst>
              <a:ext uri="{FF2B5EF4-FFF2-40B4-BE49-F238E27FC236}">
                <a16:creationId xmlns:a16="http://schemas.microsoft.com/office/drawing/2014/main" id="{17D6A544-22BA-409A-9884-411C6B4D7BF6}"/>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1" name="Linie 7">
            <a:extLst>
              <a:ext uri="{FF2B5EF4-FFF2-40B4-BE49-F238E27FC236}">
                <a16:creationId xmlns:a16="http://schemas.microsoft.com/office/drawing/2014/main" id="{E440C1BE-D65B-4CF4-BF7A-F36CD7D069C1}"/>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2" name="Freihandform 8">
            <a:extLst>
              <a:ext uri="{FF2B5EF4-FFF2-40B4-BE49-F238E27FC236}">
                <a16:creationId xmlns:a16="http://schemas.microsoft.com/office/drawing/2014/main" id="{E853FC93-62E0-4007-B1D3-D62DAE9BB5D7}"/>
              </a:ext>
            </a:extLst>
          </p:cNvPr>
          <p:cNvSpPr>
            <a:spLocks/>
          </p:cNvSpPr>
          <p:nvPr/>
        </p:nvSpPr>
        <p:spPr bwMode="auto">
          <a:xfrm>
            <a:off x="5088720" y="843566"/>
            <a:ext cx="1007280" cy="2280634"/>
          </a:xfrm>
          <a:custGeom>
            <a:avLst/>
            <a:gdLst/>
            <a:ahLst/>
            <a:cxnLst>
              <a:cxn ang="0">
                <a:pos x="641" y="566"/>
              </a:cxn>
              <a:cxn ang="0">
                <a:pos x="641" y="566"/>
              </a:cxn>
              <a:cxn ang="0">
                <a:pos x="598" y="485"/>
              </a:cxn>
              <a:cxn ang="0">
                <a:pos x="598" y="485"/>
              </a:cxn>
              <a:cxn ang="0">
                <a:pos x="564" y="422"/>
              </a:cxn>
              <a:cxn ang="0">
                <a:pos x="526" y="359"/>
              </a:cxn>
              <a:cxn ang="0">
                <a:pos x="526" y="359"/>
              </a:cxn>
              <a:cxn ang="0">
                <a:pos x="488" y="297"/>
              </a:cxn>
              <a:cxn ang="0">
                <a:pos x="446" y="236"/>
              </a:cxn>
              <a:cxn ang="0">
                <a:pos x="446" y="236"/>
              </a:cxn>
              <a:cxn ang="0">
                <a:pos x="402" y="176"/>
              </a:cxn>
              <a:cxn ang="0">
                <a:pos x="356" y="116"/>
              </a:cxn>
              <a:cxn ang="0">
                <a:pos x="356" y="116"/>
              </a:cxn>
              <a:cxn ang="0">
                <a:pos x="332" y="86"/>
              </a:cxn>
              <a:cxn ang="0">
                <a:pos x="306" y="57"/>
              </a:cxn>
              <a:cxn ang="0">
                <a:pos x="281" y="29"/>
              </a:cxn>
              <a:cxn ang="0">
                <a:pos x="252" y="0"/>
              </a:cxn>
              <a:cxn ang="0">
                <a:pos x="252" y="0"/>
              </a:cxn>
              <a:cxn ang="0">
                <a:pos x="246" y="40"/>
              </a:cxn>
              <a:cxn ang="0">
                <a:pos x="242" y="79"/>
              </a:cxn>
              <a:cxn ang="0">
                <a:pos x="238" y="117"/>
              </a:cxn>
              <a:cxn ang="0">
                <a:pos x="236" y="156"/>
              </a:cxn>
              <a:cxn ang="0">
                <a:pos x="236" y="156"/>
              </a:cxn>
              <a:cxn ang="0">
                <a:pos x="233" y="230"/>
              </a:cxn>
              <a:cxn ang="0">
                <a:pos x="233" y="304"/>
              </a:cxn>
              <a:cxn ang="0">
                <a:pos x="233" y="304"/>
              </a:cxn>
              <a:cxn ang="0">
                <a:pos x="236" y="379"/>
              </a:cxn>
              <a:cxn ang="0">
                <a:pos x="241" y="452"/>
              </a:cxn>
              <a:cxn ang="0">
                <a:pos x="241" y="452"/>
              </a:cxn>
              <a:cxn ang="0">
                <a:pos x="248" y="525"/>
              </a:cxn>
              <a:cxn ang="0">
                <a:pos x="258" y="596"/>
              </a:cxn>
              <a:cxn ang="0">
                <a:pos x="258" y="596"/>
              </a:cxn>
              <a:cxn ang="0">
                <a:pos x="271" y="686"/>
              </a:cxn>
              <a:cxn ang="0">
                <a:pos x="271" y="686"/>
              </a:cxn>
              <a:cxn ang="0">
                <a:pos x="236" y="703"/>
              </a:cxn>
              <a:cxn ang="0">
                <a:pos x="202" y="720"/>
              </a:cxn>
              <a:cxn ang="0">
                <a:pos x="168" y="739"/>
              </a:cxn>
              <a:cxn ang="0">
                <a:pos x="135" y="759"/>
              </a:cxn>
              <a:cxn ang="0">
                <a:pos x="100" y="781"/>
              </a:cxn>
              <a:cxn ang="0">
                <a:pos x="68" y="802"/>
              </a:cxn>
              <a:cxn ang="0">
                <a:pos x="33" y="825"/>
              </a:cxn>
              <a:cxn ang="0">
                <a:pos x="0" y="848"/>
              </a:cxn>
              <a:cxn ang="0">
                <a:pos x="954" y="2160"/>
              </a:cxn>
              <a:cxn ang="0">
                <a:pos x="954" y="537"/>
              </a:cxn>
              <a:cxn ang="0">
                <a:pos x="954" y="537"/>
              </a:cxn>
              <a:cxn ang="0">
                <a:pos x="914" y="539"/>
              </a:cxn>
              <a:cxn ang="0">
                <a:pos x="872" y="540"/>
              </a:cxn>
              <a:cxn ang="0">
                <a:pos x="834" y="542"/>
              </a:cxn>
              <a:cxn ang="0">
                <a:pos x="794" y="545"/>
              </a:cxn>
              <a:cxn ang="0">
                <a:pos x="755" y="549"/>
              </a:cxn>
              <a:cxn ang="0">
                <a:pos x="717" y="553"/>
              </a:cxn>
              <a:cxn ang="0">
                <a:pos x="678" y="559"/>
              </a:cxn>
              <a:cxn ang="0">
                <a:pos x="641" y="566"/>
              </a:cxn>
              <a:cxn ang="0">
                <a:pos x="641" y="566"/>
              </a:cxn>
            </a:cxnLst>
            <a:rect l="0" t="0" r="r" b="b"/>
            <a:pathLst>
              <a:path w="954" h="216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3" name="Freihandform 9">
            <a:extLst>
              <a:ext uri="{FF2B5EF4-FFF2-40B4-BE49-F238E27FC236}">
                <a16:creationId xmlns:a16="http://schemas.microsoft.com/office/drawing/2014/main" id="{A6727DDE-CBCF-4AFD-AB74-A919724802A8}"/>
              </a:ext>
            </a:extLst>
          </p:cNvPr>
          <p:cNvSpPr>
            <a:spLocks/>
          </p:cNvSpPr>
          <p:nvPr/>
        </p:nvSpPr>
        <p:spPr bwMode="auto">
          <a:xfrm>
            <a:off x="4156406" y="1714642"/>
            <a:ext cx="1939595" cy="1409559"/>
          </a:xfrm>
          <a:custGeom>
            <a:avLst/>
            <a:gdLst/>
            <a:ahLst/>
            <a:cxnLst>
              <a:cxn ang="0">
                <a:pos x="1837" y="1335"/>
              </a:cxn>
              <a:cxn ang="0">
                <a:pos x="883" y="23"/>
              </a:cxn>
              <a:cxn ang="0">
                <a:pos x="883" y="23"/>
              </a:cxn>
              <a:cxn ang="0">
                <a:pos x="850" y="47"/>
              </a:cxn>
              <a:cxn ang="0">
                <a:pos x="819" y="71"/>
              </a:cxn>
              <a:cxn ang="0">
                <a:pos x="788" y="97"/>
              </a:cxn>
              <a:cxn ang="0">
                <a:pos x="757" y="123"/>
              </a:cxn>
              <a:cxn ang="0">
                <a:pos x="729" y="149"/>
              </a:cxn>
              <a:cxn ang="0">
                <a:pos x="700" y="176"/>
              </a:cxn>
              <a:cxn ang="0">
                <a:pos x="673" y="203"/>
              </a:cxn>
              <a:cxn ang="0">
                <a:pos x="646" y="230"/>
              </a:cxn>
              <a:cxn ang="0">
                <a:pos x="646" y="230"/>
              </a:cxn>
              <a:cxn ang="0">
                <a:pos x="564" y="189"/>
              </a:cxn>
              <a:cxn ang="0">
                <a:pos x="564" y="189"/>
              </a:cxn>
              <a:cxn ang="0">
                <a:pos x="499" y="159"/>
              </a:cxn>
              <a:cxn ang="0">
                <a:pos x="499" y="159"/>
              </a:cxn>
              <a:cxn ang="0">
                <a:pos x="433" y="128"/>
              </a:cxn>
              <a:cxn ang="0">
                <a:pos x="433" y="128"/>
              </a:cxn>
              <a:cxn ang="0">
                <a:pos x="364" y="101"/>
              </a:cxn>
              <a:cxn ang="0">
                <a:pos x="296" y="77"/>
              </a:cxn>
              <a:cxn ang="0">
                <a:pos x="296" y="77"/>
              </a:cxn>
              <a:cxn ang="0">
                <a:pos x="224" y="53"/>
              </a:cxn>
              <a:cxn ang="0">
                <a:pos x="151" y="33"/>
              </a:cxn>
              <a:cxn ang="0">
                <a:pos x="151" y="33"/>
              </a:cxn>
              <a:cxn ang="0">
                <a:pos x="115" y="23"/>
              </a:cxn>
              <a:cxn ang="0">
                <a:pos x="77" y="14"/>
              </a:cxn>
              <a:cxn ang="0">
                <a:pos x="38" y="7"/>
              </a:cxn>
              <a:cxn ang="0">
                <a:pos x="0" y="0"/>
              </a:cxn>
              <a:cxn ang="0">
                <a:pos x="0" y="0"/>
              </a:cxn>
              <a:cxn ang="0">
                <a:pos x="17" y="36"/>
              </a:cxn>
              <a:cxn ang="0">
                <a:pos x="37" y="70"/>
              </a:cxn>
              <a:cxn ang="0">
                <a:pos x="57" y="103"/>
              </a:cxn>
              <a:cxn ang="0">
                <a:pos x="77" y="136"/>
              </a:cxn>
              <a:cxn ang="0">
                <a:pos x="77" y="136"/>
              </a:cxn>
              <a:cxn ang="0">
                <a:pos x="118" y="199"/>
              </a:cxn>
              <a:cxn ang="0">
                <a:pos x="163" y="259"/>
              </a:cxn>
              <a:cxn ang="0">
                <a:pos x="163" y="259"/>
              </a:cxn>
              <a:cxn ang="0">
                <a:pos x="208" y="316"/>
              </a:cxn>
              <a:cxn ang="0">
                <a:pos x="256" y="373"/>
              </a:cxn>
              <a:cxn ang="0">
                <a:pos x="256" y="373"/>
              </a:cxn>
              <a:cxn ang="0">
                <a:pos x="304" y="427"/>
              </a:cxn>
              <a:cxn ang="0">
                <a:pos x="304" y="427"/>
              </a:cxn>
              <a:cxn ang="0">
                <a:pos x="353" y="480"/>
              </a:cxn>
              <a:cxn ang="0">
                <a:pos x="353" y="480"/>
              </a:cxn>
              <a:cxn ang="0">
                <a:pos x="417" y="544"/>
              </a:cxn>
              <a:cxn ang="0">
                <a:pos x="417" y="544"/>
              </a:cxn>
              <a:cxn ang="0">
                <a:pos x="400" y="579"/>
              </a:cxn>
              <a:cxn ang="0">
                <a:pos x="383" y="613"/>
              </a:cxn>
              <a:cxn ang="0">
                <a:pos x="366" y="649"/>
              </a:cxn>
              <a:cxn ang="0">
                <a:pos x="350" y="685"/>
              </a:cxn>
              <a:cxn ang="0">
                <a:pos x="336" y="720"/>
              </a:cxn>
              <a:cxn ang="0">
                <a:pos x="320" y="757"/>
              </a:cxn>
              <a:cxn ang="0">
                <a:pos x="307" y="796"/>
              </a:cxn>
              <a:cxn ang="0">
                <a:pos x="294" y="835"/>
              </a:cxn>
              <a:cxn ang="0">
                <a:pos x="1837" y="1335"/>
              </a:cxn>
            </a:cxnLst>
            <a:rect l="0" t="0" r="r" b="b"/>
            <a:pathLst>
              <a:path w="1837" h="1335">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4" name="Freihandform 10">
            <a:extLst>
              <a:ext uri="{FF2B5EF4-FFF2-40B4-BE49-F238E27FC236}">
                <a16:creationId xmlns:a16="http://schemas.microsoft.com/office/drawing/2014/main" id="{A50C05C2-C008-4147-8385-88CA1DA4F5EE}"/>
              </a:ext>
            </a:extLst>
          </p:cNvPr>
          <p:cNvSpPr>
            <a:spLocks/>
          </p:cNvSpPr>
          <p:nvPr/>
        </p:nvSpPr>
        <p:spPr bwMode="auto">
          <a:xfrm>
            <a:off x="3697111" y="2596275"/>
            <a:ext cx="2398889" cy="1057961"/>
          </a:xfrm>
          <a:custGeom>
            <a:avLst/>
            <a:gdLst/>
            <a:ahLst/>
            <a:cxnLst>
              <a:cxn ang="0">
                <a:pos x="2272" y="500"/>
              </a:cxn>
              <a:cxn ang="0">
                <a:pos x="729" y="0"/>
              </a:cxn>
              <a:cxn ang="0">
                <a:pos x="729" y="0"/>
              </a:cxn>
              <a:cxn ang="0">
                <a:pos x="716" y="38"/>
              </a:cxn>
              <a:cxn ang="0">
                <a:pos x="706" y="77"/>
              </a:cxn>
              <a:cxn ang="0">
                <a:pos x="695" y="115"/>
              </a:cxn>
              <a:cxn ang="0">
                <a:pos x="686" y="153"/>
              </a:cxn>
              <a:cxn ang="0">
                <a:pos x="678" y="191"/>
              </a:cxn>
              <a:cxn ang="0">
                <a:pos x="671" y="230"/>
              </a:cxn>
              <a:cxn ang="0">
                <a:pos x="665" y="267"/>
              </a:cxn>
              <a:cxn ang="0">
                <a:pos x="659" y="306"/>
              </a:cxn>
              <a:cxn ang="0">
                <a:pos x="659" y="306"/>
              </a:cxn>
              <a:cxn ang="0">
                <a:pos x="569" y="320"/>
              </a:cxn>
              <a:cxn ang="0">
                <a:pos x="569" y="320"/>
              </a:cxn>
              <a:cxn ang="0">
                <a:pos x="498" y="334"/>
              </a:cxn>
              <a:cxn ang="0">
                <a:pos x="498" y="334"/>
              </a:cxn>
              <a:cxn ang="0">
                <a:pos x="426" y="350"/>
              </a:cxn>
              <a:cxn ang="0">
                <a:pos x="426" y="350"/>
              </a:cxn>
              <a:cxn ang="0">
                <a:pos x="356" y="367"/>
              </a:cxn>
              <a:cxn ang="0">
                <a:pos x="285" y="388"/>
              </a:cxn>
              <a:cxn ang="0">
                <a:pos x="285" y="388"/>
              </a:cxn>
              <a:cxn ang="0">
                <a:pos x="213" y="411"/>
              </a:cxn>
              <a:cxn ang="0">
                <a:pos x="143" y="436"/>
              </a:cxn>
              <a:cxn ang="0">
                <a:pos x="143" y="436"/>
              </a:cxn>
              <a:cxn ang="0">
                <a:pos x="107" y="450"/>
              </a:cxn>
              <a:cxn ang="0">
                <a:pos x="71" y="466"/>
              </a:cxn>
              <a:cxn ang="0">
                <a:pos x="36" y="483"/>
              </a:cxn>
              <a:cxn ang="0">
                <a:pos x="0" y="500"/>
              </a:cxn>
              <a:cxn ang="0">
                <a:pos x="0" y="500"/>
              </a:cxn>
              <a:cxn ang="0">
                <a:pos x="36" y="519"/>
              </a:cxn>
              <a:cxn ang="0">
                <a:pos x="71" y="534"/>
              </a:cxn>
              <a:cxn ang="0">
                <a:pos x="107" y="550"/>
              </a:cxn>
              <a:cxn ang="0">
                <a:pos x="143" y="564"/>
              </a:cxn>
              <a:cxn ang="0">
                <a:pos x="143" y="564"/>
              </a:cxn>
              <a:cxn ang="0">
                <a:pos x="213" y="590"/>
              </a:cxn>
              <a:cxn ang="0">
                <a:pos x="285" y="613"/>
              </a:cxn>
              <a:cxn ang="0">
                <a:pos x="285" y="613"/>
              </a:cxn>
              <a:cxn ang="0">
                <a:pos x="356" y="633"/>
              </a:cxn>
              <a:cxn ang="0">
                <a:pos x="426" y="652"/>
              </a:cxn>
              <a:cxn ang="0">
                <a:pos x="426" y="652"/>
              </a:cxn>
              <a:cxn ang="0">
                <a:pos x="498" y="667"/>
              </a:cxn>
              <a:cxn ang="0">
                <a:pos x="498" y="667"/>
              </a:cxn>
              <a:cxn ang="0">
                <a:pos x="569" y="680"/>
              </a:cxn>
              <a:cxn ang="0">
                <a:pos x="569" y="680"/>
              </a:cxn>
              <a:cxn ang="0">
                <a:pos x="659" y="696"/>
              </a:cxn>
              <a:cxn ang="0">
                <a:pos x="659" y="696"/>
              </a:cxn>
              <a:cxn ang="0">
                <a:pos x="665" y="733"/>
              </a:cxn>
              <a:cxn ang="0">
                <a:pos x="671" y="772"/>
              </a:cxn>
              <a:cxn ang="0">
                <a:pos x="678" y="809"/>
              </a:cxn>
              <a:cxn ang="0">
                <a:pos x="686" y="847"/>
              </a:cxn>
              <a:cxn ang="0">
                <a:pos x="695" y="886"/>
              </a:cxn>
              <a:cxn ang="0">
                <a:pos x="706" y="925"/>
              </a:cxn>
              <a:cxn ang="0">
                <a:pos x="716" y="963"/>
              </a:cxn>
              <a:cxn ang="0">
                <a:pos x="729" y="1002"/>
              </a:cxn>
              <a:cxn ang="0">
                <a:pos x="2272" y="500"/>
              </a:cxn>
            </a:cxnLst>
            <a:rect l="0" t="0" r="r" b="b"/>
            <a:pathLst>
              <a:path w="2272" h="1002">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5" name="Freihandform 11">
            <a:extLst>
              <a:ext uri="{FF2B5EF4-FFF2-40B4-BE49-F238E27FC236}">
                <a16:creationId xmlns:a16="http://schemas.microsoft.com/office/drawing/2014/main" id="{D1B9C79B-5940-4B15-A964-6B4AD24866BE}"/>
              </a:ext>
            </a:extLst>
          </p:cNvPr>
          <p:cNvSpPr>
            <a:spLocks/>
          </p:cNvSpPr>
          <p:nvPr/>
        </p:nvSpPr>
        <p:spPr bwMode="auto">
          <a:xfrm>
            <a:off x="4156406" y="3124200"/>
            <a:ext cx="1939595" cy="1409559"/>
          </a:xfrm>
          <a:custGeom>
            <a:avLst/>
            <a:gdLst/>
            <a:ahLst/>
            <a:cxnLst>
              <a:cxn ang="0">
                <a:pos x="294" y="502"/>
              </a:cxn>
              <a:cxn ang="0">
                <a:pos x="294" y="502"/>
              </a:cxn>
              <a:cxn ang="0">
                <a:pos x="307" y="540"/>
              </a:cxn>
              <a:cxn ang="0">
                <a:pos x="320" y="578"/>
              </a:cxn>
              <a:cxn ang="0">
                <a:pos x="336" y="615"/>
              </a:cxn>
              <a:cxn ang="0">
                <a:pos x="350" y="652"/>
              </a:cxn>
              <a:cxn ang="0">
                <a:pos x="366" y="688"/>
              </a:cxn>
              <a:cxn ang="0">
                <a:pos x="383" y="722"/>
              </a:cxn>
              <a:cxn ang="0">
                <a:pos x="400" y="756"/>
              </a:cxn>
              <a:cxn ang="0">
                <a:pos x="417" y="791"/>
              </a:cxn>
              <a:cxn ang="0">
                <a:pos x="417" y="791"/>
              </a:cxn>
              <a:cxn ang="0">
                <a:pos x="353" y="856"/>
              </a:cxn>
              <a:cxn ang="0">
                <a:pos x="353" y="856"/>
              </a:cxn>
              <a:cxn ang="0">
                <a:pos x="304" y="909"/>
              </a:cxn>
              <a:cxn ang="0">
                <a:pos x="304" y="909"/>
              </a:cxn>
              <a:cxn ang="0">
                <a:pos x="256" y="963"/>
              </a:cxn>
              <a:cxn ang="0">
                <a:pos x="256" y="963"/>
              </a:cxn>
              <a:cxn ang="0">
                <a:pos x="208" y="1019"/>
              </a:cxn>
              <a:cxn ang="0">
                <a:pos x="163" y="1078"/>
              </a:cxn>
              <a:cxn ang="0">
                <a:pos x="163" y="1078"/>
              </a:cxn>
              <a:cxn ang="0">
                <a:pos x="118" y="1138"/>
              </a:cxn>
              <a:cxn ang="0">
                <a:pos x="77" y="1199"/>
              </a:cxn>
              <a:cxn ang="0">
                <a:pos x="77" y="1199"/>
              </a:cxn>
              <a:cxn ang="0">
                <a:pos x="57" y="1232"/>
              </a:cxn>
              <a:cxn ang="0">
                <a:pos x="37" y="1265"/>
              </a:cxn>
              <a:cxn ang="0">
                <a:pos x="17" y="1299"/>
              </a:cxn>
              <a:cxn ang="0">
                <a:pos x="0" y="1335"/>
              </a:cxn>
              <a:cxn ang="0">
                <a:pos x="0" y="1335"/>
              </a:cxn>
              <a:cxn ang="0">
                <a:pos x="38" y="1329"/>
              </a:cxn>
              <a:cxn ang="0">
                <a:pos x="77" y="1321"/>
              </a:cxn>
              <a:cxn ang="0">
                <a:pos x="115" y="1312"/>
              </a:cxn>
              <a:cxn ang="0">
                <a:pos x="151" y="1304"/>
              </a:cxn>
              <a:cxn ang="0">
                <a:pos x="151" y="1304"/>
              </a:cxn>
              <a:cxn ang="0">
                <a:pos x="224" y="1282"/>
              </a:cxn>
              <a:cxn ang="0">
                <a:pos x="296" y="1259"/>
              </a:cxn>
              <a:cxn ang="0">
                <a:pos x="296" y="1259"/>
              </a:cxn>
              <a:cxn ang="0">
                <a:pos x="364" y="1234"/>
              </a:cxn>
              <a:cxn ang="0">
                <a:pos x="433" y="1207"/>
              </a:cxn>
              <a:cxn ang="0">
                <a:pos x="433" y="1207"/>
              </a:cxn>
              <a:cxn ang="0">
                <a:pos x="499" y="1178"/>
              </a:cxn>
              <a:cxn ang="0">
                <a:pos x="499" y="1178"/>
              </a:cxn>
              <a:cxn ang="0">
                <a:pos x="564" y="1146"/>
              </a:cxn>
              <a:cxn ang="0">
                <a:pos x="564" y="1146"/>
              </a:cxn>
              <a:cxn ang="0">
                <a:pos x="646" y="1106"/>
              </a:cxn>
              <a:cxn ang="0">
                <a:pos x="646" y="1106"/>
              </a:cxn>
              <a:cxn ang="0">
                <a:pos x="673" y="1134"/>
              </a:cxn>
              <a:cxn ang="0">
                <a:pos x="700" y="1161"/>
              </a:cxn>
              <a:cxn ang="0">
                <a:pos x="729" y="1186"/>
              </a:cxn>
              <a:cxn ang="0">
                <a:pos x="757" y="1214"/>
              </a:cxn>
              <a:cxn ang="0">
                <a:pos x="788" y="1239"/>
              </a:cxn>
              <a:cxn ang="0">
                <a:pos x="819" y="1264"/>
              </a:cxn>
              <a:cxn ang="0">
                <a:pos x="850" y="1288"/>
              </a:cxn>
              <a:cxn ang="0">
                <a:pos x="883" y="1312"/>
              </a:cxn>
              <a:cxn ang="0">
                <a:pos x="1837" y="0"/>
              </a:cxn>
              <a:cxn ang="0">
                <a:pos x="294" y="502"/>
              </a:cxn>
            </a:cxnLst>
            <a:rect l="0" t="0" r="r" b="b"/>
            <a:pathLst>
              <a:path w="1837" h="1335">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6" name="Freihandform 12">
            <a:extLst>
              <a:ext uri="{FF2B5EF4-FFF2-40B4-BE49-F238E27FC236}">
                <a16:creationId xmlns:a16="http://schemas.microsoft.com/office/drawing/2014/main" id="{CCAFE2AA-C234-4842-A403-D38F62089AC7}"/>
              </a:ext>
            </a:extLst>
          </p:cNvPr>
          <p:cNvSpPr>
            <a:spLocks/>
          </p:cNvSpPr>
          <p:nvPr/>
        </p:nvSpPr>
        <p:spPr bwMode="auto">
          <a:xfrm>
            <a:off x="5088720" y="3124200"/>
            <a:ext cx="1007280" cy="2280634"/>
          </a:xfrm>
          <a:custGeom>
            <a:avLst/>
            <a:gdLst/>
            <a:ahLst/>
            <a:cxnLst>
              <a:cxn ang="0">
                <a:pos x="954" y="0"/>
              </a:cxn>
              <a:cxn ang="0">
                <a:pos x="0" y="1312"/>
              </a:cxn>
              <a:cxn ang="0">
                <a:pos x="0" y="1312"/>
              </a:cxn>
              <a:cxn ang="0">
                <a:pos x="33" y="1337"/>
              </a:cxn>
              <a:cxn ang="0">
                <a:pos x="68" y="1359"/>
              </a:cxn>
              <a:cxn ang="0">
                <a:pos x="100" y="1381"/>
              </a:cxn>
              <a:cxn ang="0">
                <a:pos x="133" y="1401"/>
              </a:cxn>
              <a:cxn ang="0">
                <a:pos x="168" y="1421"/>
              </a:cxn>
              <a:cxn ang="0">
                <a:pos x="202" y="1440"/>
              </a:cxn>
              <a:cxn ang="0">
                <a:pos x="236" y="1457"/>
              </a:cxn>
              <a:cxn ang="0">
                <a:pos x="271" y="1474"/>
              </a:cxn>
              <a:cxn ang="0">
                <a:pos x="271" y="1474"/>
              </a:cxn>
              <a:cxn ang="0">
                <a:pos x="256" y="1565"/>
              </a:cxn>
              <a:cxn ang="0">
                <a:pos x="256" y="1565"/>
              </a:cxn>
              <a:cxn ang="0">
                <a:pos x="248" y="1637"/>
              </a:cxn>
              <a:cxn ang="0">
                <a:pos x="248" y="1637"/>
              </a:cxn>
              <a:cxn ang="0">
                <a:pos x="241" y="1708"/>
              </a:cxn>
              <a:cxn ang="0">
                <a:pos x="241" y="1708"/>
              </a:cxn>
              <a:cxn ang="0">
                <a:pos x="236" y="1781"/>
              </a:cxn>
              <a:cxn ang="0">
                <a:pos x="233" y="1856"/>
              </a:cxn>
              <a:cxn ang="0">
                <a:pos x="233" y="1856"/>
              </a:cxn>
              <a:cxn ang="0">
                <a:pos x="233" y="1930"/>
              </a:cxn>
              <a:cxn ang="0">
                <a:pos x="235" y="2006"/>
              </a:cxn>
              <a:cxn ang="0">
                <a:pos x="235" y="2006"/>
              </a:cxn>
              <a:cxn ang="0">
                <a:pos x="238" y="2044"/>
              </a:cxn>
              <a:cxn ang="0">
                <a:pos x="241" y="2081"/>
              </a:cxn>
              <a:cxn ang="0">
                <a:pos x="246" y="2121"/>
              </a:cxn>
              <a:cxn ang="0">
                <a:pos x="252" y="2160"/>
              </a:cxn>
              <a:cxn ang="0">
                <a:pos x="252" y="2160"/>
              </a:cxn>
              <a:cxn ang="0">
                <a:pos x="281" y="2131"/>
              </a:cxn>
              <a:cxn ang="0">
                <a:pos x="308" y="2103"/>
              </a:cxn>
              <a:cxn ang="0">
                <a:pos x="332" y="2074"/>
              </a:cxn>
              <a:cxn ang="0">
                <a:pos x="356" y="2046"/>
              </a:cxn>
              <a:cxn ang="0">
                <a:pos x="356" y="2046"/>
              </a:cxn>
              <a:cxn ang="0">
                <a:pos x="404" y="1986"/>
              </a:cxn>
              <a:cxn ang="0">
                <a:pos x="446" y="1926"/>
              </a:cxn>
              <a:cxn ang="0">
                <a:pos x="446" y="1926"/>
              </a:cxn>
              <a:cxn ang="0">
                <a:pos x="488" y="1864"/>
              </a:cxn>
              <a:cxn ang="0">
                <a:pos x="526" y="1801"/>
              </a:cxn>
              <a:cxn ang="0">
                <a:pos x="526" y="1801"/>
              </a:cxn>
              <a:cxn ang="0">
                <a:pos x="564" y="1740"/>
              </a:cxn>
              <a:cxn ang="0">
                <a:pos x="564" y="1740"/>
              </a:cxn>
              <a:cxn ang="0">
                <a:pos x="599" y="1675"/>
              </a:cxn>
              <a:cxn ang="0">
                <a:pos x="599" y="1675"/>
              </a:cxn>
              <a:cxn ang="0">
                <a:pos x="641" y="1594"/>
              </a:cxn>
              <a:cxn ang="0">
                <a:pos x="641" y="1594"/>
              </a:cxn>
              <a:cxn ang="0">
                <a:pos x="678" y="1601"/>
              </a:cxn>
              <a:cxn ang="0">
                <a:pos x="717" y="1607"/>
              </a:cxn>
              <a:cxn ang="0">
                <a:pos x="755" y="1611"/>
              </a:cxn>
              <a:cxn ang="0">
                <a:pos x="794" y="1615"/>
              </a:cxn>
              <a:cxn ang="0">
                <a:pos x="834" y="1618"/>
              </a:cxn>
              <a:cxn ang="0">
                <a:pos x="874" y="1621"/>
              </a:cxn>
              <a:cxn ang="0">
                <a:pos x="914" y="1623"/>
              </a:cxn>
              <a:cxn ang="0">
                <a:pos x="954" y="1623"/>
              </a:cxn>
              <a:cxn ang="0">
                <a:pos x="954" y="0"/>
              </a:cxn>
            </a:cxnLst>
            <a:rect l="0" t="0" r="r" b="b"/>
            <a:pathLst>
              <a:path w="954" h="216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7" name="Freihandform 13">
            <a:extLst>
              <a:ext uri="{FF2B5EF4-FFF2-40B4-BE49-F238E27FC236}">
                <a16:creationId xmlns:a16="http://schemas.microsoft.com/office/drawing/2014/main" id="{564B2B2F-3830-467F-BD13-B0D68587C220}"/>
              </a:ext>
            </a:extLst>
          </p:cNvPr>
          <p:cNvSpPr>
            <a:spLocks/>
          </p:cNvSpPr>
          <p:nvPr/>
        </p:nvSpPr>
        <p:spPr bwMode="auto">
          <a:xfrm>
            <a:off x="6096000" y="3124200"/>
            <a:ext cx="1007280" cy="2280634"/>
          </a:xfrm>
          <a:custGeom>
            <a:avLst/>
            <a:gdLst/>
            <a:ahLst/>
            <a:cxnLst>
              <a:cxn ang="0">
                <a:pos x="713" y="1708"/>
              </a:cxn>
              <a:cxn ang="0">
                <a:pos x="713" y="1708"/>
              </a:cxn>
              <a:cxn ang="0">
                <a:pos x="706" y="1637"/>
              </a:cxn>
              <a:cxn ang="0">
                <a:pos x="706" y="1637"/>
              </a:cxn>
              <a:cxn ang="0">
                <a:pos x="698" y="1564"/>
              </a:cxn>
              <a:cxn ang="0">
                <a:pos x="698" y="1564"/>
              </a:cxn>
              <a:cxn ang="0">
                <a:pos x="683" y="1474"/>
              </a:cxn>
              <a:cxn ang="0">
                <a:pos x="683" y="1474"/>
              </a:cxn>
              <a:cxn ang="0">
                <a:pos x="718" y="1457"/>
              </a:cxn>
              <a:cxn ang="0">
                <a:pos x="752" y="1440"/>
              </a:cxn>
              <a:cxn ang="0">
                <a:pos x="786" y="1421"/>
              </a:cxn>
              <a:cxn ang="0">
                <a:pos x="821" y="1401"/>
              </a:cxn>
              <a:cxn ang="0">
                <a:pos x="854" y="1381"/>
              </a:cxn>
              <a:cxn ang="0">
                <a:pos x="888" y="1359"/>
              </a:cxn>
              <a:cxn ang="0">
                <a:pos x="921" y="1337"/>
              </a:cxn>
              <a:cxn ang="0">
                <a:pos x="954" y="1312"/>
              </a:cxn>
              <a:cxn ang="0">
                <a:pos x="0" y="0"/>
              </a:cxn>
              <a:cxn ang="0">
                <a:pos x="0" y="1623"/>
              </a:cxn>
              <a:cxn ang="0">
                <a:pos x="0" y="1623"/>
              </a:cxn>
              <a:cxn ang="0">
                <a:pos x="40" y="1623"/>
              </a:cxn>
              <a:cxn ang="0">
                <a:pos x="82" y="1621"/>
              </a:cxn>
              <a:cxn ang="0">
                <a:pos x="120" y="1618"/>
              </a:cxn>
              <a:cxn ang="0">
                <a:pos x="160" y="1615"/>
              </a:cxn>
              <a:cxn ang="0">
                <a:pos x="199" y="1611"/>
              </a:cxn>
              <a:cxn ang="0">
                <a:pos x="237" y="1607"/>
              </a:cxn>
              <a:cxn ang="0">
                <a:pos x="276" y="1601"/>
              </a:cxn>
              <a:cxn ang="0">
                <a:pos x="313" y="1594"/>
              </a:cxn>
              <a:cxn ang="0">
                <a:pos x="313" y="1594"/>
              </a:cxn>
              <a:cxn ang="0">
                <a:pos x="355" y="1675"/>
              </a:cxn>
              <a:cxn ang="0">
                <a:pos x="355" y="1675"/>
              </a:cxn>
              <a:cxn ang="0">
                <a:pos x="390" y="1740"/>
              </a:cxn>
              <a:cxn ang="0">
                <a:pos x="390" y="1740"/>
              </a:cxn>
              <a:cxn ang="0">
                <a:pos x="428" y="1801"/>
              </a:cxn>
              <a:cxn ang="0">
                <a:pos x="428" y="1801"/>
              </a:cxn>
              <a:cxn ang="0">
                <a:pos x="466" y="1864"/>
              </a:cxn>
              <a:cxn ang="0">
                <a:pos x="508" y="1926"/>
              </a:cxn>
              <a:cxn ang="0">
                <a:pos x="508" y="1926"/>
              </a:cxn>
              <a:cxn ang="0">
                <a:pos x="550" y="1986"/>
              </a:cxn>
              <a:cxn ang="0">
                <a:pos x="598" y="2046"/>
              </a:cxn>
              <a:cxn ang="0">
                <a:pos x="598" y="2046"/>
              </a:cxn>
              <a:cxn ang="0">
                <a:pos x="622" y="2074"/>
              </a:cxn>
              <a:cxn ang="0">
                <a:pos x="648" y="2103"/>
              </a:cxn>
              <a:cxn ang="0">
                <a:pos x="673" y="2131"/>
              </a:cxn>
              <a:cxn ang="0">
                <a:pos x="702" y="2160"/>
              </a:cxn>
              <a:cxn ang="0">
                <a:pos x="702" y="2160"/>
              </a:cxn>
              <a:cxn ang="0">
                <a:pos x="708" y="2121"/>
              </a:cxn>
              <a:cxn ang="0">
                <a:pos x="713" y="2081"/>
              </a:cxn>
              <a:cxn ang="0">
                <a:pos x="716" y="2044"/>
              </a:cxn>
              <a:cxn ang="0">
                <a:pos x="719" y="2006"/>
              </a:cxn>
              <a:cxn ang="0">
                <a:pos x="719" y="2006"/>
              </a:cxn>
              <a:cxn ang="0">
                <a:pos x="722" y="1930"/>
              </a:cxn>
              <a:cxn ang="0">
                <a:pos x="721" y="1856"/>
              </a:cxn>
              <a:cxn ang="0">
                <a:pos x="721" y="1856"/>
              </a:cxn>
              <a:cxn ang="0">
                <a:pos x="719" y="1781"/>
              </a:cxn>
              <a:cxn ang="0">
                <a:pos x="713" y="1708"/>
              </a:cxn>
              <a:cxn ang="0">
                <a:pos x="713" y="1708"/>
              </a:cxn>
            </a:cxnLst>
            <a:rect l="0" t="0" r="r" b="b"/>
            <a:pathLst>
              <a:path w="954" h="216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8" name="Freihandform 14">
            <a:extLst>
              <a:ext uri="{FF2B5EF4-FFF2-40B4-BE49-F238E27FC236}">
                <a16:creationId xmlns:a16="http://schemas.microsoft.com/office/drawing/2014/main" id="{DAB76C76-BF06-4541-BF64-C7309216854B}"/>
              </a:ext>
            </a:extLst>
          </p:cNvPr>
          <p:cNvSpPr>
            <a:spLocks/>
          </p:cNvSpPr>
          <p:nvPr/>
        </p:nvSpPr>
        <p:spPr bwMode="auto">
          <a:xfrm>
            <a:off x="6096000" y="3124200"/>
            <a:ext cx="1939595" cy="1409559"/>
          </a:xfrm>
          <a:custGeom>
            <a:avLst/>
            <a:gdLst/>
            <a:ahLst/>
            <a:cxnLst>
              <a:cxn ang="0">
                <a:pos x="1760" y="1199"/>
              </a:cxn>
              <a:cxn ang="0">
                <a:pos x="1760" y="1199"/>
              </a:cxn>
              <a:cxn ang="0">
                <a:pos x="1719" y="1138"/>
              </a:cxn>
              <a:cxn ang="0">
                <a:pos x="1674" y="1078"/>
              </a:cxn>
              <a:cxn ang="0">
                <a:pos x="1674" y="1078"/>
              </a:cxn>
              <a:cxn ang="0">
                <a:pos x="1629" y="1019"/>
              </a:cxn>
              <a:cxn ang="0">
                <a:pos x="1581" y="963"/>
              </a:cxn>
              <a:cxn ang="0">
                <a:pos x="1581" y="963"/>
              </a:cxn>
              <a:cxn ang="0">
                <a:pos x="1534" y="909"/>
              </a:cxn>
              <a:cxn ang="0">
                <a:pos x="1534" y="909"/>
              </a:cxn>
              <a:cxn ang="0">
                <a:pos x="1484" y="856"/>
              </a:cxn>
              <a:cxn ang="0">
                <a:pos x="1484" y="856"/>
              </a:cxn>
              <a:cxn ang="0">
                <a:pos x="1420" y="791"/>
              </a:cxn>
              <a:cxn ang="0">
                <a:pos x="1420" y="791"/>
              </a:cxn>
              <a:cxn ang="0">
                <a:pos x="1438" y="756"/>
              </a:cxn>
              <a:cxn ang="0">
                <a:pos x="1456" y="722"/>
              </a:cxn>
              <a:cxn ang="0">
                <a:pos x="1471" y="688"/>
              </a:cxn>
              <a:cxn ang="0">
                <a:pos x="1487" y="652"/>
              </a:cxn>
              <a:cxn ang="0">
                <a:pos x="1503" y="615"/>
              </a:cxn>
              <a:cxn ang="0">
                <a:pos x="1517" y="578"/>
              </a:cxn>
              <a:cxn ang="0">
                <a:pos x="1530" y="540"/>
              </a:cxn>
              <a:cxn ang="0">
                <a:pos x="1543" y="502"/>
              </a:cxn>
              <a:cxn ang="0">
                <a:pos x="0" y="0"/>
              </a:cxn>
              <a:cxn ang="0">
                <a:pos x="954" y="1312"/>
              </a:cxn>
              <a:cxn ang="0">
                <a:pos x="954" y="1312"/>
              </a:cxn>
              <a:cxn ang="0">
                <a:pos x="987" y="1288"/>
              </a:cxn>
              <a:cxn ang="0">
                <a:pos x="1018" y="1264"/>
              </a:cxn>
              <a:cxn ang="0">
                <a:pos x="1049" y="1239"/>
              </a:cxn>
              <a:cxn ang="0">
                <a:pos x="1080" y="1214"/>
              </a:cxn>
              <a:cxn ang="0">
                <a:pos x="1108" y="1186"/>
              </a:cxn>
              <a:cxn ang="0">
                <a:pos x="1137" y="1161"/>
              </a:cxn>
              <a:cxn ang="0">
                <a:pos x="1164" y="1134"/>
              </a:cxn>
              <a:cxn ang="0">
                <a:pos x="1191" y="1106"/>
              </a:cxn>
              <a:cxn ang="0">
                <a:pos x="1191" y="1106"/>
              </a:cxn>
              <a:cxn ang="0">
                <a:pos x="1273" y="1146"/>
              </a:cxn>
              <a:cxn ang="0">
                <a:pos x="1273" y="1146"/>
              </a:cxn>
              <a:cxn ang="0">
                <a:pos x="1338" y="1178"/>
              </a:cxn>
              <a:cxn ang="0">
                <a:pos x="1338" y="1178"/>
              </a:cxn>
              <a:cxn ang="0">
                <a:pos x="1404" y="1207"/>
              </a:cxn>
              <a:cxn ang="0">
                <a:pos x="1404" y="1207"/>
              </a:cxn>
              <a:cxn ang="0">
                <a:pos x="1473" y="1234"/>
              </a:cxn>
              <a:cxn ang="0">
                <a:pos x="1541" y="1259"/>
              </a:cxn>
              <a:cxn ang="0">
                <a:pos x="1541" y="1259"/>
              </a:cxn>
              <a:cxn ang="0">
                <a:pos x="1613" y="1282"/>
              </a:cxn>
              <a:cxn ang="0">
                <a:pos x="1686" y="1304"/>
              </a:cxn>
              <a:cxn ang="0">
                <a:pos x="1686" y="1304"/>
              </a:cxn>
              <a:cxn ang="0">
                <a:pos x="1723" y="1312"/>
              </a:cxn>
              <a:cxn ang="0">
                <a:pos x="1760" y="1321"/>
              </a:cxn>
              <a:cxn ang="0">
                <a:pos x="1799" y="1329"/>
              </a:cxn>
              <a:cxn ang="0">
                <a:pos x="1837" y="1335"/>
              </a:cxn>
              <a:cxn ang="0">
                <a:pos x="1837" y="1335"/>
              </a:cxn>
              <a:cxn ang="0">
                <a:pos x="1820" y="1299"/>
              </a:cxn>
              <a:cxn ang="0">
                <a:pos x="1800" y="1265"/>
              </a:cxn>
              <a:cxn ang="0">
                <a:pos x="1782" y="1232"/>
              </a:cxn>
              <a:cxn ang="0">
                <a:pos x="1760" y="1199"/>
              </a:cxn>
              <a:cxn ang="0">
                <a:pos x="1760" y="1199"/>
              </a:cxn>
            </a:cxnLst>
            <a:rect l="0" t="0" r="r" b="b"/>
            <a:pathLst>
              <a:path w="1837" h="1335">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9" name="Freihandform 15">
            <a:extLst>
              <a:ext uri="{FF2B5EF4-FFF2-40B4-BE49-F238E27FC236}">
                <a16:creationId xmlns:a16="http://schemas.microsoft.com/office/drawing/2014/main" id="{42DB5D1D-9911-4034-A2B0-82C25314DC7C}"/>
              </a:ext>
            </a:extLst>
          </p:cNvPr>
          <p:cNvSpPr>
            <a:spLocks/>
          </p:cNvSpPr>
          <p:nvPr/>
        </p:nvSpPr>
        <p:spPr bwMode="auto">
          <a:xfrm>
            <a:off x="6096000" y="2596275"/>
            <a:ext cx="2398889" cy="1057961"/>
          </a:xfrm>
          <a:custGeom>
            <a:avLst/>
            <a:gdLst/>
            <a:ahLst/>
            <a:cxnLst>
              <a:cxn ang="0">
                <a:pos x="2129" y="437"/>
              </a:cxn>
              <a:cxn ang="0">
                <a:pos x="2129" y="437"/>
              </a:cxn>
              <a:cxn ang="0">
                <a:pos x="2059" y="411"/>
              </a:cxn>
              <a:cxn ang="0">
                <a:pos x="1987" y="388"/>
              </a:cxn>
              <a:cxn ang="0">
                <a:pos x="1987" y="388"/>
              </a:cxn>
              <a:cxn ang="0">
                <a:pos x="1917" y="367"/>
              </a:cxn>
              <a:cxn ang="0">
                <a:pos x="1846" y="350"/>
              </a:cxn>
              <a:cxn ang="0">
                <a:pos x="1846" y="350"/>
              </a:cxn>
              <a:cxn ang="0">
                <a:pos x="1774" y="334"/>
              </a:cxn>
              <a:cxn ang="0">
                <a:pos x="1774" y="334"/>
              </a:cxn>
              <a:cxn ang="0">
                <a:pos x="1704" y="320"/>
              </a:cxn>
              <a:cxn ang="0">
                <a:pos x="1704" y="320"/>
              </a:cxn>
              <a:cxn ang="0">
                <a:pos x="1613" y="306"/>
              </a:cxn>
              <a:cxn ang="0">
                <a:pos x="1613" y="306"/>
              </a:cxn>
              <a:cxn ang="0">
                <a:pos x="1609" y="267"/>
              </a:cxn>
              <a:cxn ang="0">
                <a:pos x="1601" y="230"/>
              </a:cxn>
              <a:cxn ang="0">
                <a:pos x="1594" y="191"/>
              </a:cxn>
              <a:cxn ang="0">
                <a:pos x="1586" y="153"/>
              </a:cxn>
              <a:cxn ang="0">
                <a:pos x="1577" y="115"/>
              </a:cxn>
              <a:cxn ang="0">
                <a:pos x="1567" y="77"/>
              </a:cxn>
              <a:cxn ang="0">
                <a:pos x="1556" y="38"/>
              </a:cxn>
              <a:cxn ang="0">
                <a:pos x="1543" y="0"/>
              </a:cxn>
              <a:cxn ang="0">
                <a:pos x="0" y="500"/>
              </a:cxn>
              <a:cxn ang="0">
                <a:pos x="1543" y="1002"/>
              </a:cxn>
              <a:cxn ang="0">
                <a:pos x="1543" y="1002"/>
              </a:cxn>
              <a:cxn ang="0">
                <a:pos x="1556" y="963"/>
              </a:cxn>
              <a:cxn ang="0">
                <a:pos x="1567" y="925"/>
              </a:cxn>
              <a:cxn ang="0">
                <a:pos x="1577" y="886"/>
              </a:cxn>
              <a:cxn ang="0">
                <a:pos x="1586" y="847"/>
              </a:cxn>
              <a:cxn ang="0">
                <a:pos x="1594" y="809"/>
              </a:cxn>
              <a:cxn ang="0">
                <a:pos x="1601" y="772"/>
              </a:cxn>
              <a:cxn ang="0">
                <a:pos x="1609" y="733"/>
              </a:cxn>
              <a:cxn ang="0">
                <a:pos x="1613" y="696"/>
              </a:cxn>
              <a:cxn ang="0">
                <a:pos x="1613" y="696"/>
              </a:cxn>
              <a:cxn ang="0">
                <a:pos x="1704" y="680"/>
              </a:cxn>
              <a:cxn ang="0">
                <a:pos x="1704" y="680"/>
              </a:cxn>
              <a:cxn ang="0">
                <a:pos x="1774" y="667"/>
              </a:cxn>
              <a:cxn ang="0">
                <a:pos x="1774" y="667"/>
              </a:cxn>
              <a:cxn ang="0">
                <a:pos x="1846" y="652"/>
              </a:cxn>
              <a:cxn ang="0">
                <a:pos x="1846" y="652"/>
              </a:cxn>
              <a:cxn ang="0">
                <a:pos x="1917" y="633"/>
              </a:cxn>
              <a:cxn ang="0">
                <a:pos x="1987" y="613"/>
              </a:cxn>
              <a:cxn ang="0">
                <a:pos x="1987" y="613"/>
              </a:cxn>
              <a:cxn ang="0">
                <a:pos x="2059" y="590"/>
              </a:cxn>
              <a:cxn ang="0">
                <a:pos x="2129" y="564"/>
              </a:cxn>
              <a:cxn ang="0">
                <a:pos x="2129" y="564"/>
              </a:cxn>
              <a:cxn ang="0">
                <a:pos x="2165" y="550"/>
              </a:cxn>
              <a:cxn ang="0">
                <a:pos x="2201" y="534"/>
              </a:cxn>
              <a:cxn ang="0">
                <a:pos x="2236" y="519"/>
              </a:cxn>
              <a:cxn ang="0">
                <a:pos x="2272" y="500"/>
              </a:cxn>
              <a:cxn ang="0">
                <a:pos x="2272" y="500"/>
              </a:cxn>
              <a:cxn ang="0">
                <a:pos x="2236" y="483"/>
              </a:cxn>
              <a:cxn ang="0">
                <a:pos x="2201" y="466"/>
              </a:cxn>
              <a:cxn ang="0">
                <a:pos x="2165" y="450"/>
              </a:cxn>
              <a:cxn ang="0">
                <a:pos x="2129" y="437"/>
              </a:cxn>
              <a:cxn ang="0">
                <a:pos x="2129" y="437"/>
              </a:cxn>
            </a:cxnLst>
            <a:rect l="0" t="0" r="r" b="b"/>
            <a:pathLst>
              <a:path w="2272" h="1002">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0" name="Freihandform 16">
            <a:extLst>
              <a:ext uri="{FF2B5EF4-FFF2-40B4-BE49-F238E27FC236}">
                <a16:creationId xmlns:a16="http://schemas.microsoft.com/office/drawing/2014/main" id="{D210CEEE-41BE-476D-B5C1-1B471636F23C}"/>
              </a:ext>
            </a:extLst>
          </p:cNvPr>
          <p:cNvSpPr>
            <a:spLocks/>
          </p:cNvSpPr>
          <p:nvPr/>
        </p:nvSpPr>
        <p:spPr bwMode="auto">
          <a:xfrm>
            <a:off x="6096000" y="1714642"/>
            <a:ext cx="1939595" cy="1409559"/>
          </a:xfrm>
          <a:custGeom>
            <a:avLst/>
            <a:gdLst/>
            <a:ahLst/>
            <a:cxnLst>
              <a:cxn ang="0">
                <a:pos x="1686" y="33"/>
              </a:cxn>
              <a:cxn ang="0">
                <a:pos x="1686" y="33"/>
              </a:cxn>
              <a:cxn ang="0">
                <a:pos x="1613" y="53"/>
              </a:cxn>
              <a:cxn ang="0">
                <a:pos x="1541" y="77"/>
              </a:cxn>
              <a:cxn ang="0">
                <a:pos x="1541" y="77"/>
              </a:cxn>
              <a:cxn ang="0">
                <a:pos x="1473" y="101"/>
              </a:cxn>
              <a:cxn ang="0">
                <a:pos x="1404" y="128"/>
              </a:cxn>
              <a:cxn ang="0">
                <a:pos x="1404" y="128"/>
              </a:cxn>
              <a:cxn ang="0">
                <a:pos x="1338" y="159"/>
              </a:cxn>
              <a:cxn ang="0">
                <a:pos x="1338" y="159"/>
              </a:cxn>
              <a:cxn ang="0">
                <a:pos x="1273" y="189"/>
              </a:cxn>
              <a:cxn ang="0">
                <a:pos x="1273" y="189"/>
              </a:cxn>
              <a:cxn ang="0">
                <a:pos x="1191" y="230"/>
              </a:cxn>
              <a:cxn ang="0">
                <a:pos x="1191" y="230"/>
              </a:cxn>
              <a:cxn ang="0">
                <a:pos x="1164" y="201"/>
              </a:cxn>
              <a:cxn ang="0">
                <a:pos x="1137" y="176"/>
              </a:cxn>
              <a:cxn ang="0">
                <a:pos x="1108" y="149"/>
              </a:cxn>
              <a:cxn ang="0">
                <a:pos x="1080" y="123"/>
              </a:cxn>
              <a:cxn ang="0">
                <a:pos x="1049" y="97"/>
              </a:cxn>
              <a:cxn ang="0">
                <a:pos x="1018" y="71"/>
              </a:cxn>
              <a:cxn ang="0">
                <a:pos x="987" y="47"/>
              </a:cxn>
              <a:cxn ang="0">
                <a:pos x="954" y="23"/>
              </a:cxn>
              <a:cxn ang="0">
                <a:pos x="0" y="1335"/>
              </a:cxn>
              <a:cxn ang="0">
                <a:pos x="1543" y="835"/>
              </a:cxn>
              <a:cxn ang="0">
                <a:pos x="1543" y="835"/>
              </a:cxn>
              <a:cxn ang="0">
                <a:pos x="1530" y="796"/>
              </a:cxn>
              <a:cxn ang="0">
                <a:pos x="1517" y="757"/>
              </a:cxn>
              <a:cxn ang="0">
                <a:pos x="1503" y="720"/>
              </a:cxn>
              <a:cxn ang="0">
                <a:pos x="1487" y="685"/>
              </a:cxn>
              <a:cxn ang="0">
                <a:pos x="1471" y="649"/>
              </a:cxn>
              <a:cxn ang="0">
                <a:pos x="1456" y="613"/>
              </a:cxn>
              <a:cxn ang="0">
                <a:pos x="1438" y="579"/>
              </a:cxn>
              <a:cxn ang="0">
                <a:pos x="1420" y="544"/>
              </a:cxn>
              <a:cxn ang="0">
                <a:pos x="1420" y="544"/>
              </a:cxn>
              <a:cxn ang="0">
                <a:pos x="1484" y="480"/>
              </a:cxn>
              <a:cxn ang="0">
                <a:pos x="1484" y="480"/>
              </a:cxn>
              <a:cxn ang="0">
                <a:pos x="1534" y="427"/>
              </a:cxn>
              <a:cxn ang="0">
                <a:pos x="1534" y="427"/>
              </a:cxn>
              <a:cxn ang="0">
                <a:pos x="1581" y="373"/>
              </a:cxn>
              <a:cxn ang="0">
                <a:pos x="1581" y="373"/>
              </a:cxn>
              <a:cxn ang="0">
                <a:pos x="1629" y="316"/>
              </a:cxn>
              <a:cxn ang="0">
                <a:pos x="1674" y="259"/>
              </a:cxn>
              <a:cxn ang="0">
                <a:pos x="1674" y="259"/>
              </a:cxn>
              <a:cxn ang="0">
                <a:pos x="1719" y="199"/>
              </a:cxn>
              <a:cxn ang="0">
                <a:pos x="1760" y="136"/>
              </a:cxn>
              <a:cxn ang="0">
                <a:pos x="1760" y="136"/>
              </a:cxn>
              <a:cxn ang="0">
                <a:pos x="1782" y="103"/>
              </a:cxn>
              <a:cxn ang="0">
                <a:pos x="1800" y="70"/>
              </a:cxn>
              <a:cxn ang="0">
                <a:pos x="1820" y="36"/>
              </a:cxn>
              <a:cxn ang="0">
                <a:pos x="1837" y="0"/>
              </a:cxn>
              <a:cxn ang="0">
                <a:pos x="1837" y="0"/>
              </a:cxn>
              <a:cxn ang="0">
                <a:pos x="1799" y="7"/>
              </a:cxn>
              <a:cxn ang="0">
                <a:pos x="1760" y="14"/>
              </a:cxn>
              <a:cxn ang="0">
                <a:pos x="1723" y="23"/>
              </a:cxn>
              <a:cxn ang="0">
                <a:pos x="1686" y="33"/>
              </a:cxn>
              <a:cxn ang="0">
                <a:pos x="1686" y="33"/>
              </a:cxn>
            </a:cxnLst>
            <a:rect l="0" t="0" r="r" b="b"/>
            <a:pathLst>
              <a:path w="1837" h="1335">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1" name="Freihandform 17">
            <a:extLst>
              <a:ext uri="{FF2B5EF4-FFF2-40B4-BE49-F238E27FC236}">
                <a16:creationId xmlns:a16="http://schemas.microsoft.com/office/drawing/2014/main" id="{83235E8A-3EAA-456F-B734-58F5963EFD7D}"/>
              </a:ext>
            </a:extLst>
          </p:cNvPr>
          <p:cNvSpPr>
            <a:spLocks/>
          </p:cNvSpPr>
          <p:nvPr/>
        </p:nvSpPr>
        <p:spPr bwMode="auto">
          <a:xfrm>
            <a:off x="6096000" y="843566"/>
            <a:ext cx="1007280" cy="2280634"/>
          </a:xfrm>
          <a:custGeom>
            <a:avLst/>
            <a:gdLst/>
            <a:ahLst/>
            <a:cxnLst>
              <a:cxn ang="0">
                <a:pos x="683" y="686"/>
              </a:cxn>
              <a:cxn ang="0">
                <a:pos x="683" y="686"/>
              </a:cxn>
              <a:cxn ang="0">
                <a:pos x="698" y="596"/>
              </a:cxn>
              <a:cxn ang="0">
                <a:pos x="698" y="596"/>
              </a:cxn>
              <a:cxn ang="0">
                <a:pos x="706" y="525"/>
              </a:cxn>
              <a:cxn ang="0">
                <a:pos x="706" y="525"/>
              </a:cxn>
              <a:cxn ang="0">
                <a:pos x="713" y="452"/>
              </a:cxn>
              <a:cxn ang="0">
                <a:pos x="713" y="452"/>
              </a:cxn>
              <a:cxn ang="0">
                <a:pos x="719" y="379"/>
              </a:cxn>
              <a:cxn ang="0">
                <a:pos x="721" y="306"/>
              </a:cxn>
              <a:cxn ang="0">
                <a:pos x="721" y="306"/>
              </a:cxn>
              <a:cxn ang="0">
                <a:pos x="722" y="230"/>
              </a:cxn>
              <a:cxn ang="0">
                <a:pos x="719" y="156"/>
              </a:cxn>
              <a:cxn ang="0">
                <a:pos x="719" y="156"/>
              </a:cxn>
              <a:cxn ang="0">
                <a:pos x="716" y="117"/>
              </a:cxn>
              <a:cxn ang="0">
                <a:pos x="713" y="79"/>
              </a:cxn>
              <a:cxn ang="0">
                <a:pos x="708" y="40"/>
              </a:cxn>
              <a:cxn ang="0">
                <a:pos x="702" y="0"/>
              </a:cxn>
              <a:cxn ang="0">
                <a:pos x="702" y="0"/>
              </a:cxn>
              <a:cxn ang="0">
                <a:pos x="673" y="29"/>
              </a:cxn>
              <a:cxn ang="0">
                <a:pos x="648" y="57"/>
              </a:cxn>
              <a:cxn ang="0">
                <a:pos x="622" y="86"/>
              </a:cxn>
              <a:cxn ang="0">
                <a:pos x="598" y="116"/>
              </a:cxn>
              <a:cxn ang="0">
                <a:pos x="598" y="116"/>
              </a:cxn>
              <a:cxn ang="0">
                <a:pos x="550" y="176"/>
              </a:cxn>
              <a:cxn ang="0">
                <a:pos x="508" y="236"/>
              </a:cxn>
              <a:cxn ang="0">
                <a:pos x="508" y="236"/>
              </a:cxn>
              <a:cxn ang="0">
                <a:pos x="466" y="297"/>
              </a:cxn>
              <a:cxn ang="0">
                <a:pos x="428" y="359"/>
              </a:cxn>
              <a:cxn ang="0">
                <a:pos x="428" y="359"/>
              </a:cxn>
              <a:cxn ang="0">
                <a:pos x="390" y="422"/>
              </a:cxn>
              <a:cxn ang="0">
                <a:pos x="390" y="422"/>
              </a:cxn>
              <a:cxn ang="0">
                <a:pos x="355" y="485"/>
              </a:cxn>
              <a:cxn ang="0">
                <a:pos x="355" y="485"/>
              </a:cxn>
              <a:cxn ang="0">
                <a:pos x="313" y="566"/>
              </a:cxn>
              <a:cxn ang="0">
                <a:pos x="313" y="566"/>
              </a:cxn>
              <a:cxn ang="0">
                <a:pos x="276" y="559"/>
              </a:cxn>
              <a:cxn ang="0">
                <a:pos x="237" y="553"/>
              </a:cxn>
              <a:cxn ang="0">
                <a:pos x="199" y="549"/>
              </a:cxn>
              <a:cxn ang="0">
                <a:pos x="160" y="545"/>
              </a:cxn>
              <a:cxn ang="0">
                <a:pos x="120" y="542"/>
              </a:cxn>
              <a:cxn ang="0">
                <a:pos x="82" y="540"/>
              </a:cxn>
              <a:cxn ang="0">
                <a:pos x="40" y="539"/>
              </a:cxn>
              <a:cxn ang="0">
                <a:pos x="0" y="537"/>
              </a:cxn>
              <a:cxn ang="0">
                <a:pos x="0" y="2160"/>
              </a:cxn>
              <a:cxn ang="0">
                <a:pos x="954" y="848"/>
              </a:cxn>
              <a:cxn ang="0">
                <a:pos x="954" y="848"/>
              </a:cxn>
              <a:cxn ang="0">
                <a:pos x="921" y="825"/>
              </a:cxn>
              <a:cxn ang="0">
                <a:pos x="888" y="802"/>
              </a:cxn>
              <a:cxn ang="0">
                <a:pos x="854" y="781"/>
              </a:cxn>
              <a:cxn ang="0">
                <a:pos x="821" y="759"/>
              </a:cxn>
              <a:cxn ang="0">
                <a:pos x="786" y="740"/>
              </a:cxn>
              <a:cxn ang="0">
                <a:pos x="752" y="722"/>
              </a:cxn>
              <a:cxn ang="0">
                <a:pos x="718" y="703"/>
              </a:cxn>
              <a:cxn ang="0">
                <a:pos x="683" y="686"/>
              </a:cxn>
              <a:cxn ang="0">
                <a:pos x="683" y="686"/>
              </a:cxn>
            </a:cxnLst>
            <a:rect l="0" t="0" r="r" b="b"/>
            <a:pathLst>
              <a:path w="954" h="216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2" name="Linie 18">
            <a:extLst>
              <a:ext uri="{FF2B5EF4-FFF2-40B4-BE49-F238E27FC236}">
                <a16:creationId xmlns:a16="http://schemas.microsoft.com/office/drawing/2014/main" id="{5499A9E9-D86B-4443-B66A-1B8237EFD714}"/>
              </a:ext>
            </a:extLst>
          </p:cNvPr>
          <p:cNvSpPr>
            <a:spLocks noChangeShapeType="1"/>
          </p:cNvSpPr>
          <p:nvPr/>
        </p:nvSpPr>
        <p:spPr bwMode="auto">
          <a:xfrm>
            <a:off x="6095787" y="3124589"/>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3" name="Linie 19">
            <a:extLst>
              <a:ext uri="{FF2B5EF4-FFF2-40B4-BE49-F238E27FC236}">
                <a16:creationId xmlns:a16="http://schemas.microsoft.com/office/drawing/2014/main" id="{8EA00E92-BD95-4E59-8898-E791064C50C1}"/>
              </a:ext>
            </a:extLst>
          </p:cNvPr>
          <p:cNvSpPr>
            <a:spLocks noChangeShapeType="1"/>
          </p:cNvSpPr>
          <p:nvPr/>
        </p:nvSpPr>
        <p:spPr bwMode="auto">
          <a:xfrm>
            <a:off x="6096403" y="3125097"/>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4" name="Linie 20">
            <a:extLst>
              <a:ext uri="{FF2B5EF4-FFF2-40B4-BE49-F238E27FC236}">
                <a16:creationId xmlns:a16="http://schemas.microsoft.com/office/drawing/2014/main" id="{94DD8583-D2D2-4DCC-98B6-BB49933741FA}"/>
              </a:ext>
            </a:extLst>
          </p:cNvPr>
          <p:cNvSpPr>
            <a:spLocks noChangeShapeType="1"/>
          </p:cNvSpPr>
          <p:nvPr/>
        </p:nvSpPr>
        <p:spPr bwMode="auto">
          <a:xfrm>
            <a:off x="6095880" y="3124705"/>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46" name="Textplatzhalter 45">
            <a:extLst>
              <a:ext uri="{FF2B5EF4-FFF2-40B4-BE49-F238E27FC236}">
                <a16:creationId xmlns:a16="http://schemas.microsoft.com/office/drawing/2014/main" id="{36AD24C1-02C7-4191-93E8-156FF8EB8E20}"/>
              </a:ext>
            </a:extLst>
          </p:cNvPr>
          <p:cNvSpPr>
            <a:spLocks noGrp="1"/>
          </p:cNvSpPr>
          <p:nvPr>
            <p:ph type="body" sz="quarter" idx="10"/>
          </p:nvPr>
        </p:nvSpPr>
        <p:spPr>
          <a:xfrm>
            <a:off x="84582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7" name="Textplatzhalter 45">
            <a:extLst>
              <a:ext uri="{FF2B5EF4-FFF2-40B4-BE49-F238E27FC236}">
                <a16:creationId xmlns:a16="http://schemas.microsoft.com/office/drawing/2014/main" id="{34F996E2-BC35-4007-9416-809AD7F81E74}"/>
              </a:ext>
            </a:extLst>
          </p:cNvPr>
          <p:cNvSpPr>
            <a:spLocks noGrp="1"/>
          </p:cNvSpPr>
          <p:nvPr>
            <p:ph type="body" sz="quarter" idx="11"/>
          </p:nvPr>
        </p:nvSpPr>
        <p:spPr>
          <a:xfrm>
            <a:off x="84583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8" name="Textplatzhalter 45">
            <a:extLst>
              <a:ext uri="{FF2B5EF4-FFF2-40B4-BE49-F238E27FC236}">
                <a16:creationId xmlns:a16="http://schemas.microsoft.com/office/drawing/2014/main" id="{73141092-17D2-4E0F-967C-4233B85335B5}"/>
              </a:ext>
            </a:extLst>
          </p:cNvPr>
          <p:cNvSpPr>
            <a:spLocks noGrp="1"/>
          </p:cNvSpPr>
          <p:nvPr>
            <p:ph type="body" sz="quarter" idx="12"/>
          </p:nvPr>
        </p:nvSpPr>
        <p:spPr>
          <a:xfrm>
            <a:off x="8077200" y="13716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9" name="Textplatzhalter 45">
            <a:extLst>
              <a:ext uri="{FF2B5EF4-FFF2-40B4-BE49-F238E27FC236}">
                <a16:creationId xmlns:a16="http://schemas.microsoft.com/office/drawing/2014/main" id="{5E1077D6-6553-4CE6-A49A-4B173652F047}"/>
              </a:ext>
            </a:extLst>
          </p:cNvPr>
          <p:cNvSpPr>
            <a:spLocks noGrp="1"/>
          </p:cNvSpPr>
          <p:nvPr>
            <p:ph type="body" sz="quarter" idx="13"/>
          </p:nvPr>
        </p:nvSpPr>
        <p:spPr>
          <a:xfrm>
            <a:off x="8077376" y="17150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0" name="Textplatzhalter 45">
            <a:extLst>
              <a:ext uri="{FF2B5EF4-FFF2-40B4-BE49-F238E27FC236}">
                <a16:creationId xmlns:a16="http://schemas.microsoft.com/office/drawing/2014/main" id="{FA4B7223-BCB0-4924-B9FF-0566E5056D0D}"/>
              </a:ext>
            </a:extLst>
          </p:cNvPr>
          <p:cNvSpPr>
            <a:spLocks noGrp="1"/>
          </p:cNvSpPr>
          <p:nvPr>
            <p:ph type="body" sz="quarter" idx="14"/>
          </p:nvPr>
        </p:nvSpPr>
        <p:spPr>
          <a:xfrm>
            <a:off x="8153048" y="4231464"/>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1" name="Textplatzhalter 45">
            <a:extLst>
              <a:ext uri="{FF2B5EF4-FFF2-40B4-BE49-F238E27FC236}">
                <a16:creationId xmlns:a16="http://schemas.microsoft.com/office/drawing/2014/main" id="{7186B426-0623-4C17-9BDA-C60F7C7235FA}"/>
              </a:ext>
            </a:extLst>
          </p:cNvPr>
          <p:cNvSpPr>
            <a:spLocks noGrp="1"/>
          </p:cNvSpPr>
          <p:nvPr>
            <p:ph type="body" sz="quarter" idx="15"/>
          </p:nvPr>
        </p:nvSpPr>
        <p:spPr>
          <a:xfrm>
            <a:off x="8153224" y="4574901"/>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2" name="Textplatzhalter 45">
            <a:extLst>
              <a:ext uri="{FF2B5EF4-FFF2-40B4-BE49-F238E27FC236}">
                <a16:creationId xmlns:a16="http://schemas.microsoft.com/office/drawing/2014/main" id="{CB81BB57-8139-43D4-8DD9-3CD6BE625B69}"/>
              </a:ext>
            </a:extLst>
          </p:cNvPr>
          <p:cNvSpPr>
            <a:spLocks noGrp="1"/>
          </p:cNvSpPr>
          <p:nvPr>
            <p:ph type="body" sz="quarter" idx="16"/>
          </p:nvPr>
        </p:nvSpPr>
        <p:spPr>
          <a:xfrm>
            <a:off x="66294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3" name="Textplatzhalter 45">
            <a:extLst>
              <a:ext uri="{FF2B5EF4-FFF2-40B4-BE49-F238E27FC236}">
                <a16:creationId xmlns:a16="http://schemas.microsoft.com/office/drawing/2014/main" id="{12BCC7AE-B750-4C77-AD35-B7DD61596F08}"/>
              </a:ext>
            </a:extLst>
          </p:cNvPr>
          <p:cNvSpPr>
            <a:spLocks noGrp="1"/>
          </p:cNvSpPr>
          <p:nvPr>
            <p:ph type="body" sz="quarter" idx="17"/>
          </p:nvPr>
        </p:nvSpPr>
        <p:spPr>
          <a:xfrm>
            <a:off x="66295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4" name="Textplatzhalter 45">
            <a:extLst>
              <a:ext uri="{FF2B5EF4-FFF2-40B4-BE49-F238E27FC236}">
                <a16:creationId xmlns:a16="http://schemas.microsoft.com/office/drawing/2014/main" id="{10A4398E-BDC4-4393-83B3-84A29A51F8A8}"/>
              </a:ext>
            </a:extLst>
          </p:cNvPr>
          <p:cNvSpPr>
            <a:spLocks noGrp="1"/>
          </p:cNvSpPr>
          <p:nvPr>
            <p:ph type="body" sz="quarter" idx="18"/>
          </p:nvPr>
        </p:nvSpPr>
        <p:spPr>
          <a:xfrm>
            <a:off x="32766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5" name="Textplatzhalter 45">
            <a:extLst>
              <a:ext uri="{FF2B5EF4-FFF2-40B4-BE49-F238E27FC236}">
                <a16:creationId xmlns:a16="http://schemas.microsoft.com/office/drawing/2014/main" id="{1F5D0842-E16E-4E3A-94EE-64EB21CACFDE}"/>
              </a:ext>
            </a:extLst>
          </p:cNvPr>
          <p:cNvSpPr>
            <a:spLocks noGrp="1"/>
          </p:cNvSpPr>
          <p:nvPr>
            <p:ph type="body" sz="quarter" idx="19"/>
          </p:nvPr>
        </p:nvSpPr>
        <p:spPr>
          <a:xfrm>
            <a:off x="32767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6" name="Textplatzhalter 45">
            <a:extLst>
              <a:ext uri="{FF2B5EF4-FFF2-40B4-BE49-F238E27FC236}">
                <a16:creationId xmlns:a16="http://schemas.microsoft.com/office/drawing/2014/main" id="{A2822D28-1607-41B4-A1AD-C999DCC78FE2}"/>
              </a:ext>
            </a:extLst>
          </p:cNvPr>
          <p:cNvSpPr>
            <a:spLocks noGrp="1"/>
          </p:cNvSpPr>
          <p:nvPr>
            <p:ph type="body" sz="quarter" idx="20"/>
          </p:nvPr>
        </p:nvSpPr>
        <p:spPr>
          <a:xfrm>
            <a:off x="1752600" y="42672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7" name="Textplatzhalter 45">
            <a:extLst>
              <a:ext uri="{FF2B5EF4-FFF2-40B4-BE49-F238E27FC236}">
                <a16:creationId xmlns:a16="http://schemas.microsoft.com/office/drawing/2014/main" id="{7015E7F2-459C-4D6D-B997-13DB5EA6427B}"/>
              </a:ext>
            </a:extLst>
          </p:cNvPr>
          <p:cNvSpPr>
            <a:spLocks noGrp="1"/>
          </p:cNvSpPr>
          <p:nvPr>
            <p:ph type="body" sz="quarter" idx="21"/>
          </p:nvPr>
        </p:nvSpPr>
        <p:spPr>
          <a:xfrm>
            <a:off x="1752776" y="46106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8" name="Textplatzhalter 45">
            <a:extLst>
              <a:ext uri="{FF2B5EF4-FFF2-40B4-BE49-F238E27FC236}">
                <a16:creationId xmlns:a16="http://schemas.microsoft.com/office/drawing/2014/main" id="{7B5C7C9E-A677-4429-BA89-5A9DCEEB242B}"/>
              </a:ext>
            </a:extLst>
          </p:cNvPr>
          <p:cNvSpPr>
            <a:spLocks noGrp="1"/>
          </p:cNvSpPr>
          <p:nvPr>
            <p:ph type="body" sz="quarter" idx="22"/>
          </p:nvPr>
        </p:nvSpPr>
        <p:spPr>
          <a:xfrm>
            <a:off x="12954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9" name="Textplatzhalter 45">
            <a:extLst>
              <a:ext uri="{FF2B5EF4-FFF2-40B4-BE49-F238E27FC236}">
                <a16:creationId xmlns:a16="http://schemas.microsoft.com/office/drawing/2014/main" id="{002E8C45-C0AE-4A45-B693-2A71D845FD74}"/>
              </a:ext>
            </a:extLst>
          </p:cNvPr>
          <p:cNvSpPr>
            <a:spLocks noGrp="1"/>
          </p:cNvSpPr>
          <p:nvPr>
            <p:ph type="body" sz="quarter" idx="23"/>
          </p:nvPr>
        </p:nvSpPr>
        <p:spPr>
          <a:xfrm>
            <a:off x="12955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0" name="Textplatzhalter 45">
            <a:extLst>
              <a:ext uri="{FF2B5EF4-FFF2-40B4-BE49-F238E27FC236}">
                <a16:creationId xmlns:a16="http://schemas.microsoft.com/office/drawing/2014/main" id="{1D708290-A882-4D7B-82D1-4B33D98553C3}"/>
              </a:ext>
            </a:extLst>
          </p:cNvPr>
          <p:cNvSpPr>
            <a:spLocks noGrp="1"/>
          </p:cNvSpPr>
          <p:nvPr>
            <p:ph type="body" sz="quarter" idx="24"/>
          </p:nvPr>
        </p:nvSpPr>
        <p:spPr>
          <a:xfrm>
            <a:off x="1676400" y="13932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1" name="Textplatzhalter 45">
            <a:extLst>
              <a:ext uri="{FF2B5EF4-FFF2-40B4-BE49-F238E27FC236}">
                <a16:creationId xmlns:a16="http://schemas.microsoft.com/office/drawing/2014/main" id="{BA980506-41EA-4166-BDC4-6672C08B928F}"/>
              </a:ext>
            </a:extLst>
          </p:cNvPr>
          <p:cNvSpPr>
            <a:spLocks noGrp="1"/>
          </p:cNvSpPr>
          <p:nvPr>
            <p:ph type="body" sz="quarter" idx="25"/>
          </p:nvPr>
        </p:nvSpPr>
        <p:spPr>
          <a:xfrm>
            <a:off x="1676576" y="17367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2" name="Textplatzhalter 45">
            <a:extLst>
              <a:ext uri="{FF2B5EF4-FFF2-40B4-BE49-F238E27FC236}">
                <a16:creationId xmlns:a16="http://schemas.microsoft.com/office/drawing/2014/main" id="{AA45EA62-476D-47F1-96ED-54F43099603F}"/>
              </a:ext>
            </a:extLst>
          </p:cNvPr>
          <p:cNvSpPr>
            <a:spLocks noGrp="1"/>
          </p:cNvSpPr>
          <p:nvPr>
            <p:ph type="body" sz="quarter" idx="16"/>
          </p:nvPr>
        </p:nvSpPr>
        <p:spPr>
          <a:xfrm>
            <a:off x="66294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3" name="Textplatzhalter 45">
            <a:extLst>
              <a:ext uri="{FF2B5EF4-FFF2-40B4-BE49-F238E27FC236}">
                <a16:creationId xmlns:a16="http://schemas.microsoft.com/office/drawing/2014/main" id="{ABD72D36-40B8-4EE5-8EF4-F398834DD9DA}"/>
              </a:ext>
            </a:extLst>
          </p:cNvPr>
          <p:cNvSpPr>
            <a:spLocks noGrp="1"/>
          </p:cNvSpPr>
          <p:nvPr>
            <p:ph type="body" sz="quarter" idx="17"/>
          </p:nvPr>
        </p:nvSpPr>
        <p:spPr>
          <a:xfrm>
            <a:off x="66295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4" name="Textplatzhalter 45">
            <a:extLst>
              <a:ext uri="{FF2B5EF4-FFF2-40B4-BE49-F238E27FC236}">
                <a16:creationId xmlns:a16="http://schemas.microsoft.com/office/drawing/2014/main" id="{E7A1D5E8-4C7C-4ADF-A363-54E4B1B793AA}"/>
              </a:ext>
            </a:extLst>
          </p:cNvPr>
          <p:cNvSpPr>
            <a:spLocks noGrp="1"/>
          </p:cNvSpPr>
          <p:nvPr>
            <p:ph type="body" sz="quarter" idx="18"/>
          </p:nvPr>
        </p:nvSpPr>
        <p:spPr>
          <a:xfrm>
            <a:off x="32766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5" name="Textplatzhalter 45">
            <a:extLst>
              <a:ext uri="{FF2B5EF4-FFF2-40B4-BE49-F238E27FC236}">
                <a16:creationId xmlns:a16="http://schemas.microsoft.com/office/drawing/2014/main" id="{A8479BD5-0D15-42CF-84BC-8F7F80ECD821}"/>
              </a:ext>
            </a:extLst>
          </p:cNvPr>
          <p:cNvSpPr>
            <a:spLocks noGrp="1"/>
          </p:cNvSpPr>
          <p:nvPr>
            <p:ph type="body" sz="quarter" idx="19"/>
          </p:nvPr>
        </p:nvSpPr>
        <p:spPr>
          <a:xfrm>
            <a:off x="32767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3" name="Titel 2">
            <a:extLst>
              <a:ext uri="{FF2B5EF4-FFF2-40B4-BE49-F238E27FC236}">
                <a16:creationId xmlns:a16="http://schemas.microsoft.com/office/drawing/2014/main" id="{2A27D752-F355-434D-9815-D11ECB7F9A87}"/>
              </a:ext>
            </a:extLst>
          </p:cNvPr>
          <p:cNvSpPr>
            <a:spLocks noGrp="1"/>
          </p:cNvSpPr>
          <p:nvPr>
            <p:ph type="title" hasCustomPrompt="1"/>
          </p:nvPr>
        </p:nvSpPr>
        <p:spPr>
          <a:xfrm>
            <a:off x="139964" y="173889"/>
            <a:ext cx="2819224" cy="964511"/>
          </a:xfrm>
        </p:spPr>
        <p:txBody>
          <a:bodyPr rtlCol="0">
            <a:noAutofit/>
          </a:bodyPr>
          <a:lstStyle>
            <a:lvl1pPr>
              <a:defRPr sz="4000"/>
            </a:lvl1pPr>
          </a:lstStyle>
          <a:p>
            <a:pPr rtl="0"/>
            <a:r>
              <a:rPr lang="de-DE" noProof="0" dirty="0"/>
              <a:t>Titelmasterformat durch Klicken bearbeiten</a:t>
            </a:r>
          </a:p>
        </p:txBody>
      </p:sp>
    </p:spTree>
    <p:extLst>
      <p:ext uri="{BB962C8B-B14F-4D97-AF65-F5344CB8AC3E}">
        <p14:creationId xmlns:p14="http://schemas.microsoft.com/office/powerpoint/2010/main" val="30758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E0F0A04-24AE-4B97-A110-AE426185ECFA}"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187780757"/>
              </p:ext>
            </p:extLst>
          </p:nvPr>
        </p:nvGraphicFramePr>
        <p:xfrm>
          <a:off x="2032000" y="2241176"/>
          <a:ext cx="8128000" cy="38971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49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13C3D49D-00ED-4734-874F-04371E02C3D3}"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928775207"/>
              </p:ext>
            </p:extLst>
          </p:nvPr>
        </p:nvGraphicFramePr>
        <p:xfrm>
          <a:off x="2032000" y="2043953"/>
          <a:ext cx="8128000" cy="4094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79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7" name="Grafik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4"/>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8" name="Titel 38"/>
          <p:cNvSpPr>
            <a:spLocks noGrp="1"/>
          </p:cNvSpPr>
          <p:nvPr>
            <p:ph type="title"/>
          </p:nvPr>
        </p:nvSpPr>
        <p:spPr>
          <a:xfrm>
            <a:off x="6103087" y="1486284"/>
            <a:ext cx="5881575" cy="503882"/>
          </a:xfrm>
        </p:spPr>
        <p:txBody>
          <a:bodyPr/>
          <a:lstStyle>
            <a:lvl1pPr>
              <a:defRPr>
                <a:solidFill>
                  <a:schemeClr val="tx1"/>
                </a:solidFill>
              </a:defRPr>
            </a:lvl1pPr>
          </a:lstStyle>
          <a:p>
            <a:endParaRPr lang="de-DE" dirty="0"/>
          </a:p>
        </p:txBody>
      </p:sp>
      <p:sp>
        <p:nvSpPr>
          <p:cNvPr id="20"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21"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811430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BCFEB6F8-20A4-4B7B-80B3-D31DD7B1EEF8}"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796254439"/>
              </p:ext>
            </p:extLst>
          </p:nvPr>
        </p:nvGraphicFramePr>
        <p:xfrm>
          <a:off x="2032000" y="2088776"/>
          <a:ext cx="8128000" cy="40495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18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p>
            <a:fld id="{911087F1-15AC-42BC-BA90-D63B0616DCC6}" type="datetime1">
              <a:rPr lang="en-GB" smtClean="0"/>
              <a:t>24/05/2022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343728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26862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D2958E6D-5494-4975-8360-1B6A438EC020}" type="datetime1">
              <a:rPr lang="en-GB" smtClean="0"/>
              <a:t>24/05/2022</a:t>
            </a:fld>
            <a:endParaRPr lang="de-DE" dirty="0"/>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283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solidFill>
                  <a:srgbClr val="034EA8"/>
                </a:solidFill>
              </a:defRPr>
            </a:lvl1pPr>
          </a:lstStyle>
          <a:p>
            <a:r>
              <a:rPr lang="de-DE" dirty="0"/>
              <a:t>Title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139BE76B-A0C2-4304-8AC3-9558FBF8EC85}" type="datetime1">
              <a:rPr lang="en-GB" smtClean="0"/>
              <a:t>24/05/2022</a:t>
            </a:fld>
            <a:endParaRPr lang="de-DE" dirty="0"/>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60880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E7A14E-D1CA-4CDC-924A-BF81E60CD4F1}" type="datetime1">
              <a:rPr lang="en-GB" smtClean="0"/>
              <a:t>24/05/2022</a:t>
            </a:fld>
            <a:endParaRPr lang="de-DE"/>
          </a:p>
        </p:txBody>
      </p:sp>
      <p:pic>
        <p:nvPicPr>
          <p:cNvPr id="5" name="Grafik 4">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6"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168439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34EA8"/>
                </a:solidFill>
              </a:defRPr>
            </a:lvl1pPr>
          </a:lstStyle>
          <a:p>
            <a:r>
              <a:rPr lang="de-DE" dirty="0"/>
              <a:t>Title</a:t>
            </a:r>
            <a:endParaRPr lang="en-US" dirty="0"/>
          </a:p>
        </p:txBody>
      </p:sp>
      <p:sp>
        <p:nvSpPr>
          <p:cNvPr id="3" name="Content Placeholder 2"/>
          <p:cNvSpPr>
            <a:spLocks noGrp="1"/>
          </p:cNvSpPr>
          <p:nvPr>
            <p:ph idx="1"/>
          </p:nvPr>
        </p:nvSpPr>
        <p:spPr>
          <a:xfrm>
            <a:off x="5183188" y="987425"/>
            <a:ext cx="6172200" cy="4873625"/>
          </a:xfrm>
        </p:spPr>
        <p:txBody>
          <a:bodyPr/>
          <a:lstStyle>
            <a:lvl1pPr marL="0" indent="0">
              <a:buNone/>
              <a:defRPr sz="3200"/>
            </a:lvl1pPr>
            <a:lvl2pPr>
              <a:defRPr sz="2800" baseline="0"/>
            </a:lvl2pPr>
            <a:lvl3pPr>
              <a:defRPr sz="2400" baseline="0"/>
            </a:lvl3pPr>
            <a:lvl4pPr>
              <a:defRPr sz="2000" baseline="0"/>
            </a:lvl4pPr>
            <a:lvl5pPr>
              <a:defRPr sz="2000" baseline="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Date Placeholder 4"/>
          <p:cNvSpPr>
            <a:spLocks noGrp="1"/>
          </p:cNvSpPr>
          <p:nvPr>
            <p:ph type="dt" sz="half" idx="10"/>
          </p:nvPr>
        </p:nvSpPr>
        <p:spPr/>
        <p:txBody>
          <a:bodyPr/>
          <a:lstStyle/>
          <a:p>
            <a:fld id="{BE6BEDE3-00C0-4535-A365-6BCD876D9C96}" type="datetime1">
              <a:rPr lang="en-GB" smtClean="0"/>
              <a:t>24/05/2022</a:t>
            </a:fld>
            <a:endParaRPr lang="de-DE"/>
          </a:p>
        </p:txBody>
      </p:sp>
      <p:pic>
        <p:nvPicPr>
          <p:cNvPr id="8" name="Grafik 7">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9"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a:t>
            </a:fld>
            <a:endParaRPr lang="de-DE" dirty="0"/>
          </a:p>
        </p:txBody>
      </p:sp>
    </p:spTree>
    <p:extLst>
      <p:ext uri="{BB962C8B-B14F-4D97-AF65-F5344CB8AC3E}">
        <p14:creationId xmlns:p14="http://schemas.microsoft.com/office/powerpoint/2010/main" val="25486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8F1299AE-943F-447C-9BDF-44FE3093DE5B}" type="datetime1">
              <a:rPr lang="en-GB" smtClean="0"/>
              <a:t>24/05/2022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a:t>
            </a:fld>
            <a:endParaRPr lang="de-DE" dirty="0"/>
          </a:p>
        </p:txBody>
      </p:sp>
      <p:sp>
        <p:nvSpPr>
          <p:cNvPr id="5"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396037"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Tree>
    <p:extLst>
      <p:ext uri="{BB962C8B-B14F-4D97-AF65-F5344CB8AC3E}">
        <p14:creationId xmlns:p14="http://schemas.microsoft.com/office/powerpoint/2010/main" val="6566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3017"/>
            <a:ext cx="10515600" cy="572608"/>
          </a:xfrm>
          <a:prstGeom prst="rect">
            <a:avLst/>
          </a:prstGeom>
        </p:spPr>
        <p:txBody>
          <a:bodyPr vert="horz" lIns="91440" tIns="45720" rIns="91440" bIns="45720" rtlCol="0" anchor="ctr">
            <a:normAutofit/>
          </a:bodyPr>
          <a:lstStyle/>
          <a:p>
            <a:r>
              <a:rPr lang="de-DE" dirty="0"/>
              <a:t>Title</a:t>
            </a:r>
            <a:endParaRPr lang="en-US" dirty="0"/>
          </a:p>
        </p:txBody>
      </p:sp>
      <p:sp>
        <p:nvSpPr>
          <p:cNvPr id="3" name="Text Placeholder 2"/>
          <p:cNvSpPr>
            <a:spLocks noGrp="1"/>
          </p:cNvSpPr>
          <p:nvPr>
            <p:ph type="body" idx="1"/>
          </p:nvPr>
        </p:nvSpPr>
        <p:spPr>
          <a:xfrm>
            <a:off x="838200" y="1890443"/>
            <a:ext cx="10515600" cy="4286519"/>
          </a:xfrm>
          <a:prstGeom prst="rect">
            <a:avLst/>
          </a:prstGeom>
        </p:spPr>
        <p:txBody>
          <a:bodyPr vert="horz" lIns="91440" tIns="45720" rIns="91440" bIns="45720" rtlCol="0">
            <a:normAutofit/>
          </a:bodyPr>
          <a:lstStyle/>
          <a:p>
            <a:pPr lvl="0"/>
            <a:r>
              <a:rPr lang="de-DE" dirty="0"/>
              <a:t>Text</a:t>
            </a:r>
          </a:p>
          <a:p>
            <a:pPr lvl="1"/>
            <a:r>
              <a:rPr lang="de-DE" dirty="0"/>
              <a:t>Second Level</a:t>
            </a:r>
          </a:p>
          <a:p>
            <a:pPr lvl="2"/>
            <a:r>
              <a:rPr lang="de-DE" dirty="0"/>
              <a:t>Third Level</a:t>
            </a:r>
          </a:p>
          <a:p>
            <a:pPr lvl="3"/>
            <a:r>
              <a:rPr lang="de-DE" dirty="0" err="1"/>
              <a:t>Fourth</a:t>
            </a:r>
            <a:r>
              <a:rPr lang="de-DE" dirty="0"/>
              <a:t> Level</a:t>
            </a:r>
          </a:p>
          <a:p>
            <a:pPr lvl="4"/>
            <a:r>
              <a:rPr lang="de-DE" dirty="0" err="1"/>
              <a:t>Fifth</a:t>
            </a:r>
            <a:r>
              <a:rPr lang="de-DE" dirty="0"/>
              <a:t>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F93BC1C2-89C7-4A0F-BB14-D8418A6F46B4}" type="datetime1">
              <a:rPr lang="en-GB" smtClean="0"/>
              <a:t>24/05/2022</a:t>
            </a:fld>
            <a:endParaRPr lang="de-DE" dirty="0"/>
          </a:p>
        </p:txBody>
      </p:sp>
      <p:pic>
        <p:nvPicPr>
          <p:cNvPr id="9" name="Grafik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9157397" y="194387"/>
            <a:ext cx="2719170" cy="971602"/>
          </a:xfrm>
          <a:prstGeom prst="rect">
            <a:avLst/>
          </a:prstGeom>
        </p:spPr>
      </p:pic>
      <p:sp>
        <p:nvSpPr>
          <p:cNvPr id="13"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CD13C9F6-DA1F-4969-8B21-2E803A8A69C8}" type="slidenum">
              <a:rPr lang="de-DE" smtClean="0"/>
              <a:pPr/>
              <a:t>‹#›</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Tree>
    <p:extLst>
      <p:ext uri="{BB962C8B-B14F-4D97-AF65-F5344CB8AC3E}">
        <p14:creationId xmlns:p14="http://schemas.microsoft.com/office/powerpoint/2010/main" val="2529071352"/>
      </p:ext>
    </p:extLst>
  </p:cSld>
  <p:clrMap bg1="lt1" tx1="dk1" bg2="lt2" tx2="dk2" accent1="accent1" accent2="accent2" accent3="accent3" accent4="accent4" accent5="accent5" accent6="accent6" hlink="hlink" folHlink="folHlink"/>
  <p:sldLayoutIdLst>
    <p:sldLayoutId id="2147483673" r:id="rId1"/>
    <p:sldLayoutId id="2147483682" r:id="rId2"/>
    <p:sldLayoutId id="2147483674" r:id="rId3"/>
    <p:sldLayoutId id="2147483688" r:id="rId4"/>
    <p:sldLayoutId id="2147483692" r:id="rId5"/>
    <p:sldLayoutId id="2147483693" r:id="rId6"/>
    <p:sldLayoutId id="2147483695" r:id="rId7"/>
    <p:sldLayoutId id="2147483696" r:id="rId8"/>
    <p:sldLayoutId id="2147483711" r:id="rId9"/>
    <p:sldLayoutId id="2147483697" r:id="rId10"/>
    <p:sldLayoutId id="2147483698" r:id="rId11"/>
    <p:sldLayoutId id="2147483699" r:id="rId12"/>
    <p:sldLayoutId id="2147483700" r:id="rId13"/>
    <p:sldLayoutId id="2147483701" r:id="rId14"/>
    <p:sldLayoutId id="2147483704" r:id="rId15"/>
    <p:sldLayoutId id="2147483707" r:id="rId16"/>
    <p:sldLayoutId id="2147483710" r:id="rId17"/>
    <p:sldLayoutId id="2147483712" r:id="rId18"/>
    <p:sldLayoutId id="2147483713" r:id="rId19"/>
    <p:sldLayoutId id="2147483714" r:id="rId20"/>
  </p:sldLayoutIdLst>
  <p:hf hdr="0" ftr="0"/>
  <p:txStyles>
    <p:title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p:titleStyle>
    <p:body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entimeter.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s://jamboard.google.com/" TargetMode="External"/><Relationship Id="rId5" Type="http://schemas.openxmlformats.org/officeDocument/2006/relationships/hyperlink" Target="https://fr.padlet.com/" TargetMode="External"/><Relationship Id="rId4" Type="http://schemas.openxmlformats.org/officeDocument/2006/relationships/hyperlink" Target="https://www.sli.do/"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3.xml"/><Relationship Id="rId11" Type="http://schemas.openxmlformats.org/officeDocument/2006/relationships/image" Target="../media/image21.svg"/><Relationship Id="rId5" Type="http://schemas.openxmlformats.org/officeDocument/2006/relationships/diagramQuickStyle" Target="../diagrams/quickStyle3.xml"/><Relationship Id="rId10" Type="http://schemas.openxmlformats.org/officeDocument/2006/relationships/image" Target="../media/image20.png"/><Relationship Id="rId4" Type="http://schemas.openxmlformats.org/officeDocument/2006/relationships/diagramLayout" Target="../diagrams/layout3.xml"/><Relationship Id="rId9" Type="http://schemas.openxmlformats.org/officeDocument/2006/relationships/image" Target="../media/image19.svg"/></Relationships>
</file>

<file path=ppt/slides/_rels/slide1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21.sv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5.svg"/><Relationship Id="rId11" Type="http://schemas.openxmlformats.org/officeDocument/2006/relationships/image" Target="../media/image20.png"/><Relationship Id="rId5" Type="http://schemas.openxmlformats.org/officeDocument/2006/relationships/image" Target="../media/image24.png"/><Relationship Id="rId10" Type="http://schemas.openxmlformats.org/officeDocument/2006/relationships/image" Target="../media/image19.svg"/><Relationship Id="rId4" Type="http://schemas.openxmlformats.org/officeDocument/2006/relationships/image" Target="../media/image23.sv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hyperlink" Target="https://vimeo.com/371102981"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0.svg"/></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1.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2.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0.svg"/><Relationship Id="rId5" Type="http://schemas.openxmlformats.org/officeDocument/2006/relationships/image" Target="../media/image29.png"/><Relationship Id="rId10" Type="http://schemas.openxmlformats.org/officeDocument/2006/relationships/image" Target="../media/image44.svg"/><Relationship Id="rId4" Type="http://schemas.openxmlformats.org/officeDocument/2006/relationships/image" Target="../media/image40.svg"/><Relationship Id="rId9" Type="http://schemas.openxmlformats.org/officeDocument/2006/relationships/image" Target="../media/image43.png"/></Relationships>
</file>

<file path=ppt/slides/_rels/slide23.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slides/_rels/slide24.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54.svg"/><Relationship Id="rId5" Type="http://schemas.openxmlformats.org/officeDocument/2006/relationships/image" Target="../media/image53.png"/><Relationship Id="rId10" Type="http://schemas.openxmlformats.org/officeDocument/2006/relationships/image" Target="../media/image36.svg"/><Relationship Id="rId4" Type="http://schemas.openxmlformats.org/officeDocument/2006/relationships/image" Target="../media/image58.svg"/><Relationship Id="rId9" Type="http://schemas.openxmlformats.org/officeDocument/2006/relationships/image" Target="../media/image3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4.png"/><Relationship Id="rId3" Type="http://schemas.openxmlformats.org/officeDocument/2006/relationships/image" Target="../media/image2.jpeg"/><Relationship Id="rId7" Type="http://schemas.openxmlformats.org/officeDocument/2006/relationships/image" Target="../media/image8.jpeg"/><Relationship Id="rId12" Type="http://schemas.openxmlformats.org/officeDocument/2006/relationships/image" Target="../media/image7.jpe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file:////Users/dennispotter/Library/Containers/com.microsoft.Outlook/Data/Library/Caches/Signatures/signature_665750758" TargetMode="External"/><Relationship Id="rId11" Type="http://schemas.openxmlformats.org/officeDocument/2006/relationships/image" Target="../media/image6.jpeg"/><Relationship Id="rId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12.emf"/><Relationship Id="rId9" Type="http://schemas.openxmlformats.org/officeDocument/2006/relationships/image" Target="../media/image10.jpeg"/><Relationship Id="rId1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hyperlink" Target="https://vimeo.com/371102981" TargetMode="External"/><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7.xml.rels><?xml version="1.0" encoding="UTF-8" standalone="yes"?>
<Relationships xmlns="http://schemas.openxmlformats.org/package/2006/relationships"><Relationship Id="rId3" Type="http://schemas.openxmlformats.org/officeDocument/2006/relationships/hyperlink" Target="https://vimeo.com/371102981" TargetMode="External"/><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7.sv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B212A-54F9-419F-B175-68AF54AE3F99}"/>
              </a:ext>
            </a:extLst>
          </p:cNvPr>
          <p:cNvSpPr>
            <a:spLocks noGrp="1"/>
          </p:cNvSpPr>
          <p:nvPr>
            <p:ph type="title"/>
          </p:nvPr>
        </p:nvSpPr>
        <p:spPr/>
        <p:txBody>
          <a:bodyPr/>
          <a:lstStyle/>
          <a:p>
            <a:r>
              <a:rPr lang="nl-NL" dirty="0"/>
              <a:t>Instructie</a:t>
            </a:r>
            <a:r>
              <a:rPr lang="de-DE" dirty="0"/>
              <a:t> voor de Trainer (1/2)</a:t>
            </a:r>
          </a:p>
        </p:txBody>
      </p:sp>
      <p:sp>
        <p:nvSpPr>
          <p:cNvPr id="3" name="Inhaltsplatzhalter 2">
            <a:extLst>
              <a:ext uri="{FF2B5EF4-FFF2-40B4-BE49-F238E27FC236}">
                <a16:creationId xmlns:a16="http://schemas.microsoft.com/office/drawing/2014/main" id="{C42E02AD-2962-4393-83DB-319ADFD1EA86}"/>
              </a:ext>
            </a:extLst>
          </p:cNvPr>
          <p:cNvSpPr>
            <a:spLocks noGrp="1"/>
          </p:cNvSpPr>
          <p:nvPr>
            <p:ph idx="1"/>
          </p:nvPr>
        </p:nvSpPr>
        <p:spPr>
          <a:xfrm>
            <a:off x="838200" y="1890443"/>
            <a:ext cx="9701463" cy="4286519"/>
          </a:xfrm>
        </p:spPr>
        <p:txBody>
          <a:bodyPr>
            <a:normAutofit fontScale="92500" lnSpcReduction="20000"/>
          </a:bodyPr>
          <a:lstStyle/>
          <a:p>
            <a:pPr marL="457200" indent="-457200">
              <a:lnSpc>
                <a:spcPct val="120000"/>
              </a:lnSpc>
              <a:buFont typeface="Arial" panose="020B0604020202020204" pitchFamily="34" charset="0"/>
              <a:buChar char="•"/>
            </a:pPr>
            <a:r>
              <a:rPr lang="nl-NL" sz="1800" dirty="0"/>
              <a:t>Deze training kan ‘live’ of als een door de Trainer geleide online training worden gegeven, maar er kunnen enkele verdere aanpassingen nodig zijn. Voor online training kunnen de volgende hulpmiddelen worden gebruikt: </a:t>
            </a:r>
            <a:r>
              <a:rPr lang="en-US" sz="1800" dirty="0">
                <a:hlinkClick r:id="rId3"/>
              </a:rPr>
              <a:t>Mentimeter</a:t>
            </a:r>
            <a:r>
              <a:rPr lang="en-US" sz="1800" dirty="0"/>
              <a:t>, </a:t>
            </a:r>
            <a:r>
              <a:rPr lang="en-US" sz="1800" dirty="0">
                <a:hlinkClick r:id="rId4"/>
              </a:rPr>
              <a:t>Slido</a:t>
            </a:r>
            <a:r>
              <a:rPr lang="en-US" sz="1800" dirty="0"/>
              <a:t>, </a:t>
            </a:r>
            <a:r>
              <a:rPr lang="en-US" sz="1800" dirty="0">
                <a:hlinkClick r:id="rId5"/>
              </a:rPr>
              <a:t>Padlet</a:t>
            </a:r>
            <a:r>
              <a:rPr lang="en-US" sz="1800" dirty="0"/>
              <a:t>, </a:t>
            </a:r>
            <a:r>
              <a:rPr lang="en-US" sz="1800" dirty="0">
                <a:hlinkClick r:id="rId6"/>
              </a:rPr>
              <a:t>Jamboard</a:t>
            </a:r>
            <a:r>
              <a:rPr lang="en-US" sz="1800" dirty="0"/>
              <a:t> (collaboratief digitaal whiteboard).</a:t>
            </a:r>
          </a:p>
          <a:p>
            <a:pPr marL="457200" indent="-457200">
              <a:lnSpc>
                <a:spcPct val="120000"/>
              </a:lnSpc>
              <a:buFont typeface="Arial" panose="020B0604020202020204" pitchFamily="34" charset="0"/>
              <a:buChar char="•"/>
            </a:pPr>
            <a:r>
              <a:rPr lang="sv-SE" sz="1800" dirty="0"/>
              <a:t>De training is </a:t>
            </a:r>
            <a:r>
              <a:rPr lang="sv-SE" sz="1800" b="1" dirty="0"/>
              <a:t>interactief </a:t>
            </a:r>
            <a:r>
              <a:rPr lang="sv-SE" sz="1800" dirty="0"/>
              <a:t>- </a:t>
            </a:r>
            <a:r>
              <a:rPr lang="nl-NL" sz="1800" dirty="0"/>
              <a:t>met als doel dat deelnemers actief bijdragen en zowel van u als van elkaars ervaringen leren. Interactieve elementen zijn gemarkeerd met het symbool hiernaast. </a:t>
            </a:r>
            <a:r>
              <a:rPr lang="sv-SE" sz="1800" dirty="0"/>
              <a:t> </a:t>
            </a:r>
          </a:p>
          <a:p>
            <a:pPr marL="457200" indent="-457200">
              <a:lnSpc>
                <a:spcPct val="120000"/>
              </a:lnSpc>
              <a:buFont typeface="Arial" panose="020B0604020202020204" pitchFamily="34" charset="0"/>
              <a:buChar char="•"/>
            </a:pPr>
            <a:r>
              <a:rPr lang="sv-SE" sz="1800" dirty="0"/>
              <a:t>In de </a:t>
            </a:r>
            <a:r>
              <a:rPr lang="sv-SE" sz="1800" b="1" dirty="0"/>
              <a:t>notities</a:t>
            </a:r>
            <a:r>
              <a:rPr lang="sv-SE" sz="1800" dirty="0"/>
              <a:t> bij deze presentatie vind je uitleg over de inhoud van de dia’s, evenals extra leesmateriaal. Enkele specificieke notities over hoe de training te leiden zijn toegevoegd met de vermelding </a:t>
            </a:r>
            <a:r>
              <a:rPr lang="sv-SE" sz="1800" i="1" dirty="0"/>
              <a:t>Instructies voor Trainer.</a:t>
            </a:r>
          </a:p>
          <a:p>
            <a:pPr marL="457200" indent="-457200">
              <a:lnSpc>
                <a:spcPct val="120000"/>
              </a:lnSpc>
              <a:buFont typeface="Arial" panose="020B0604020202020204" pitchFamily="34" charset="0"/>
              <a:buChar char="•"/>
            </a:pPr>
            <a:r>
              <a:rPr lang="nl-NL" sz="1800" dirty="0"/>
              <a:t>U kunt besluiten om dia's te verbergen/toe te voegen om ze aan te passen aan uw presentatie en aan de context.</a:t>
            </a:r>
            <a:endParaRPr lang="sv-SE" sz="1800" dirty="0"/>
          </a:p>
          <a:p>
            <a:pPr marL="457200" indent="-457200">
              <a:lnSpc>
                <a:spcPct val="120000"/>
              </a:lnSpc>
              <a:buFont typeface="Arial" panose="020B0604020202020204" pitchFamily="34" charset="0"/>
              <a:buChar char="•"/>
            </a:pPr>
            <a:r>
              <a:rPr lang="nl-NL" sz="1800" dirty="0"/>
              <a:t>Alle informatie over de training vind je in de </a:t>
            </a:r>
            <a:r>
              <a:rPr lang="sv-SE" sz="1800" b="1" dirty="0"/>
              <a:t>Training Unit Information </a:t>
            </a:r>
            <a:r>
              <a:rPr lang="sv-SE" sz="1800" dirty="0"/>
              <a:t>(duur, doelgroep, doel, etc).</a:t>
            </a:r>
          </a:p>
          <a:p>
            <a:pPr marL="457200" indent="-457200">
              <a:lnSpc>
                <a:spcPct val="120000"/>
              </a:lnSpc>
              <a:buFont typeface="Arial" panose="020B0604020202020204" pitchFamily="34" charset="0"/>
              <a:buChar char="•"/>
            </a:pPr>
            <a:endParaRPr lang="sv-SE" sz="1800" dirty="0"/>
          </a:p>
          <a:p>
            <a:pPr algn="l">
              <a:lnSpc>
                <a:spcPct val="107000"/>
              </a:lnSpc>
              <a:spcAft>
                <a:spcPts val="800"/>
              </a:spcAft>
            </a:pPr>
            <a:endParaRPr lang="de-DE" sz="1800" dirty="0">
              <a:effectLst/>
              <a:latin typeface="Noto Sans" panose="020B0502040504020204" pitchFamily="34" charset="0"/>
              <a:ea typeface="Calibri" panose="020F0502020204030204" pitchFamily="34" charset="0"/>
              <a:cs typeface="Times New Roman" panose="02020603050405020304" pitchFamily="18" charset="0"/>
            </a:endParaRPr>
          </a:p>
          <a:p>
            <a:endParaRPr lang="de-DE" dirty="0"/>
          </a:p>
        </p:txBody>
      </p:sp>
      <p:sp>
        <p:nvSpPr>
          <p:cNvPr id="4" name="Datumsplatzhalter 3">
            <a:extLst>
              <a:ext uri="{FF2B5EF4-FFF2-40B4-BE49-F238E27FC236}">
                <a16:creationId xmlns:a16="http://schemas.microsoft.com/office/drawing/2014/main" id="{39C3465B-D32B-4DCD-BE66-574BD53B4395}"/>
              </a:ext>
            </a:extLst>
          </p:cNvPr>
          <p:cNvSpPr>
            <a:spLocks noGrp="1"/>
          </p:cNvSpPr>
          <p:nvPr>
            <p:ph type="dt" sz="half" idx="10"/>
          </p:nvPr>
        </p:nvSpPr>
        <p:spPr/>
        <p:txBody>
          <a:bodyPr/>
          <a:lstStyle/>
          <a:p>
            <a:fld id="{DE411CFF-E2E5-46FA-B2CB-B2CC423ED70A}" type="datetime1">
              <a:rPr lang="en-GB" smtClean="0"/>
              <a:t>24/05/2022</a:t>
            </a:fld>
            <a:endParaRPr lang="de-DE" dirty="0"/>
          </a:p>
        </p:txBody>
      </p:sp>
      <p:sp>
        <p:nvSpPr>
          <p:cNvPr id="5" name="Foliennummernplatzhalter 4">
            <a:extLst>
              <a:ext uri="{FF2B5EF4-FFF2-40B4-BE49-F238E27FC236}">
                <a16:creationId xmlns:a16="http://schemas.microsoft.com/office/drawing/2014/main" id="{335DBD65-347A-4CF9-A54A-630D9A06F7EB}"/>
              </a:ext>
            </a:extLst>
          </p:cNvPr>
          <p:cNvSpPr>
            <a:spLocks noGrp="1"/>
          </p:cNvSpPr>
          <p:nvPr>
            <p:ph type="sldNum" sz="quarter" idx="11"/>
          </p:nvPr>
        </p:nvSpPr>
        <p:spPr/>
        <p:txBody>
          <a:bodyPr/>
          <a:lstStyle/>
          <a:p>
            <a:fld id="{CD13C9F6-DA1F-4969-8B21-2E803A8A69C8}" type="slidenum">
              <a:rPr lang="de-DE" smtClean="0"/>
              <a:t>1</a:t>
            </a:fld>
            <a:endParaRPr lang="de-DE" dirty="0"/>
          </a:p>
        </p:txBody>
      </p:sp>
      <p:grpSp>
        <p:nvGrpSpPr>
          <p:cNvPr id="6" name="Gruppieren 5">
            <a:extLst>
              <a:ext uri="{FF2B5EF4-FFF2-40B4-BE49-F238E27FC236}">
                <a16:creationId xmlns:a16="http://schemas.microsoft.com/office/drawing/2014/main" id="{D1831556-59A9-4F4E-BDA8-EEB3515FD45D}"/>
              </a:ext>
            </a:extLst>
          </p:cNvPr>
          <p:cNvGrpSpPr/>
          <p:nvPr/>
        </p:nvGrpSpPr>
        <p:grpSpPr>
          <a:xfrm>
            <a:off x="10539663" y="3236430"/>
            <a:ext cx="665698" cy="572609"/>
            <a:chOff x="135517" y="136525"/>
            <a:chExt cx="761950" cy="761950"/>
          </a:xfrm>
        </p:grpSpPr>
        <p:sp>
          <p:nvSpPr>
            <p:cNvPr id="7" name="Ellipse 6">
              <a:extLst>
                <a:ext uri="{FF2B5EF4-FFF2-40B4-BE49-F238E27FC236}">
                  <a16:creationId xmlns:a16="http://schemas.microsoft.com/office/drawing/2014/main" id="{8C0794E8-A239-4DD2-9E30-72AA3D285C2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dirty="0"/>
            </a:p>
          </p:txBody>
        </p:sp>
        <p:sp>
          <p:nvSpPr>
            <p:cNvPr id="8" name="Sprechblase: oval 7">
              <a:extLst>
                <a:ext uri="{FF2B5EF4-FFF2-40B4-BE49-F238E27FC236}">
                  <a16:creationId xmlns:a16="http://schemas.microsoft.com/office/drawing/2014/main" id="{9FE32A1E-9371-4249-BEAF-9B93A54E1C37}"/>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dirty="0"/>
            </a:p>
          </p:txBody>
        </p:sp>
      </p:grpSp>
      <p:sp>
        <p:nvSpPr>
          <p:cNvPr id="9" name="Rectangle 8">
            <a:extLst>
              <a:ext uri="{FF2B5EF4-FFF2-40B4-BE49-F238E27FC236}">
                <a16:creationId xmlns:a16="http://schemas.microsoft.com/office/drawing/2014/main" id="{7AFEBB6F-11B2-4294-985B-BCD79F73334C}"/>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dirty="0"/>
          </a:p>
        </p:txBody>
      </p:sp>
    </p:spTree>
    <p:extLst>
      <p:ext uri="{BB962C8B-B14F-4D97-AF65-F5344CB8AC3E}">
        <p14:creationId xmlns:p14="http://schemas.microsoft.com/office/powerpoint/2010/main" val="19809908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a:xfrm>
            <a:off x="838200" y="1085059"/>
            <a:ext cx="10515600" cy="572608"/>
          </a:xfrm>
        </p:spPr>
        <p:txBody>
          <a:bodyPr>
            <a:normAutofit/>
          </a:bodyPr>
          <a:lstStyle/>
          <a:p>
            <a:r>
              <a:rPr lang="en-GB" noProof="0" dirty="0"/>
              <a:t>De </a:t>
            </a:r>
            <a:r>
              <a:rPr lang="en-GB" noProof="0" dirty="0" err="1"/>
              <a:t>voordelen</a:t>
            </a:r>
            <a:r>
              <a:rPr lang="en-GB" noProof="0" dirty="0"/>
              <a:t> van </a:t>
            </a:r>
            <a:r>
              <a:rPr lang="en-GB" noProof="0" dirty="0" err="1"/>
              <a:t>energiebesparing</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99AEC1F0-47FF-4A01-9FCB-509BD467BACB}" type="datetime1">
              <a:rPr lang="en-GB" smtClean="0"/>
              <a:t>24/05/2022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10</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27" name="textruta 28">
            <a:extLst>
              <a:ext uri="{FF2B5EF4-FFF2-40B4-BE49-F238E27FC236}">
                <a16:creationId xmlns:a16="http://schemas.microsoft.com/office/drawing/2014/main" id="{7CDB5202-9B0D-471F-939F-481F536DEEB6}"/>
              </a:ext>
            </a:extLst>
          </p:cNvPr>
          <p:cNvSpPr txBox="1"/>
          <p:nvPr/>
        </p:nvSpPr>
        <p:spPr>
          <a:xfrm>
            <a:off x="5699558" y="4716180"/>
            <a:ext cx="2243066" cy="646331"/>
          </a:xfrm>
          <a:prstGeom prst="rect">
            <a:avLst/>
          </a:prstGeom>
          <a:noFill/>
          <a:ln>
            <a:noFill/>
          </a:ln>
        </p:spPr>
        <p:txBody>
          <a:bodyPr wrap="square">
            <a:spAutoFit/>
          </a:bodyPr>
          <a:lstStyle/>
          <a:p>
            <a:pPr algn="ctr"/>
            <a:r>
              <a:rPr lang="sv-SE" dirty="0">
                <a:solidFill>
                  <a:schemeClr val="bg1"/>
                </a:solidFill>
                <a:latin typeface="Noto Sans" panose="020B0502040504020204" pitchFamily="34" charset="0"/>
                <a:ea typeface="Noto Sans" panose="020B0502040504020204" pitchFamily="34" charset="0"/>
                <a:cs typeface="Noto Sans" panose="020B0502040504020204" pitchFamily="34" charset="0"/>
              </a:rPr>
              <a:t>SME collective / Business Park</a:t>
            </a:r>
            <a:endParaRPr lang="en-GB"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graphicFrame>
        <p:nvGraphicFramePr>
          <p:cNvPr id="31" name="Platshållare för innehåll 5">
            <a:extLst>
              <a:ext uri="{FF2B5EF4-FFF2-40B4-BE49-F238E27FC236}">
                <a16:creationId xmlns:a16="http://schemas.microsoft.com/office/drawing/2014/main" id="{1217AB71-B511-4E16-B03B-69B73820AD58}"/>
              </a:ext>
            </a:extLst>
          </p:cNvPr>
          <p:cNvGraphicFramePr>
            <a:graphicFrameLocks noGrp="1"/>
          </p:cNvGraphicFramePr>
          <p:nvPr>
            <p:ph idx="1"/>
            <p:extLst>
              <p:ext uri="{D42A27DB-BD31-4B8C-83A1-F6EECF244321}">
                <p14:modId xmlns:p14="http://schemas.microsoft.com/office/powerpoint/2010/main" val="3977971230"/>
              </p:ext>
            </p:extLst>
          </p:nvPr>
        </p:nvGraphicFramePr>
        <p:xfrm>
          <a:off x="2511219" y="1890713"/>
          <a:ext cx="8842581"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ruta 6">
            <a:extLst>
              <a:ext uri="{FF2B5EF4-FFF2-40B4-BE49-F238E27FC236}">
                <a16:creationId xmlns:a16="http://schemas.microsoft.com/office/drawing/2014/main" id="{476FDF5C-7092-4E84-8D0E-BB759338E34F}"/>
              </a:ext>
            </a:extLst>
          </p:cNvPr>
          <p:cNvSpPr txBox="1"/>
          <p:nvPr/>
        </p:nvSpPr>
        <p:spPr>
          <a:xfrm>
            <a:off x="803275" y="3176559"/>
            <a:ext cx="2363258" cy="769441"/>
          </a:xfrm>
          <a:prstGeom prst="rect">
            <a:avLst/>
          </a:prstGeom>
          <a:noFill/>
        </p:spPr>
        <p:txBody>
          <a:bodyPr wrap="square" rtlCol="0">
            <a:spAutoFit/>
          </a:bodyPr>
          <a:lstStyle/>
          <a:p>
            <a:r>
              <a:rPr lang="sv-SE" sz="2200" dirty="0">
                <a:latin typeface="Noto Sans" panose="020B0502040504020204" pitchFamily="34" charset="0"/>
                <a:ea typeface="Noto Sans" panose="020B0502040504020204" pitchFamily="34" charset="0"/>
                <a:cs typeface="Noto Sans" panose="020B0502040504020204" pitchFamily="34" charset="0"/>
              </a:rPr>
              <a:t>Op lokaal niveau</a:t>
            </a:r>
            <a:endParaRPr lang="en-GB" sz="2200" dirty="0">
              <a:latin typeface="Noto Sans" panose="020B0502040504020204" pitchFamily="34" charset="0"/>
              <a:ea typeface="Noto Sans" panose="020B0502040504020204" pitchFamily="34" charset="0"/>
              <a:cs typeface="Noto Sans" panose="020B0502040504020204" pitchFamily="34" charset="0"/>
            </a:endParaRPr>
          </a:p>
        </p:txBody>
      </p:sp>
      <p:pic>
        <p:nvPicPr>
          <p:cNvPr id="33" name="Bild 29" descr="Fabrik kontur">
            <a:extLst>
              <a:ext uri="{FF2B5EF4-FFF2-40B4-BE49-F238E27FC236}">
                <a16:creationId xmlns:a16="http://schemas.microsoft.com/office/drawing/2014/main" id="{F78B55EE-DCCA-4214-8A0E-33B3F318FB5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92743" y="4973853"/>
            <a:ext cx="702875" cy="713731"/>
          </a:xfrm>
          <a:prstGeom prst="rect">
            <a:avLst/>
          </a:prstGeom>
        </p:spPr>
      </p:pic>
      <p:pic>
        <p:nvPicPr>
          <p:cNvPr id="34" name="Bild 44" descr="Stad kontur">
            <a:extLst>
              <a:ext uri="{FF2B5EF4-FFF2-40B4-BE49-F238E27FC236}">
                <a16:creationId xmlns:a16="http://schemas.microsoft.com/office/drawing/2014/main" id="{20202149-7651-4862-B4BB-F9DE77A3DDE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811404" y="5059210"/>
            <a:ext cx="702875" cy="713731"/>
          </a:xfrm>
          <a:prstGeom prst="rect">
            <a:avLst/>
          </a:prstGeom>
        </p:spPr>
      </p:pic>
      <p:pic>
        <p:nvPicPr>
          <p:cNvPr id="35" name="Bild 45" descr="Fabrik kontur">
            <a:extLst>
              <a:ext uri="{FF2B5EF4-FFF2-40B4-BE49-F238E27FC236}">
                <a16:creationId xmlns:a16="http://schemas.microsoft.com/office/drawing/2014/main" id="{747E101E-3F0B-4631-A9E3-0FF93455E02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81111" y="4575426"/>
            <a:ext cx="702875" cy="713731"/>
          </a:xfrm>
          <a:prstGeom prst="rect">
            <a:avLst/>
          </a:prstGeom>
        </p:spPr>
      </p:pic>
      <p:sp>
        <p:nvSpPr>
          <p:cNvPr id="17" name="Rectangle 16">
            <a:extLst>
              <a:ext uri="{FF2B5EF4-FFF2-40B4-BE49-F238E27FC236}">
                <a16:creationId xmlns:a16="http://schemas.microsoft.com/office/drawing/2014/main" id="{92D508FF-DF96-4544-B267-407BF6D2AA8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91281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p:txBody>
          <a:bodyPr>
            <a:normAutofit/>
          </a:bodyPr>
          <a:lstStyle/>
          <a:p>
            <a:r>
              <a:rPr lang="de-DE" dirty="0"/>
              <a:t>Wat </a:t>
            </a:r>
            <a:r>
              <a:rPr lang="de-DE" dirty="0" err="1"/>
              <a:t>is</a:t>
            </a:r>
            <a:r>
              <a:rPr lang="de-DE" dirty="0"/>
              <a:t> de </a:t>
            </a:r>
            <a:r>
              <a:rPr lang="de-DE" dirty="0" err="1"/>
              <a:t>rol</a:t>
            </a:r>
            <a:r>
              <a:rPr lang="de-DE" dirty="0"/>
              <a:t> van de </a:t>
            </a:r>
            <a:r>
              <a:rPr lang="de-DE" dirty="0" err="1"/>
              <a:t>verschillende</a:t>
            </a:r>
            <a:r>
              <a:rPr lang="de-DE" dirty="0"/>
              <a:t> </a:t>
            </a:r>
            <a:r>
              <a:rPr lang="de-DE" dirty="0" err="1"/>
              <a:t>actoren</a:t>
            </a:r>
            <a:r>
              <a:rPr lang="de-DE" dirty="0"/>
              <a:t>?</a:t>
            </a:r>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20624A25-7D53-41F5-9C45-D6CEB1FBEBBD}" type="datetime1">
              <a:rPr lang="en-GB" smtClean="0"/>
              <a:t>24/05/2022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11</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2" name="Ellips 50">
            <a:extLst>
              <a:ext uri="{FF2B5EF4-FFF2-40B4-BE49-F238E27FC236}">
                <a16:creationId xmlns:a16="http://schemas.microsoft.com/office/drawing/2014/main" id="{621D5403-A1C6-4712-90AA-D752C4B2018B}"/>
              </a:ext>
            </a:extLst>
          </p:cNvPr>
          <p:cNvSpPr/>
          <p:nvPr/>
        </p:nvSpPr>
        <p:spPr>
          <a:xfrm>
            <a:off x="6511278" y="2189274"/>
            <a:ext cx="3524427" cy="33995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Ellips 51">
            <a:extLst>
              <a:ext uri="{FF2B5EF4-FFF2-40B4-BE49-F238E27FC236}">
                <a16:creationId xmlns:a16="http://schemas.microsoft.com/office/drawing/2014/main" id="{EB5E4785-BF3B-4EA6-9674-F40E7080184B}"/>
              </a:ext>
            </a:extLst>
          </p:cNvPr>
          <p:cNvSpPr/>
          <p:nvPr/>
        </p:nvSpPr>
        <p:spPr>
          <a:xfrm>
            <a:off x="1992003" y="2155139"/>
            <a:ext cx="6186288" cy="3534586"/>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Ellips 52">
            <a:extLst>
              <a:ext uri="{FF2B5EF4-FFF2-40B4-BE49-F238E27FC236}">
                <a16:creationId xmlns:a16="http://schemas.microsoft.com/office/drawing/2014/main" id="{A32B2C05-F095-4D46-AC20-14863A6D6456}"/>
              </a:ext>
            </a:extLst>
          </p:cNvPr>
          <p:cNvSpPr/>
          <p:nvPr/>
        </p:nvSpPr>
        <p:spPr>
          <a:xfrm>
            <a:off x="6151052" y="2898840"/>
            <a:ext cx="2027239" cy="2047184"/>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5" name="Bild 48" descr="Byggnad med hel fyllning">
            <a:extLst>
              <a:ext uri="{FF2B5EF4-FFF2-40B4-BE49-F238E27FC236}">
                <a16:creationId xmlns:a16="http://schemas.microsoft.com/office/drawing/2014/main" id="{030FA412-9EAF-4E12-B855-690E2B6EC0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59598" y="3385499"/>
            <a:ext cx="643621" cy="669743"/>
          </a:xfrm>
          <a:prstGeom prst="rect">
            <a:avLst/>
          </a:prstGeom>
        </p:spPr>
      </p:pic>
      <p:pic>
        <p:nvPicPr>
          <p:cNvPr id="46" name="Bild 49" descr="Kvinna som rycker på axlarna med hel fyllning">
            <a:extLst>
              <a:ext uri="{FF2B5EF4-FFF2-40B4-BE49-F238E27FC236}">
                <a16:creationId xmlns:a16="http://schemas.microsoft.com/office/drawing/2014/main" id="{97139C39-5BFA-4D33-B77D-8D1A5D13DFF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68251" y="3530308"/>
            <a:ext cx="643621" cy="669743"/>
          </a:xfrm>
          <a:prstGeom prst="rect">
            <a:avLst/>
          </a:prstGeom>
        </p:spPr>
      </p:pic>
      <p:sp>
        <p:nvSpPr>
          <p:cNvPr id="47" name="textruta 37">
            <a:extLst>
              <a:ext uri="{FF2B5EF4-FFF2-40B4-BE49-F238E27FC236}">
                <a16:creationId xmlns:a16="http://schemas.microsoft.com/office/drawing/2014/main" id="{9ABCC7C0-E059-464F-AC63-C6DA23FCB2CF}"/>
              </a:ext>
            </a:extLst>
          </p:cNvPr>
          <p:cNvSpPr txBox="1"/>
          <p:nvPr/>
        </p:nvSpPr>
        <p:spPr>
          <a:xfrm>
            <a:off x="8769707" y="2876057"/>
            <a:ext cx="1169656" cy="646331"/>
          </a:xfrm>
          <a:prstGeom prst="rect">
            <a:avLst/>
          </a:prstGeom>
          <a:noFill/>
        </p:spPr>
        <p:txBody>
          <a:bodyPr wrap="square">
            <a:spAutoFit/>
          </a:bodyPr>
          <a:lstStyle/>
          <a:p>
            <a:r>
              <a:rPr lang="sv-SE" dirty="0">
                <a:solidFill>
                  <a:schemeClr val="accent1"/>
                </a:solidFill>
              </a:rPr>
              <a:t>Energie adviseurs</a:t>
            </a:r>
          </a:p>
        </p:txBody>
      </p:sp>
      <p:pic>
        <p:nvPicPr>
          <p:cNvPr id="48" name="Platshållare för innehåll 21" descr="Brainstorming kontur">
            <a:extLst>
              <a:ext uri="{FF2B5EF4-FFF2-40B4-BE49-F238E27FC236}">
                <a16:creationId xmlns:a16="http://schemas.microsoft.com/office/drawing/2014/main" id="{98BA8652-9FD6-440F-B2F4-A74F12BD9CC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17472" y="2685495"/>
            <a:ext cx="752235" cy="752235"/>
          </a:xfrm>
          <a:prstGeom prst="rect">
            <a:avLst/>
          </a:prstGeom>
        </p:spPr>
      </p:pic>
      <p:sp>
        <p:nvSpPr>
          <p:cNvPr id="49" name="textruta 39">
            <a:extLst>
              <a:ext uri="{FF2B5EF4-FFF2-40B4-BE49-F238E27FC236}">
                <a16:creationId xmlns:a16="http://schemas.microsoft.com/office/drawing/2014/main" id="{387AFB3A-3B3E-4317-9B65-0FCC5FB7DD60}"/>
              </a:ext>
            </a:extLst>
          </p:cNvPr>
          <p:cNvSpPr txBox="1"/>
          <p:nvPr/>
        </p:nvSpPr>
        <p:spPr>
          <a:xfrm>
            <a:off x="6893710" y="3686047"/>
            <a:ext cx="1389762" cy="646331"/>
          </a:xfrm>
          <a:prstGeom prst="rect">
            <a:avLst/>
          </a:prstGeom>
          <a:noFill/>
        </p:spPr>
        <p:txBody>
          <a:bodyPr wrap="square">
            <a:spAutoFit/>
          </a:bodyPr>
          <a:lstStyle/>
          <a:p>
            <a:r>
              <a:rPr lang="sv-SE" dirty="0"/>
              <a:t>Trusted Partner</a:t>
            </a:r>
          </a:p>
        </p:txBody>
      </p:sp>
      <p:sp>
        <p:nvSpPr>
          <p:cNvPr id="50" name="textruta 42">
            <a:extLst>
              <a:ext uri="{FF2B5EF4-FFF2-40B4-BE49-F238E27FC236}">
                <a16:creationId xmlns:a16="http://schemas.microsoft.com/office/drawing/2014/main" id="{2AC84DAE-D0E9-4492-9C10-E6425CA318AE}"/>
              </a:ext>
            </a:extLst>
          </p:cNvPr>
          <p:cNvSpPr txBox="1"/>
          <p:nvPr/>
        </p:nvSpPr>
        <p:spPr>
          <a:xfrm>
            <a:off x="4247962" y="3682954"/>
            <a:ext cx="1722977" cy="923330"/>
          </a:xfrm>
          <a:prstGeom prst="rect">
            <a:avLst/>
          </a:prstGeom>
          <a:noFill/>
          <a:ln>
            <a:noFill/>
          </a:ln>
        </p:spPr>
        <p:txBody>
          <a:bodyPr wrap="square">
            <a:spAutoFit/>
          </a:bodyPr>
          <a:lstStyle/>
          <a:p>
            <a:pPr algn="ctr"/>
            <a:r>
              <a:rPr lang="sv-SE" dirty="0">
                <a:solidFill>
                  <a:schemeClr val="bg2"/>
                </a:solidFill>
              </a:rPr>
              <a:t>Lokaal cluster van MKB bedrijven</a:t>
            </a:r>
            <a:endParaRPr lang="en-GB" dirty="0">
              <a:solidFill>
                <a:schemeClr val="bg2"/>
              </a:solidFill>
            </a:endParaRPr>
          </a:p>
        </p:txBody>
      </p:sp>
      <p:pic>
        <p:nvPicPr>
          <p:cNvPr id="51" name="Bild 43" descr="Fabrik kontur">
            <a:extLst>
              <a:ext uri="{FF2B5EF4-FFF2-40B4-BE49-F238E27FC236}">
                <a16:creationId xmlns:a16="http://schemas.microsoft.com/office/drawing/2014/main" id="{583A2B61-9285-45FC-B31F-86D2D1643F2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390663" y="4380399"/>
            <a:ext cx="702875" cy="713731"/>
          </a:xfrm>
          <a:prstGeom prst="rect">
            <a:avLst/>
          </a:prstGeom>
        </p:spPr>
      </p:pic>
      <p:pic>
        <p:nvPicPr>
          <p:cNvPr id="52" name="Bild 44" descr="Stad kontur">
            <a:extLst>
              <a:ext uri="{FF2B5EF4-FFF2-40B4-BE49-F238E27FC236}">
                <a16:creationId xmlns:a16="http://schemas.microsoft.com/office/drawing/2014/main" id="{DE0AC2BF-571D-4F5C-8A2E-D1993B7730B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83772" y="2639709"/>
            <a:ext cx="702875" cy="713731"/>
          </a:xfrm>
          <a:prstGeom prst="rect">
            <a:avLst/>
          </a:prstGeom>
        </p:spPr>
      </p:pic>
      <p:pic>
        <p:nvPicPr>
          <p:cNvPr id="53" name="Bild 45" descr="Fabrik kontur">
            <a:extLst>
              <a:ext uri="{FF2B5EF4-FFF2-40B4-BE49-F238E27FC236}">
                <a16:creationId xmlns:a16="http://schemas.microsoft.com/office/drawing/2014/main" id="{FF598ED6-7DE7-4EFF-95B4-95B91BD0E4A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436803" y="2298912"/>
            <a:ext cx="702875" cy="713731"/>
          </a:xfrm>
          <a:prstGeom prst="rect">
            <a:avLst/>
          </a:prstGeom>
        </p:spPr>
      </p:pic>
      <p:grpSp>
        <p:nvGrpSpPr>
          <p:cNvPr id="30" name="Gruppieren 29">
            <a:extLst>
              <a:ext uri="{FF2B5EF4-FFF2-40B4-BE49-F238E27FC236}">
                <a16:creationId xmlns:a16="http://schemas.microsoft.com/office/drawing/2014/main" id="{EF729EA5-B74A-4EF6-B809-1D2037A948C6}"/>
              </a:ext>
            </a:extLst>
          </p:cNvPr>
          <p:cNvGrpSpPr/>
          <p:nvPr/>
        </p:nvGrpSpPr>
        <p:grpSpPr>
          <a:xfrm>
            <a:off x="2149748" y="2898840"/>
            <a:ext cx="2027239" cy="2047184"/>
            <a:chOff x="803543" y="3869083"/>
            <a:chExt cx="2027239" cy="2047184"/>
          </a:xfrm>
        </p:grpSpPr>
        <p:sp>
          <p:nvSpPr>
            <p:cNvPr id="28" name="Ellips 20">
              <a:extLst>
                <a:ext uri="{FF2B5EF4-FFF2-40B4-BE49-F238E27FC236}">
                  <a16:creationId xmlns:a16="http://schemas.microsoft.com/office/drawing/2014/main" id="{548C7E7A-8314-465F-BE5E-8B51A811F5A0}"/>
                </a:ext>
              </a:extLst>
            </p:cNvPr>
            <p:cNvSpPr/>
            <p:nvPr/>
          </p:nvSpPr>
          <p:spPr>
            <a:xfrm>
              <a:off x="803543" y="3869083"/>
              <a:ext cx="2027239" cy="2047184"/>
            </a:xfrm>
            <a:prstGeom prst="ellipse">
              <a:avLst/>
            </a:prstGeom>
            <a:solidFill>
              <a:srgbClr val="9499F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ruta 28">
              <a:extLst>
                <a:ext uri="{FF2B5EF4-FFF2-40B4-BE49-F238E27FC236}">
                  <a16:creationId xmlns:a16="http://schemas.microsoft.com/office/drawing/2014/main" id="{6B0D228A-D657-4D07-B408-18F085095999}"/>
                </a:ext>
              </a:extLst>
            </p:cNvPr>
            <p:cNvSpPr txBox="1"/>
            <p:nvPr/>
          </p:nvSpPr>
          <p:spPr>
            <a:xfrm>
              <a:off x="955673" y="4875401"/>
              <a:ext cx="1722977" cy="646331"/>
            </a:xfrm>
            <a:prstGeom prst="rect">
              <a:avLst/>
            </a:prstGeom>
            <a:noFill/>
            <a:ln>
              <a:noFill/>
            </a:ln>
          </p:spPr>
          <p:txBody>
            <a:bodyPr wrap="square">
              <a:spAutoFit/>
            </a:bodyPr>
            <a:lstStyle/>
            <a:p>
              <a:pPr algn="ctr"/>
              <a:r>
                <a:rPr lang="sv-SE" dirty="0">
                  <a:latin typeface="Noto Sans" panose="020B0502040504020204" pitchFamily="34" charset="0"/>
                  <a:ea typeface="Noto Sans" panose="020B0502040504020204" pitchFamily="34" charset="0"/>
                  <a:cs typeface="Noto Sans" panose="020B0502040504020204" pitchFamily="34" charset="0"/>
                </a:rPr>
                <a:t>Individuele MKB</a:t>
              </a:r>
              <a:endParaRPr lang="en-GB" dirty="0">
                <a:latin typeface="Noto Sans" panose="020B0502040504020204" pitchFamily="34" charset="0"/>
                <a:ea typeface="Noto Sans" panose="020B0502040504020204" pitchFamily="34" charset="0"/>
                <a:cs typeface="Noto Sans" panose="020B0502040504020204" pitchFamily="34" charset="0"/>
              </a:endParaRPr>
            </a:p>
          </p:txBody>
        </p:sp>
        <p:pic>
          <p:nvPicPr>
            <p:cNvPr id="14" name="Bild 29" descr="Fabrik kontur">
              <a:extLst>
                <a:ext uri="{FF2B5EF4-FFF2-40B4-BE49-F238E27FC236}">
                  <a16:creationId xmlns:a16="http://schemas.microsoft.com/office/drawing/2014/main" id="{8D2651B0-7A41-43AF-88FE-351192C7E18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06925" y="4112985"/>
              <a:ext cx="702875" cy="713731"/>
            </a:xfrm>
            <a:prstGeom prst="rect">
              <a:avLst/>
            </a:prstGeom>
          </p:spPr>
        </p:pic>
      </p:grpSp>
      <p:sp>
        <p:nvSpPr>
          <p:cNvPr id="27" name="Rectangle 26">
            <a:extLst>
              <a:ext uri="{FF2B5EF4-FFF2-40B4-BE49-F238E27FC236}">
                <a16:creationId xmlns:a16="http://schemas.microsoft.com/office/drawing/2014/main" id="{48ACCA63-29AF-45AD-85C5-EF9D6F2ABB23}"/>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73818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2C207-7459-47A6-9086-7A50CDB3C007}"/>
              </a:ext>
            </a:extLst>
          </p:cNvPr>
          <p:cNvSpPr>
            <a:spLocks noGrp="1"/>
          </p:cNvSpPr>
          <p:nvPr>
            <p:ph type="title"/>
          </p:nvPr>
        </p:nvSpPr>
        <p:spPr/>
        <p:txBody>
          <a:bodyPr/>
          <a:lstStyle/>
          <a:p>
            <a:r>
              <a:rPr lang="de-DE" dirty="0" err="1"/>
              <a:t>Introductievideo</a:t>
            </a:r>
            <a:endParaRPr lang="de-DE" dirty="0"/>
          </a:p>
        </p:txBody>
      </p:sp>
      <p:sp>
        <p:nvSpPr>
          <p:cNvPr id="3" name="Inhaltsplatzhalter 2">
            <a:extLst>
              <a:ext uri="{FF2B5EF4-FFF2-40B4-BE49-F238E27FC236}">
                <a16:creationId xmlns:a16="http://schemas.microsoft.com/office/drawing/2014/main" id="{DA70AB37-0934-4720-A68B-773D0E72DD44}"/>
              </a:ext>
            </a:extLst>
          </p:cNvPr>
          <p:cNvSpPr>
            <a:spLocks noGrp="1"/>
          </p:cNvSpPr>
          <p:nvPr>
            <p:ph idx="1"/>
          </p:nvPr>
        </p:nvSpPr>
        <p:spPr/>
        <p:txBody>
          <a:bodyPr>
            <a:normAutofit/>
          </a:bodyPr>
          <a:lstStyle/>
          <a:p>
            <a:endParaRPr lang="de-DE" dirty="0">
              <a:hlinkClick r:id="rId3"/>
            </a:endParaRPr>
          </a:p>
          <a:p>
            <a:endParaRPr lang="de-DE" dirty="0">
              <a:hlinkClick r:id="rId3"/>
            </a:endParaRPr>
          </a:p>
          <a:p>
            <a:endParaRPr lang="de-DE" dirty="0">
              <a:hlinkClick r:id="rId3"/>
            </a:endParaRPr>
          </a:p>
          <a:p>
            <a:r>
              <a:rPr lang="de-DE" dirty="0">
                <a:hlinkClick r:id="rId3"/>
              </a:rPr>
              <a:t>https://vimeo.com/371102981</a:t>
            </a:r>
            <a:endParaRPr lang="de-DE" dirty="0"/>
          </a:p>
        </p:txBody>
      </p:sp>
      <p:sp>
        <p:nvSpPr>
          <p:cNvPr id="4" name="Datumsplatzhalter 3">
            <a:extLst>
              <a:ext uri="{FF2B5EF4-FFF2-40B4-BE49-F238E27FC236}">
                <a16:creationId xmlns:a16="http://schemas.microsoft.com/office/drawing/2014/main" id="{12AE6EB2-B749-4EBB-815D-FE85007BA26D}"/>
              </a:ext>
            </a:extLst>
          </p:cNvPr>
          <p:cNvSpPr>
            <a:spLocks noGrp="1"/>
          </p:cNvSpPr>
          <p:nvPr>
            <p:ph type="dt" sz="half" idx="10"/>
          </p:nvPr>
        </p:nvSpPr>
        <p:spPr/>
        <p:txBody>
          <a:bodyPr/>
          <a:lstStyle/>
          <a:p>
            <a:fld id="{195334EB-C4E3-4552-8ADD-5E4C18C8E035}" type="datetime1">
              <a:rPr lang="en-GB" smtClean="0"/>
              <a:t>24/05/2022</a:t>
            </a:fld>
            <a:endParaRPr lang="de-DE"/>
          </a:p>
        </p:txBody>
      </p:sp>
      <p:sp>
        <p:nvSpPr>
          <p:cNvPr id="5" name="Foliennummernplatzhalter 4">
            <a:extLst>
              <a:ext uri="{FF2B5EF4-FFF2-40B4-BE49-F238E27FC236}">
                <a16:creationId xmlns:a16="http://schemas.microsoft.com/office/drawing/2014/main" id="{32B6CEAC-ACFE-4136-90CF-AC38FF678A3F}"/>
              </a:ext>
            </a:extLst>
          </p:cNvPr>
          <p:cNvSpPr>
            <a:spLocks noGrp="1"/>
          </p:cNvSpPr>
          <p:nvPr>
            <p:ph type="sldNum" sz="quarter" idx="11"/>
          </p:nvPr>
        </p:nvSpPr>
        <p:spPr/>
        <p:txBody>
          <a:bodyPr/>
          <a:lstStyle/>
          <a:p>
            <a:fld id="{CD13C9F6-DA1F-4969-8B21-2E803A8A69C8}" type="slidenum">
              <a:rPr lang="de-DE" smtClean="0"/>
              <a:t>12</a:t>
            </a:fld>
            <a:endParaRPr lang="de-DE" dirty="0"/>
          </a:p>
        </p:txBody>
      </p:sp>
      <p:pic>
        <p:nvPicPr>
          <p:cNvPr id="7" name="Grafik 6">
            <a:extLst>
              <a:ext uri="{FF2B5EF4-FFF2-40B4-BE49-F238E27FC236}">
                <a16:creationId xmlns:a16="http://schemas.microsoft.com/office/drawing/2014/main" id="{2942025E-93CC-4076-946A-A553C7D49C8B}"/>
              </a:ext>
            </a:extLst>
          </p:cNvPr>
          <p:cNvPicPr>
            <a:picLocks noChangeAspect="1"/>
          </p:cNvPicPr>
          <p:nvPr/>
        </p:nvPicPr>
        <p:blipFill>
          <a:blip r:embed="rId4"/>
          <a:stretch>
            <a:fillRect/>
          </a:stretch>
        </p:blipFill>
        <p:spPr>
          <a:xfrm>
            <a:off x="5398534" y="2207424"/>
            <a:ext cx="5577463" cy="769669"/>
          </a:xfrm>
          <a:prstGeom prst="rect">
            <a:avLst/>
          </a:prstGeom>
        </p:spPr>
      </p:pic>
      <p:sp>
        <p:nvSpPr>
          <p:cNvPr id="8" name="Rectangle 7">
            <a:extLst>
              <a:ext uri="{FF2B5EF4-FFF2-40B4-BE49-F238E27FC236}">
                <a16:creationId xmlns:a16="http://schemas.microsoft.com/office/drawing/2014/main" id="{AF4C9329-346F-4261-975A-9E7970565736}"/>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232411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7E5FA23-B440-46D5-B52C-E1A9F287EDC4}"/>
              </a:ext>
            </a:extLst>
          </p:cNvPr>
          <p:cNvSpPr>
            <a:spLocks noGrp="1"/>
          </p:cNvSpPr>
          <p:nvPr>
            <p:ph type="dt" sz="half" idx="10"/>
          </p:nvPr>
        </p:nvSpPr>
        <p:spPr/>
        <p:txBody>
          <a:bodyPr/>
          <a:lstStyle/>
          <a:p>
            <a:fld id="{9EE5A02D-EDFC-4EC8-A375-B7A10FDE8BDF}" type="datetime1">
              <a:rPr lang="en-GB" smtClean="0"/>
              <a:t>24/05/2022</a:t>
            </a:fld>
            <a:endParaRPr lang="de-DE"/>
          </a:p>
        </p:txBody>
      </p:sp>
      <p:sp>
        <p:nvSpPr>
          <p:cNvPr id="5" name="Foliennummernplatzhalter 4">
            <a:extLst>
              <a:ext uri="{FF2B5EF4-FFF2-40B4-BE49-F238E27FC236}">
                <a16:creationId xmlns:a16="http://schemas.microsoft.com/office/drawing/2014/main" id="{C2D44243-7481-40E5-A735-FADFF93AC5C7}"/>
              </a:ext>
            </a:extLst>
          </p:cNvPr>
          <p:cNvSpPr>
            <a:spLocks noGrp="1"/>
          </p:cNvSpPr>
          <p:nvPr>
            <p:ph type="sldNum" sz="quarter" idx="11"/>
          </p:nvPr>
        </p:nvSpPr>
        <p:spPr/>
        <p:txBody>
          <a:bodyPr/>
          <a:lstStyle/>
          <a:p>
            <a:fld id="{CD13C9F6-DA1F-4969-8B21-2E803A8A69C8}" type="slidenum">
              <a:rPr lang="de-DE" smtClean="0"/>
              <a:t>13</a:t>
            </a:fld>
            <a:endParaRPr lang="de-DE" dirty="0"/>
          </a:p>
        </p:txBody>
      </p:sp>
      <p:sp>
        <p:nvSpPr>
          <p:cNvPr id="6" name="Rechteck 5">
            <a:extLst>
              <a:ext uri="{FF2B5EF4-FFF2-40B4-BE49-F238E27FC236}">
                <a16:creationId xmlns:a16="http://schemas.microsoft.com/office/drawing/2014/main" id="{47E1ED5F-8665-4E02-B7CA-03D5FF746A79}"/>
              </a:ext>
            </a:extLst>
          </p:cNvPr>
          <p:cNvSpPr/>
          <p:nvPr/>
        </p:nvSpPr>
        <p:spPr>
          <a:xfrm>
            <a:off x="838201" y="3380514"/>
            <a:ext cx="3282862" cy="106831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rgbClr val="034EA8"/>
                </a:solidFill>
              </a:rPr>
              <a:t>Non-Energy Benefits</a:t>
            </a:r>
          </a:p>
        </p:txBody>
      </p:sp>
      <p:sp>
        <p:nvSpPr>
          <p:cNvPr id="8" name="Rechteck 7">
            <a:extLst>
              <a:ext uri="{FF2B5EF4-FFF2-40B4-BE49-F238E27FC236}">
                <a16:creationId xmlns:a16="http://schemas.microsoft.com/office/drawing/2014/main" id="{3312C62D-8576-4F96-A129-79C447B92EC7}"/>
              </a:ext>
            </a:extLst>
          </p:cNvPr>
          <p:cNvSpPr/>
          <p:nvPr/>
        </p:nvSpPr>
        <p:spPr>
          <a:xfrm>
            <a:off x="838201" y="4521247"/>
            <a:ext cx="3282862" cy="931883"/>
          </a:xfrm>
          <a:prstGeom prst="rect">
            <a:avLst/>
          </a:prstGeom>
          <a:noFill/>
          <a:ln w="381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rgbClr val="034EA8"/>
                </a:solidFill>
              </a:rPr>
              <a:t>Energy Benefits</a:t>
            </a:r>
          </a:p>
        </p:txBody>
      </p:sp>
      <p:sp>
        <p:nvSpPr>
          <p:cNvPr id="9" name="Rechteck 8">
            <a:extLst>
              <a:ext uri="{FF2B5EF4-FFF2-40B4-BE49-F238E27FC236}">
                <a16:creationId xmlns:a16="http://schemas.microsoft.com/office/drawing/2014/main" id="{5A3C9BBC-6715-441D-B856-2804920C1F89}"/>
              </a:ext>
            </a:extLst>
          </p:cNvPr>
          <p:cNvSpPr/>
          <p:nvPr/>
        </p:nvSpPr>
        <p:spPr>
          <a:xfrm>
            <a:off x="838200" y="2159666"/>
            <a:ext cx="3282864" cy="106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t>Multiple Benefits van </a:t>
            </a:r>
            <a:r>
              <a:rPr lang="de-DE" sz="2000" b="1" dirty="0" err="1"/>
              <a:t>een</a:t>
            </a:r>
            <a:r>
              <a:rPr lang="de-DE" sz="2000" b="1" dirty="0"/>
              <a:t> Energy Efficiency </a:t>
            </a:r>
            <a:r>
              <a:rPr lang="de-DE" sz="2000" b="1" dirty="0" err="1"/>
              <a:t>Maatregel</a:t>
            </a:r>
            <a:r>
              <a:rPr lang="de-DE" sz="2000" b="1" dirty="0"/>
              <a:t> (EEM)</a:t>
            </a:r>
          </a:p>
        </p:txBody>
      </p:sp>
      <p:sp>
        <p:nvSpPr>
          <p:cNvPr id="10" name="Rechteck 9">
            <a:extLst>
              <a:ext uri="{FF2B5EF4-FFF2-40B4-BE49-F238E27FC236}">
                <a16:creationId xmlns:a16="http://schemas.microsoft.com/office/drawing/2014/main" id="{808E7160-565F-4CEB-9C31-00142EB2D3C5}"/>
              </a:ext>
            </a:extLst>
          </p:cNvPr>
          <p:cNvSpPr/>
          <p:nvPr/>
        </p:nvSpPr>
        <p:spPr>
          <a:xfrm>
            <a:off x="4260203" y="3380514"/>
            <a:ext cx="5374364" cy="106831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dirty="0">
                <a:solidFill>
                  <a:srgbClr val="034EA8"/>
                </a:solidFill>
              </a:rPr>
              <a:t>Minder onderhoud</a:t>
            </a:r>
          </a:p>
          <a:p>
            <a:pPr algn="ctr"/>
            <a:r>
              <a:rPr lang="nl-NL" sz="2000" dirty="0">
                <a:solidFill>
                  <a:srgbClr val="034EA8"/>
                </a:solidFill>
              </a:rPr>
              <a:t>Beter comfort/werkomgeving</a:t>
            </a:r>
            <a:endParaRPr lang="de-DE" sz="2000" dirty="0">
              <a:solidFill>
                <a:srgbClr val="034EA8"/>
              </a:solidFill>
            </a:endParaRPr>
          </a:p>
        </p:txBody>
      </p:sp>
      <p:sp>
        <p:nvSpPr>
          <p:cNvPr id="11" name="Rechteck 10">
            <a:extLst>
              <a:ext uri="{FF2B5EF4-FFF2-40B4-BE49-F238E27FC236}">
                <a16:creationId xmlns:a16="http://schemas.microsoft.com/office/drawing/2014/main" id="{0ED67F7C-6282-4145-8539-48E25354EE8B}"/>
              </a:ext>
            </a:extLst>
          </p:cNvPr>
          <p:cNvSpPr/>
          <p:nvPr/>
        </p:nvSpPr>
        <p:spPr>
          <a:xfrm>
            <a:off x="4260203" y="4521247"/>
            <a:ext cx="5374364" cy="931883"/>
          </a:xfrm>
          <a:prstGeom prst="rect">
            <a:avLst/>
          </a:prstGeom>
          <a:noFill/>
          <a:ln w="381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solidFill>
                  <a:srgbClr val="034EA8"/>
                </a:solidFill>
              </a:rPr>
              <a:t>Besparing</a:t>
            </a:r>
            <a:r>
              <a:rPr lang="de-DE" sz="2000" dirty="0">
                <a:solidFill>
                  <a:srgbClr val="034EA8"/>
                </a:solidFill>
              </a:rPr>
              <a:t> </a:t>
            </a:r>
            <a:r>
              <a:rPr lang="de-DE" sz="2000" dirty="0" err="1">
                <a:solidFill>
                  <a:srgbClr val="034EA8"/>
                </a:solidFill>
              </a:rPr>
              <a:t>op</a:t>
            </a:r>
            <a:r>
              <a:rPr lang="de-DE" sz="2000" dirty="0">
                <a:solidFill>
                  <a:srgbClr val="034EA8"/>
                </a:solidFill>
              </a:rPr>
              <a:t> </a:t>
            </a:r>
            <a:r>
              <a:rPr lang="de-DE" sz="2000" dirty="0" err="1">
                <a:solidFill>
                  <a:srgbClr val="034EA8"/>
                </a:solidFill>
              </a:rPr>
              <a:t>elektriciteitskosten</a:t>
            </a:r>
            <a:endParaRPr lang="de-DE" sz="2000" dirty="0">
              <a:solidFill>
                <a:srgbClr val="034EA8"/>
              </a:solidFill>
            </a:endParaRPr>
          </a:p>
        </p:txBody>
      </p:sp>
      <p:sp>
        <p:nvSpPr>
          <p:cNvPr id="12" name="Rechteck 11">
            <a:extLst>
              <a:ext uri="{FF2B5EF4-FFF2-40B4-BE49-F238E27FC236}">
                <a16:creationId xmlns:a16="http://schemas.microsoft.com/office/drawing/2014/main" id="{C3A49F67-441B-4A7A-9EEB-3FC3439987AD}"/>
              </a:ext>
            </a:extLst>
          </p:cNvPr>
          <p:cNvSpPr/>
          <p:nvPr/>
        </p:nvSpPr>
        <p:spPr>
          <a:xfrm>
            <a:off x="4260204" y="2159666"/>
            <a:ext cx="5374364" cy="106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Vervanging van oude T8 buizen </a:t>
            </a:r>
          </a:p>
          <a:p>
            <a:pPr algn="ctr"/>
            <a:r>
              <a:rPr lang="nl-NL" sz="2000" b="1" dirty="0"/>
              <a:t>voor LED lampen</a:t>
            </a:r>
            <a:endParaRPr lang="en-US" sz="2000" b="1" dirty="0"/>
          </a:p>
        </p:txBody>
      </p:sp>
      <p:sp>
        <p:nvSpPr>
          <p:cNvPr id="13" name="Textfeld 12">
            <a:extLst>
              <a:ext uri="{FF2B5EF4-FFF2-40B4-BE49-F238E27FC236}">
                <a16:creationId xmlns:a16="http://schemas.microsoft.com/office/drawing/2014/main" id="{0CA9CFF7-9943-4362-AF4F-D6E641013749}"/>
              </a:ext>
            </a:extLst>
          </p:cNvPr>
          <p:cNvSpPr txBox="1"/>
          <p:nvPr/>
        </p:nvSpPr>
        <p:spPr>
          <a:xfrm>
            <a:off x="10720232" y="4764250"/>
            <a:ext cx="1332737" cy="461665"/>
          </a:xfrm>
          <a:prstGeom prst="rect">
            <a:avLst/>
          </a:prstGeom>
          <a:noFill/>
        </p:spPr>
        <p:txBody>
          <a:bodyPr wrap="none" rtlCol="0">
            <a:spAutoFit/>
          </a:bodyPr>
          <a:lstStyle/>
          <a:p>
            <a:r>
              <a:rPr lang="de-DE" sz="2400" dirty="0" err="1"/>
              <a:t>zichtbaar</a:t>
            </a:r>
            <a:endParaRPr lang="de-DE" sz="2400" dirty="0"/>
          </a:p>
        </p:txBody>
      </p:sp>
      <p:sp>
        <p:nvSpPr>
          <p:cNvPr id="16" name="Textfeld 15">
            <a:extLst>
              <a:ext uri="{FF2B5EF4-FFF2-40B4-BE49-F238E27FC236}">
                <a16:creationId xmlns:a16="http://schemas.microsoft.com/office/drawing/2014/main" id="{5E9FC195-940E-4B26-8B38-44D18F1A9D28}"/>
              </a:ext>
            </a:extLst>
          </p:cNvPr>
          <p:cNvSpPr txBox="1"/>
          <p:nvPr/>
        </p:nvSpPr>
        <p:spPr>
          <a:xfrm>
            <a:off x="9804977" y="3446523"/>
            <a:ext cx="2023768" cy="830997"/>
          </a:xfrm>
          <a:prstGeom prst="rect">
            <a:avLst/>
          </a:prstGeom>
          <a:noFill/>
        </p:spPr>
        <p:txBody>
          <a:bodyPr wrap="square" rtlCol="0">
            <a:spAutoFit/>
          </a:bodyPr>
          <a:lstStyle/>
          <a:p>
            <a:r>
              <a:rPr lang="de-DE" sz="2400" dirty="0" err="1"/>
              <a:t>vaak</a:t>
            </a:r>
            <a:r>
              <a:rPr lang="de-DE" sz="2400" dirty="0"/>
              <a:t> </a:t>
            </a:r>
            <a:r>
              <a:rPr lang="de-DE" sz="2400" dirty="0" err="1"/>
              <a:t>over</a:t>
            </a:r>
            <a:r>
              <a:rPr lang="de-DE" sz="2400" dirty="0"/>
              <a:t> het </a:t>
            </a:r>
            <a:r>
              <a:rPr lang="de-DE" sz="2400" dirty="0" err="1"/>
              <a:t>hoofd</a:t>
            </a:r>
            <a:r>
              <a:rPr lang="de-DE" sz="2400" dirty="0"/>
              <a:t> </a:t>
            </a:r>
            <a:r>
              <a:rPr lang="de-DE" sz="2400" dirty="0" err="1"/>
              <a:t>gezien</a:t>
            </a:r>
            <a:endParaRPr lang="de-DE" sz="2400" dirty="0"/>
          </a:p>
        </p:txBody>
      </p:sp>
      <p:sp>
        <p:nvSpPr>
          <p:cNvPr id="14" name="Titel 1">
            <a:extLst>
              <a:ext uri="{FF2B5EF4-FFF2-40B4-BE49-F238E27FC236}">
                <a16:creationId xmlns:a16="http://schemas.microsoft.com/office/drawing/2014/main" id="{30F223BC-07A1-4DD2-A4A5-E462FD2C0BE6}"/>
              </a:ext>
            </a:extLst>
          </p:cNvPr>
          <p:cNvSpPr>
            <a:spLocks noGrp="1"/>
          </p:cNvSpPr>
          <p:nvPr>
            <p:ph type="title"/>
          </p:nvPr>
        </p:nvSpPr>
        <p:spPr>
          <a:xfrm>
            <a:off x="838200" y="1253017"/>
            <a:ext cx="10515600" cy="572608"/>
          </a:xfrm>
        </p:spPr>
        <p:txBody>
          <a:bodyPr/>
          <a:lstStyle/>
          <a:p>
            <a:r>
              <a:rPr lang="de-DE" dirty="0" err="1"/>
              <a:t>Voorbeeld</a:t>
            </a:r>
            <a:r>
              <a:rPr lang="de-DE" dirty="0"/>
              <a:t> van Multiple Benefits</a:t>
            </a:r>
          </a:p>
        </p:txBody>
      </p:sp>
      <p:pic>
        <p:nvPicPr>
          <p:cNvPr id="3" name="Grafik 2" descr="Auge mit einfarbiger Füllung">
            <a:extLst>
              <a:ext uri="{FF2B5EF4-FFF2-40B4-BE49-F238E27FC236}">
                <a16:creationId xmlns:a16="http://schemas.microsoft.com/office/drawing/2014/main" id="{678F8224-9722-492C-93A7-8F678271DD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16203" y="4559949"/>
            <a:ext cx="914400" cy="914400"/>
          </a:xfrm>
          <a:prstGeom prst="rect">
            <a:avLst/>
          </a:prstGeom>
        </p:spPr>
      </p:pic>
      <p:sp>
        <p:nvSpPr>
          <p:cNvPr id="7" name="Geschweifte Klammer links 6">
            <a:extLst>
              <a:ext uri="{FF2B5EF4-FFF2-40B4-BE49-F238E27FC236}">
                <a16:creationId xmlns:a16="http://schemas.microsoft.com/office/drawing/2014/main" id="{EF1CE813-6CD3-467A-A2CA-880E9566A42B}"/>
              </a:ext>
            </a:extLst>
          </p:cNvPr>
          <p:cNvSpPr/>
          <p:nvPr/>
        </p:nvSpPr>
        <p:spPr>
          <a:xfrm>
            <a:off x="363255" y="3380514"/>
            <a:ext cx="225468" cy="20726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 name="Rectangle 14">
            <a:extLst>
              <a:ext uri="{FF2B5EF4-FFF2-40B4-BE49-F238E27FC236}">
                <a16:creationId xmlns:a16="http://schemas.microsoft.com/office/drawing/2014/main" id="{AF0BBE74-7788-4EC2-A5FA-E7F6C96A3EAC}"/>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65918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a:xfrm>
            <a:off x="838199" y="973513"/>
            <a:ext cx="10515600" cy="1144588"/>
          </a:xfrm>
        </p:spPr>
        <p:txBody>
          <a:bodyPr>
            <a:normAutofit/>
          </a:bodyPr>
          <a:lstStyle/>
          <a:p>
            <a:r>
              <a:rPr lang="nl-NL" noProof="0" dirty="0"/>
              <a:t>Houdt u bij uw investeringen in energiebesparing </a:t>
            </a:r>
            <a:br>
              <a:rPr lang="nl-NL" noProof="0" dirty="0"/>
            </a:br>
            <a:r>
              <a:rPr lang="nl-NL" noProof="0" dirty="0"/>
              <a:t>rekening met Non-Energy Benefits (</a:t>
            </a:r>
            <a:r>
              <a:rPr lang="nl-NL" noProof="0" dirty="0" err="1"/>
              <a:t>NEBs</a:t>
            </a:r>
            <a:r>
              <a:rPr lang="nl-NL" noProof="0" dirty="0"/>
              <a:t>)? (N=279)</a:t>
            </a:r>
            <a:endParaRPr lang="en-GB" noProof="0" dirty="0"/>
          </a:p>
        </p:txBody>
      </p:sp>
      <p:graphicFrame>
        <p:nvGraphicFramePr>
          <p:cNvPr id="8" name="Inhaltsplatzhalter 7">
            <a:extLst>
              <a:ext uri="{FF2B5EF4-FFF2-40B4-BE49-F238E27FC236}">
                <a16:creationId xmlns:a16="http://schemas.microsoft.com/office/drawing/2014/main" id="{D688612F-FEF1-4EA1-A807-B89B143879F2}"/>
              </a:ext>
            </a:extLst>
          </p:cNvPr>
          <p:cNvGraphicFramePr>
            <a:graphicFrameLocks noGrp="1"/>
          </p:cNvGraphicFramePr>
          <p:nvPr>
            <p:ph idx="1"/>
            <p:extLst>
              <p:ext uri="{D42A27DB-BD31-4B8C-83A1-F6EECF244321}">
                <p14:modId xmlns:p14="http://schemas.microsoft.com/office/powerpoint/2010/main" val="2624321953"/>
              </p:ext>
            </p:extLst>
          </p:nvPr>
        </p:nvGraphicFramePr>
        <p:xfrm>
          <a:off x="2904564" y="1890713"/>
          <a:ext cx="8449235" cy="4286250"/>
        </p:xfrm>
        <a:graphic>
          <a:graphicData uri="http://schemas.openxmlformats.org/drawingml/2006/chart">
            <c:chart xmlns:c="http://schemas.openxmlformats.org/drawingml/2006/chart" xmlns:r="http://schemas.openxmlformats.org/officeDocument/2006/relationships" r:id="rId3"/>
          </a:graphicData>
        </a:graphic>
      </p:graphicFrame>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80F4939C-AABA-48A6-B1DA-AF0CBEAC6282}" type="datetime1">
              <a:rPr lang="en-GB" smtClean="0"/>
              <a:t>24/05/2022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14</a:t>
            </a:fld>
            <a:endParaRPr lang="de-DE" dirty="0"/>
          </a:p>
        </p:txBody>
      </p:sp>
      <p:sp>
        <p:nvSpPr>
          <p:cNvPr id="6" name="Textfeld 5">
            <a:extLst>
              <a:ext uri="{FF2B5EF4-FFF2-40B4-BE49-F238E27FC236}">
                <a16:creationId xmlns:a16="http://schemas.microsoft.com/office/drawing/2014/main" id="{2293FDDA-3141-4F94-B330-09A84FEBE540}"/>
              </a:ext>
            </a:extLst>
          </p:cNvPr>
          <p:cNvSpPr txBox="1"/>
          <p:nvPr/>
        </p:nvSpPr>
        <p:spPr>
          <a:xfrm>
            <a:off x="4181160" y="6424514"/>
            <a:ext cx="6133410"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en-US" sz="1000" b="0" i="0" u="none" strike="noStrike" baseline="0" dirty="0">
                <a:latin typeface="Noto Sans" panose="020B0502040504020204" pitchFamily="34" charset="0"/>
                <a:ea typeface="Noto Sans" panose="020B0502040504020204" pitchFamily="34" charset="0"/>
                <a:cs typeface="Noto Sans" panose="020B0502040504020204" pitchFamily="34" charset="0"/>
              </a:rPr>
              <a:t>Management as a Key Driver of Energy Performance – Final Report, 15 </a:t>
            </a:r>
            <a:r>
              <a:rPr lang="en-US" sz="1000" b="0" i="0" u="none" strike="noStrike" baseline="0" dirty="0" err="1">
                <a:latin typeface="Noto Sans" panose="020B0502040504020204" pitchFamily="34" charset="0"/>
                <a:ea typeface="Noto Sans" panose="020B0502040504020204" pitchFamily="34" charset="0"/>
                <a:cs typeface="Noto Sans" panose="020B0502040504020204" pitchFamily="34" charset="0"/>
              </a:rPr>
              <a:t>november</a:t>
            </a:r>
            <a:r>
              <a:rPr lang="en-US" sz="1000" b="0" i="0" u="none" strike="noStrike" baseline="0" dirty="0">
                <a:latin typeface="Noto Sans" panose="020B0502040504020204" pitchFamily="34" charset="0"/>
                <a:ea typeface="Noto Sans" panose="020B0502040504020204" pitchFamily="34" charset="0"/>
                <a:cs typeface="Noto Sans" panose="020B0502040504020204" pitchFamily="34" charset="0"/>
              </a:rPr>
              <a:t> 2017 (p 91)</a:t>
            </a:r>
          </a:p>
        </p:txBody>
      </p:sp>
      <p:sp>
        <p:nvSpPr>
          <p:cNvPr id="7" name="Textfeld 6">
            <a:extLst>
              <a:ext uri="{FF2B5EF4-FFF2-40B4-BE49-F238E27FC236}">
                <a16:creationId xmlns:a16="http://schemas.microsoft.com/office/drawing/2014/main" id="{3D4E3F8C-C141-4F2B-82A0-765A5ACA85F8}"/>
              </a:ext>
            </a:extLst>
          </p:cNvPr>
          <p:cNvSpPr txBox="1"/>
          <p:nvPr/>
        </p:nvSpPr>
        <p:spPr>
          <a:xfrm>
            <a:off x="838199" y="3898366"/>
            <a:ext cx="3612776" cy="2308324"/>
          </a:xfrm>
          <a:prstGeom prst="rect">
            <a:avLst/>
          </a:prstGeom>
          <a:noFill/>
        </p:spPr>
        <p:txBody>
          <a:bodyPr wrap="square" rtlCol="0">
            <a:spAutoFit/>
          </a:bodyPr>
          <a:lstStyle/>
          <a:p>
            <a:r>
              <a:rPr lang="nl-NL" sz="2400" dirty="0">
                <a:latin typeface="Noto Sans" panose="020B0502040504020204" pitchFamily="34" charset="0"/>
                <a:ea typeface="Noto Sans" panose="020B0502040504020204" pitchFamily="34" charset="0"/>
                <a:cs typeface="Noto Sans" panose="020B0502040504020204" pitchFamily="34" charset="0"/>
              </a:rPr>
              <a:t>56% van de deelnemende ondernemingen geeft aan niet, zelden of soms rekening te houden met </a:t>
            </a:r>
            <a:r>
              <a:rPr lang="nl-NL" sz="2400" dirty="0" err="1">
                <a:latin typeface="Noto Sans" panose="020B0502040504020204" pitchFamily="34" charset="0"/>
                <a:ea typeface="Noto Sans" panose="020B0502040504020204" pitchFamily="34" charset="0"/>
                <a:cs typeface="Noto Sans" panose="020B0502040504020204" pitchFamily="34" charset="0"/>
              </a:rPr>
              <a:t>NEBs</a:t>
            </a:r>
            <a:endParaRPr lang="en-US" sz="2400" b="0" i="0" u="none" strike="noStrike" baseline="0"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Rectangle 8">
            <a:extLst>
              <a:ext uri="{FF2B5EF4-FFF2-40B4-BE49-F238E27FC236}">
                <a16:creationId xmlns:a16="http://schemas.microsoft.com/office/drawing/2014/main" id="{6FD524D5-7B4D-4863-A1BE-444A5869AB71}"/>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0545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CA5825-C053-4B77-8F53-AFD98BF78D76}"/>
              </a:ext>
            </a:extLst>
          </p:cNvPr>
          <p:cNvSpPr>
            <a:spLocks noGrp="1"/>
          </p:cNvSpPr>
          <p:nvPr>
            <p:ph type="title"/>
          </p:nvPr>
        </p:nvSpPr>
        <p:spPr>
          <a:xfrm>
            <a:off x="838200" y="1318316"/>
            <a:ext cx="10515600" cy="572608"/>
          </a:xfrm>
        </p:spPr>
        <p:txBody>
          <a:bodyPr/>
          <a:lstStyle/>
          <a:p>
            <a:r>
              <a:rPr lang="nl-NL" noProof="0" dirty="0"/>
              <a:t>Interne concurrentie om kapitaal in de onderneming</a:t>
            </a:r>
            <a:endParaRPr lang="de-DE" dirty="0"/>
          </a:p>
        </p:txBody>
      </p:sp>
      <p:sp>
        <p:nvSpPr>
          <p:cNvPr id="3" name="Datumsplatzhalter 2">
            <a:extLst>
              <a:ext uri="{FF2B5EF4-FFF2-40B4-BE49-F238E27FC236}">
                <a16:creationId xmlns:a16="http://schemas.microsoft.com/office/drawing/2014/main" id="{E1367F38-B191-4FD0-A829-D54151EF9FB4}"/>
              </a:ext>
            </a:extLst>
          </p:cNvPr>
          <p:cNvSpPr>
            <a:spLocks noGrp="1"/>
          </p:cNvSpPr>
          <p:nvPr>
            <p:ph type="dt" sz="half" idx="10"/>
          </p:nvPr>
        </p:nvSpPr>
        <p:spPr/>
        <p:txBody>
          <a:bodyPr/>
          <a:lstStyle/>
          <a:p>
            <a:fld id="{70E948F4-7C51-44C8-A0B3-BA1A779E1219}" type="datetime1">
              <a:rPr lang="en-GB" smtClean="0"/>
              <a:t>24/05/2022</a:t>
            </a:fld>
            <a:endParaRPr lang="de-DE" dirty="0"/>
          </a:p>
        </p:txBody>
      </p:sp>
      <p:sp>
        <p:nvSpPr>
          <p:cNvPr id="4" name="Foliennummernplatzhalter 3">
            <a:extLst>
              <a:ext uri="{FF2B5EF4-FFF2-40B4-BE49-F238E27FC236}">
                <a16:creationId xmlns:a16="http://schemas.microsoft.com/office/drawing/2014/main" id="{CBAFB18B-A9E1-4D6B-9426-FE6D8F92A6D7}"/>
              </a:ext>
            </a:extLst>
          </p:cNvPr>
          <p:cNvSpPr>
            <a:spLocks noGrp="1"/>
          </p:cNvSpPr>
          <p:nvPr>
            <p:ph type="sldNum" sz="quarter" idx="11"/>
          </p:nvPr>
        </p:nvSpPr>
        <p:spPr/>
        <p:txBody>
          <a:bodyPr/>
          <a:lstStyle/>
          <a:p>
            <a:fld id="{CD13C9F6-DA1F-4969-8B21-2E803A8A69C8}" type="slidenum">
              <a:rPr lang="de-DE" smtClean="0"/>
              <a:pPr/>
              <a:t>15</a:t>
            </a:fld>
            <a:endParaRPr lang="de-DE" dirty="0"/>
          </a:p>
        </p:txBody>
      </p:sp>
      <p:sp>
        <p:nvSpPr>
          <p:cNvPr id="16" name="Textfeld 15">
            <a:extLst>
              <a:ext uri="{FF2B5EF4-FFF2-40B4-BE49-F238E27FC236}">
                <a16:creationId xmlns:a16="http://schemas.microsoft.com/office/drawing/2014/main" id="{7C223A52-4B48-4C9C-9092-77726E1A78AE}"/>
              </a:ext>
            </a:extLst>
          </p:cNvPr>
          <p:cNvSpPr txBox="1"/>
          <p:nvPr/>
        </p:nvSpPr>
        <p:spPr>
          <a:xfrm>
            <a:off x="6527261" y="6484657"/>
            <a:ext cx="4392549"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https://www.mbenefits.eu/about-the-project/project-summary/</a:t>
            </a:r>
          </a:p>
        </p:txBody>
      </p:sp>
      <p:pic>
        <p:nvPicPr>
          <p:cNvPr id="19" name="Grafik 18" descr="Gewichte ungleich mit einfarbiger Füllung">
            <a:extLst>
              <a:ext uri="{FF2B5EF4-FFF2-40B4-BE49-F238E27FC236}">
                <a16:creationId xmlns:a16="http://schemas.microsoft.com/office/drawing/2014/main" id="{C183D9CD-60AB-4D71-AF6E-2A8AE839B4F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48560" y="3853446"/>
            <a:ext cx="914400" cy="914400"/>
          </a:xfrm>
          <a:prstGeom prst="rect">
            <a:avLst/>
          </a:prstGeom>
        </p:spPr>
      </p:pic>
      <p:sp>
        <p:nvSpPr>
          <p:cNvPr id="20" name="Textplatzhalter 4">
            <a:extLst>
              <a:ext uri="{FF2B5EF4-FFF2-40B4-BE49-F238E27FC236}">
                <a16:creationId xmlns:a16="http://schemas.microsoft.com/office/drawing/2014/main" id="{48AD00F8-0321-4009-8F06-A86F4026459C}"/>
              </a:ext>
            </a:extLst>
          </p:cNvPr>
          <p:cNvSpPr>
            <a:spLocks noGrp="1"/>
          </p:cNvSpPr>
          <p:nvPr>
            <p:ph type="body" sz="quarter" idx="22"/>
          </p:nvPr>
        </p:nvSpPr>
        <p:spPr>
          <a:xfrm>
            <a:off x="824790" y="2714713"/>
            <a:ext cx="4957763" cy="2743686"/>
          </a:xfrm>
          <a:ln>
            <a:solidFill>
              <a:srgbClr val="034EA8"/>
            </a:solidFill>
          </a:ln>
        </p:spPr>
        <p:txBody>
          <a:bodyPr tIns="216000">
            <a:normAutofit fontScale="92500"/>
          </a:bodyPr>
          <a:lstStyle/>
          <a:p>
            <a:pPr marL="285750" indent="-285750">
              <a:buFont typeface="Arial" panose="020B0604020202020204" pitchFamily="34" charset="0"/>
              <a:buChar char="•"/>
            </a:pPr>
            <a:r>
              <a:rPr lang="de-DE" sz="2600" dirty="0" err="1">
                <a:solidFill>
                  <a:schemeClr val="tx1"/>
                </a:solidFill>
              </a:rPr>
              <a:t>houden</a:t>
            </a:r>
            <a:r>
              <a:rPr lang="de-DE" sz="2600" dirty="0">
                <a:solidFill>
                  <a:schemeClr val="tx1"/>
                </a:solidFill>
              </a:rPr>
              <a:t> </a:t>
            </a:r>
            <a:r>
              <a:rPr lang="de-DE" sz="2600" dirty="0" err="1">
                <a:solidFill>
                  <a:schemeClr val="tx1"/>
                </a:solidFill>
              </a:rPr>
              <a:t>r</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ekening</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met</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verschillende</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factoren</a:t>
            </a:r>
            <a:endPar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nl-NL"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zijn gebaseerd op strategische prioriteiten en waarden, waarbij de betrokken risico's en de verwachte voordelen worden geëvalueerd</a:t>
            </a:r>
            <a:endPar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Textplatzhalter 5">
            <a:extLst>
              <a:ext uri="{FF2B5EF4-FFF2-40B4-BE49-F238E27FC236}">
                <a16:creationId xmlns:a16="http://schemas.microsoft.com/office/drawing/2014/main" id="{6FC2D236-C83E-46B0-B3ED-9298E092A524}"/>
              </a:ext>
            </a:extLst>
          </p:cNvPr>
          <p:cNvSpPr>
            <a:spLocks noGrp="1"/>
          </p:cNvSpPr>
          <p:nvPr>
            <p:ph type="body" sz="quarter" idx="23"/>
          </p:nvPr>
        </p:nvSpPr>
        <p:spPr>
          <a:xfrm>
            <a:off x="7028967" y="3613868"/>
            <a:ext cx="4705833" cy="2131366"/>
          </a:xfrm>
          <a:ln>
            <a:solidFill>
              <a:srgbClr val="034EA8"/>
            </a:solidFill>
          </a:ln>
        </p:spPr>
        <p:txBody>
          <a:bodyPr tIns="216000">
            <a:normAutofit fontScale="92500"/>
          </a:bodyPr>
          <a:lstStyle/>
          <a:p>
            <a:pPr marL="285750" indent="-285750">
              <a:buFont typeface="Arial" panose="020B0604020202020204" pitchFamily="34" charset="0"/>
              <a:buChar char="•"/>
            </a:pPr>
            <a:r>
              <a:rPr lang="nl-NL"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worden gepresenteerd als oplossing voor één probleem</a:t>
            </a:r>
            <a:endPar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de-DE" sz="2600" dirty="0" err="1">
                <a:solidFill>
                  <a:schemeClr val="tx1"/>
                </a:solidFill>
              </a:rPr>
              <a:t>f</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ocusen</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op</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terugverdientijd</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wat</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vaak</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geen</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strategisch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doel</a:t>
            </a:r>
            <a:r>
              <a:rPr lang="de-DE" sz="26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de-DE" sz="26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is</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2" name="Rechteck 21">
            <a:extLst>
              <a:ext uri="{FF2B5EF4-FFF2-40B4-BE49-F238E27FC236}">
                <a16:creationId xmlns:a16="http://schemas.microsoft.com/office/drawing/2014/main" id="{1409FECB-025E-493D-98E8-8E09E831EDA4}"/>
              </a:ext>
            </a:extLst>
          </p:cNvPr>
          <p:cNvSpPr/>
          <p:nvPr/>
        </p:nvSpPr>
        <p:spPr>
          <a:xfrm>
            <a:off x="7028967" y="2630347"/>
            <a:ext cx="4705833" cy="911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bg1"/>
                </a:solidFill>
              </a:rPr>
              <a:t>Energy Efficiency </a:t>
            </a:r>
            <a:r>
              <a:rPr lang="de-DE" sz="2800" dirty="0" err="1">
                <a:solidFill>
                  <a:schemeClr val="bg1"/>
                </a:solidFill>
              </a:rPr>
              <a:t>Maatregelen</a:t>
            </a:r>
            <a:r>
              <a:rPr lang="de-DE" sz="2800" dirty="0">
                <a:solidFill>
                  <a:schemeClr val="bg1"/>
                </a:solidFill>
              </a:rPr>
              <a:t>…</a:t>
            </a:r>
          </a:p>
        </p:txBody>
      </p:sp>
      <p:sp>
        <p:nvSpPr>
          <p:cNvPr id="23" name="Rechteck 22">
            <a:extLst>
              <a:ext uri="{FF2B5EF4-FFF2-40B4-BE49-F238E27FC236}">
                <a16:creationId xmlns:a16="http://schemas.microsoft.com/office/drawing/2014/main" id="{6AC61376-E920-40B2-A34D-15C244A18CF7}"/>
              </a:ext>
            </a:extLst>
          </p:cNvPr>
          <p:cNvSpPr/>
          <p:nvPr/>
        </p:nvSpPr>
        <p:spPr>
          <a:xfrm>
            <a:off x="843844" y="2238689"/>
            <a:ext cx="4957763" cy="4136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err="1">
                <a:solidFill>
                  <a:schemeClr val="bg1"/>
                </a:solidFill>
              </a:rPr>
              <a:t>Investeringsbeslissingen</a:t>
            </a:r>
            <a:r>
              <a:rPr lang="de-DE" sz="2800" dirty="0">
                <a:solidFill>
                  <a:schemeClr val="bg1"/>
                </a:solidFill>
              </a:rPr>
              <a:t>…</a:t>
            </a:r>
          </a:p>
        </p:txBody>
      </p:sp>
    </p:spTree>
    <p:extLst>
      <p:ext uri="{BB962C8B-B14F-4D97-AF65-F5344CB8AC3E}">
        <p14:creationId xmlns:p14="http://schemas.microsoft.com/office/powerpoint/2010/main" val="4024289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2D9BC-C9B9-4BCB-B0DE-26A6B0E68B34}"/>
              </a:ext>
            </a:extLst>
          </p:cNvPr>
          <p:cNvSpPr>
            <a:spLocks noGrp="1"/>
          </p:cNvSpPr>
          <p:nvPr>
            <p:ph type="title"/>
          </p:nvPr>
        </p:nvSpPr>
        <p:spPr>
          <a:xfrm>
            <a:off x="838200" y="2432121"/>
            <a:ext cx="10515600" cy="2852737"/>
          </a:xfrm>
        </p:spPr>
        <p:txBody>
          <a:bodyPr>
            <a:noAutofit/>
          </a:bodyPr>
          <a:lstStyle/>
          <a:p>
            <a:r>
              <a:rPr lang="en-GB" sz="4000" noProof="0" dirty="0"/>
              <a:t>Hoe </a:t>
            </a:r>
            <a:r>
              <a:rPr lang="en-GB" sz="4000" noProof="0" dirty="0" err="1"/>
              <a:t>kan</a:t>
            </a:r>
            <a:r>
              <a:rPr lang="en-GB" sz="4000" noProof="0" dirty="0"/>
              <a:t> het </a:t>
            </a:r>
            <a:r>
              <a:rPr lang="en-GB" sz="4400" b="1" noProof="0" dirty="0" err="1">
                <a:solidFill>
                  <a:srgbClr val="9499FE"/>
                </a:solidFill>
              </a:rPr>
              <a:t>belang</a:t>
            </a:r>
            <a:r>
              <a:rPr lang="en-GB" sz="4000" noProof="0" dirty="0"/>
              <a:t> van </a:t>
            </a:r>
            <a:r>
              <a:rPr lang="en-GB" sz="4000" noProof="0" dirty="0" err="1"/>
              <a:t>investeringen</a:t>
            </a:r>
            <a:r>
              <a:rPr lang="en-GB" sz="4000" noProof="0" dirty="0"/>
              <a:t> in </a:t>
            </a:r>
            <a:r>
              <a:rPr lang="en-GB" sz="4400" b="1" noProof="0" dirty="0">
                <a:solidFill>
                  <a:srgbClr val="9499FE"/>
                </a:solidFill>
              </a:rPr>
              <a:t>Energy Efficiency </a:t>
            </a:r>
            <a:r>
              <a:rPr lang="en-GB" sz="4400" b="1" noProof="0" dirty="0" err="1">
                <a:solidFill>
                  <a:srgbClr val="9499FE"/>
                </a:solidFill>
              </a:rPr>
              <a:t>maatregelen</a:t>
            </a:r>
            <a:r>
              <a:rPr lang="en-GB" sz="4400" b="1" noProof="0" dirty="0">
                <a:solidFill>
                  <a:srgbClr val="9499FE"/>
                </a:solidFill>
              </a:rPr>
              <a:t> </a:t>
            </a:r>
            <a:r>
              <a:rPr lang="en-GB" sz="4400" b="1" noProof="0" dirty="0" err="1">
                <a:solidFill>
                  <a:srgbClr val="9499FE"/>
                </a:solidFill>
              </a:rPr>
              <a:t>worden</a:t>
            </a:r>
            <a:r>
              <a:rPr lang="en-GB" sz="4400" b="1" noProof="0" dirty="0">
                <a:solidFill>
                  <a:srgbClr val="9499FE"/>
                </a:solidFill>
              </a:rPr>
              <a:t> </a:t>
            </a:r>
            <a:r>
              <a:rPr lang="en-GB" sz="4400" b="1" noProof="0" dirty="0" err="1">
                <a:solidFill>
                  <a:srgbClr val="9499FE"/>
                </a:solidFill>
              </a:rPr>
              <a:t>vergroot</a:t>
            </a:r>
            <a:r>
              <a:rPr lang="en-GB" sz="4000" dirty="0"/>
              <a:t>, </a:t>
            </a:r>
            <a:r>
              <a:rPr lang="en-GB" sz="4000" noProof="0" dirty="0" err="1"/>
              <a:t>zodat</a:t>
            </a:r>
            <a:r>
              <a:rPr lang="en-GB" sz="4000" noProof="0" dirty="0"/>
              <a:t> </a:t>
            </a:r>
            <a:r>
              <a:rPr lang="en-GB" sz="4000" noProof="0" dirty="0" err="1"/>
              <a:t>deze</a:t>
            </a:r>
            <a:r>
              <a:rPr lang="en-GB" sz="4000" noProof="0" dirty="0"/>
              <a:t> </a:t>
            </a:r>
            <a:r>
              <a:rPr lang="en-GB" sz="4000" noProof="0" dirty="0" err="1"/>
              <a:t>een</a:t>
            </a:r>
            <a:r>
              <a:rPr lang="en-GB" sz="4000" noProof="0" dirty="0"/>
              <a:t> </a:t>
            </a:r>
            <a:r>
              <a:rPr lang="en-GB" sz="4000" noProof="0" dirty="0" err="1"/>
              <a:t>hogere</a:t>
            </a:r>
            <a:r>
              <a:rPr lang="en-GB" sz="4000" noProof="0" dirty="0"/>
              <a:t> </a:t>
            </a:r>
            <a:r>
              <a:rPr lang="en-GB" sz="4000" noProof="0" dirty="0" err="1"/>
              <a:t>prioriteit</a:t>
            </a:r>
            <a:r>
              <a:rPr lang="en-GB" sz="4000" noProof="0" dirty="0"/>
              <a:t> </a:t>
            </a:r>
            <a:r>
              <a:rPr lang="en-GB" sz="4000" noProof="0" dirty="0" err="1"/>
              <a:t>krijgen</a:t>
            </a:r>
            <a:r>
              <a:rPr lang="en-GB" sz="4000" noProof="0" dirty="0"/>
              <a:t> ten </a:t>
            </a:r>
            <a:r>
              <a:rPr lang="en-GB" sz="4000" noProof="0" dirty="0" err="1"/>
              <a:t>opzichte</a:t>
            </a:r>
            <a:r>
              <a:rPr lang="en-GB" sz="4000" noProof="0" dirty="0"/>
              <a:t> van </a:t>
            </a:r>
            <a:r>
              <a:rPr lang="en-GB" sz="4000" noProof="0" dirty="0" err="1"/>
              <a:t>andere</a:t>
            </a:r>
            <a:r>
              <a:rPr lang="en-GB" sz="4000" noProof="0" dirty="0"/>
              <a:t> </a:t>
            </a:r>
            <a:r>
              <a:rPr lang="en-GB" sz="4000" noProof="0" dirty="0" err="1"/>
              <a:t>mogelijke</a:t>
            </a:r>
            <a:r>
              <a:rPr lang="en-GB" sz="4000" noProof="0" dirty="0"/>
              <a:t> </a:t>
            </a:r>
            <a:r>
              <a:rPr lang="en-GB" sz="4000" noProof="0" dirty="0" err="1"/>
              <a:t>investeringen</a:t>
            </a:r>
            <a:r>
              <a:rPr lang="en-GB" sz="4000" noProof="0" dirty="0"/>
              <a:t>?</a:t>
            </a:r>
          </a:p>
        </p:txBody>
      </p:sp>
      <p:sp>
        <p:nvSpPr>
          <p:cNvPr id="4" name="Datumsplatzhalter 3">
            <a:extLst>
              <a:ext uri="{FF2B5EF4-FFF2-40B4-BE49-F238E27FC236}">
                <a16:creationId xmlns:a16="http://schemas.microsoft.com/office/drawing/2014/main" id="{6A8BA2F5-07FA-4C0E-B2CD-8F12D7393484}"/>
              </a:ext>
            </a:extLst>
          </p:cNvPr>
          <p:cNvSpPr>
            <a:spLocks noGrp="1"/>
          </p:cNvSpPr>
          <p:nvPr>
            <p:ph type="dt" sz="half" idx="10"/>
          </p:nvPr>
        </p:nvSpPr>
        <p:spPr/>
        <p:txBody>
          <a:bodyPr/>
          <a:lstStyle/>
          <a:p>
            <a:fld id="{37DB57D8-0168-4205-B636-7AB1A74519EE}" type="datetime1">
              <a:rPr lang="en-GB" smtClean="0"/>
              <a:t>24/05/2022</a:t>
            </a:fld>
            <a:endParaRPr lang="de-DE"/>
          </a:p>
        </p:txBody>
      </p:sp>
      <p:sp>
        <p:nvSpPr>
          <p:cNvPr id="5" name="Foliennummernplatzhalter 4">
            <a:extLst>
              <a:ext uri="{FF2B5EF4-FFF2-40B4-BE49-F238E27FC236}">
                <a16:creationId xmlns:a16="http://schemas.microsoft.com/office/drawing/2014/main" id="{9BC2C216-2FF5-4BBA-9EAA-0B6AFFAB48DF}"/>
              </a:ext>
            </a:extLst>
          </p:cNvPr>
          <p:cNvSpPr>
            <a:spLocks noGrp="1"/>
          </p:cNvSpPr>
          <p:nvPr>
            <p:ph type="sldNum" sz="quarter" idx="11"/>
          </p:nvPr>
        </p:nvSpPr>
        <p:spPr/>
        <p:txBody>
          <a:bodyPr/>
          <a:lstStyle/>
          <a:p>
            <a:fld id="{CD13C9F6-DA1F-4969-8B21-2E803A8A69C8}" type="slidenum">
              <a:rPr lang="de-DE" smtClean="0"/>
              <a:t>16</a:t>
            </a:fld>
            <a:endParaRPr lang="de-DE" dirty="0"/>
          </a:p>
        </p:txBody>
      </p:sp>
      <p:sp>
        <p:nvSpPr>
          <p:cNvPr id="6" name="Rectangle 5">
            <a:extLst>
              <a:ext uri="{FF2B5EF4-FFF2-40B4-BE49-F238E27FC236}">
                <a16:creationId xmlns:a16="http://schemas.microsoft.com/office/drawing/2014/main" id="{AB9D75DD-2681-47F0-A946-068B27C2E619}"/>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514297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309D490-A3F8-4DB9-B8DB-3FAC1188538D}"/>
              </a:ext>
            </a:extLst>
          </p:cNvPr>
          <p:cNvSpPr>
            <a:spLocks noGrp="1"/>
          </p:cNvSpPr>
          <p:nvPr>
            <p:ph type="dt" sz="half" idx="10"/>
          </p:nvPr>
        </p:nvSpPr>
        <p:spPr/>
        <p:txBody>
          <a:bodyPr/>
          <a:lstStyle/>
          <a:p>
            <a:fld id="{DAA6275D-8CE1-4752-89AE-683DDA3B5890}" type="datetime1">
              <a:rPr lang="en-GB" smtClean="0"/>
              <a:t>24/05/2022</a:t>
            </a:fld>
            <a:endParaRPr lang="de-DE"/>
          </a:p>
        </p:txBody>
      </p:sp>
      <p:sp>
        <p:nvSpPr>
          <p:cNvPr id="5" name="Foliennummernplatzhalter 4">
            <a:extLst>
              <a:ext uri="{FF2B5EF4-FFF2-40B4-BE49-F238E27FC236}">
                <a16:creationId xmlns:a16="http://schemas.microsoft.com/office/drawing/2014/main" id="{25F1E0F4-2B80-41FC-A94E-9566BFFC3179}"/>
              </a:ext>
            </a:extLst>
          </p:cNvPr>
          <p:cNvSpPr>
            <a:spLocks noGrp="1"/>
          </p:cNvSpPr>
          <p:nvPr>
            <p:ph type="sldNum" sz="quarter" idx="11"/>
          </p:nvPr>
        </p:nvSpPr>
        <p:spPr/>
        <p:txBody>
          <a:bodyPr/>
          <a:lstStyle/>
          <a:p>
            <a:fld id="{CD13C9F6-DA1F-4969-8B21-2E803A8A69C8}" type="slidenum">
              <a:rPr lang="de-DE" smtClean="0"/>
              <a:t>17</a:t>
            </a:fld>
            <a:endParaRPr lang="de-DE" dirty="0"/>
          </a:p>
        </p:txBody>
      </p:sp>
      <p:grpSp>
        <p:nvGrpSpPr>
          <p:cNvPr id="10" name="Gruppieren 9">
            <a:extLst>
              <a:ext uri="{FF2B5EF4-FFF2-40B4-BE49-F238E27FC236}">
                <a16:creationId xmlns:a16="http://schemas.microsoft.com/office/drawing/2014/main" id="{B2752DCF-0172-4263-AED9-C8BF10795D35}"/>
              </a:ext>
            </a:extLst>
          </p:cNvPr>
          <p:cNvGrpSpPr/>
          <p:nvPr/>
        </p:nvGrpSpPr>
        <p:grpSpPr>
          <a:xfrm>
            <a:off x="135517" y="136525"/>
            <a:ext cx="761950" cy="761950"/>
            <a:chOff x="135517" y="136525"/>
            <a:chExt cx="761950" cy="761950"/>
          </a:xfrm>
        </p:grpSpPr>
        <p:sp>
          <p:nvSpPr>
            <p:cNvPr id="13" name="Ellipse 12">
              <a:extLst>
                <a:ext uri="{FF2B5EF4-FFF2-40B4-BE49-F238E27FC236}">
                  <a16:creationId xmlns:a16="http://schemas.microsoft.com/office/drawing/2014/main" id="{AA3EA6AC-806E-48C9-8703-64BB5708A5AD}"/>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prechblase: oval 13">
              <a:extLst>
                <a:ext uri="{FF2B5EF4-FFF2-40B4-BE49-F238E27FC236}">
                  <a16:creationId xmlns:a16="http://schemas.microsoft.com/office/drawing/2014/main" id="{9E1A71FE-3F18-4A23-8B90-ABC136650763}"/>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Inhaltsplatzhalter 2">
            <a:extLst>
              <a:ext uri="{FF2B5EF4-FFF2-40B4-BE49-F238E27FC236}">
                <a16:creationId xmlns:a16="http://schemas.microsoft.com/office/drawing/2014/main" id="{F6079BDC-6A32-4FA3-B504-936903060061}"/>
              </a:ext>
            </a:extLst>
          </p:cNvPr>
          <p:cNvSpPr txBox="1">
            <a:spLocks/>
          </p:cNvSpPr>
          <p:nvPr/>
        </p:nvSpPr>
        <p:spPr>
          <a:xfrm>
            <a:off x="933735" y="1825625"/>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pPr algn="ctr"/>
            <a:endParaRPr lang="en-GB" dirty="0">
              <a:solidFill>
                <a:srgbClr val="034EA8"/>
              </a:solidFill>
            </a:endParaRPr>
          </a:p>
          <a:p>
            <a:r>
              <a:rPr lang="en-GB" dirty="0" err="1">
                <a:solidFill>
                  <a:srgbClr val="9499FE"/>
                </a:solidFill>
              </a:rPr>
              <a:t>Voorbeeld</a:t>
            </a:r>
            <a:r>
              <a:rPr lang="en-GB" dirty="0">
                <a:solidFill>
                  <a:srgbClr val="9499FE"/>
                </a:solidFill>
              </a:rPr>
              <a:t>: </a:t>
            </a:r>
            <a:r>
              <a:rPr lang="en-US" dirty="0" err="1">
                <a:solidFill>
                  <a:srgbClr val="9499FE"/>
                </a:solidFill>
              </a:rPr>
              <a:t>Optimalisering</a:t>
            </a:r>
            <a:r>
              <a:rPr lang="en-US" dirty="0">
                <a:solidFill>
                  <a:srgbClr val="9499FE"/>
                </a:solidFill>
              </a:rPr>
              <a:t> van </a:t>
            </a:r>
            <a:r>
              <a:rPr lang="en-US" dirty="0" err="1">
                <a:solidFill>
                  <a:srgbClr val="9499FE"/>
                </a:solidFill>
              </a:rPr>
              <a:t>een</a:t>
            </a:r>
            <a:r>
              <a:rPr lang="en-US" dirty="0">
                <a:solidFill>
                  <a:srgbClr val="9499FE"/>
                </a:solidFill>
              </a:rPr>
              <a:t> </a:t>
            </a:r>
            <a:r>
              <a:rPr lang="en-US" dirty="0" err="1">
                <a:solidFill>
                  <a:srgbClr val="9499FE"/>
                </a:solidFill>
              </a:rPr>
              <a:t>motorsysteem</a:t>
            </a:r>
            <a:endParaRPr lang="en-US" dirty="0">
              <a:solidFill>
                <a:srgbClr val="9499FE"/>
              </a:solidFill>
            </a:endParaRPr>
          </a:p>
          <a:p>
            <a:endParaRPr lang="en-US" sz="2400" dirty="0"/>
          </a:p>
          <a:p>
            <a:r>
              <a:rPr lang="en-US" sz="2400" dirty="0"/>
              <a:t>Energy Efficiency </a:t>
            </a:r>
            <a:r>
              <a:rPr lang="en-US" sz="2400" dirty="0" err="1"/>
              <a:t>Maatregel</a:t>
            </a:r>
            <a:r>
              <a:rPr lang="en-US" sz="2400" dirty="0"/>
              <a:t>: </a:t>
            </a:r>
          </a:p>
          <a:p>
            <a:pPr marL="457200" indent="-457200">
              <a:buFontTx/>
              <a:buChar char="-"/>
            </a:pPr>
            <a:r>
              <a:rPr lang="en-US" sz="2400" dirty="0" err="1"/>
              <a:t>Nieuwe</a:t>
            </a:r>
            <a:r>
              <a:rPr lang="en-US" sz="2400" dirty="0"/>
              <a:t> motor IE3 30 kW in </a:t>
            </a:r>
            <a:r>
              <a:rPr lang="en-US" sz="2400" dirty="0" err="1"/>
              <a:t>plaats</a:t>
            </a:r>
            <a:r>
              <a:rPr lang="en-US" sz="2400" dirty="0"/>
              <a:t> van </a:t>
            </a:r>
            <a:r>
              <a:rPr lang="en-US" sz="2400" dirty="0" err="1"/>
              <a:t>een</a:t>
            </a:r>
            <a:r>
              <a:rPr lang="en-US" sz="2400" dirty="0"/>
              <a:t> </a:t>
            </a:r>
            <a:r>
              <a:rPr lang="en-US" sz="2400" dirty="0" err="1"/>
              <a:t>oude</a:t>
            </a:r>
            <a:r>
              <a:rPr lang="en-US" sz="2400" dirty="0"/>
              <a:t> </a:t>
            </a:r>
            <a:br>
              <a:rPr lang="en-US" sz="2400" dirty="0"/>
            </a:br>
            <a:r>
              <a:rPr lang="en-US" sz="2400" dirty="0"/>
              <a:t>55 kW motor</a:t>
            </a:r>
          </a:p>
          <a:p>
            <a:pPr marL="457200" indent="-457200">
              <a:buFontTx/>
              <a:buChar char="-"/>
            </a:pPr>
            <a:r>
              <a:rPr lang="en-US" sz="2400" dirty="0" err="1"/>
              <a:t>Aankoop</a:t>
            </a:r>
            <a:r>
              <a:rPr lang="en-US" sz="2400" dirty="0"/>
              <a:t> van </a:t>
            </a:r>
            <a:r>
              <a:rPr lang="en-US" sz="2400" dirty="0" err="1"/>
              <a:t>een</a:t>
            </a:r>
            <a:r>
              <a:rPr lang="en-US" sz="2400" dirty="0"/>
              <a:t> </a:t>
            </a:r>
            <a:r>
              <a:rPr lang="en-US" sz="2400" dirty="0" err="1"/>
              <a:t>nieuwe</a:t>
            </a:r>
            <a:r>
              <a:rPr lang="en-US" sz="2400" dirty="0"/>
              <a:t> 30 kW </a:t>
            </a:r>
            <a:r>
              <a:rPr lang="en-US" sz="2400" dirty="0" err="1"/>
              <a:t>frequentieregelaar</a:t>
            </a:r>
            <a:endParaRPr lang="en-US" sz="2400" dirty="0"/>
          </a:p>
          <a:p>
            <a:pPr marL="457200" indent="-457200">
              <a:buFontTx/>
              <a:buChar char="-"/>
            </a:pPr>
            <a:r>
              <a:rPr lang="en-US" sz="2400" dirty="0" err="1"/>
              <a:t>Aankoop</a:t>
            </a:r>
            <a:r>
              <a:rPr lang="en-US" sz="2400" dirty="0"/>
              <a:t> van </a:t>
            </a:r>
            <a:r>
              <a:rPr lang="en-US" sz="2400" dirty="0" err="1"/>
              <a:t>een</a:t>
            </a:r>
            <a:r>
              <a:rPr lang="en-US" sz="2400" dirty="0"/>
              <a:t> </a:t>
            </a:r>
            <a:r>
              <a:rPr lang="en-US" sz="2400" dirty="0" err="1"/>
              <a:t>nieuwe</a:t>
            </a:r>
            <a:r>
              <a:rPr lang="en-US" sz="2400" dirty="0"/>
              <a:t> pomp</a:t>
            </a:r>
          </a:p>
          <a:p>
            <a:pPr marL="457200" indent="-457200" algn="ctr">
              <a:buFontTx/>
              <a:buChar char="-"/>
            </a:pPr>
            <a:endParaRPr lang="en-GB" dirty="0">
              <a:solidFill>
                <a:srgbClr val="9499FE"/>
              </a:solidFill>
            </a:endParaRPr>
          </a:p>
        </p:txBody>
      </p:sp>
      <p:sp>
        <p:nvSpPr>
          <p:cNvPr id="8" name="Titel 7">
            <a:extLst>
              <a:ext uri="{FF2B5EF4-FFF2-40B4-BE49-F238E27FC236}">
                <a16:creationId xmlns:a16="http://schemas.microsoft.com/office/drawing/2014/main" id="{174BE7DA-B43F-44E9-A709-F6D9801969DC}"/>
              </a:ext>
            </a:extLst>
          </p:cNvPr>
          <p:cNvSpPr>
            <a:spLocks noGrp="1"/>
          </p:cNvSpPr>
          <p:nvPr>
            <p:ph type="title"/>
          </p:nvPr>
        </p:nvSpPr>
        <p:spPr>
          <a:xfrm>
            <a:off x="838200" y="1572706"/>
            <a:ext cx="10515600" cy="761950"/>
          </a:xfrm>
        </p:spPr>
        <p:txBody>
          <a:bodyPr>
            <a:normAutofit fontScale="90000"/>
          </a:bodyPr>
          <a:lstStyle/>
          <a:p>
            <a:r>
              <a:rPr lang="nl-NL" dirty="0"/>
              <a:t>Kunt u enkele voorbeelden geven van Multiple Benefits op bedrijfsniveau?</a:t>
            </a:r>
            <a:endParaRPr lang="de-DE" dirty="0"/>
          </a:p>
        </p:txBody>
      </p:sp>
      <p:sp>
        <p:nvSpPr>
          <p:cNvPr id="9" name="Rectangle 8">
            <a:extLst>
              <a:ext uri="{FF2B5EF4-FFF2-40B4-BE49-F238E27FC236}">
                <a16:creationId xmlns:a16="http://schemas.microsoft.com/office/drawing/2014/main" id="{21EE056E-9BC7-43A2-8F7E-2078876333B3}"/>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652792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309D490-A3F8-4DB9-B8DB-3FAC1188538D}"/>
              </a:ext>
            </a:extLst>
          </p:cNvPr>
          <p:cNvSpPr>
            <a:spLocks noGrp="1"/>
          </p:cNvSpPr>
          <p:nvPr>
            <p:ph type="dt" sz="half" idx="10"/>
          </p:nvPr>
        </p:nvSpPr>
        <p:spPr/>
        <p:txBody>
          <a:bodyPr/>
          <a:lstStyle/>
          <a:p>
            <a:fld id="{3A578A64-88C4-4020-98CC-9237D40EEF40}" type="datetime1">
              <a:rPr lang="en-GB" smtClean="0"/>
              <a:t>24/05/2022</a:t>
            </a:fld>
            <a:endParaRPr lang="de-DE"/>
          </a:p>
        </p:txBody>
      </p:sp>
      <p:sp>
        <p:nvSpPr>
          <p:cNvPr id="5" name="Foliennummernplatzhalter 4">
            <a:extLst>
              <a:ext uri="{FF2B5EF4-FFF2-40B4-BE49-F238E27FC236}">
                <a16:creationId xmlns:a16="http://schemas.microsoft.com/office/drawing/2014/main" id="{25F1E0F4-2B80-41FC-A94E-9566BFFC3179}"/>
              </a:ext>
            </a:extLst>
          </p:cNvPr>
          <p:cNvSpPr>
            <a:spLocks noGrp="1"/>
          </p:cNvSpPr>
          <p:nvPr>
            <p:ph type="sldNum" sz="quarter" idx="11"/>
          </p:nvPr>
        </p:nvSpPr>
        <p:spPr/>
        <p:txBody>
          <a:bodyPr/>
          <a:lstStyle/>
          <a:p>
            <a:fld id="{CD13C9F6-DA1F-4969-8B21-2E803A8A69C8}" type="slidenum">
              <a:rPr lang="de-DE" smtClean="0"/>
              <a:t>18</a:t>
            </a:fld>
            <a:endParaRPr lang="de-DE" dirty="0"/>
          </a:p>
        </p:txBody>
      </p:sp>
      <p:grpSp>
        <p:nvGrpSpPr>
          <p:cNvPr id="10" name="Gruppieren 9">
            <a:extLst>
              <a:ext uri="{FF2B5EF4-FFF2-40B4-BE49-F238E27FC236}">
                <a16:creationId xmlns:a16="http://schemas.microsoft.com/office/drawing/2014/main" id="{B2752DCF-0172-4263-AED9-C8BF10795D35}"/>
              </a:ext>
            </a:extLst>
          </p:cNvPr>
          <p:cNvGrpSpPr/>
          <p:nvPr/>
        </p:nvGrpSpPr>
        <p:grpSpPr>
          <a:xfrm>
            <a:off x="135517" y="136525"/>
            <a:ext cx="761950" cy="761950"/>
            <a:chOff x="135517" y="136525"/>
            <a:chExt cx="761950" cy="761950"/>
          </a:xfrm>
        </p:grpSpPr>
        <p:sp>
          <p:nvSpPr>
            <p:cNvPr id="13" name="Ellipse 12">
              <a:extLst>
                <a:ext uri="{FF2B5EF4-FFF2-40B4-BE49-F238E27FC236}">
                  <a16:creationId xmlns:a16="http://schemas.microsoft.com/office/drawing/2014/main" id="{AA3EA6AC-806E-48C9-8703-64BB5708A5AD}"/>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Sprechblase: oval 13">
              <a:extLst>
                <a:ext uri="{FF2B5EF4-FFF2-40B4-BE49-F238E27FC236}">
                  <a16:creationId xmlns:a16="http://schemas.microsoft.com/office/drawing/2014/main" id="{9E1A71FE-3F18-4A23-8B90-ABC136650763}"/>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 name="Titel 7">
            <a:extLst>
              <a:ext uri="{FF2B5EF4-FFF2-40B4-BE49-F238E27FC236}">
                <a16:creationId xmlns:a16="http://schemas.microsoft.com/office/drawing/2014/main" id="{174BE7DA-B43F-44E9-A709-F6D9801969DC}"/>
              </a:ext>
            </a:extLst>
          </p:cNvPr>
          <p:cNvSpPr>
            <a:spLocks noGrp="1"/>
          </p:cNvSpPr>
          <p:nvPr>
            <p:ph type="title"/>
          </p:nvPr>
        </p:nvSpPr>
        <p:spPr>
          <a:xfrm>
            <a:off x="838200" y="1253016"/>
            <a:ext cx="10515600" cy="876517"/>
          </a:xfrm>
        </p:spPr>
        <p:txBody>
          <a:bodyPr>
            <a:normAutofit fontScale="90000"/>
          </a:bodyPr>
          <a:lstStyle/>
          <a:p>
            <a:r>
              <a:rPr lang="nl-NL" dirty="0"/>
              <a:t>Kunt u enkele voorbeelden geven van Multiple Benefits op bedrijfsniveau?</a:t>
            </a:r>
            <a:endParaRPr lang="de-DE" dirty="0"/>
          </a:p>
        </p:txBody>
      </p:sp>
      <p:sp>
        <p:nvSpPr>
          <p:cNvPr id="9" name="Textfeld 8">
            <a:extLst>
              <a:ext uri="{FF2B5EF4-FFF2-40B4-BE49-F238E27FC236}">
                <a16:creationId xmlns:a16="http://schemas.microsoft.com/office/drawing/2014/main" id="{1318ABB0-F1FE-443B-AEBA-D47848A7446B}"/>
              </a:ext>
            </a:extLst>
          </p:cNvPr>
          <p:cNvSpPr txBox="1"/>
          <p:nvPr/>
        </p:nvSpPr>
        <p:spPr>
          <a:xfrm>
            <a:off x="1980261" y="6134230"/>
            <a:ext cx="8675773" cy="523220"/>
          </a:xfrm>
          <a:prstGeom prst="rect">
            <a:avLst/>
          </a:prstGeom>
          <a:noFill/>
        </p:spPr>
        <p:txBody>
          <a:bodyPr wrap="none" rtlCol="0">
            <a:spAutoFit/>
          </a:bodyPr>
          <a:lstStyle/>
          <a:p>
            <a:pPr algn="ctr"/>
            <a:r>
              <a:rPr lang="en-GB" sz="2800"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Voorbeeld</a:t>
            </a:r>
            <a:r>
              <a:rPr lang="en-GB"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en-US" sz="2800"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Optimalisering</a:t>
            </a:r>
            <a:r>
              <a:rPr lang="en-US"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 van </a:t>
            </a:r>
            <a:r>
              <a:rPr lang="en-US" sz="2800"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een</a:t>
            </a:r>
            <a:r>
              <a:rPr lang="en-US" sz="2800" dirty="0">
                <a:solidFill>
                  <a:srgbClr val="9499FE"/>
                </a:solidFill>
                <a:latin typeface="Noto Sans" panose="020B0502040504020204" pitchFamily="34" charset="0"/>
                <a:ea typeface="Noto Sans" panose="020B0502040504020204" pitchFamily="34" charset="0"/>
                <a:cs typeface="Noto Sans" panose="020B0502040504020204" pitchFamily="34" charset="0"/>
              </a:rPr>
              <a:t> </a:t>
            </a:r>
            <a:r>
              <a:rPr lang="en-US" sz="2800" dirty="0" err="1">
                <a:solidFill>
                  <a:srgbClr val="9499FE"/>
                </a:solidFill>
                <a:latin typeface="Noto Sans" panose="020B0502040504020204" pitchFamily="34" charset="0"/>
                <a:ea typeface="Noto Sans" panose="020B0502040504020204" pitchFamily="34" charset="0"/>
                <a:cs typeface="Noto Sans" panose="020B0502040504020204" pitchFamily="34" charset="0"/>
              </a:rPr>
              <a:t>motorsysteem</a:t>
            </a:r>
            <a:endParaRPr lang="en-GB" sz="2800" dirty="0">
              <a:solidFill>
                <a:srgbClr val="9499FE"/>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1" name="Textfeld 10">
            <a:extLst>
              <a:ext uri="{FF2B5EF4-FFF2-40B4-BE49-F238E27FC236}">
                <a16:creationId xmlns:a16="http://schemas.microsoft.com/office/drawing/2014/main" id="{4E52AF6E-4404-4B8B-96BC-9108CAC638D1}"/>
              </a:ext>
            </a:extLst>
          </p:cNvPr>
          <p:cNvSpPr txBox="1"/>
          <p:nvPr/>
        </p:nvSpPr>
        <p:spPr>
          <a:xfrm>
            <a:off x="516492" y="3710569"/>
            <a:ext cx="6096000"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Energiebesparing </a:t>
            </a:r>
            <a:r>
              <a:rPr lang="de-DE" sz="2800" dirty="0" err="1">
                <a:latin typeface="Noto Sans" panose="020B0502040504020204" pitchFamily="34" charset="0"/>
                <a:ea typeface="Noto Sans" panose="020B0502040504020204" pitchFamily="34" charset="0"/>
                <a:cs typeface="Noto Sans" panose="020B0502040504020204" pitchFamily="34" charset="0"/>
              </a:rPr>
              <a:t>elektriciteit</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6" name="Textfeld 15">
            <a:extLst>
              <a:ext uri="{FF2B5EF4-FFF2-40B4-BE49-F238E27FC236}">
                <a16:creationId xmlns:a16="http://schemas.microsoft.com/office/drawing/2014/main" id="{945CFF25-D866-4B7C-90E2-D09FED1EDCB2}"/>
              </a:ext>
            </a:extLst>
          </p:cNvPr>
          <p:cNvSpPr txBox="1"/>
          <p:nvPr/>
        </p:nvSpPr>
        <p:spPr>
          <a:xfrm>
            <a:off x="1743270" y="2341377"/>
            <a:ext cx="6096000" cy="954107"/>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Minder </a:t>
            </a:r>
            <a:r>
              <a:rPr lang="de-DE" sz="2800" dirty="0" err="1">
                <a:latin typeface="Noto Sans" panose="020B0502040504020204" pitchFamily="34" charset="0"/>
                <a:ea typeface="Noto Sans" panose="020B0502040504020204" pitchFamily="34" charset="0"/>
                <a:cs typeface="Noto Sans" panose="020B0502040504020204" pitchFamily="34" charset="0"/>
              </a:rPr>
              <a:t>koeling</a:t>
            </a:r>
            <a:r>
              <a:rPr lang="de-DE" sz="2800" dirty="0">
                <a:latin typeface="Noto Sans" panose="020B0502040504020204" pitchFamily="34" charset="0"/>
                <a:ea typeface="Noto Sans" panose="020B0502040504020204" pitchFamily="34" charset="0"/>
                <a:cs typeface="Noto Sans" panose="020B0502040504020204" pitchFamily="34" charset="0"/>
              </a:rPr>
              <a:t> (minder </a:t>
            </a:r>
            <a:r>
              <a:rPr lang="de-DE" sz="2800" dirty="0" err="1">
                <a:latin typeface="Noto Sans" panose="020B0502040504020204" pitchFamily="34" charset="0"/>
                <a:ea typeface="Noto Sans" panose="020B0502040504020204" pitchFamily="34" charset="0"/>
                <a:cs typeface="Noto Sans" panose="020B0502040504020204" pitchFamily="34" charset="0"/>
              </a:rPr>
              <a:t>verspilde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warmte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met</a:t>
            </a:r>
            <a:r>
              <a:rPr lang="de-DE" sz="2800" dirty="0">
                <a:latin typeface="Noto Sans" panose="020B0502040504020204" pitchFamily="34" charset="0"/>
                <a:ea typeface="Noto Sans" panose="020B0502040504020204" pitchFamily="34" charset="0"/>
                <a:cs typeface="Noto Sans" panose="020B0502040504020204" pitchFamily="34" charset="0"/>
              </a:rPr>
              <a:t> de </a:t>
            </a:r>
            <a:r>
              <a:rPr lang="de-DE" sz="2800" dirty="0" err="1">
                <a:latin typeface="Noto Sans" panose="020B0502040504020204" pitchFamily="34" charset="0"/>
                <a:ea typeface="Noto Sans" panose="020B0502040504020204" pitchFamily="34" charset="0"/>
                <a:cs typeface="Noto Sans" panose="020B0502040504020204" pitchFamily="34" charset="0"/>
              </a:rPr>
              <a:t>nieuwe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motor</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17" name="Textfeld 16">
            <a:extLst>
              <a:ext uri="{FF2B5EF4-FFF2-40B4-BE49-F238E27FC236}">
                <a16:creationId xmlns:a16="http://schemas.microsoft.com/office/drawing/2014/main" id="{AF94675A-0B85-428E-A4A6-EC1BB2C5293E}"/>
              </a:ext>
            </a:extLst>
          </p:cNvPr>
          <p:cNvSpPr txBox="1"/>
          <p:nvPr/>
        </p:nvSpPr>
        <p:spPr>
          <a:xfrm>
            <a:off x="8919412" y="4403066"/>
            <a:ext cx="2743200"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Minder </a:t>
            </a:r>
            <a:r>
              <a:rPr lang="de-DE" sz="2800" dirty="0" err="1">
                <a:latin typeface="Noto Sans" panose="020B0502040504020204" pitchFamily="34" charset="0"/>
                <a:ea typeface="Noto Sans" panose="020B0502040504020204" pitchFamily="34" charset="0"/>
                <a:cs typeface="Noto Sans" panose="020B0502040504020204" pitchFamily="34" charset="0"/>
              </a:rPr>
              <a:t>lawaai</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8" name="Textfeld 17">
            <a:extLst>
              <a:ext uri="{FF2B5EF4-FFF2-40B4-BE49-F238E27FC236}">
                <a16:creationId xmlns:a16="http://schemas.microsoft.com/office/drawing/2014/main" id="{7E5C9233-E56B-40A6-9761-2DDF019FF72A}"/>
              </a:ext>
            </a:extLst>
          </p:cNvPr>
          <p:cNvSpPr txBox="1"/>
          <p:nvPr/>
        </p:nvSpPr>
        <p:spPr>
          <a:xfrm>
            <a:off x="4444216" y="5198587"/>
            <a:ext cx="6096000"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Minder </a:t>
            </a:r>
            <a:r>
              <a:rPr lang="de-DE" sz="2800" dirty="0" err="1">
                <a:latin typeface="Noto Sans" panose="020B0502040504020204" pitchFamily="34" charset="0"/>
                <a:ea typeface="Noto Sans" panose="020B0502040504020204" pitchFamily="34" charset="0"/>
                <a:cs typeface="Noto Sans" panose="020B0502040504020204" pitchFamily="34" charset="0"/>
              </a:rPr>
              <a:t>onderhoud</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nodig</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5" name="Textfeld 14">
            <a:extLst>
              <a:ext uri="{FF2B5EF4-FFF2-40B4-BE49-F238E27FC236}">
                <a16:creationId xmlns:a16="http://schemas.microsoft.com/office/drawing/2014/main" id="{2054F444-9E23-420A-8880-B862E472D542}"/>
              </a:ext>
            </a:extLst>
          </p:cNvPr>
          <p:cNvSpPr txBox="1"/>
          <p:nvPr/>
        </p:nvSpPr>
        <p:spPr>
          <a:xfrm>
            <a:off x="6485557" y="3517736"/>
            <a:ext cx="6096000"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Minder </a:t>
            </a:r>
            <a:r>
              <a:rPr lang="de-DE" sz="2800" dirty="0" err="1">
                <a:latin typeface="Noto Sans" panose="020B0502040504020204" pitchFamily="34" charset="0"/>
                <a:ea typeface="Noto Sans" panose="020B0502040504020204" pitchFamily="34" charset="0"/>
                <a:cs typeface="Noto Sans" panose="020B0502040504020204" pitchFamily="34" charset="0"/>
              </a:rPr>
              <a:t>ongeplande</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uitvaltijd</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sp>
        <p:nvSpPr>
          <p:cNvPr id="19" name="Textfeld 18">
            <a:extLst>
              <a:ext uri="{FF2B5EF4-FFF2-40B4-BE49-F238E27FC236}">
                <a16:creationId xmlns:a16="http://schemas.microsoft.com/office/drawing/2014/main" id="{D7FA67E2-211C-4F8C-90DE-D0FD3C21BEEB}"/>
              </a:ext>
            </a:extLst>
          </p:cNvPr>
          <p:cNvSpPr txBox="1"/>
          <p:nvPr/>
        </p:nvSpPr>
        <p:spPr>
          <a:xfrm>
            <a:off x="1364877" y="4564307"/>
            <a:ext cx="6602506" cy="523220"/>
          </a:xfrm>
          <a:prstGeom prst="rect">
            <a:avLst/>
          </a:prstGeom>
          <a:noFill/>
        </p:spPr>
        <p:txBody>
          <a:bodyPr wrap="square">
            <a:spAutoFit/>
          </a:bodyPr>
          <a:lstStyle>
            <a:defPPr>
              <a:defRPr lang="de-DE"/>
            </a:defPPr>
            <a:lvl1pPr>
              <a:defRPr sz="2800">
                <a:latin typeface="Noto Sans" panose="020B0502040504020204" pitchFamily="34" charset="0"/>
                <a:ea typeface="Noto Sans" panose="020B0502040504020204" pitchFamily="34" charset="0"/>
                <a:cs typeface="Noto Sans" panose="020B0502040504020204" pitchFamily="34" charset="0"/>
              </a:defRPr>
            </a:lvl1pPr>
          </a:lstStyle>
          <a:p>
            <a:r>
              <a:rPr lang="de-DE" dirty="0"/>
              <a:t>Minder CO</a:t>
            </a:r>
            <a:r>
              <a:rPr lang="de-DE" baseline="-25000" dirty="0"/>
              <a:t>2</a:t>
            </a:r>
            <a:r>
              <a:rPr lang="de-DE" dirty="0"/>
              <a:t>-emissies</a:t>
            </a:r>
          </a:p>
        </p:txBody>
      </p:sp>
      <p:sp>
        <p:nvSpPr>
          <p:cNvPr id="20" name="Rectangle 19">
            <a:extLst>
              <a:ext uri="{FF2B5EF4-FFF2-40B4-BE49-F238E27FC236}">
                <a16:creationId xmlns:a16="http://schemas.microsoft.com/office/drawing/2014/main" id="{DC7B2826-FE12-401F-84F2-837910C8B6AB}"/>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8391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P spid="15"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F7E46EAE-0D23-444C-8E84-8443C1A159FE}"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19</a:t>
            </a:fld>
            <a:endParaRPr lang="de-DE" dirty="0"/>
          </a:p>
        </p:txBody>
      </p:sp>
      <p:sp>
        <p:nvSpPr>
          <p:cNvPr id="11" name="Textfeld 10">
            <a:extLst>
              <a:ext uri="{FF2B5EF4-FFF2-40B4-BE49-F238E27FC236}">
                <a16:creationId xmlns:a16="http://schemas.microsoft.com/office/drawing/2014/main" id="{FDCC2BC1-8FBF-47C9-B968-6BBD2FAF97AB}"/>
              </a:ext>
            </a:extLst>
          </p:cNvPr>
          <p:cNvSpPr txBox="1"/>
          <p:nvPr/>
        </p:nvSpPr>
        <p:spPr>
          <a:xfrm>
            <a:off x="337332" y="6110128"/>
            <a:ext cx="5059398"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Multiple </a:t>
            </a:r>
            <a:r>
              <a:rPr lang="de-DE" sz="1000" dirty="0" err="1">
                <a:latin typeface="Noto Sans" panose="020B0502040504020204" pitchFamily="34" charset="0"/>
                <a:ea typeface="Noto Sans" panose="020B0502040504020204" pitchFamily="34" charset="0"/>
                <a:cs typeface="Noto Sans" panose="020B0502040504020204" pitchFamily="34" charset="0"/>
              </a:rPr>
              <a:t>benefits</a:t>
            </a:r>
            <a:r>
              <a:rPr lang="de-DE" sz="1000" dirty="0">
                <a:latin typeface="Noto Sans" panose="020B0502040504020204" pitchFamily="34" charset="0"/>
                <a:ea typeface="Noto Sans" panose="020B0502040504020204" pitchFamily="34" charset="0"/>
                <a:cs typeface="Noto Sans" panose="020B0502040504020204" pitchFamily="34" charset="0"/>
              </a:rPr>
              <a:t> List, GEAR@SME Business Case and Multiple Benefits Tool</a:t>
            </a:r>
          </a:p>
        </p:txBody>
      </p:sp>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94495" y="1539539"/>
            <a:ext cx="707572" cy="707572"/>
          </a:xfrm>
          <a:prstGeom prst="rect">
            <a:avLst/>
          </a:prstGeom>
        </p:spPr>
      </p:pic>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76648" y="793790"/>
            <a:ext cx="806122" cy="806122"/>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48084" y="729342"/>
            <a:ext cx="914400" cy="914400"/>
          </a:xfrm>
          <a:prstGeom prst="rect">
            <a:avLst/>
          </a:prstGeom>
        </p:spPr>
      </p:pic>
      <p:sp>
        <p:nvSpPr>
          <p:cNvPr id="9" name="Rechteck: abgerundete Ecken 8">
            <a:extLst>
              <a:ext uri="{FF2B5EF4-FFF2-40B4-BE49-F238E27FC236}">
                <a16:creationId xmlns:a16="http://schemas.microsoft.com/office/drawing/2014/main" id="{1EBEE54D-CFEE-48E3-99D4-E981216D6BDB}"/>
              </a:ext>
            </a:extLst>
          </p:cNvPr>
          <p:cNvSpPr/>
          <p:nvPr/>
        </p:nvSpPr>
        <p:spPr>
          <a:xfrm>
            <a:off x="432929" y="2127071"/>
            <a:ext cx="5300133" cy="2939143"/>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Verhoogde productie</a:t>
            </a:r>
          </a:p>
          <a:p>
            <a:pPr algn="ctr"/>
            <a:r>
              <a:rPr lang="nl-NL" dirty="0">
                <a:solidFill>
                  <a:schemeClr val="tx1"/>
                </a:solidFill>
              </a:rPr>
              <a:t>Hogere productiviteit</a:t>
            </a:r>
          </a:p>
          <a:p>
            <a:pPr algn="ctr"/>
            <a:r>
              <a:rPr lang="nl-NL" dirty="0">
                <a:solidFill>
                  <a:schemeClr val="tx1"/>
                </a:solidFill>
              </a:rPr>
              <a:t>Verbeterde prestaties van apparatuur</a:t>
            </a:r>
          </a:p>
          <a:p>
            <a:pPr algn="ctr"/>
            <a:r>
              <a:rPr lang="nl-NL" dirty="0">
                <a:solidFill>
                  <a:schemeClr val="tx1"/>
                </a:solidFill>
              </a:rPr>
              <a:t>Betrouwbaardere productie </a:t>
            </a:r>
          </a:p>
          <a:p>
            <a:pPr algn="ctr"/>
            <a:r>
              <a:rPr lang="nl-NL" dirty="0">
                <a:solidFill>
                  <a:schemeClr val="tx1"/>
                </a:solidFill>
              </a:rPr>
              <a:t>Betere en/of meer consistente productkwaliteit</a:t>
            </a:r>
          </a:p>
          <a:p>
            <a:pPr algn="ctr"/>
            <a:r>
              <a:rPr lang="nl-NL" dirty="0">
                <a:solidFill>
                  <a:schemeClr val="tx1"/>
                </a:solidFill>
              </a:rPr>
              <a:t>Lagere kosten voor uitval / reparatie</a:t>
            </a:r>
          </a:p>
          <a:p>
            <a:pPr algn="ctr"/>
            <a:r>
              <a:rPr lang="nl-NL" dirty="0">
                <a:solidFill>
                  <a:schemeClr val="tx1"/>
                </a:solidFill>
              </a:rPr>
              <a:t>Verbeterde capaciteitsbenutting</a:t>
            </a:r>
          </a:p>
          <a:p>
            <a:pPr algn="ctr"/>
            <a:r>
              <a:rPr lang="nl-NL" dirty="0">
                <a:solidFill>
                  <a:schemeClr val="tx1"/>
                </a:solidFill>
              </a:rPr>
              <a:t>Minder productverliezen / Hogere opbrengst</a:t>
            </a:r>
          </a:p>
          <a:p>
            <a:pPr algn="ctr"/>
            <a:r>
              <a:rPr lang="nl-NL" dirty="0">
                <a:solidFill>
                  <a:schemeClr val="tx1"/>
                </a:solidFill>
              </a:rPr>
              <a:t>Kortere verwerkingscycli</a:t>
            </a:r>
            <a:endParaRPr lang="en-US" dirty="0">
              <a:solidFill>
                <a:schemeClr val="tx1"/>
              </a:solidFill>
            </a:endParaRPr>
          </a:p>
        </p:txBody>
      </p:sp>
      <p:sp>
        <p:nvSpPr>
          <p:cNvPr id="14" name="Rechteck: abgerundete Ecken 13">
            <a:extLst>
              <a:ext uri="{FF2B5EF4-FFF2-40B4-BE49-F238E27FC236}">
                <a16:creationId xmlns:a16="http://schemas.microsoft.com/office/drawing/2014/main" id="{2E47A812-19D4-492A-9CF5-B47D49B2B332}"/>
              </a:ext>
            </a:extLst>
          </p:cNvPr>
          <p:cNvSpPr/>
          <p:nvPr/>
        </p:nvSpPr>
        <p:spPr>
          <a:xfrm>
            <a:off x="589264" y="1783739"/>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Productie</a:t>
            </a:r>
            <a:endParaRPr lang="en-US" b="1" dirty="0">
              <a:solidFill>
                <a:schemeClr val="tx1"/>
              </a:solidFill>
            </a:endParaRPr>
          </a:p>
        </p:txBody>
      </p:sp>
      <p:sp>
        <p:nvSpPr>
          <p:cNvPr id="16" name="Rechteck: abgerundete Ecken 15">
            <a:extLst>
              <a:ext uri="{FF2B5EF4-FFF2-40B4-BE49-F238E27FC236}">
                <a16:creationId xmlns:a16="http://schemas.microsoft.com/office/drawing/2014/main" id="{44C9F565-2E1E-4088-BE09-127BB3483C3C}"/>
              </a:ext>
            </a:extLst>
          </p:cNvPr>
          <p:cNvSpPr/>
          <p:nvPr/>
        </p:nvSpPr>
        <p:spPr>
          <a:xfrm>
            <a:off x="6444947" y="2482115"/>
            <a:ext cx="5300133" cy="3874233"/>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Minder onderhoud</a:t>
            </a:r>
          </a:p>
          <a:p>
            <a:pPr algn="ctr"/>
            <a:r>
              <a:rPr lang="nl-NL" dirty="0">
                <a:solidFill>
                  <a:schemeClr val="tx1"/>
                </a:solidFill>
              </a:rPr>
              <a:t>Eenvoudiger bediening van het systeem</a:t>
            </a:r>
          </a:p>
          <a:p>
            <a:pPr algn="ctr"/>
            <a:r>
              <a:rPr lang="nl-NL" dirty="0">
                <a:solidFill>
                  <a:schemeClr val="tx1"/>
                </a:solidFill>
              </a:rPr>
              <a:t>Verminderde slijtage aan apparatuur/machines</a:t>
            </a:r>
          </a:p>
          <a:p>
            <a:pPr algn="ctr"/>
            <a:r>
              <a:rPr lang="nl-NL" dirty="0">
                <a:solidFill>
                  <a:schemeClr val="tx1"/>
                </a:solidFill>
              </a:rPr>
              <a:t>Verlengde levensduur van apparatuur</a:t>
            </a:r>
          </a:p>
          <a:p>
            <a:pPr algn="ctr"/>
            <a:r>
              <a:rPr lang="nl-NL" dirty="0">
                <a:solidFill>
                  <a:schemeClr val="tx1"/>
                </a:solidFill>
              </a:rPr>
              <a:t>Minder reiniging nodig</a:t>
            </a:r>
          </a:p>
          <a:p>
            <a:pPr algn="ctr"/>
            <a:r>
              <a:rPr lang="nl-NL" dirty="0">
                <a:solidFill>
                  <a:schemeClr val="tx1"/>
                </a:solidFill>
              </a:rPr>
              <a:t>Minder uitvaltijd</a:t>
            </a:r>
          </a:p>
          <a:p>
            <a:pPr algn="ctr"/>
            <a:r>
              <a:rPr lang="nl-NL" dirty="0">
                <a:solidFill>
                  <a:schemeClr val="tx1"/>
                </a:solidFill>
              </a:rPr>
              <a:t>Meer controle over apparatuur en temperaturen</a:t>
            </a:r>
          </a:p>
          <a:p>
            <a:pPr algn="ctr"/>
            <a:r>
              <a:rPr lang="nl-NL" dirty="0">
                <a:solidFill>
                  <a:schemeClr val="tx1"/>
                </a:solidFill>
              </a:rPr>
              <a:t>Verminderde behoefte aan technische controles</a:t>
            </a:r>
          </a:p>
          <a:p>
            <a:pPr algn="ctr"/>
            <a:r>
              <a:rPr lang="nl-NL" dirty="0">
                <a:solidFill>
                  <a:schemeClr val="tx1"/>
                </a:solidFill>
              </a:rPr>
              <a:t>Minder arbeidskosten</a:t>
            </a:r>
          </a:p>
          <a:p>
            <a:pPr algn="ctr"/>
            <a:r>
              <a:rPr lang="nl-NL" dirty="0">
                <a:solidFill>
                  <a:schemeClr val="tx1"/>
                </a:solidFill>
              </a:rPr>
              <a:t>Minder verbruik van nutsvoorzieningen/ hulpstoffen </a:t>
            </a:r>
          </a:p>
          <a:p>
            <a:pPr algn="ctr"/>
            <a:r>
              <a:rPr lang="nl-NL" dirty="0">
                <a:solidFill>
                  <a:schemeClr val="tx1"/>
                </a:solidFill>
              </a:rPr>
              <a:t>Lagere back-upbehoefte</a:t>
            </a:r>
            <a:endParaRPr lang="en-US" dirty="0">
              <a:solidFill>
                <a:schemeClr val="tx1"/>
              </a:solidFill>
            </a:endParaRPr>
          </a:p>
        </p:txBody>
      </p:sp>
      <p:sp>
        <p:nvSpPr>
          <p:cNvPr id="17" name="Rechteck: abgerundete Ecken 16">
            <a:extLst>
              <a:ext uri="{FF2B5EF4-FFF2-40B4-BE49-F238E27FC236}">
                <a16:creationId xmlns:a16="http://schemas.microsoft.com/office/drawing/2014/main" id="{D2CF9FBC-D8FC-44C7-B939-46547E43B250}"/>
              </a:ext>
            </a:extLst>
          </p:cNvPr>
          <p:cNvSpPr/>
          <p:nvPr/>
        </p:nvSpPr>
        <p:spPr>
          <a:xfrm>
            <a:off x="8360166" y="2166105"/>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Operationeel</a:t>
            </a:r>
            <a:r>
              <a:rPr lang="en-US" b="1" dirty="0">
                <a:solidFill>
                  <a:schemeClr val="tx1"/>
                </a:solidFill>
              </a:rPr>
              <a:t> &amp; </a:t>
            </a:r>
            <a:r>
              <a:rPr lang="en-US" b="1" dirty="0" err="1">
                <a:solidFill>
                  <a:schemeClr val="tx1"/>
                </a:solidFill>
              </a:rPr>
              <a:t>Onderhoud</a:t>
            </a:r>
            <a:endParaRPr lang="en-US" b="1" dirty="0">
              <a:solidFill>
                <a:schemeClr val="tx1"/>
              </a:solidFill>
            </a:endParaRPr>
          </a:p>
        </p:txBody>
      </p:sp>
      <p:sp>
        <p:nvSpPr>
          <p:cNvPr id="12" name="Rectangle 11">
            <a:extLst>
              <a:ext uri="{FF2B5EF4-FFF2-40B4-BE49-F238E27FC236}">
                <a16:creationId xmlns:a16="http://schemas.microsoft.com/office/drawing/2014/main" id="{F675EB81-0677-4F19-95D4-BA32B1DBE182}"/>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996416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1E244-5E3F-43C9-98F2-B7980C68D53F}"/>
              </a:ext>
            </a:extLst>
          </p:cNvPr>
          <p:cNvSpPr>
            <a:spLocks noGrp="1"/>
          </p:cNvSpPr>
          <p:nvPr>
            <p:ph type="title"/>
          </p:nvPr>
        </p:nvSpPr>
        <p:spPr/>
        <p:txBody>
          <a:bodyPr/>
          <a:lstStyle/>
          <a:p>
            <a:r>
              <a:rPr lang="de-DE" dirty="0"/>
              <a:t>Instructie voor de Trainer (2/2)</a:t>
            </a:r>
          </a:p>
        </p:txBody>
      </p:sp>
      <p:sp>
        <p:nvSpPr>
          <p:cNvPr id="3" name="Inhaltsplatzhalter 2">
            <a:extLst>
              <a:ext uri="{FF2B5EF4-FFF2-40B4-BE49-F238E27FC236}">
                <a16:creationId xmlns:a16="http://schemas.microsoft.com/office/drawing/2014/main" id="{8ED154D6-DB74-429A-A83B-596451ABF978}"/>
              </a:ext>
            </a:extLst>
          </p:cNvPr>
          <p:cNvSpPr>
            <a:spLocks noGrp="1"/>
          </p:cNvSpPr>
          <p:nvPr>
            <p:ph idx="1"/>
          </p:nvPr>
        </p:nvSpPr>
        <p:spPr>
          <a:xfrm>
            <a:off x="838200" y="1890443"/>
            <a:ext cx="9760527" cy="4286519"/>
          </a:xfrm>
        </p:spPr>
        <p:txBody>
          <a:bodyPr/>
          <a:lstStyle/>
          <a:p>
            <a:pPr marL="285750" indent="-285750">
              <a:lnSpc>
                <a:spcPct val="110000"/>
              </a:lnSpc>
              <a:buFont typeface="Arial" panose="020B0604020202020204" pitchFamily="34" charset="0"/>
              <a:buChar char="•"/>
            </a:pPr>
            <a:r>
              <a:rPr lang="nl-NL" sz="1700" noProof="1"/>
              <a:t>Vergeet niet de </a:t>
            </a:r>
            <a:r>
              <a:rPr lang="nl-NL" sz="1700" b="1" noProof="1"/>
              <a:t>Template Monitoring Training </a:t>
            </a:r>
            <a:r>
              <a:rPr lang="nl-NL" sz="1700" noProof="1"/>
              <a:t>in te vullen en de</a:t>
            </a:r>
            <a:r>
              <a:rPr lang="nl-NL" sz="1700" b="1" noProof="1"/>
              <a:t> deelnemers om feedback </a:t>
            </a:r>
            <a:r>
              <a:rPr lang="nl-NL" sz="1700" noProof="1"/>
              <a:t>te vragen via het formulier (opgenomen in het document ’Template Monitoring Training’).</a:t>
            </a:r>
          </a:p>
          <a:p>
            <a:pPr marL="285750" indent="-285750">
              <a:lnSpc>
                <a:spcPct val="110000"/>
              </a:lnSpc>
              <a:buFont typeface="Arial" panose="020B0604020202020204" pitchFamily="34" charset="0"/>
              <a:buChar char="•"/>
            </a:pPr>
            <a:r>
              <a:rPr lang="nl-NL" sz="1700" noProof="1"/>
              <a:t>Vraag de deelnemers voorafgaand aan de training (Module II), om alvast na te denken over de onderstaande twee vragen. Deze zullen dienen als uitgangspunt voor de discussie over deze module:</a:t>
            </a:r>
          </a:p>
          <a:p>
            <a:pPr marL="1143000" lvl="1" indent="-457200">
              <a:lnSpc>
                <a:spcPct val="110000"/>
              </a:lnSpc>
              <a:spcBef>
                <a:spcPts val="1000"/>
              </a:spcBef>
              <a:buFontTx/>
              <a:buChar char="-"/>
            </a:pPr>
            <a:r>
              <a:rPr lang="nl-NL" sz="1700" noProof="1"/>
              <a:t>voorbeelden van Energy Efficiency maatregelen die organisaties hebben doorgevoerd - denk aan de belangrijkste redenen waarom de investeringsbeslissing succesvol was</a:t>
            </a:r>
          </a:p>
          <a:p>
            <a:pPr marL="1143000" lvl="1" indent="-457200">
              <a:lnSpc>
                <a:spcPct val="110000"/>
              </a:lnSpc>
              <a:spcBef>
                <a:spcPts val="1000"/>
              </a:spcBef>
              <a:buFontTx/>
              <a:buChar char="-"/>
            </a:pPr>
            <a:r>
              <a:rPr lang="nl-NL" sz="1700" noProof="1"/>
              <a:t>en andere maatregelen die niet zijn uitgevoerd en de belangrijkste achterliggende redenen.</a:t>
            </a:r>
          </a:p>
        </p:txBody>
      </p:sp>
      <p:sp>
        <p:nvSpPr>
          <p:cNvPr id="4" name="Datumsplatzhalter 3">
            <a:extLst>
              <a:ext uri="{FF2B5EF4-FFF2-40B4-BE49-F238E27FC236}">
                <a16:creationId xmlns:a16="http://schemas.microsoft.com/office/drawing/2014/main" id="{31FF2153-6BD5-4AA5-97C6-B3F1AC828EBF}"/>
              </a:ext>
            </a:extLst>
          </p:cNvPr>
          <p:cNvSpPr>
            <a:spLocks noGrp="1"/>
          </p:cNvSpPr>
          <p:nvPr>
            <p:ph type="dt" sz="half" idx="10"/>
          </p:nvPr>
        </p:nvSpPr>
        <p:spPr/>
        <p:txBody>
          <a:bodyPr/>
          <a:lstStyle/>
          <a:p>
            <a:fld id="{7FB6B4CE-474F-4D52-89A5-4EA4B4281F2E}" type="datetime1">
              <a:rPr lang="en-GB" smtClean="0"/>
              <a:t>24/05/2022</a:t>
            </a:fld>
            <a:endParaRPr lang="de-DE"/>
          </a:p>
        </p:txBody>
      </p:sp>
      <p:sp>
        <p:nvSpPr>
          <p:cNvPr id="5" name="Foliennummernplatzhalter 4">
            <a:extLst>
              <a:ext uri="{FF2B5EF4-FFF2-40B4-BE49-F238E27FC236}">
                <a16:creationId xmlns:a16="http://schemas.microsoft.com/office/drawing/2014/main" id="{892117C3-BCF3-44C0-90A2-8D6BD4A17B24}"/>
              </a:ext>
            </a:extLst>
          </p:cNvPr>
          <p:cNvSpPr>
            <a:spLocks noGrp="1"/>
          </p:cNvSpPr>
          <p:nvPr>
            <p:ph type="sldNum" sz="quarter" idx="11"/>
          </p:nvPr>
        </p:nvSpPr>
        <p:spPr/>
        <p:txBody>
          <a:bodyPr/>
          <a:lstStyle/>
          <a:p>
            <a:fld id="{CD13C9F6-DA1F-4969-8B21-2E803A8A69C8}" type="slidenum">
              <a:rPr lang="de-DE" smtClean="0"/>
              <a:t>2</a:t>
            </a:fld>
            <a:endParaRPr lang="de-DE" dirty="0"/>
          </a:p>
        </p:txBody>
      </p:sp>
      <p:sp>
        <p:nvSpPr>
          <p:cNvPr id="6" name="Rectangle 5">
            <a:extLst>
              <a:ext uri="{FF2B5EF4-FFF2-40B4-BE49-F238E27FC236}">
                <a16:creationId xmlns:a16="http://schemas.microsoft.com/office/drawing/2014/main" id="{D161842D-7ACE-46DD-B69D-A4FF7A5B80A2}"/>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84953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4F81AE63-DC07-43A4-B4B7-715EDDC4D673}" type="datetime1">
              <a:rPr lang="en-GB" smtClean="0"/>
              <a:t>24/05/2022</a:t>
            </a:fld>
            <a:endParaRPr lang="nl-NL"/>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nl-NL" smtClean="0"/>
              <a:t>20</a:t>
            </a:fld>
            <a:endParaRPr lang="nl-NL"/>
          </a:p>
        </p:txBody>
      </p:sp>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41228" y="1822584"/>
            <a:ext cx="707572" cy="707572"/>
          </a:xfrm>
          <a:prstGeom prst="rect">
            <a:avLst/>
          </a:prstGeom>
        </p:spPr>
      </p:pic>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079289" y="1185687"/>
            <a:ext cx="806122" cy="806122"/>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50725" y="1121239"/>
            <a:ext cx="914400" cy="914400"/>
          </a:xfrm>
          <a:prstGeom prst="rect">
            <a:avLst/>
          </a:prstGeom>
        </p:spPr>
      </p:pic>
      <p:sp>
        <p:nvSpPr>
          <p:cNvPr id="12" name="Textfeld 11">
            <a:extLst>
              <a:ext uri="{FF2B5EF4-FFF2-40B4-BE49-F238E27FC236}">
                <a16:creationId xmlns:a16="http://schemas.microsoft.com/office/drawing/2014/main" id="{7CD49BED-4558-4025-BEEA-F333ECACBA3F}"/>
              </a:ext>
            </a:extLst>
          </p:cNvPr>
          <p:cNvSpPr txBox="1"/>
          <p:nvPr/>
        </p:nvSpPr>
        <p:spPr>
          <a:xfrm>
            <a:off x="3688865" y="426353"/>
            <a:ext cx="4922951" cy="523220"/>
          </a:xfrm>
          <a:prstGeom prst="rect">
            <a:avLst/>
          </a:prstGeom>
          <a:noFill/>
        </p:spPr>
        <p:txBody>
          <a:bodyPr wrap="none" rtlCol="0">
            <a:spAutoFit/>
          </a:bodyPr>
          <a:lstStyle/>
          <a:p>
            <a:r>
              <a:rPr lang="nl-NL" sz="2800" dirty="0">
                <a:solidFill>
                  <a:srgbClr val="9499FE"/>
                </a:solidFill>
              </a:rPr>
              <a:t>Voorbeeld 1: Industriële bakkerij</a:t>
            </a:r>
          </a:p>
        </p:txBody>
      </p:sp>
      <p:sp>
        <p:nvSpPr>
          <p:cNvPr id="14" name="Rechteck: abgerundete Ecken 13">
            <a:extLst>
              <a:ext uri="{FF2B5EF4-FFF2-40B4-BE49-F238E27FC236}">
                <a16:creationId xmlns:a16="http://schemas.microsoft.com/office/drawing/2014/main" id="{F17BDE3D-750E-4196-98EF-548E72AE103C}"/>
              </a:ext>
            </a:extLst>
          </p:cNvPr>
          <p:cNvSpPr/>
          <p:nvPr/>
        </p:nvSpPr>
        <p:spPr>
          <a:xfrm>
            <a:off x="621981" y="2530156"/>
            <a:ext cx="5300133" cy="2939143"/>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 </a:t>
            </a:r>
          </a:p>
          <a:p>
            <a:pPr algn="ctr"/>
            <a:r>
              <a:rPr lang="nl-NL">
                <a:solidFill>
                  <a:schemeClr val="tx1"/>
                </a:solidFill>
              </a:rPr>
              <a:t>Hogere productiviteit</a:t>
            </a:r>
          </a:p>
          <a:p>
            <a:pPr algn="ctr"/>
            <a:r>
              <a:rPr lang="nl-NL">
                <a:solidFill>
                  <a:schemeClr val="tx1"/>
                </a:solidFill>
              </a:rPr>
              <a:t>Betere prestaties van apparatuur</a:t>
            </a:r>
          </a:p>
          <a:p>
            <a:pPr algn="ctr"/>
            <a:r>
              <a:rPr lang="nl-NL">
                <a:solidFill>
                  <a:schemeClr val="tx1"/>
                </a:solidFill>
              </a:rPr>
              <a:t> </a:t>
            </a:r>
          </a:p>
          <a:p>
            <a:pPr algn="ctr"/>
            <a:r>
              <a:rPr lang="nl-NL">
                <a:solidFill>
                  <a:schemeClr val="tx1"/>
                </a:solidFill>
              </a:rPr>
              <a:t>Betere en/of meer consistente productkwaliteit</a:t>
            </a:r>
          </a:p>
          <a:p>
            <a:pPr algn="ctr"/>
            <a:r>
              <a:rPr lang="nl-NL">
                <a:solidFill>
                  <a:schemeClr val="tx1"/>
                </a:solidFill>
              </a:rPr>
              <a:t>Lagere kosten voor schroot/reparatie </a:t>
            </a:r>
          </a:p>
          <a:p>
            <a:pPr algn="ctr"/>
            <a:r>
              <a:rPr lang="nl-NL">
                <a:solidFill>
                  <a:schemeClr val="tx1"/>
                </a:solidFill>
              </a:rPr>
              <a:t>  </a:t>
            </a:r>
          </a:p>
        </p:txBody>
      </p:sp>
      <p:sp>
        <p:nvSpPr>
          <p:cNvPr id="16" name="Rechteck: abgerundete Ecken 15">
            <a:extLst>
              <a:ext uri="{FF2B5EF4-FFF2-40B4-BE49-F238E27FC236}">
                <a16:creationId xmlns:a16="http://schemas.microsoft.com/office/drawing/2014/main" id="{24BDCE93-5ED8-4160-AFB7-3B6D741BEC0A}"/>
              </a:ext>
            </a:extLst>
          </p:cNvPr>
          <p:cNvSpPr/>
          <p:nvPr/>
        </p:nvSpPr>
        <p:spPr>
          <a:xfrm>
            <a:off x="740995" y="2186824"/>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a:solidFill>
                  <a:schemeClr val="tx1"/>
                </a:solidFill>
              </a:rPr>
              <a:t>Productie</a:t>
            </a:r>
          </a:p>
        </p:txBody>
      </p:sp>
      <p:sp>
        <p:nvSpPr>
          <p:cNvPr id="17" name="Rechteck: abgerundete Ecken 16">
            <a:extLst>
              <a:ext uri="{FF2B5EF4-FFF2-40B4-BE49-F238E27FC236}">
                <a16:creationId xmlns:a16="http://schemas.microsoft.com/office/drawing/2014/main" id="{81A5D402-F225-4494-8959-1B06B8DBF3FB}"/>
              </a:ext>
            </a:extLst>
          </p:cNvPr>
          <p:cNvSpPr/>
          <p:nvPr/>
        </p:nvSpPr>
        <p:spPr>
          <a:xfrm>
            <a:off x="6444947" y="2881646"/>
            <a:ext cx="5300133" cy="3168061"/>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a:p>
            <a:pPr algn="ctr"/>
            <a:endParaRPr lang="nl-NL">
              <a:solidFill>
                <a:schemeClr val="tx1"/>
              </a:solidFill>
            </a:endParaRPr>
          </a:p>
          <a:p>
            <a:pPr algn="ctr"/>
            <a:r>
              <a:rPr lang="nl-NL">
                <a:solidFill>
                  <a:schemeClr val="tx1"/>
                </a:solidFill>
              </a:rPr>
              <a:t>Minder onderhoud</a:t>
            </a:r>
          </a:p>
          <a:p>
            <a:pPr algn="ctr"/>
            <a:r>
              <a:rPr lang="nl-NL">
                <a:solidFill>
                  <a:schemeClr val="tx1"/>
                </a:solidFill>
              </a:rPr>
              <a:t> </a:t>
            </a:r>
          </a:p>
          <a:p>
            <a:pPr algn="ctr"/>
            <a:r>
              <a:rPr lang="nl-NL">
                <a:solidFill>
                  <a:schemeClr val="tx1"/>
                </a:solidFill>
              </a:rPr>
              <a:t>Verminderde slijtage aan uitrusting/machines </a:t>
            </a:r>
          </a:p>
          <a:p>
            <a:pPr algn="ctr"/>
            <a:r>
              <a:rPr lang="nl-NL">
                <a:solidFill>
                  <a:schemeClr val="tx1"/>
                </a:solidFill>
              </a:rPr>
              <a:t> </a:t>
            </a:r>
          </a:p>
          <a:p>
            <a:pPr algn="ctr"/>
            <a:r>
              <a:rPr lang="nl-NL">
                <a:solidFill>
                  <a:schemeClr val="tx1"/>
                </a:solidFill>
              </a:rPr>
              <a:t> </a:t>
            </a:r>
          </a:p>
          <a:p>
            <a:pPr algn="ctr"/>
            <a:r>
              <a:rPr lang="nl-NL">
                <a:solidFill>
                  <a:schemeClr val="tx1"/>
                </a:solidFill>
              </a:rPr>
              <a:t>  </a:t>
            </a:r>
          </a:p>
          <a:p>
            <a:pPr algn="ctr"/>
            <a:r>
              <a:rPr lang="nl-NL">
                <a:solidFill>
                  <a:schemeClr val="tx1"/>
                </a:solidFill>
              </a:rPr>
              <a:t> </a:t>
            </a:r>
          </a:p>
        </p:txBody>
      </p:sp>
      <p:sp>
        <p:nvSpPr>
          <p:cNvPr id="18" name="Rechteck: abgerundete Ecken 17">
            <a:extLst>
              <a:ext uri="{FF2B5EF4-FFF2-40B4-BE49-F238E27FC236}">
                <a16:creationId xmlns:a16="http://schemas.microsoft.com/office/drawing/2014/main" id="{87466354-A0BC-431B-8BA8-A0E58AAE521B}"/>
              </a:ext>
            </a:extLst>
          </p:cNvPr>
          <p:cNvSpPr/>
          <p:nvPr/>
        </p:nvSpPr>
        <p:spPr>
          <a:xfrm>
            <a:off x="8360166" y="2565635"/>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chemeClr val="tx1"/>
                </a:solidFill>
              </a:rPr>
              <a:t>Werking &amp; Onderhoud</a:t>
            </a:r>
          </a:p>
        </p:txBody>
      </p:sp>
      <p:sp>
        <p:nvSpPr>
          <p:cNvPr id="19" name="Rectangle 18">
            <a:extLst>
              <a:ext uri="{FF2B5EF4-FFF2-40B4-BE49-F238E27FC236}">
                <a16:creationId xmlns:a16="http://schemas.microsoft.com/office/drawing/2014/main" id="{DB221CED-3811-4A47-8EA3-BD4495BDC545}"/>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402274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F8C2DAB2-E9D8-4FC3-96FB-09358EECDA3A}"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21</a:t>
            </a:fld>
            <a:endParaRPr lang="de-DE" dirty="0"/>
          </a:p>
        </p:txBody>
      </p:sp>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88291" y="1934494"/>
            <a:ext cx="707572" cy="707572"/>
          </a:xfrm>
          <a:prstGeom prst="rect">
            <a:avLst/>
          </a:prstGeom>
        </p:spPr>
      </p:pic>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84422" y="1279003"/>
            <a:ext cx="806122" cy="719191"/>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055858" y="1214555"/>
            <a:ext cx="914400" cy="815792"/>
          </a:xfrm>
          <a:prstGeom prst="rect">
            <a:avLst/>
          </a:prstGeom>
        </p:spPr>
      </p:pic>
      <p:sp>
        <p:nvSpPr>
          <p:cNvPr id="14" name="Textfeld 13">
            <a:extLst>
              <a:ext uri="{FF2B5EF4-FFF2-40B4-BE49-F238E27FC236}">
                <a16:creationId xmlns:a16="http://schemas.microsoft.com/office/drawing/2014/main" id="{81FECAD8-1C3F-4560-B9C6-2FD40935CCE9}"/>
              </a:ext>
            </a:extLst>
          </p:cNvPr>
          <p:cNvSpPr txBox="1"/>
          <p:nvPr/>
        </p:nvSpPr>
        <p:spPr>
          <a:xfrm>
            <a:off x="3201633" y="292541"/>
            <a:ext cx="5577553"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2: Coating </a:t>
            </a:r>
            <a:r>
              <a:rPr lang="de-DE" sz="2800" dirty="0" err="1">
                <a:solidFill>
                  <a:srgbClr val="9499FE"/>
                </a:solidFill>
              </a:rPr>
              <a:t>metaalindustrie</a:t>
            </a:r>
            <a:endParaRPr lang="de-DE" sz="2800" dirty="0">
              <a:solidFill>
                <a:srgbClr val="9499FE"/>
              </a:solidFill>
            </a:endParaRPr>
          </a:p>
        </p:txBody>
      </p:sp>
      <p:sp>
        <p:nvSpPr>
          <p:cNvPr id="16" name="Rechteck: abgerundete Ecken 15">
            <a:extLst>
              <a:ext uri="{FF2B5EF4-FFF2-40B4-BE49-F238E27FC236}">
                <a16:creationId xmlns:a16="http://schemas.microsoft.com/office/drawing/2014/main" id="{B653F5DD-E677-4FDC-9F6F-35535458D20A}"/>
              </a:ext>
            </a:extLst>
          </p:cNvPr>
          <p:cNvSpPr/>
          <p:nvPr/>
        </p:nvSpPr>
        <p:spPr>
          <a:xfrm>
            <a:off x="640703" y="2612284"/>
            <a:ext cx="5300133" cy="2622189"/>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err="1">
                <a:solidFill>
                  <a:schemeClr val="tx1"/>
                </a:solidFill>
              </a:rPr>
              <a:t>Betrouwbaardere</a:t>
            </a:r>
            <a:r>
              <a:rPr lang="en-US" dirty="0">
                <a:solidFill>
                  <a:schemeClr val="tx1"/>
                </a:solidFill>
              </a:rPr>
              <a:t> </a:t>
            </a:r>
            <a:r>
              <a:rPr lang="en-US" dirty="0" err="1">
                <a:solidFill>
                  <a:schemeClr val="tx1"/>
                </a:solidFill>
              </a:rPr>
              <a:t>productie</a:t>
            </a:r>
            <a:endParaRPr lang="en-US" dirty="0">
              <a:solidFill>
                <a:schemeClr val="tx1"/>
              </a:solidFill>
            </a:endParaRP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7" name="Rechteck: abgerundete Ecken 16">
            <a:extLst>
              <a:ext uri="{FF2B5EF4-FFF2-40B4-BE49-F238E27FC236}">
                <a16:creationId xmlns:a16="http://schemas.microsoft.com/office/drawing/2014/main" id="{FAA146DD-36BC-49DB-900A-24202C5D58D9}"/>
              </a:ext>
            </a:extLst>
          </p:cNvPr>
          <p:cNvSpPr/>
          <p:nvPr/>
        </p:nvSpPr>
        <p:spPr>
          <a:xfrm>
            <a:off x="759717" y="2268953"/>
            <a:ext cx="3244068" cy="457810"/>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Productie</a:t>
            </a:r>
            <a:endParaRPr lang="en-US" b="1" dirty="0">
              <a:solidFill>
                <a:schemeClr val="tx1"/>
              </a:solidFill>
            </a:endParaRPr>
          </a:p>
        </p:txBody>
      </p:sp>
      <p:sp>
        <p:nvSpPr>
          <p:cNvPr id="18" name="Rechteck: abgerundete Ecken 17">
            <a:extLst>
              <a:ext uri="{FF2B5EF4-FFF2-40B4-BE49-F238E27FC236}">
                <a16:creationId xmlns:a16="http://schemas.microsoft.com/office/drawing/2014/main" id="{07CE26D1-CF5A-4F43-A226-FE42F35EF613}"/>
              </a:ext>
            </a:extLst>
          </p:cNvPr>
          <p:cNvSpPr/>
          <p:nvPr/>
        </p:nvSpPr>
        <p:spPr>
          <a:xfrm>
            <a:off x="6392010" y="2993556"/>
            <a:ext cx="5300133" cy="2912722"/>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err="1">
                <a:solidFill>
                  <a:schemeClr val="tx1"/>
                </a:solidFill>
              </a:rPr>
              <a:t>Gereduceerde</a:t>
            </a:r>
            <a:r>
              <a:rPr lang="en-US" dirty="0">
                <a:solidFill>
                  <a:schemeClr val="tx1"/>
                </a:solidFill>
              </a:rPr>
              <a:t> </a:t>
            </a:r>
            <a:r>
              <a:rPr lang="en-US" dirty="0" err="1">
                <a:solidFill>
                  <a:schemeClr val="tx1"/>
                </a:solidFill>
              </a:rPr>
              <a:t>uivaltijd</a:t>
            </a:r>
            <a:endParaRPr lang="en-US" dirty="0">
              <a:solidFill>
                <a:schemeClr val="tx1"/>
              </a:solidFill>
            </a:endParaRP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9" name="Rechteck: abgerundete Ecken 18">
            <a:extLst>
              <a:ext uri="{FF2B5EF4-FFF2-40B4-BE49-F238E27FC236}">
                <a16:creationId xmlns:a16="http://schemas.microsoft.com/office/drawing/2014/main" id="{37BE2803-1B64-415C-B4F5-B68129FAB24C}"/>
              </a:ext>
            </a:extLst>
          </p:cNvPr>
          <p:cNvSpPr/>
          <p:nvPr/>
        </p:nvSpPr>
        <p:spPr>
          <a:xfrm>
            <a:off x="8307229" y="2677545"/>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Werking</a:t>
            </a:r>
            <a:r>
              <a:rPr lang="en-US" b="1" dirty="0">
                <a:solidFill>
                  <a:schemeClr val="tx1"/>
                </a:solidFill>
              </a:rPr>
              <a:t> &amp; </a:t>
            </a:r>
            <a:r>
              <a:rPr lang="en-US" b="1" dirty="0" err="1">
                <a:solidFill>
                  <a:schemeClr val="tx1"/>
                </a:solidFill>
              </a:rPr>
              <a:t>Onderhoud</a:t>
            </a:r>
            <a:endParaRPr lang="en-US" b="1" dirty="0">
              <a:solidFill>
                <a:schemeClr val="tx1"/>
              </a:solidFill>
            </a:endParaRPr>
          </a:p>
        </p:txBody>
      </p:sp>
      <p:sp>
        <p:nvSpPr>
          <p:cNvPr id="12" name="Rectangle 11">
            <a:extLst>
              <a:ext uri="{FF2B5EF4-FFF2-40B4-BE49-F238E27FC236}">
                <a16:creationId xmlns:a16="http://schemas.microsoft.com/office/drawing/2014/main" id="{ED066715-08EC-4EFB-883E-FC1BC6150F82}"/>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640646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D49457CB-B572-4D15-82D4-28E53A02955C}" type="datetime1">
              <a:rPr lang="en-GB" smtClean="0"/>
              <a:t>24/05/2022</a:t>
            </a:fld>
            <a:endParaRPr lang="de-DE" dirty="0"/>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22</a:t>
            </a:fld>
            <a:endParaRPr lang="de-DE" dirty="0"/>
          </a:p>
        </p:txBody>
      </p:sp>
      <p:pic>
        <p:nvPicPr>
          <p:cNvPr id="18" name="Grafik 17" descr="Thermometer mit einfarbiger Füllung">
            <a:extLst>
              <a:ext uri="{FF2B5EF4-FFF2-40B4-BE49-F238E27FC236}">
                <a16:creationId xmlns:a16="http://schemas.microsoft.com/office/drawing/2014/main" id="{CF972CD7-07F2-4DDE-A403-236D24CB3A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20788" y="845055"/>
            <a:ext cx="718458" cy="718458"/>
          </a:xfrm>
          <a:prstGeom prst="rect">
            <a:avLst/>
          </a:prstGeom>
        </p:spPr>
      </p:pic>
      <p:pic>
        <p:nvPicPr>
          <p:cNvPr id="20" name="Grafik 19" descr="Auge mit einfarbiger Füllung">
            <a:extLst>
              <a:ext uri="{FF2B5EF4-FFF2-40B4-BE49-F238E27FC236}">
                <a16:creationId xmlns:a16="http://schemas.microsoft.com/office/drawing/2014/main" id="{C92CEFB7-9FA3-43E3-A0F1-3FAC5A53D9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07974" y="877711"/>
            <a:ext cx="718458" cy="718458"/>
          </a:xfrm>
          <a:prstGeom prst="rect">
            <a:avLst/>
          </a:prstGeom>
        </p:spPr>
      </p:pic>
      <p:pic>
        <p:nvPicPr>
          <p:cNvPr id="22" name="Grafik 21" descr="Klang (mittel) mit einfarbiger Füllung">
            <a:extLst>
              <a:ext uri="{FF2B5EF4-FFF2-40B4-BE49-F238E27FC236}">
                <a16:creationId xmlns:a16="http://schemas.microsoft.com/office/drawing/2014/main" id="{464EFBF8-11C1-4406-82DE-CC5BE46B384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293132" y="877711"/>
            <a:ext cx="718458" cy="718458"/>
          </a:xfrm>
          <a:prstGeom prst="rect">
            <a:avLst/>
          </a:prstGeom>
        </p:spPr>
      </p:pic>
      <p:pic>
        <p:nvPicPr>
          <p:cNvPr id="24" name="Grafik 23" descr="Lächelnde Gesichtskontur mit einfarbiger Füllung">
            <a:extLst>
              <a:ext uri="{FF2B5EF4-FFF2-40B4-BE49-F238E27FC236}">
                <a16:creationId xmlns:a16="http://schemas.microsoft.com/office/drawing/2014/main" id="{059057FB-2744-41EB-BFBE-9E8F5610032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74875" y="877710"/>
            <a:ext cx="718458" cy="718458"/>
          </a:xfrm>
          <a:prstGeom prst="rect">
            <a:avLst/>
          </a:prstGeom>
        </p:spPr>
      </p:pic>
      <p:sp>
        <p:nvSpPr>
          <p:cNvPr id="14" name="Textfeld 13">
            <a:extLst>
              <a:ext uri="{FF2B5EF4-FFF2-40B4-BE49-F238E27FC236}">
                <a16:creationId xmlns:a16="http://schemas.microsoft.com/office/drawing/2014/main" id="{FE606A2A-9706-4A96-847A-FCE60AAD0A5E}"/>
              </a:ext>
            </a:extLst>
          </p:cNvPr>
          <p:cNvSpPr txBox="1"/>
          <p:nvPr/>
        </p:nvSpPr>
        <p:spPr>
          <a:xfrm>
            <a:off x="838200" y="6025502"/>
            <a:ext cx="5056192"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Multiple </a:t>
            </a:r>
            <a:r>
              <a:rPr lang="de-DE" sz="1000" dirty="0" err="1">
                <a:latin typeface="Noto Sans" panose="020B0502040504020204" pitchFamily="34" charset="0"/>
                <a:ea typeface="Noto Sans" panose="020B0502040504020204" pitchFamily="34" charset="0"/>
                <a:cs typeface="Noto Sans" panose="020B0502040504020204" pitchFamily="34" charset="0"/>
              </a:rPr>
              <a:t>benefits</a:t>
            </a:r>
            <a:r>
              <a:rPr lang="de-DE" sz="1000" dirty="0">
                <a:latin typeface="Noto Sans" panose="020B0502040504020204" pitchFamily="34" charset="0"/>
                <a:ea typeface="Noto Sans" panose="020B0502040504020204" pitchFamily="34" charset="0"/>
                <a:cs typeface="Noto Sans" panose="020B0502040504020204" pitchFamily="34" charset="0"/>
              </a:rPr>
              <a:t> List, GEAR@SME Business Case and Multiple </a:t>
            </a:r>
            <a:r>
              <a:rPr lang="de-DE" sz="1000" dirty="0" err="1">
                <a:latin typeface="Noto Sans" panose="020B0502040504020204" pitchFamily="34" charset="0"/>
                <a:ea typeface="Noto Sans" panose="020B0502040504020204" pitchFamily="34" charset="0"/>
                <a:cs typeface="Noto Sans" panose="020B0502040504020204" pitchFamily="34" charset="0"/>
              </a:rPr>
              <a:t>benefits</a:t>
            </a:r>
            <a:r>
              <a:rPr lang="de-DE" sz="1000" dirty="0">
                <a:latin typeface="Noto Sans" panose="020B0502040504020204" pitchFamily="34" charset="0"/>
                <a:ea typeface="Noto Sans" panose="020B0502040504020204" pitchFamily="34" charset="0"/>
                <a:cs typeface="Noto Sans" panose="020B0502040504020204" pitchFamily="34" charset="0"/>
              </a:rPr>
              <a:t> Tool</a:t>
            </a:r>
          </a:p>
        </p:txBody>
      </p:sp>
      <p:sp>
        <p:nvSpPr>
          <p:cNvPr id="12" name="Rechteck: abgerundete Ecken 11">
            <a:extLst>
              <a:ext uri="{FF2B5EF4-FFF2-40B4-BE49-F238E27FC236}">
                <a16:creationId xmlns:a16="http://schemas.microsoft.com/office/drawing/2014/main" id="{D0EDFA89-F2F1-40E2-B0A3-13C2F6DDE98F}"/>
              </a:ext>
            </a:extLst>
          </p:cNvPr>
          <p:cNvSpPr/>
          <p:nvPr/>
        </p:nvSpPr>
        <p:spPr>
          <a:xfrm>
            <a:off x="2506956" y="2156664"/>
            <a:ext cx="6774871" cy="3501568"/>
          </a:xfrm>
          <a:prstGeom prst="round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Betere veiligheid van de werknemers</a:t>
            </a:r>
          </a:p>
          <a:p>
            <a:pPr algn="ctr"/>
            <a:r>
              <a:rPr lang="nl-NL" dirty="0">
                <a:solidFill>
                  <a:schemeClr val="tx1"/>
                </a:solidFill>
              </a:rPr>
              <a:t>Minder lawaai</a:t>
            </a:r>
          </a:p>
          <a:p>
            <a:pPr algn="ctr"/>
            <a:r>
              <a:rPr lang="nl-NL" dirty="0">
                <a:solidFill>
                  <a:schemeClr val="tx1"/>
                </a:solidFill>
              </a:rPr>
              <a:t>Betere verlichting</a:t>
            </a:r>
          </a:p>
          <a:p>
            <a:pPr algn="ctr"/>
            <a:r>
              <a:rPr lang="nl-NL" dirty="0">
                <a:solidFill>
                  <a:schemeClr val="tx1"/>
                </a:solidFill>
              </a:rPr>
              <a:t>Meer comfort</a:t>
            </a:r>
          </a:p>
          <a:p>
            <a:pPr algn="ctr"/>
            <a:r>
              <a:rPr lang="nl-NL" dirty="0">
                <a:solidFill>
                  <a:schemeClr val="tx1"/>
                </a:solidFill>
              </a:rPr>
              <a:t>Betere luchtkwaliteit</a:t>
            </a:r>
          </a:p>
          <a:p>
            <a:pPr algn="ctr"/>
            <a:r>
              <a:rPr lang="nl-NL" dirty="0">
                <a:solidFill>
                  <a:schemeClr val="tx1"/>
                </a:solidFill>
              </a:rPr>
              <a:t>Verbeterde temperatuurregeling</a:t>
            </a:r>
          </a:p>
          <a:p>
            <a:pPr algn="ctr"/>
            <a:r>
              <a:rPr lang="nl-NL" dirty="0">
                <a:solidFill>
                  <a:schemeClr val="tx1"/>
                </a:solidFill>
              </a:rPr>
              <a:t>Minder trillingen</a:t>
            </a:r>
          </a:p>
          <a:p>
            <a:pPr algn="ctr"/>
            <a:r>
              <a:rPr lang="nl-NL" dirty="0">
                <a:solidFill>
                  <a:schemeClr val="tx1"/>
                </a:solidFill>
              </a:rPr>
              <a:t>Minder behoefte aan persoonlijke beschermingsmiddelen</a:t>
            </a:r>
          </a:p>
          <a:p>
            <a:pPr algn="ctr"/>
            <a:r>
              <a:rPr lang="nl-NL" dirty="0">
                <a:solidFill>
                  <a:schemeClr val="tx1"/>
                </a:solidFill>
              </a:rPr>
              <a:t>Betere gezondheid van het personeel / minder ziekten</a:t>
            </a:r>
          </a:p>
          <a:p>
            <a:pPr algn="ctr"/>
            <a:r>
              <a:rPr lang="nl-NL" dirty="0">
                <a:solidFill>
                  <a:schemeClr val="tx1"/>
                </a:solidFill>
              </a:rPr>
              <a:t>Minder risico op ongevallen</a:t>
            </a:r>
          </a:p>
          <a:p>
            <a:pPr algn="ctr"/>
            <a:r>
              <a:rPr lang="nl-NL" dirty="0">
                <a:solidFill>
                  <a:schemeClr val="tx1"/>
                </a:solidFill>
              </a:rPr>
              <a:t>Verhoogde tevredenheid en productiviteit van het personeel</a:t>
            </a:r>
            <a:endParaRPr lang="en-US" dirty="0">
              <a:solidFill>
                <a:schemeClr val="tx1"/>
              </a:solidFill>
            </a:endParaRPr>
          </a:p>
        </p:txBody>
      </p:sp>
      <p:sp>
        <p:nvSpPr>
          <p:cNvPr id="13" name="Rechteck: abgerundete Ecken 12">
            <a:extLst>
              <a:ext uri="{FF2B5EF4-FFF2-40B4-BE49-F238E27FC236}">
                <a16:creationId xmlns:a16="http://schemas.microsoft.com/office/drawing/2014/main" id="{9F6FE392-9193-46E3-BB56-C252F08AE328}"/>
              </a:ext>
            </a:extLst>
          </p:cNvPr>
          <p:cNvSpPr/>
          <p:nvPr/>
        </p:nvSpPr>
        <p:spPr>
          <a:xfrm>
            <a:off x="2767522" y="1777164"/>
            <a:ext cx="3244068" cy="513147"/>
          </a:xfrm>
          <a:prstGeom prst="roundRect">
            <a:avLst/>
          </a:prstGeom>
          <a:solidFill>
            <a:srgbClr val="D8D8D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Werkomgeving</a:t>
            </a:r>
            <a:endParaRPr lang="en-US" b="1" dirty="0">
              <a:solidFill>
                <a:schemeClr val="tx1"/>
              </a:solidFill>
            </a:endParaRPr>
          </a:p>
        </p:txBody>
      </p:sp>
      <p:sp>
        <p:nvSpPr>
          <p:cNvPr id="11" name="Rectangle 10">
            <a:extLst>
              <a:ext uri="{FF2B5EF4-FFF2-40B4-BE49-F238E27FC236}">
                <a16:creationId xmlns:a16="http://schemas.microsoft.com/office/drawing/2014/main" id="{4B01DDF2-0751-4F96-98E0-E2C796A939ED}"/>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703687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39F305-CEED-4DDF-80A7-F8890EC255B1}"/>
              </a:ext>
            </a:extLst>
          </p:cNvPr>
          <p:cNvSpPr>
            <a:spLocks noGrp="1"/>
          </p:cNvSpPr>
          <p:nvPr>
            <p:ph type="dt" sz="half" idx="10"/>
          </p:nvPr>
        </p:nvSpPr>
        <p:spPr/>
        <p:txBody>
          <a:bodyPr/>
          <a:lstStyle/>
          <a:p>
            <a:fld id="{F5343875-17B9-4227-8BCE-AB36CD1DDAF3}" type="datetime1">
              <a:rPr lang="en-GB" smtClean="0"/>
              <a:t>24/05/2022</a:t>
            </a:fld>
            <a:endParaRPr lang="de-DE"/>
          </a:p>
        </p:txBody>
      </p:sp>
      <p:sp>
        <p:nvSpPr>
          <p:cNvPr id="5" name="Foliennummernplatzhalter 4">
            <a:extLst>
              <a:ext uri="{FF2B5EF4-FFF2-40B4-BE49-F238E27FC236}">
                <a16:creationId xmlns:a16="http://schemas.microsoft.com/office/drawing/2014/main" id="{7C41158B-41DB-4AD9-BB19-C3988E728841}"/>
              </a:ext>
            </a:extLst>
          </p:cNvPr>
          <p:cNvSpPr>
            <a:spLocks noGrp="1"/>
          </p:cNvSpPr>
          <p:nvPr>
            <p:ph type="sldNum" sz="quarter" idx="11"/>
          </p:nvPr>
        </p:nvSpPr>
        <p:spPr/>
        <p:txBody>
          <a:bodyPr/>
          <a:lstStyle/>
          <a:p>
            <a:fld id="{CD13C9F6-DA1F-4969-8B21-2E803A8A69C8}" type="slidenum">
              <a:rPr lang="de-DE" smtClean="0"/>
              <a:t>23</a:t>
            </a:fld>
            <a:endParaRPr lang="de-DE" dirty="0"/>
          </a:p>
        </p:txBody>
      </p:sp>
      <p:pic>
        <p:nvPicPr>
          <p:cNvPr id="8" name="Grafik 7" descr="Recycling mit einfarbiger Füllung">
            <a:extLst>
              <a:ext uri="{FF2B5EF4-FFF2-40B4-BE49-F238E27FC236}">
                <a16:creationId xmlns:a16="http://schemas.microsoft.com/office/drawing/2014/main" id="{86EF4304-F33B-466B-B00E-B343E1C14D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67757" y="1049524"/>
            <a:ext cx="718458" cy="718458"/>
          </a:xfrm>
          <a:prstGeom prst="rect">
            <a:avLst/>
          </a:prstGeom>
        </p:spPr>
      </p:pic>
      <p:pic>
        <p:nvPicPr>
          <p:cNvPr id="9" name="Grafik 8" descr="Radioaktiv mit einfarbiger Füllung">
            <a:extLst>
              <a:ext uri="{FF2B5EF4-FFF2-40B4-BE49-F238E27FC236}">
                <a16:creationId xmlns:a16="http://schemas.microsoft.com/office/drawing/2014/main" id="{D02B15E9-6E88-4EF1-AEA5-011FD2595D7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2599" y="1016868"/>
            <a:ext cx="718458" cy="718458"/>
          </a:xfrm>
          <a:prstGeom prst="rect">
            <a:avLst/>
          </a:prstGeom>
        </p:spPr>
      </p:pic>
      <p:pic>
        <p:nvPicPr>
          <p:cNvPr id="12" name="Grafik 11" descr="Gedankenblase mit einfarbiger Füllung">
            <a:extLst>
              <a:ext uri="{FF2B5EF4-FFF2-40B4-BE49-F238E27FC236}">
                <a16:creationId xmlns:a16="http://schemas.microsoft.com/office/drawing/2014/main" id="{78EB7FEE-834F-48FE-A76F-6BF3D931F2F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10600" y="1861197"/>
            <a:ext cx="745672" cy="745672"/>
          </a:xfrm>
          <a:prstGeom prst="rect">
            <a:avLst/>
          </a:prstGeom>
        </p:spPr>
      </p:pic>
      <p:sp>
        <p:nvSpPr>
          <p:cNvPr id="13" name="Textfeld 12">
            <a:extLst>
              <a:ext uri="{FF2B5EF4-FFF2-40B4-BE49-F238E27FC236}">
                <a16:creationId xmlns:a16="http://schemas.microsoft.com/office/drawing/2014/main" id="{98201121-5C8B-47BD-A91F-D60DE7F7E7B7}"/>
              </a:ext>
            </a:extLst>
          </p:cNvPr>
          <p:cNvSpPr txBox="1"/>
          <p:nvPr/>
        </p:nvSpPr>
        <p:spPr>
          <a:xfrm>
            <a:off x="838200" y="6081196"/>
            <a:ext cx="5059398"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Multiple </a:t>
            </a:r>
            <a:r>
              <a:rPr lang="de-DE" sz="1000" dirty="0" err="1">
                <a:latin typeface="Noto Sans" panose="020B0502040504020204" pitchFamily="34" charset="0"/>
                <a:ea typeface="Noto Sans" panose="020B0502040504020204" pitchFamily="34" charset="0"/>
                <a:cs typeface="Noto Sans" panose="020B0502040504020204" pitchFamily="34" charset="0"/>
              </a:rPr>
              <a:t>benefits</a:t>
            </a:r>
            <a:r>
              <a:rPr lang="de-DE" sz="1000" dirty="0">
                <a:latin typeface="Noto Sans" panose="020B0502040504020204" pitchFamily="34" charset="0"/>
                <a:ea typeface="Noto Sans" panose="020B0502040504020204" pitchFamily="34" charset="0"/>
                <a:cs typeface="Noto Sans" panose="020B0502040504020204" pitchFamily="34" charset="0"/>
              </a:rPr>
              <a:t> List, GEAR@SME Business Case and Multiple Benefits Tool</a:t>
            </a:r>
          </a:p>
        </p:txBody>
      </p:sp>
      <p:sp>
        <p:nvSpPr>
          <p:cNvPr id="14" name="Rechteck: abgerundete Ecken 13">
            <a:extLst>
              <a:ext uri="{FF2B5EF4-FFF2-40B4-BE49-F238E27FC236}">
                <a16:creationId xmlns:a16="http://schemas.microsoft.com/office/drawing/2014/main" id="{2B863F91-FFA2-439E-80C2-D7B075ED9FA5}"/>
              </a:ext>
            </a:extLst>
          </p:cNvPr>
          <p:cNvSpPr/>
          <p:nvPr/>
        </p:nvSpPr>
        <p:spPr>
          <a:xfrm>
            <a:off x="717690" y="2315396"/>
            <a:ext cx="5300133" cy="2467272"/>
          </a:xfrm>
          <a:prstGeom prst="round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a:p>
            <a:pPr algn="ctr"/>
            <a:r>
              <a:rPr lang="nl-NL" dirty="0">
                <a:solidFill>
                  <a:schemeClr val="tx1"/>
                </a:solidFill>
              </a:rPr>
              <a:t>Minder afval</a:t>
            </a:r>
          </a:p>
          <a:p>
            <a:pPr algn="ctr"/>
            <a:r>
              <a:rPr lang="nl-NL" dirty="0">
                <a:solidFill>
                  <a:schemeClr val="tx1"/>
                </a:solidFill>
              </a:rPr>
              <a:t>Grotere efficiëntie en controle van watergebruik</a:t>
            </a:r>
          </a:p>
          <a:p>
            <a:pPr algn="ctr"/>
            <a:r>
              <a:rPr lang="nl-NL" dirty="0">
                <a:solidFill>
                  <a:schemeClr val="tx1"/>
                </a:solidFill>
              </a:rPr>
              <a:t>Minder afvalwater</a:t>
            </a:r>
          </a:p>
          <a:p>
            <a:pPr algn="ctr"/>
            <a:r>
              <a:rPr lang="nl-NL" dirty="0">
                <a:solidFill>
                  <a:schemeClr val="tx1"/>
                </a:solidFill>
              </a:rPr>
              <a:t>Minder gevaarlijke stoffen/afval</a:t>
            </a:r>
          </a:p>
          <a:p>
            <a:pPr algn="ctr"/>
            <a:r>
              <a:rPr lang="nl-NL" dirty="0">
                <a:solidFill>
                  <a:schemeClr val="tx1"/>
                </a:solidFill>
              </a:rPr>
              <a:t>Doeltreffend hergebruik van afvalwarmte</a:t>
            </a:r>
          </a:p>
          <a:p>
            <a:pPr algn="ctr"/>
            <a:r>
              <a:rPr lang="nl-NL" dirty="0">
                <a:solidFill>
                  <a:schemeClr val="tx1"/>
                </a:solidFill>
              </a:rPr>
              <a:t>Gebruik van afvalbrandstof/-gas</a:t>
            </a:r>
            <a:endParaRPr lang="en-US" dirty="0">
              <a:solidFill>
                <a:schemeClr val="tx1"/>
              </a:solidFill>
            </a:endParaRPr>
          </a:p>
          <a:p>
            <a:pPr algn="ctr"/>
            <a:r>
              <a:rPr lang="en-US" dirty="0">
                <a:solidFill>
                  <a:schemeClr val="tx1"/>
                </a:solidFill>
              </a:rPr>
              <a:t> </a:t>
            </a:r>
          </a:p>
          <a:p>
            <a:pPr algn="ctr"/>
            <a:r>
              <a:rPr lang="en-US" dirty="0">
                <a:solidFill>
                  <a:schemeClr val="tx1"/>
                </a:solidFill>
              </a:rPr>
              <a:t> </a:t>
            </a:r>
          </a:p>
          <a:p>
            <a:pPr algn="ctr"/>
            <a:r>
              <a:rPr lang="en-US" dirty="0">
                <a:solidFill>
                  <a:schemeClr val="tx1"/>
                </a:solidFill>
              </a:rPr>
              <a:t> </a:t>
            </a:r>
          </a:p>
        </p:txBody>
      </p:sp>
      <p:sp>
        <p:nvSpPr>
          <p:cNvPr id="15" name="Rechteck: abgerundete Ecken 14">
            <a:extLst>
              <a:ext uri="{FF2B5EF4-FFF2-40B4-BE49-F238E27FC236}">
                <a16:creationId xmlns:a16="http://schemas.microsoft.com/office/drawing/2014/main" id="{9FF45C63-7ED8-4B0B-97A3-62B0971FC6FD}"/>
              </a:ext>
            </a:extLst>
          </p:cNvPr>
          <p:cNvSpPr/>
          <p:nvPr/>
        </p:nvSpPr>
        <p:spPr>
          <a:xfrm>
            <a:off x="842147" y="1977460"/>
            <a:ext cx="3244068" cy="513147"/>
          </a:xfrm>
          <a:prstGeom prst="roundRect">
            <a:avLst/>
          </a:prstGeom>
          <a:solidFill>
            <a:schemeClr val="accent5"/>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Afval</a:t>
            </a:r>
            <a:endParaRPr lang="en-US" b="1" dirty="0">
              <a:solidFill>
                <a:schemeClr val="tx1"/>
              </a:solidFill>
            </a:endParaRPr>
          </a:p>
        </p:txBody>
      </p:sp>
      <p:sp>
        <p:nvSpPr>
          <p:cNvPr id="16" name="Rechteck: abgerundete Ecken 15">
            <a:extLst>
              <a:ext uri="{FF2B5EF4-FFF2-40B4-BE49-F238E27FC236}">
                <a16:creationId xmlns:a16="http://schemas.microsoft.com/office/drawing/2014/main" id="{7D4A6BCD-89CA-486D-8455-A5B53323BD94}"/>
              </a:ext>
            </a:extLst>
          </p:cNvPr>
          <p:cNvSpPr/>
          <p:nvPr/>
        </p:nvSpPr>
        <p:spPr>
          <a:xfrm>
            <a:off x="6456611" y="3026520"/>
            <a:ext cx="5300133" cy="24672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Verminderde</a:t>
            </a:r>
            <a:r>
              <a:rPr lang="en-US" dirty="0">
                <a:solidFill>
                  <a:schemeClr val="tx1"/>
                </a:solidFill>
              </a:rPr>
              <a:t> </a:t>
            </a:r>
            <a:r>
              <a:rPr lang="en-US" dirty="0" err="1">
                <a:solidFill>
                  <a:schemeClr val="tx1"/>
                </a:solidFill>
              </a:rPr>
              <a:t>uitstoot</a:t>
            </a:r>
            <a:r>
              <a:rPr lang="en-US" dirty="0">
                <a:solidFill>
                  <a:schemeClr val="tx1"/>
                </a:solidFill>
              </a:rPr>
              <a:t> van </a:t>
            </a:r>
            <a:br>
              <a:rPr lang="en-US" dirty="0">
                <a:solidFill>
                  <a:schemeClr val="tx1"/>
                </a:solidFill>
              </a:rPr>
            </a:br>
            <a:r>
              <a:rPr lang="en-US" dirty="0" err="1">
                <a:solidFill>
                  <a:schemeClr val="tx1"/>
                </a:solidFill>
              </a:rPr>
              <a:t>verontreinigende</a:t>
            </a:r>
            <a:r>
              <a:rPr lang="en-US" dirty="0">
                <a:solidFill>
                  <a:schemeClr val="tx1"/>
                </a:solidFill>
              </a:rPr>
              <a:t> </a:t>
            </a:r>
            <a:r>
              <a:rPr lang="en-US" dirty="0" err="1">
                <a:solidFill>
                  <a:schemeClr val="tx1"/>
                </a:solidFill>
              </a:rPr>
              <a:t>stoffen</a:t>
            </a:r>
            <a:r>
              <a:rPr lang="en-US" dirty="0">
                <a:solidFill>
                  <a:schemeClr val="tx1"/>
                </a:solidFill>
              </a:rPr>
              <a:t> en </a:t>
            </a:r>
            <a:r>
              <a:rPr lang="en-US" dirty="0" err="1">
                <a:solidFill>
                  <a:schemeClr val="tx1"/>
                </a:solidFill>
              </a:rPr>
              <a:t>fijnstof</a:t>
            </a:r>
            <a:r>
              <a:rPr lang="en-US" dirty="0">
                <a:solidFill>
                  <a:schemeClr val="tx1"/>
                </a:solidFill>
              </a:rPr>
              <a:t>.</a:t>
            </a:r>
          </a:p>
          <a:p>
            <a:pPr algn="ctr"/>
            <a:r>
              <a:rPr lang="en-US" dirty="0">
                <a:solidFill>
                  <a:schemeClr val="tx1"/>
                </a:solidFill>
              </a:rPr>
              <a:t>Minder </a:t>
            </a:r>
            <a:r>
              <a:rPr lang="en-US" dirty="0" err="1">
                <a:solidFill>
                  <a:schemeClr val="tx1"/>
                </a:solidFill>
              </a:rPr>
              <a:t>afhankelijk</a:t>
            </a:r>
            <a:r>
              <a:rPr lang="en-US" dirty="0">
                <a:solidFill>
                  <a:schemeClr val="tx1"/>
                </a:solidFill>
              </a:rPr>
              <a:t> van </a:t>
            </a:r>
            <a:r>
              <a:rPr lang="en-US" dirty="0" err="1">
                <a:solidFill>
                  <a:schemeClr val="tx1"/>
                </a:solidFill>
              </a:rPr>
              <a:t>toekomstige</a:t>
            </a:r>
            <a:r>
              <a:rPr lang="en-US" dirty="0">
                <a:solidFill>
                  <a:schemeClr val="tx1"/>
                </a:solidFill>
              </a:rPr>
              <a:t> </a:t>
            </a:r>
            <a:r>
              <a:rPr lang="en-US" dirty="0" err="1">
                <a:solidFill>
                  <a:schemeClr val="tx1"/>
                </a:solidFill>
              </a:rPr>
              <a:t>regelgeving</a:t>
            </a:r>
            <a:endParaRPr lang="en-US" dirty="0">
              <a:solidFill>
                <a:schemeClr val="tx1"/>
              </a:solidFill>
            </a:endParaRPr>
          </a:p>
          <a:p>
            <a:pPr algn="ctr"/>
            <a:r>
              <a:rPr lang="en-US" dirty="0" err="1">
                <a:solidFill>
                  <a:schemeClr val="tx1"/>
                </a:solidFill>
              </a:rPr>
              <a:t>Verminderde</a:t>
            </a:r>
            <a:r>
              <a:rPr lang="en-US" dirty="0">
                <a:solidFill>
                  <a:schemeClr val="tx1"/>
                </a:solidFill>
              </a:rPr>
              <a:t> impact op de </a:t>
            </a:r>
            <a:r>
              <a:rPr lang="en-US" dirty="0" err="1">
                <a:solidFill>
                  <a:schemeClr val="tx1"/>
                </a:solidFill>
              </a:rPr>
              <a:t>lokale</a:t>
            </a:r>
            <a:r>
              <a:rPr lang="en-US" dirty="0">
                <a:solidFill>
                  <a:schemeClr val="tx1"/>
                </a:solidFill>
              </a:rPr>
              <a:t> </a:t>
            </a:r>
            <a:r>
              <a:rPr lang="en-US" dirty="0" err="1">
                <a:solidFill>
                  <a:schemeClr val="tx1"/>
                </a:solidFill>
              </a:rPr>
              <a:t>leefgemeenschap</a:t>
            </a:r>
            <a:endParaRPr lang="en-US" dirty="0">
              <a:solidFill>
                <a:schemeClr val="tx1"/>
              </a:solidFill>
            </a:endParaRPr>
          </a:p>
        </p:txBody>
      </p:sp>
      <p:sp>
        <p:nvSpPr>
          <p:cNvPr id="17" name="Rechteck: abgerundete Ecken 16">
            <a:extLst>
              <a:ext uri="{FF2B5EF4-FFF2-40B4-BE49-F238E27FC236}">
                <a16:creationId xmlns:a16="http://schemas.microsoft.com/office/drawing/2014/main" id="{0AD29406-F384-4B41-AA29-4F139E3C1099}"/>
              </a:ext>
            </a:extLst>
          </p:cNvPr>
          <p:cNvSpPr/>
          <p:nvPr/>
        </p:nvSpPr>
        <p:spPr>
          <a:xfrm>
            <a:off x="8155868" y="2769946"/>
            <a:ext cx="3244068" cy="513147"/>
          </a:xfrm>
          <a:prstGeom prst="roundRect">
            <a:avLst/>
          </a:prstGeom>
          <a:solidFill>
            <a:schemeClr val="tx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bg1"/>
                </a:solidFill>
              </a:rPr>
              <a:t>Emissies</a:t>
            </a:r>
            <a:endParaRPr lang="en-US" b="1" dirty="0">
              <a:solidFill>
                <a:schemeClr val="bg1"/>
              </a:solidFill>
            </a:endParaRPr>
          </a:p>
        </p:txBody>
      </p:sp>
      <p:sp>
        <p:nvSpPr>
          <p:cNvPr id="18" name="Rectangle 17">
            <a:extLst>
              <a:ext uri="{FF2B5EF4-FFF2-40B4-BE49-F238E27FC236}">
                <a16:creationId xmlns:a16="http://schemas.microsoft.com/office/drawing/2014/main" id="{8B03BF23-D6B6-490C-A86F-B452868560E8}"/>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408794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25F98527-9AC9-4DB7-9A5D-BF2BB181342E}" type="datetime1">
              <a:rPr lang="en-GB" smtClean="0"/>
              <a:t>24/05/2022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24</a:t>
            </a:fld>
            <a:endParaRPr lang="de-DE" dirty="0"/>
          </a:p>
        </p:txBody>
      </p:sp>
      <p:pic>
        <p:nvPicPr>
          <p:cNvPr id="17" name="Grafik 16" descr="Balkendiagramm mit Aufwärtstrend mit einfarbiger Füllung">
            <a:extLst>
              <a:ext uri="{FF2B5EF4-FFF2-40B4-BE49-F238E27FC236}">
                <a16:creationId xmlns:a16="http://schemas.microsoft.com/office/drawing/2014/main" id="{84E7517B-226E-4880-BF44-CFAE69F14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6931" y="633542"/>
            <a:ext cx="519676" cy="519676"/>
          </a:xfrm>
          <a:prstGeom prst="rect">
            <a:avLst/>
          </a:prstGeom>
        </p:spPr>
      </p:pic>
      <p:pic>
        <p:nvPicPr>
          <p:cNvPr id="19" name="Grafik 18" descr="Euro mit einfarbiger Füllung">
            <a:extLst>
              <a:ext uri="{FF2B5EF4-FFF2-40B4-BE49-F238E27FC236}">
                <a16:creationId xmlns:a16="http://schemas.microsoft.com/office/drawing/2014/main" id="{4540D607-1C3E-43D5-AF04-72AE64A784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79507" y="633543"/>
            <a:ext cx="519676" cy="519676"/>
          </a:xfrm>
          <a:prstGeom prst="rect">
            <a:avLst/>
          </a:prstGeom>
        </p:spPr>
      </p:pic>
      <p:pic>
        <p:nvPicPr>
          <p:cNvPr id="21" name="Grafik 20" descr="Handschlag mit einfarbiger Füllung">
            <a:extLst>
              <a:ext uri="{FF2B5EF4-FFF2-40B4-BE49-F238E27FC236}">
                <a16:creationId xmlns:a16="http://schemas.microsoft.com/office/drawing/2014/main" id="{4D1801D2-1982-46D8-B593-4ABF53653F9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432825" y="535226"/>
            <a:ext cx="745672" cy="745672"/>
          </a:xfrm>
          <a:prstGeom prst="rect">
            <a:avLst/>
          </a:prstGeom>
        </p:spPr>
      </p:pic>
      <p:sp>
        <p:nvSpPr>
          <p:cNvPr id="12" name="Textfeld 11">
            <a:extLst>
              <a:ext uri="{FF2B5EF4-FFF2-40B4-BE49-F238E27FC236}">
                <a16:creationId xmlns:a16="http://schemas.microsoft.com/office/drawing/2014/main" id="{B8C02195-C6BA-4D3C-A576-3AED5C934B6A}"/>
              </a:ext>
            </a:extLst>
          </p:cNvPr>
          <p:cNvSpPr txBox="1"/>
          <p:nvPr/>
        </p:nvSpPr>
        <p:spPr>
          <a:xfrm>
            <a:off x="838200" y="6076553"/>
            <a:ext cx="5059398"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Multiple </a:t>
            </a:r>
            <a:r>
              <a:rPr lang="de-DE" sz="1000" dirty="0" err="1">
                <a:latin typeface="Noto Sans" panose="020B0502040504020204" pitchFamily="34" charset="0"/>
                <a:ea typeface="Noto Sans" panose="020B0502040504020204" pitchFamily="34" charset="0"/>
                <a:cs typeface="Noto Sans" panose="020B0502040504020204" pitchFamily="34" charset="0"/>
              </a:rPr>
              <a:t>benefits</a:t>
            </a:r>
            <a:r>
              <a:rPr lang="de-DE" sz="1000" dirty="0">
                <a:latin typeface="Noto Sans" panose="020B0502040504020204" pitchFamily="34" charset="0"/>
                <a:ea typeface="Noto Sans" panose="020B0502040504020204" pitchFamily="34" charset="0"/>
                <a:cs typeface="Noto Sans" panose="020B0502040504020204" pitchFamily="34" charset="0"/>
              </a:rPr>
              <a:t> List, GEAR@SME Business Case and Multiple Benefits Tool</a:t>
            </a:r>
          </a:p>
        </p:txBody>
      </p:sp>
      <p:sp>
        <p:nvSpPr>
          <p:cNvPr id="11" name="Rechteck: abgerundete Ecken 10">
            <a:extLst>
              <a:ext uri="{FF2B5EF4-FFF2-40B4-BE49-F238E27FC236}">
                <a16:creationId xmlns:a16="http://schemas.microsoft.com/office/drawing/2014/main" id="{82F1AACA-7DD1-4534-9D36-D442BE563037}"/>
              </a:ext>
            </a:extLst>
          </p:cNvPr>
          <p:cNvSpPr/>
          <p:nvPr/>
        </p:nvSpPr>
        <p:spPr>
          <a:xfrm>
            <a:off x="2881259" y="1618834"/>
            <a:ext cx="5625432" cy="4132056"/>
          </a:xfrm>
          <a:prstGeom prst="roundRect">
            <a:avLst/>
          </a:prstGeom>
          <a:solidFill>
            <a:schemeClr val="bg1"/>
          </a:solidFill>
          <a:ln>
            <a:solidFill>
              <a:srgbClr val="034E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Lagere rentekosten op kapitaalinvesteringen</a:t>
            </a:r>
          </a:p>
          <a:p>
            <a:pPr algn="ctr"/>
            <a:r>
              <a:rPr lang="nl-NL" dirty="0">
                <a:solidFill>
                  <a:schemeClr val="tx1"/>
                </a:solidFill>
              </a:rPr>
              <a:t>Lagere/geëlimineerde vraagheffingen</a:t>
            </a:r>
          </a:p>
          <a:p>
            <a:pPr algn="ctr"/>
            <a:r>
              <a:rPr lang="nl-NL" dirty="0">
                <a:solidFill>
                  <a:schemeClr val="tx1"/>
                </a:solidFill>
              </a:rPr>
              <a:t>Lagere/afgeschafte kosten voor huuruitrusting</a:t>
            </a:r>
          </a:p>
          <a:p>
            <a:pPr algn="ctr"/>
            <a:r>
              <a:rPr lang="nl-NL" dirty="0">
                <a:solidFill>
                  <a:schemeClr val="tx1"/>
                </a:solidFill>
              </a:rPr>
              <a:t>Besparing op arbeid</a:t>
            </a:r>
          </a:p>
          <a:p>
            <a:pPr algn="ctr"/>
            <a:r>
              <a:rPr lang="nl-NL" dirty="0">
                <a:solidFill>
                  <a:schemeClr val="tx1"/>
                </a:solidFill>
              </a:rPr>
              <a:t>Behaalde kortingen of stimulansen</a:t>
            </a:r>
          </a:p>
          <a:p>
            <a:pPr algn="ctr"/>
            <a:r>
              <a:rPr lang="nl-NL" dirty="0">
                <a:solidFill>
                  <a:schemeClr val="tx1"/>
                </a:solidFill>
              </a:rPr>
              <a:t>Verhoogde waarde van activa/landgoederen</a:t>
            </a:r>
          </a:p>
          <a:p>
            <a:pPr algn="ctr"/>
            <a:r>
              <a:rPr lang="nl-NL" dirty="0">
                <a:solidFill>
                  <a:schemeClr val="tx1"/>
                </a:solidFill>
              </a:rPr>
              <a:t>Verbeterd concurrentievermogen</a:t>
            </a:r>
          </a:p>
          <a:p>
            <a:pPr algn="ctr"/>
            <a:r>
              <a:rPr lang="nl-NL" dirty="0">
                <a:solidFill>
                  <a:schemeClr val="tx1"/>
                </a:solidFill>
              </a:rPr>
              <a:t>Verbeterde klanttevredenheid</a:t>
            </a:r>
          </a:p>
          <a:p>
            <a:pPr algn="ctr"/>
            <a:r>
              <a:rPr lang="nl-NL" dirty="0">
                <a:solidFill>
                  <a:schemeClr val="tx1"/>
                </a:solidFill>
              </a:rPr>
              <a:t>Verbeterd moreel en tevredenheid van werknemers</a:t>
            </a:r>
          </a:p>
          <a:p>
            <a:pPr algn="ctr"/>
            <a:r>
              <a:rPr lang="nl-NL" dirty="0">
                <a:solidFill>
                  <a:schemeClr val="tx1"/>
                </a:solidFill>
              </a:rPr>
              <a:t>Minder vloeroppervlak</a:t>
            </a:r>
          </a:p>
          <a:p>
            <a:pPr algn="ctr"/>
            <a:r>
              <a:rPr lang="nl-NL" dirty="0">
                <a:solidFill>
                  <a:schemeClr val="tx1"/>
                </a:solidFill>
              </a:rPr>
              <a:t>Verminderde aansprakelijkheid</a:t>
            </a:r>
          </a:p>
          <a:p>
            <a:pPr algn="ctr"/>
            <a:r>
              <a:rPr lang="nl-NL" dirty="0">
                <a:solidFill>
                  <a:schemeClr val="tx1"/>
                </a:solidFill>
              </a:rPr>
              <a:t>Verbeterd imago</a:t>
            </a:r>
          </a:p>
          <a:p>
            <a:pPr algn="ctr"/>
            <a:r>
              <a:rPr lang="nl-NL" dirty="0">
                <a:solidFill>
                  <a:schemeClr val="tx1"/>
                </a:solidFill>
              </a:rPr>
              <a:t>Ziekteverzuim</a:t>
            </a:r>
            <a:endParaRPr lang="en-US" dirty="0">
              <a:solidFill>
                <a:schemeClr val="tx1"/>
              </a:solidFill>
            </a:endParaRPr>
          </a:p>
        </p:txBody>
      </p:sp>
      <p:sp>
        <p:nvSpPr>
          <p:cNvPr id="13" name="Rechteck: abgerundete Ecken 12">
            <a:extLst>
              <a:ext uri="{FF2B5EF4-FFF2-40B4-BE49-F238E27FC236}">
                <a16:creationId xmlns:a16="http://schemas.microsoft.com/office/drawing/2014/main" id="{F5AC1083-EAE7-4DB7-9918-70A531EE336D}"/>
              </a:ext>
            </a:extLst>
          </p:cNvPr>
          <p:cNvSpPr/>
          <p:nvPr/>
        </p:nvSpPr>
        <p:spPr>
          <a:xfrm>
            <a:off x="3005716" y="1280898"/>
            <a:ext cx="3244068" cy="513147"/>
          </a:xfrm>
          <a:prstGeom prst="roundRect">
            <a:avLst/>
          </a:prstGeom>
          <a:solidFill>
            <a:srgbClr val="034EA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bg1"/>
                </a:solidFill>
              </a:rPr>
              <a:t>Overig</a:t>
            </a:r>
            <a:endParaRPr lang="en-US" b="1" dirty="0">
              <a:solidFill>
                <a:schemeClr val="bg1"/>
              </a:solidFill>
            </a:endParaRPr>
          </a:p>
        </p:txBody>
      </p:sp>
      <p:sp>
        <p:nvSpPr>
          <p:cNvPr id="10" name="Rectangle 9">
            <a:extLst>
              <a:ext uri="{FF2B5EF4-FFF2-40B4-BE49-F238E27FC236}">
                <a16:creationId xmlns:a16="http://schemas.microsoft.com/office/drawing/2014/main" id="{7EDE67F2-69EF-49CA-83A5-7D6047BC14DB}"/>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5101037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a:xfrm>
            <a:off x="762000" y="3142696"/>
            <a:ext cx="10515600" cy="572608"/>
          </a:xfrm>
        </p:spPr>
        <p:txBody>
          <a:bodyPr>
            <a:normAutofit fontScale="90000"/>
          </a:bodyPr>
          <a:lstStyle/>
          <a:p>
            <a:pPr algn="ctr"/>
            <a:r>
              <a:rPr lang="en-GB" noProof="0" dirty="0" err="1"/>
              <a:t>Welke</a:t>
            </a:r>
            <a:r>
              <a:rPr lang="en-GB" noProof="0" dirty="0"/>
              <a:t> </a:t>
            </a:r>
            <a:r>
              <a:rPr lang="en-GB" noProof="0" dirty="0" err="1"/>
              <a:t>soorten</a:t>
            </a:r>
            <a:r>
              <a:rPr lang="en-GB" noProof="0" dirty="0"/>
              <a:t> Non-Energy Benefits (NEBs) </a:t>
            </a:r>
            <a:br>
              <a:rPr lang="en-GB" noProof="0" dirty="0"/>
            </a:br>
            <a:r>
              <a:rPr lang="en-GB" noProof="0" dirty="0" err="1"/>
              <a:t>worden</a:t>
            </a:r>
            <a:r>
              <a:rPr lang="en-GB" noProof="0" dirty="0"/>
              <a:t> het </a:t>
            </a:r>
            <a:r>
              <a:rPr lang="en-GB" noProof="0" dirty="0" err="1"/>
              <a:t>vaakst</a:t>
            </a:r>
            <a:r>
              <a:rPr lang="en-GB" noProof="0" dirty="0"/>
              <a:t> </a:t>
            </a:r>
            <a:r>
              <a:rPr lang="en-GB" noProof="0" dirty="0" err="1"/>
              <a:t>overwogen</a:t>
            </a:r>
            <a:r>
              <a:rPr lang="en-GB" noProof="0" dirty="0"/>
              <a:t>? </a:t>
            </a:r>
            <a:br>
              <a:rPr lang="en-GB" noProof="0" dirty="0"/>
            </a:br>
            <a:endParaRPr lang="en-GB" noProof="0" dirty="0"/>
          </a:p>
        </p:txBody>
      </p:sp>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6BDF9365-8CB2-4911-A126-10773E06A600}" type="datetime1">
              <a:rPr lang="en-GB" smtClean="0"/>
              <a:t>24/05/2022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25</a:t>
            </a:fld>
            <a:endParaRPr lang="de-DE" dirty="0"/>
          </a:p>
        </p:txBody>
      </p:sp>
      <p:grpSp>
        <p:nvGrpSpPr>
          <p:cNvPr id="8" name="Gruppieren 7">
            <a:extLst>
              <a:ext uri="{FF2B5EF4-FFF2-40B4-BE49-F238E27FC236}">
                <a16:creationId xmlns:a16="http://schemas.microsoft.com/office/drawing/2014/main" id="{FBF8608B-981A-4FAB-975D-98F0F865AEC5}"/>
              </a:ext>
            </a:extLst>
          </p:cNvPr>
          <p:cNvGrpSpPr/>
          <p:nvPr/>
        </p:nvGrpSpPr>
        <p:grpSpPr>
          <a:xfrm>
            <a:off x="135517" y="136525"/>
            <a:ext cx="761950" cy="761950"/>
            <a:chOff x="135517" y="136525"/>
            <a:chExt cx="761950" cy="761950"/>
          </a:xfrm>
        </p:grpSpPr>
        <p:sp>
          <p:nvSpPr>
            <p:cNvPr id="9" name="Ellipse 8">
              <a:extLst>
                <a:ext uri="{FF2B5EF4-FFF2-40B4-BE49-F238E27FC236}">
                  <a16:creationId xmlns:a16="http://schemas.microsoft.com/office/drawing/2014/main" id="{4BDD75C6-DC67-46BE-A5C8-473BC91EE35E}"/>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prechblase: oval 9">
              <a:extLst>
                <a:ext uri="{FF2B5EF4-FFF2-40B4-BE49-F238E27FC236}">
                  <a16:creationId xmlns:a16="http://schemas.microsoft.com/office/drawing/2014/main" id="{E9739D18-7072-4F1C-8151-9C5D44F3C960}"/>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 name="Rectangle 10">
            <a:extLst>
              <a:ext uri="{FF2B5EF4-FFF2-40B4-BE49-F238E27FC236}">
                <a16:creationId xmlns:a16="http://schemas.microsoft.com/office/drawing/2014/main" id="{E786C1D8-A476-42F0-84AE-40BC51478A31}"/>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616049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p:txBody>
          <a:bodyPr>
            <a:normAutofit fontScale="90000"/>
          </a:bodyPr>
          <a:lstStyle/>
          <a:p>
            <a:r>
              <a:rPr lang="en-GB" noProof="0" dirty="0" err="1"/>
              <a:t>Welke</a:t>
            </a:r>
            <a:r>
              <a:rPr lang="en-GB" noProof="0" dirty="0"/>
              <a:t> </a:t>
            </a:r>
            <a:r>
              <a:rPr lang="en-GB" noProof="0" dirty="0" err="1"/>
              <a:t>soorten</a:t>
            </a:r>
            <a:r>
              <a:rPr lang="en-GB" noProof="0" dirty="0"/>
              <a:t> Non-Energy </a:t>
            </a:r>
            <a:r>
              <a:rPr lang="en-GB" dirty="0"/>
              <a:t>B</a:t>
            </a:r>
            <a:r>
              <a:rPr lang="en-GB" noProof="0" dirty="0" err="1"/>
              <a:t>enefits</a:t>
            </a:r>
            <a:r>
              <a:rPr lang="en-GB" noProof="0" dirty="0"/>
              <a:t> (NEBs) </a:t>
            </a:r>
            <a:br>
              <a:rPr lang="en-GB" noProof="0" dirty="0"/>
            </a:br>
            <a:r>
              <a:rPr lang="en-GB" noProof="0" dirty="0" err="1"/>
              <a:t>neemt</a:t>
            </a:r>
            <a:r>
              <a:rPr lang="en-GB" noProof="0" dirty="0"/>
              <a:t> u het </a:t>
            </a:r>
            <a:r>
              <a:rPr lang="en-GB" noProof="0" dirty="0" err="1"/>
              <a:t>vaakst</a:t>
            </a:r>
            <a:r>
              <a:rPr lang="en-GB" noProof="0" dirty="0"/>
              <a:t> in </a:t>
            </a:r>
            <a:r>
              <a:rPr lang="en-GB" noProof="0" dirty="0" err="1"/>
              <a:t>aanmerking</a:t>
            </a:r>
            <a:r>
              <a:rPr lang="en-GB" noProof="0" dirty="0"/>
              <a:t>? (N=236) </a:t>
            </a:r>
            <a:br>
              <a:rPr lang="en-GB" noProof="0" dirty="0"/>
            </a:br>
            <a:endParaRPr lang="en-GB" noProof="0" dirty="0"/>
          </a:p>
        </p:txBody>
      </p:sp>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299C8E1D-23E2-45D1-A92E-71048D312CA3}" type="datetime1">
              <a:rPr lang="en-GB" smtClean="0"/>
              <a:t>24/05/2022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26</a:t>
            </a:fld>
            <a:endParaRPr lang="de-DE" dirty="0"/>
          </a:p>
        </p:txBody>
      </p:sp>
      <p:graphicFrame>
        <p:nvGraphicFramePr>
          <p:cNvPr id="15" name="Inhaltsplatzhalter 14">
            <a:extLst>
              <a:ext uri="{FF2B5EF4-FFF2-40B4-BE49-F238E27FC236}">
                <a16:creationId xmlns:a16="http://schemas.microsoft.com/office/drawing/2014/main" id="{0DE3D91A-EA84-43BB-853C-B212D8D7CE74}"/>
              </a:ext>
            </a:extLst>
          </p:cNvPr>
          <p:cNvGraphicFramePr>
            <a:graphicFrameLocks noGrp="1"/>
          </p:cNvGraphicFramePr>
          <p:nvPr>
            <p:ph idx="1"/>
            <p:extLst>
              <p:ext uri="{D42A27DB-BD31-4B8C-83A1-F6EECF244321}">
                <p14:modId xmlns:p14="http://schemas.microsoft.com/office/powerpoint/2010/main" val="463616069"/>
              </p:ext>
            </p:extLst>
          </p:nvPr>
        </p:nvGraphicFramePr>
        <p:xfrm>
          <a:off x="897467" y="1801386"/>
          <a:ext cx="10515600" cy="393106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feld 5">
            <a:extLst>
              <a:ext uri="{FF2B5EF4-FFF2-40B4-BE49-F238E27FC236}">
                <a16:creationId xmlns:a16="http://schemas.microsoft.com/office/drawing/2014/main" id="{D1D0F86D-C36F-4A3A-8522-0AD05F3F50D7}"/>
              </a:ext>
            </a:extLst>
          </p:cNvPr>
          <p:cNvSpPr txBox="1"/>
          <p:nvPr/>
        </p:nvSpPr>
        <p:spPr>
          <a:xfrm>
            <a:off x="7155513" y="5843486"/>
            <a:ext cx="4226767" cy="338554"/>
          </a:xfrm>
          <a:prstGeom prst="rect">
            <a:avLst/>
          </a:prstGeom>
          <a:noFill/>
        </p:spPr>
        <p:txBody>
          <a:bodyPr wrap="square">
            <a:spAutoFit/>
          </a:bodyPr>
          <a:lstStyle/>
          <a:p>
            <a:pPr algn="r"/>
            <a:r>
              <a:rPr lang="de-DE" sz="1600" dirty="0" err="1">
                <a:latin typeface="Noto Sans" panose="020B0502040504020204" pitchFamily="34" charset="0"/>
                <a:ea typeface="Noto Sans" panose="020B0502040504020204" pitchFamily="34" charset="0"/>
                <a:cs typeface="Noto Sans" panose="020B0502040504020204" pitchFamily="34" charset="0"/>
              </a:rPr>
              <a:t>Aantal</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responderende</a:t>
            </a:r>
            <a:r>
              <a:rPr lang="de-DE" sz="1600" dirty="0">
                <a:latin typeface="Noto Sans" panose="020B0502040504020204" pitchFamily="34" charset="0"/>
                <a:ea typeface="Noto Sans" panose="020B0502040504020204" pitchFamily="34" charset="0"/>
                <a:cs typeface="Noto Sans" panose="020B0502040504020204" pitchFamily="34" charset="0"/>
              </a:rPr>
              <a:t> </a:t>
            </a:r>
            <a:r>
              <a:rPr lang="de-DE" sz="1600" dirty="0" err="1">
                <a:latin typeface="Noto Sans" panose="020B0502040504020204" pitchFamily="34" charset="0"/>
                <a:ea typeface="Noto Sans" panose="020B0502040504020204" pitchFamily="34" charset="0"/>
                <a:cs typeface="Noto Sans" panose="020B0502040504020204" pitchFamily="34" charset="0"/>
              </a:rPr>
              <a:t>organisaties</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7" name="Textfeld 6">
            <a:extLst>
              <a:ext uri="{FF2B5EF4-FFF2-40B4-BE49-F238E27FC236}">
                <a16:creationId xmlns:a16="http://schemas.microsoft.com/office/drawing/2014/main" id="{9302D96E-98AF-41FE-B8E9-57F5E60038E0}"/>
              </a:ext>
            </a:extLst>
          </p:cNvPr>
          <p:cNvSpPr txBox="1"/>
          <p:nvPr/>
        </p:nvSpPr>
        <p:spPr>
          <a:xfrm>
            <a:off x="4975039" y="6247006"/>
            <a:ext cx="6381875" cy="246221"/>
          </a:xfrm>
          <a:prstGeom prst="rect">
            <a:avLst/>
          </a:prstGeom>
          <a:noFill/>
        </p:spPr>
        <p:txBody>
          <a:bodyPr wrap="none" rtlCol="0">
            <a:spAutoFit/>
          </a:bodyPr>
          <a:lstStyle/>
          <a:p>
            <a:r>
              <a:rPr lang="de-DE" sz="1000" dirty="0" err="1">
                <a:latin typeface="Noto Sans" panose="020B0502040504020204" pitchFamily="34" charset="0"/>
                <a:ea typeface="Noto Sans" panose="020B0502040504020204" pitchFamily="34" charset="0"/>
                <a:cs typeface="Noto Sans" panose="020B0502040504020204" pitchFamily="34" charset="0"/>
              </a:rPr>
              <a:t>Bron</a:t>
            </a:r>
            <a:r>
              <a:rPr lang="de-DE" sz="1000" dirty="0">
                <a:latin typeface="Noto Sans" panose="020B0502040504020204" pitchFamily="34" charset="0"/>
                <a:ea typeface="Noto Sans" panose="020B0502040504020204" pitchFamily="34" charset="0"/>
                <a:cs typeface="Noto Sans" panose="020B0502040504020204" pitchFamily="34" charset="0"/>
              </a:rPr>
              <a:t>: </a:t>
            </a:r>
            <a:r>
              <a:rPr lang="en-US" sz="1000" b="0" i="0" u="none" strike="noStrike" baseline="0" dirty="0">
                <a:latin typeface="Noto Sans" panose="020B0502040504020204" pitchFamily="34" charset="0"/>
                <a:ea typeface="Noto Sans" panose="020B0502040504020204" pitchFamily="34" charset="0"/>
                <a:cs typeface="Noto Sans" panose="020B0502040504020204" pitchFamily="34" charset="0"/>
              </a:rPr>
              <a:t>Management as a Key Driver of Energy Performance – Final Report, 15 November 2017 (Table 16)</a:t>
            </a:r>
          </a:p>
        </p:txBody>
      </p:sp>
      <p:grpSp>
        <p:nvGrpSpPr>
          <p:cNvPr id="8" name="Gruppieren 7">
            <a:extLst>
              <a:ext uri="{FF2B5EF4-FFF2-40B4-BE49-F238E27FC236}">
                <a16:creationId xmlns:a16="http://schemas.microsoft.com/office/drawing/2014/main" id="{FBF8608B-981A-4FAB-975D-98F0F865AEC5}"/>
              </a:ext>
            </a:extLst>
          </p:cNvPr>
          <p:cNvGrpSpPr/>
          <p:nvPr/>
        </p:nvGrpSpPr>
        <p:grpSpPr>
          <a:xfrm>
            <a:off x="135517" y="136525"/>
            <a:ext cx="761950" cy="761950"/>
            <a:chOff x="135517" y="136525"/>
            <a:chExt cx="761950" cy="761950"/>
          </a:xfrm>
        </p:grpSpPr>
        <p:sp>
          <p:nvSpPr>
            <p:cNvPr id="9" name="Ellipse 8">
              <a:extLst>
                <a:ext uri="{FF2B5EF4-FFF2-40B4-BE49-F238E27FC236}">
                  <a16:creationId xmlns:a16="http://schemas.microsoft.com/office/drawing/2014/main" id="{4BDD75C6-DC67-46BE-A5C8-473BC91EE35E}"/>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prechblase: oval 9">
              <a:extLst>
                <a:ext uri="{FF2B5EF4-FFF2-40B4-BE49-F238E27FC236}">
                  <a16:creationId xmlns:a16="http://schemas.microsoft.com/office/drawing/2014/main" id="{E9739D18-7072-4F1C-8151-9C5D44F3C960}"/>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 name="Rectangle 10">
            <a:extLst>
              <a:ext uri="{FF2B5EF4-FFF2-40B4-BE49-F238E27FC236}">
                <a16:creationId xmlns:a16="http://schemas.microsoft.com/office/drawing/2014/main" id="{C027533F-06DB-4673-97EF-0C6AB525B45A}"/>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5864716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305EB6-07E9-472C-A85C-8E2994A7E0AB}"/>
              </a:ext>
            </a:extLst>
          </p:cNvPr>
          <p:cNvSpPr>
            <a:spLocks noGrp="1"/>
          </p:cNvSpPr>
          <p:nvPr>
            <p:ph type="title"/>
          </p:nvPr>
        </p:nvSpPr>
        <p:spPr>
          <a:xfrm>
            <a:off x="838200" y="908866"/>
            <a:ext cx="10515600" cy="572608"/>
          </a:xfrm>
        </p:spPr>
        <p:txBody>
          <a:bodyPr>
            <a:normAutofit/>
          </a:bodyPr>
          <a:lstStyle/>
          <a:p>
            <a:r>
              <a:rPr lang="de-DE" dirty="0"/>
              <a:t>NEBs </a:t>
            </a:r>
            <a:r>
              <a:rPr lang="de-DE" dirty="0" err="1"/>
              <a:t>bijdragen</a:t>
            </a:r>
            <a:r>
              <a:rPr lang="de-DE" dirty="0"/>
              <a:t> </a:t>
            </a:r>
            <a:r>
              <a:rPr lang="de-DE" dirty="0" err="1"/>
              <a:t>aan</a:t>
            </a:r>
            <a:r>
              <a:rPr lang="de-DE" dirty="0"/>
              <a:t> het </a:t>
            </a:r>
            <a:r>
              <a:rPr lang="de-DE" dirty="0" err="1"/>
              <a:t>investeringsproces</a:t>
            </a:r>
            <a:endParaRPr lang="en-GB" noProof="0" dirty="0"/>
          </a:p>
        </p:txBody>
      </p:sp>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FB4062F1-7F6D-4F01-9359-1B6D21EA6971}" type="datetime1">
              <a:rPr lang="en-GB" smtClean="0"/>
              <a:t>24/05/2022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pPr/>
              <a:t>27</a:t>
            </a:fld>
            <a:endParaRPr lang="de-DE" dirty="0"/>
          </a:p>
        </p:txBody>
      </p:sp>
      <p:grpSp>
        <p:nvGrpSpPr>
          <p:cNvPr id="22" name="Gruppieren 21">
            <a:extLst>
              <a:ext uri="{FF2B5EF4-FFF2-40B4-BE49-F238E27FC236}">
                <a16:creationId xmlns:a16="http://schemas.microsoft.com/office/drawing/2014/main" id="{6F99AF30-37B9-48C9-ACCF-D9F113593013}"/>
              </a:ext>
            </a:extLst>
          </p:cNvPr>
          <p:cNvGrpSpPr/>
          <p:nvPr/>
        </p:nvGrpSpPr>
        <p:grpSpPr>
          <a:xfrm>
            <a:off x="9735448" y="3467213"/>
            <a:ext cx="1740339" cy="1426404"/>
            <a:chOff x="9613461" y="2995640"/>
            <a:chExt cx="1740339" cy="1426404"/>
          </a:xfrm>
        </p:grpSpPr>
        <p:pic>
          <p:nvPicPr>
            <p:cNvPr id="23" name="Grafik 22" descr="Marketing mit einfarbiger Füllung">
              <a:extLst>
                <a:ext uri="{FF2B5EF4-FFF2-40B4-BE49-F238E27FC236}">
                  <a16:creationId xmlns:a16="http://schemas.microsoft.com/office/drawing/2014/main" id="{67EA744B-E152-4F35-A0AF-940F33CC21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9933559" y="2995640"/>
              <a:ext cx="914400" cy="914400"/>
            </a:xfrm>
            <a:prstGeom prst="rect">
              <a:avLst/>
            </a:prstGeom>
          </p:spPr>
        </p:pic>
        <p:sp>
          <p:nvSpPr>
            <p:cNvPr id="25" name="Textfeld 24">
              <a:extLst>
                <a:ext uri="{FF2B5EF4-FFF2-40B4-BE49-F238E27FC236}">
                  <a16:creationId xmlns:a16="http://schemas.microsoft.com/office/drawing/2014/main" id="{97DA4E6F-D6E9-4975-9258-AEBFC2806B9F}"/>
                </a:ext>
              </a:extLst>
            </p:cNvPr>
            <p:cNvSpPr txBox="1"/>
            <p:nvPr/>
          </p:nvSpPr>
          <p:spPr>
            <a:xfrm>
              <a:off x="9613461" y="3775713"/>
              <a:ext cx="1740339" cy="646331"/>
            </a:xfrm>
            <a:prstGeom prst="rect">
              <a:avLst/>
            </a:prstGeom>
            <a:noFill/>
          </p:spPr>
          <p:txBody>
            <a:bodyPr wrap="square">
              <a:spAutoFit/>
            </a:bodyPr>
            <a:lstStyle/>
            <a:p>
              <a:r>
                <a:rPr lang="de-DE" dirty="0" err="1">
                  <a:latin typeface="Noto Sans" panose="020B0502040504020204" pitchFamily="34" charset="0"/>
                  <a:ea typeface="Noto Sans" panose="020B0502040504020204" pitchFamily="34" charset="0"/>
                  <a:cs typeface="Noto Sans" panose="020B0502040504020204" pitchFamily="34" charset="0"/>
                </a:rPr>
                <a:t>Medewerkers</a:t>
              </a:r>
              <a:r>
                <a:rPr lang="de-DE" dirty="0">
                  <a:latin typeface="Noto Sans" panose="020B0502040504020204" pitchFamily="34" charset="0"/>
                  <a:ea typeface="Noto Sans" panose="020B0502040504020204" pitchFamily="34" charset="0"/>
                  <a:cs typeface="Noto Sans" panose="020B0502040504020204" pitchFamily="34" charset="0"/>
                </a:rPr>
                <a:t> </a:t>
              </a:r>
              <a:r>
                <a:rPr lang="de-DE" dirty="0" err="1">
                  <a:latin typeface="Noto Sans" panose="020B0502040504020204" pitchFamily="34" charset="0"/>
                  <a:ea typeface="Noto Sans" panose="020B0502040504020204" pitchFamily="34" charset="0"/>
                  <a:cs typeface="Noto Sans" panose="020B0502040504020204" pitchFamily="34" charset="0"/>
                </a:rPr>
                <a:t>Financiën</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pic>
          <p:nvPicPr>
            <p:cNvPr id="29" name="Grafik 28" descr="Euro mit einfarbiger Füllung">
              <a:extLst>
                <a:ext uri="{FF2B5EF4-FFF2-40B4-BE49-F238E27FC236}">
                  <a16:creationId xmlns:a16="http://schemas.microsoft.com/office/drawing/2014/main" id="{85755EE0-6A35-49CD-9297-B4BC088C2AD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755322" y="3658508"/>
              <a:ext cx="267152" cy="267152"/>
            </a:xfrm>
            <a:prstGeom prst="rect">
              <a:avLst/>
            </a:prstGeom>
          </p:spPr>
        </p:pic>
      </p:grpSp>
      <p:grpSp>
        <p:nvGrpSpPr>
          <p:cNvPr id="30" name="Gruppieren 29">
            <a:extLst>
              <a:ext uri="{FF2B5EF4-FFF2-40B4-BE49-F238E27FC236}">
                <a16:creationId xmlns:a16="http://schemas.microsoft.com/office/drawing/2014/main" id="{B7BE6CB1-BB35-4209-99E9-87B5B1D3BAB0}"/>
              </a:ext>
            </a:extLst>
          </p:cNvPr>
          <p:cNvGrpSpPr/>
          <p:nvPr/>
        </p:nvGrpSpPr>
        <p:grpSpPr>
          <a:xfrm>
            <a:off x="432394" y="2808171"/>
            <a:ext cx="2706124" cy="1859168"/>
            <a:chOff x="491067" y="2104172"/>
            <a:chExt cx="2706124" cy="1541749"/>
          </a:xfrm>
        </p:grpSpPr>
        <p:pic>
          <p:nvPicPr>
            <p:cNvPr id="31" name="Grafik 30" descr="Marketing mit einfarbiger Füllung">
              <a:extLst>
                <a:ext uri="{FF2B5EF4-FFF2-40B4-BE49-F238E27FC236}">
                  <a16:creationId xmlns:a16="http://schemas.microsoft.com/office/drawing/2014/main" id="{558A5E8D-5186-4252-A363-99DA66860F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1687" y="2104172"/>
              <a:ext cx="914400" cy="914400"/>
            </a:xfrm>
            <a:prstGeom prst="rect">
              <a:avLst/>
            </a:prstGeom>
          </p:spPr>
        </p:pic>
        <p:sp>
          <p:nvSpPr>
            <p:cNvPr id="32" name="Textfeld 31">
              <a:extLst>
                <a:ext uri="{FF2B5EF4-FFF2-40B4-BE49-F238E27FC236}">
                  <a16:creationId xmlns:a16="http://schemas.microsoft.com/office/drawing/2014/main" id="{ED810007-7C7A-4FA7-A387-F512CB18374A}"/>
                </a:ext>
              </a:extLst>
            </p:cNvPr>
            <p:cNvSpPr txBox="1"/>
            <p:nvPr/>
          </p:nvSpPr>
          <p:spPr>
            <a:xfrm>
              <a:off x="491067" y="2880233"/>
              <a:ext cx="2706124" cy="765688"/>
            </a:xfrm>
            <a:prstGeom prst="rect">
              <a:avLst/>
            </a:prstGeom>
            <a:noFill/>
          </p:spPr>
          <p:txBody>
            <a:bodyPr wrap="square">
              <a:spAutoFit/>
            </a:bodyPr>
            <a:lstStyle/>
            <a:p>
              <a:r>
                <a:rPr lang="de-DE" dirty="0">
                  <a:latin typeface="Noto Sans" panose="020B0502040504020204" pitchFamily="34" charset="0"/>
                  <a:ea typeface="Noto Sans" panose="020B0502040504020204" pitchFamily="34" charset="0"/>
                  <a:cs typeface="Noto Sans" panose="020B0502040504020204" pitchFamily="34" charset="0"/>
                </a:rPr>
                <a:t>Strategiemensen/Topmanagement, Marketing, Sales </a:t>
              </a:r>
            </a:p>
          </p:txBody>
        </p:sp>
        <p:pic>
          <p:nvPicPr>
            <p:cNvPr id="33" name="Grafik 32" descr="Ziel mit einfarbiger Füllung">
              <a:extLst>
                <a:ext uri="{FF2B5EF4-FFF2-40B4-BE49-F238E27FC236}">
                  <a16:creationId xmlns:a16="http://schemas.microsoft.com/office/drawing/2014/main" id="{33F74E85-37E5-457C-B54F-AC4ED61F068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93017" y="2638073"/>
              <a:ext cx="359636" cy="359636"/>
            </a:xfrm>
            <a:prstGeom prst="rect">
              <a:avLst/>
            </a:prstGeom>
          </p:spPr>
        </p:pic>
      </p:grpSp>
      <p:grpSp>
        <p:nvGrpSpPr>
          <p:cNvPr id="34" name="Gruppieren 33">
            <a:extLst>
              <a:ext uri="{FF2B5EF4-FFF2-40B4-BE49-F238E27FC236}">
                <a16:creationId xmlns:a16="http://schemas.microsoft.com/office/drawing/2014/main" id="{10B6EC3E-E8BA-4A25-AD83-D34DD307B203}"/>
              </a:ext>
            </a:extLst>
          </p:cNvPr>
          <p:cNvGrpSpPr/>
          <p:nvPr/>
        </p:nvGrpSpPr>
        <p:grpSpPr>
          <a:xfrm>
            <a:off x="2509156" y="4933958"/>
            <a:ext cx="1740339" cy="1422392"/>
            <a:chOff x="1542391" y="4444947"/>
            <a:chExt cx="1740339" cy="1422392"/>
          </a:xfrm>
        </p:grpSpPr>
        <p:pic>
          <p:nvPicPr>
            <p:cNvPr id="35" name="Grafik 34" descr="Marketing mit einfarbiger Füllung">
              <a:extLst>
                <a:ext uri="{FF2B5EF4-FFF2-40B4-BE49-F238E27FC236}">
                  <a16:creationId xmlns:a16="http://schemas.microsoft.com/office/drawing/2014/main" id="{FF9E495D-A599-4EE2-9686-C7077D471A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69661" y="4444947"/>
              <a:ext cx="914400" cy="914400"/>
            </a:xfrm>
            <a:prstGeom prst="rect">
              <a:avLst/>
            </a:prstGeom>
          </p:spPr>
        </p:pic>
        <p:sp>
          <p:nvSpPr>
            <p:cNvPr id="36" name="Textfeld 35">
              <a:extLst>
                <a:ext uri="{FF2B5EF4-FFF2-40B4-BE49-F238E27FC236}">
                  <a16:creationId xmlns:a16="http://schemas.microsoft.com/office/drawing/2014/main" id="{F3390798-F6F8-4456-BEC3-F9989FA0031C}"/>
                </a:ext>
              </a:extLst>
            </p:cNvPr>
            <p:cNvSpPr txBox="1"/>
            <p:nvPr/>
          </p:nvSpPr>
          <p:spPr>
            <a:xfrm>
              <a:off x="1542391" y="5221008"/>
              <a:ext cx="1740339" cy="646331"/>
            </a:xfrm>
            <a:prstGeom prst="rect">
              <a:avLst/>
            </a:prstGeom>
            <a:noFill/>
          </p:spPr>
          <p:txBody>
            <a:bodyPr wrap="square">
              <a:spAutoFit/>
            </a:bodyPr>
            <a:lstStyle/>
            <a:p>
              <a:r>
                <a:rPr lang="de-DE" dirty="0" err="1">
                  <a:solidFill>
                    <a:schemeClr val="tx1"/>
                  </a:solidFill>
                </a:rPr>
                <a:t>Productie</a:t>
              </a:r>
              <a:endParaRPr lang="de-DE" dirty="0">
                <a:solidFill>
                  <a:schemeClr val="tx1"/>
                </a:solidFill>
              </a:endParaRPr>
            </a:p>
            <a:p>
              <a:r>
                <a:rPr lang="de-DE" dirty="0" err="1">
                  <a:solidFill>
                    <a:schemeClr val="tx1"/>
                  </a:solidFill>
                </a:rPr>
                <a:t>medewerkers</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pic>
          <p:nvPicPr>
            <p:cNvPr id="37" name="Grafik 36" descr="Roboterhand mit einfarbiger Füllung">
              <a:extLst>
                <a:ext uri="{FF2B5EF4-FFF2-40B4-BE49-F238E27FC236}">
                  <a16:creationId xmlns:a16="http://schemas.microsoft.com/office/drawing/2014/main" id="{47BA965A-B5A9-445B-A6F7-9B659199D39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34586" y="4954797"/>
              <a:ext cx="337167" cy="337167"/>
            </a:xfrm>
            <a:prstGeom prst="rect">
              <a:avLst/>
            </a:prstGeom>
          </p:spPr>
        </p:pic>
      </p:grpSp>
      <p:sp>
        <p:nvSpPr>
          <p:cNvPr id="24" name="Inhaltsplatzhalter 5">
            <a:extLst>
              <a:ext uri="{FF2B5EF4-FFF2-40B4-BE49-F238E27FC236}">
                <a16:creationId xmlns:a16="http://schemas.microsoft.com/office/drawing/2014/main" id="{DF7B5BE1-1455-41A6-B799-958E13BFC5FE}"/>
              </a:ext>
            </a:extLst>
          </p:cNvPr>
          <p:cNvSpPr txBox="1">
            <a:spLocks/>
          </p:cNvSpPr>
          <p:nvPr/>
        </p:nvSpPr>
        <p:spPr>
          <a:xfrm>
            <a:off x="838200" y="1583110"/>
            <a:ext cx="10515600" cy="4249701"/>
          </a:xfrm>
          <a:prstGeom prst="rect">
            <a:avLst/>
          </a:prstGeom>
        </p:spPr>
        <p:txBody>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solidFill>
                  <a:prstClr val="black"/>
                </a:solidFill>
              </a:rPr>
              <a:t>Argumenten</a:t>
            </a:r>
            <a:r>
              <a:rPr lang="en-US" dirty="0">
                <a:solidFill>
                  <a:prstClr val="black"/>
                </a:solidFill>
              </a:rPr>
              <a:t> </a:t>
            </a:r>
            <a:r>
              <a:rPr lang="en-US" dirty="0" err="1">
                <a:solidFill>
                  <a:prstClr val="black"/>
                </a:solidFill>
              </a:rPr>
              <a:t>aanpassen</a:t>
            </a:r>
            <a:r>
              <a:rPr lang="en-US" dirty="0">
                <a:solidFill>
                  <a:prstClr val="black"/>
                </a:solidFill>
              </a:rPr>
              <a:t>!</a:t>
            </a:r>
            <a:endParaRPr lang="en-US" dirty="0"/>
          </a:p>
          <a:p>
            <a:endParaRPr lang="de-DE" dirty="0"/>
          </a:p>
        </p:txBody>
      </p:sp>
      <p:sp>
        <p:nvSpPr>
          <p:cNvPr id="5" name="Rechteck: abgerundete Ecken 4">
            <a:extLst>
              <a:ext uri="{FF2B5EF4-FFF2-40B4-BE49-F238E27FC236}">
                <a16:creationId xmlns:a16="http://schemas.microsoft.com/office/drawing/2014/main" id="{1323AC54-0E55-450A-9F9D-1DD66D3754FE}"/>
              </a:ext>
            </a:extLst>
          </p:cNvPr>
          <p:cNvSpPr/>
          <p:nvPr/>
        </p:nvSpPr>
        <p:spPr>
          <a:xfrm>
            <a:off x="2581486" y="2524154"/>
            <a:ext cx="4613137" cy="1198417"/>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chemeClr val="tx1"/>
                </a:solidFill>
                <a:latin typeface="Noto Sans" panose="020B0502040504020204" pitchFamily="34" charset="0"/>
                <a:ea typeface="Noto Sans" panose="020B0502040504020204" pitchFamily="34" charset="0"/>
                <a:cs typeface="Noto Sans" panose="020B0502040504020204" pitchFamily="34" charset="0"/>
              </a:rPr>
              <a:t>Winstgevendheid van de onderneming</a:t>
            </a:r>
          </a:p>
          <a:p>
            <a:r>
              <a:rPr lang="nl-NL" dirty="0">
                <a:solidFill>
                  <a:schemeClr val="tx1"/>
                </a:solidFill>
                <a:latin typeface="Noto Sans" panose="020B0502040504020204" pitchFamily="34" charset="0"/>
                <a:ea typeface="Noto Sans" panose="020B0502040504020204" pitchFamily="34" charset="0"/>
                <a:cs typeface="Noto Sans" panose="020B0502040504020204" pitchFamily="34" charset="0"/>
              </a:rPr>
              <a:t>Marktpositie</a:t>
            </a:r>
          </a:p>
          <a:p>
            <a:r>
              <a:rPr lang="nl-NL" dirty="0">
                <a:solidFill>
                  <a:schemeClr val="tx1"/>
                </a:solidFill>
                <a:latin typeface="Noto Sans" panose="020B0502040504020204" pitchFamily="34" charset="0"/>
                <a:ea typeface="Noto Sans" panose="020B0502040504020204" pitchFamily="34" charset="0"/>
                <a:cs typeface="Noto Sans" panose="020B0502040504020204" pitchFamily="34" charset="0"/>
              </a:rPr>
              <a:t>Concurrentievermogen</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6" name="Rechteck: abgerundete Ecken 25">
            <a:extLst>
              <a:ext uri="{FF2B5EF4-FFF2-40B4-BE49-F238E27FC236}">
                <a16:creationId xmlns:a16="http://schemas.microsoft.com/office/drawing/2014/main" id="{203541A1-FB92-4C59-8AB0-2E689CA3D695}"/>
              </a:ext>
            </a:extLst>
          </p:cNvPr>
          <p:cNvSpPr/>
          <p:nvPr/>
        </p:nvSpPr>
        <p:spPr>
          <a:xfrm>
            <a:off x="7639655" y="3326911"/>
            <a:ext cx="1970859"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Lage kosten</a:t>
            </a:r>
          </a:p>
          <a:p>
            <a:pPr algn="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NPV, IRR, PP</a:t>
            </a:r>
          </a:p>
        </p:txBody>
      </p:sp>
      <p:sp>
        <p:nvSpPr>
          <p:cNvPr id="27" name="Rechteck: abgerundete Ecken 26">
            <a:extLst>
              <a:ext uri="{FF2B5EF4-FFF2-40B4-BE49-F238E27FC236}">
                <a16:creationId xmlns:a16="http://schemas.microsoft.com/office/drawing/2014/main" id="{A7503D49-BE39-4BF5-861E-AB302C6550A3}"/>
              </a:ext>
            </a:extLst>
          </p:cNvPr>
          <p:cNvSpPr/>
          <p:nvPr/>
        </p:nvSpPr>
        <p:spPr>
          <a:xfrm>
            <a:off x="4021584" y="5110093"/>
            <a:ext cx="4290347"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chemeClr val="tx1"/>
                </a:solidFill>
                <a:latin typeface="Noto Sans" panose="020B0502040504020204" pitchFamily="34" charset="0"/>
                <a:ea typeface="Noto Sans" panose="020B0502040504020204" pitchFamily="34" charset="0"/>
                <a:cs typeface="Noto Sans" panose="020B0502040504020204" pitchFamily="34" charset="0"/>
              </a:rPr>
              <a:t>Machines werken soepel</a:t>
            </a:r>
          </a:p>
          <a:p>
            <a:r>
              <a:rPr lang="nl-NL" dirty="0">
                <a:solidFill>
                  <a:schemeClr val="tx1"/>
                </a:solidFill>
                <a:latin typeface="Noto Sans" panose="020B0502040504020204" pitchFamily="34" charset="0"/>
                <a:ea typeface="Noto Sans" panose="020B0502040504020204" pitchFamily="34" charset="0"/>
                <a:cs typeface="Noto Sans" panose="020B0502040504020204" pitchFamily="34" charset="0"/>
              </a:rPr>
              <a:t>Geen uitval/onderbreking</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Rectangle 20">
            <a:extLst>
              <a:ext uri="{FF2B5EF4-FFF2-40B4-BE49-F238E27FC236}">
                <a16:creationId xmlns:a16="http://schemas.microsoft.com/office/drawing/2014/main" id="{722E8C45-D1A9-4A9A-8558-37475E45252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4520949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F0B2B6-C694-4313-ACD4-2316261A16F6}"/>
              </a:ext>
            </a:extLst>
          </p:cNvPr>
          <p:cNvSpPr>
            <a:spLocks noGrp="1"/>
          </p:cNvSpPr>
          <p:nvPr>
            <p:ph type="title"/>
          </p:nvPr>
        </p:nvSpPr>
        <p:spPr/>
        <p:txBody>
          <a:bodyPr>
            <a:normAutofit/>
          </a:bodyPr>
          <a:lstStyle/>
          <a:p>
            <a:r>
              <a:rPr lang="de-DE" dirty="0"/>
              <a:t>NEBs </a:t>
            </a:r>
            <a:r>
              <a:rPr lang="de-DE" dirty="0" err="1"/>
              <a:t>bijdragen</a:t>
            </a:r>
            <a:r>
              <a:rPr lang="de-DE" dirty="0"/>
              <a:t> </a:t>
            </a:r>
            <a:r>
              <a:rPr lang="de-DE" dirty="0" err="1"/>
              <a:t>aan</a:t>
            </a:r>
            <a:r>
              <a:rPr lang="de-DE" dirty="0"/>
              <a:t> het </a:t>
            </a:r>
            <a:r>
              <a:rPr lang="de-DE" dirty="0" err="1"/>
              <a:t>investeringsproces</a:t>
            </a:r>
            <a:endParaRPr lang="de-DE" dirty="0"/>
          </a:p>
        </p:txBody>
      </p:sp>
      <p:sp>
        <p:nvSpPr>
          <p:cNvPr id="4" name="Datumsplatzhalter 3">
            <a:extLst>
              <a:ext uri="{FF2B5EF4-FFF2-40B4-BE49-F238E27FC236}">
                <a16:creationId xmlns:a16="http://schemas.microsoft.com/office/drawing/2014/main" id="{C2259613-56FD-4C2E-8A4A-5147752010D0}"/>
              </a:ext>
            </a:extLst>
          </p:cNvPr>
          <p:cNvSpPr>
            <a:spLocks noGrp="1"/>
          </p:cNvSpPr>
          <p:nvPr>
            <p:ph type="dt" sz="half" idx="10"/>
          </p:nvPr>
        </p:nvSpPr>
        <p:spPr/>
        <p:txBody>
          <a:bodyPr/>
          <a:lstStyle/>
          <a:p>
            <a:fld id="{7A103B32-BE44-40E3-97E3-77EC1B7767E6}" type="datetime1">
              <a:rPr lang="en-GB" smtClean="0"/>
              <a:t>24/05/2022</a:t>
            </a:fld>
            <a:endParaRPr lang="de-DE"/>
          </a:p>
        </p:txBody>
      </p:sp>
      <p:sp>
        <p:nvSpPr>
          <p:cNvPr id="5" name="Foliennummernplatzhalter 4">
            <a:extLst>
              <a:ext uri="{FF2B5EF4-FFF2-40B4-BE49-F238E27FC236}">
                <a16:creationId xmlns:a16="http://schemas.microsoft.com/office/drawing/2014/main" id="{45B0F308-72D7-4A68-B6FB-13364B6CD970}"/>
              </a:ext>
            </a:extLst>
          </p:cNvPr>
          <p:cNvSpPr>
            <a:spLocks noGrp="1"/>
          </p:cNvSpPr>
          <p:nvPr>
            <p:ph type="sldNum" sz="quarter" idx="11"/>
          </p:nvPr>
        </p:nvSpPr>
        <p:spPr/>
        <p:txBody>
          <a:bodyPr/>
          <a:lstStyle/>
          <a:p>
            <a:fld id="{CD13C9F6-DA1F-4969-8B21-2E803A8A69C8}" type="slidenum">
              <a:rPr lang="de-DE" smtClean="0"/>
              <a:t>28</a:t>
            </a:fld>
            <a:endParaRPr lang="de-DE" dirty="0"/>
          </a:p>
        </p:txBody>
      </p:sp>
      <p:sp>
        <p:nvSpPr>
          <p:cNvPr id="7" name="Textfeld 6">
            <a:extLst>
              <a:ext uri="{FF2B5EF4-FFF2-40B4-BE49-F238E27FC236}">
                <a16:creationId xmlns:a16="http://schemas.microsoft.com/office/drawing/2014/main" id="{E0C49EA9-25A8-418B-A8BA-A33593DE910D}"/>
              </a:ext>
            </a:extLst>
          </p:cNvPr>
          <p:cNvSpPr txBox="1"/>
          <p:nvPr/>
        </p:nvSpPr>
        <p:spPr>
          <a:xfrm>
            <a:off x="1293159" y="2005012"/>
            <a:ext cx="3052482" cy="707886"/>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Niet </a:t>
            </a:r>
            <a:r>
              <a:rPr lang="de-DE" sz="2000" dirty="0" err="1">
                <a:latin typeface="Noto Sans" panose="020B0502040504020204" pitchFamily="34" charset="0"/>
                <a:ea typeface="Noto Sans" panose="020B0502040504020204" pitchFamily="34" charset="0"/>
                <a:cs typeface="Noto Sans" panose="020B0502040504020204" pitchFamily="34" charset="0"/>
              </a:rPr>
              <a:t>financieel</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te</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maken</a:t>
            </a:r>
            <a:r>
              <a:rPr lang="de-DE" sz="2000" dirty="0">
                <a:latin typeface="Noto Sans" panose="020B0502040504020204" pitchFamily="34" charset="0"/>
                <a:ea typeface="Noto Sans" panose="020B0502040504020204" pitchFamily="34" charset="0"/>
                <a:cs typeface="Noto Sans" panose="020B0502040504020204" pitchFamily="34" charset="0"/>
              </a:rPr>
              <a:t> NEB</a:t>
            </a:r>
          </a:p>
        </p:txBody>
      </p:sp>
      <p:sp>
        <p:nvSpPr>
          <p:cNvPr id="8" name="Textfeld 7">
            <a:extLst>
              <a:ext uri="{FF2B5EF4-FFF2-40B4-BE49-F238E27FC236}">
                <a16:creationId xmlns:a16="http://schemas.microsoft.com/office/drawing/2014/main" id="{85EE14FD-42B4-4606-9FE7-B9D1AA23BFBF}"/>
              </a:ext>
            </a:extLst>
          </p:cNvPr>
          <p:cNvSpPr txBox="1"/>
          <p:nvPr/>
        </p:nvSpPr>
        <p:spPr>
          <a:xfrm>
            <a:off x="4861774" y="1996386"/>
            <a:ext cx="3052482" cy="707886"/>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Niet </a:t>
            </a:r>
            <a:r>
              <a:rPr lang="de-DE" sz="2000" dirty="0" err="1">
                <a:latin typeface="Noto Sans" panose="020B0502040504020204" pitchFamily="34" charset="0"/>
                <a:ea typeface="Noto Sans" panose="020B0502040504020204" pitchFamily="34" charset="0"/>
                <a:cs typeface="Noto Sans" panose="020B0502040504020204" pitchFamily="34" charset="0"/>
              </a:rPr>
              <a:t>financieel</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te</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maken</a:t>
            </a:r>
            <a:r>
              <a:rPr lang="de-DE" sz="2000" dirty="0">
                <a:latin typeface="Noto Sans" panose="020B0502040504020204" pitchFamily="34" charset="0"/>
                <a:ea typeface="Noto Sans" panose="020B0502040504020204" pitchFamily="34" charset="0"/>
                <a:cs typeface="Noto Sans" panose="020B0502040504020204" pitchFamily="34" charset="0"/>
              </a:rPr>
              <a:t> NEB</a:t>
            </a:r>
          </a:p>
        </p:txBody>
      </p:sp>
      <p:sp>
        <p:nvSpPr>
          <p:cNvPr id="9" name="Textfeld 8">
            <a:extLst>
              <a:ext uri="{FF2B5EF4-FFF2-40B4-BE49-F238E27FC236}">
                <a16:creationId xmlns:a16="http://schemas.microsoft.com/office/drawing/2014/main" id="{19CB33A9-3D5C-461C-B70F-D56755AAC950}"/>
              </a:ext>
            </a:extLst>
          </p:cNvPr>
          <p:cNvSpPr txBox="1"/>
          <p:nvPr/>
        </p:nvSpPr>
        <p:spPr>
          <a:xfrm>
            <a:off x="5255155" y="5542184"/>
            <a:ext cx="3052482" cy="707886"/>
          </a:xfrm>
          <a:prstGeom prst="rect">
            <a:avLst/>
          </a:prstGeom>
          <a:noFill/>
        </p:spPr>
        <p:txBody>
          <a:bodyPr wrap="square">
            <a:spAutoFit/>
          </a:bodyPr>
          <a:lstStyle/>
          <a:p>
            <a:r>
              <a:rPr lang="de-DE" sz="2000" dirty="0" err="1">
                <a:latin typeface="Noto Sans" panose="020B0502040504020204" pitchFamily="34" charset="0"/>
                <a:ea typeface="Noto Sans" panose="020B0502040504020204" pitchFamily="34" charset="0"/>
                <a:cs typeface="Noto Sans" panose="020B0502040504020204" pitchFamily="34" charset="0"/>
              </a:rPr>
              <a:t>Financieel</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te</a:t>
            </a:r>
            <a:r>
              <a:rPr lang="de-DE" sz="2000" dirty="0">
                <a:latin typeface="Noto Sans" panose="020B0502040504020204" pitchFamily="34" charset="0"/>
                <a:ea typeface="Noto Sans" panose="020B0502040504020204" pitchFamily="34" charset="0"/>
                <a:cs typeface="Noto Sans" panose="020B0502040504020204" pitchFamily="34" charset="0"/>
              </a:rPr>
              <a:t> </a:t>
            </a:r>
            <a:r>
              <a:rPr lang="de-DE" sz="2000" dirty="0" err="1">
                <a:latin typeface="Noto Sans" panose="020B0502040504020204" pitchFamily="34" charset="0"/>
                <a:ea typeface="Noto Sans" panose="020B0502040504020204" pitchFamily="34" charset="0"/>
                <a:cs typeface="Noto Sans" panose="020B0502040504020204" pitchFamily="34" charset="0"/>
              </a:rPr>
              <a:t>maken</a:t>
            </a:r>
            <a:r>
              <a:rPr lang="de-DE" sz="2000" dirty="0">
                <a:latin typeface="Noto Sans" panose="020B0502040504020204" pitchFamily="34" charset="0"/>
                <a:ea typeface="Noto Sans" panose="020B0502040504020204" pitchFamily="34" charset="0"/>
                <a:cs typeface="Noto Sans" panose="020B0502040504020204" pitchFamily="34" charset="0"/>
              </a:rPr>
              <a:t> NEB</a:t>
            </a:r>
          </a:p>
        </p:txBody>
      </p:sp>
      <p:sp>
        <p:nvSpPr>
          <p:cNvPr id="20" name="Textfeld 19">
            <a:extLst>
              <a:ext uri="{FF2B5EF4-FFF2-40B4-BE49-F238E27FC236}">
                <a16:creationId xmlns:a16="http://schemas.microsoft.com/office/drawing/2014/main" id="{C29922A8-AD90-4DB0-A4FE-85575AC15ED8}"/>
              </a:ext>
            </a:extLst>
          </p:cNvPr>
          <p:cNvSpPr txBox="1"/>
          <p:nvPr/>
        </p:nvSpPr>
        <p:spPr>
          <a:xfrm>
            <a:off x="2576232" y="6395292"/>
            <a:ext cx="10669120" cy="276999"/>
          </a:xfrm>
          <a:prstGeom prst="rect">
            <a:avLst/>
          </a:prstGeom>
          <a:noFill/>
        </p:spPr>
        <p:txBody>
          <a:bodyPr wrap="square">
            <a:spAutoFit/>
          </a:bodyPr>
          <a:lstStyle/>
          <a:p>
            <a:r>
              <a:rPr lang="de-DE" sz="1200" dirty="0" err="1"/>
              <a:t>Bron</a:t>
            </a:r>
            <a:r>
              <a:rPr lang="de-DE" sz="1200" dirty="0"/>
              <a:t>: Therese </a:t>
            </a:r>
            <a:r>
              <a:rPr lang="de-DE" sz="1200" dirty="0" err="1"/>
              <a:t>Nehler</a:t>
            </a:r>
            <a:r>
              <a:rPr lang="de-DE" sz="1200" dirty="0"/>
              <a:t>, Non-Energy Benefits </a:t>
            </a:r>
            <a:r>
              <a:rPr lang="de-DE" sz="1200" dirty="0" err="1"/>
              <a:t>of</a:t>
            </a:r>
            <a:r>
              <a:rPr lang="de-DE" sz="1200" dirty="0"/>
              <a:t> Industrial Energy Efficiency. </a:t>
            </a:r>
            <a:r>
              <a:rPr lang="de-DE" sz="1200" dirty="0" err="1"/>
              <a:t>Roles</a:t>
            </a:r>
            <a:r>
              <a:rPr lang="de-DE" sz="1200" dirty="0"/>
              <a:t> and Potentials, 2019, </a:t>
            </a:r>
            <a:r>
              <a:rPr lang="de-DE" sz="1200" dirty="0" err="1"/>
              <a:t>Figuur</a:t>
            </a:r>
            <a:r>
              <a:rPr lang="de-DE" sz="1200" dirty="0"/>
              <a:t> 17 (p91)</a:t>
            </a:r>
          </a:p>
        </p:txBody>
      </p:sp>
      <p:grpSp>
        <p:nvGrpSpPr>
          <p:cNvPr id="23" name="Gruppieren 22">
            <a:extLst>
              <a:ext uri="{FF2B5EF4-FFF2-40B4-BE49-F238E27FC236}">
                <a16:creationId xmlns:a16="http://schemas.microsoft.com/office/drawing/2014/main" id="{CC5BF6BD-D76C-4DB8-A854-A315FB1BDDD4}"/>
              </a:ext>
            </a:extLst>
          </p:cNvPr>
          <p:cNvGrpSpPr/>
          <p:nvPr/>
        </p:nvGrpSpPr>
        <p:grpSpPr>
          <a:xfrm>
            <a:off x="1113226" y="1886667"/>
            <a:ext cx="9451903" cy="4286250"/>
            <a:chOff x="1113226" y="1886667"/>
            <a:chExt cx="9451903" cy="4286250"/>
          </a:xfrm>
        </p:grpSpPr>
        <p:sp>
          <p:nvSpPr>
            <p:cNvPr id="15" name="Pil: höger 17">
              <a:extLst>
                <a:ext uri="{FF2B5EF4-FFF2-40B4-BE49-F238E27FC236}">
                  <a16:creationId xmlns:a16="http://schemas.microsoft.com/office/drawing/2014/main" id="{214EAC27-A0C8-439E-AB75-A812E008D95C}"/>
                </a:ext>
              </a:extLst>
            </p:cNvPr>
            <p:cNvSpPr/>
            <p:nvPr/>
          </p:nvSpPr>
          <p:spPr>
            <a:xfrm>
              <a:off x="1626869" y="1886667"/>
              <a:ext cx="8938260" cy="428625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16" name="Frihandsfigur: Form 18">
              <a:extLst>
                <a:ext uri="{FF2B5EF4-FFF2-40B4-BE49-F238E27FC236}">
                  <a16:creationId xmlns:a16="http://schemas.microsoft.com/office/drawing/2014/main" id="{2A222018-95DA-46A7-AD73-3E266C9FD9CF}"/>
                </a:ext>
              </a:extLst>
            </p:cNvPr>
            <p:cNvSpPr/>
            <p:nvPr/>
          </p:nvSpPr>
          <p:spPr>
            <a:xfrm>
              <a:off x="1113226"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lvl="0" algn="ctr"/>
              <a:r>
                <a:rPr lang="de-DE" sz="2200" b="1" dirty="0" err="1">
                  <a:solidFill>
                    <a:schemeClr val="tx1">
                      <a:lumMod val="65000"/>
                      <a:lumOff val="35000"/>
                    </a:schemeClr>
                  </a:solidFill>
                </a:rPr>
                <a:t>Identificatie</a:t>
              </a:r>
              <a:endParaRPr lang="de-DE" sz="2200" b="1" dirty="0">
                <a:solidFill>
                  <a:schemeClr val="tx1">
                    <a:lumMod val="65000"/>
                    <a:lumOff val="35000"/>
                  </a:schemeClr>
                </a:solidFill>
              </a:endParaRPr>
            </a:p>
          </p:txBody>
        </p:sp>
        <p:sp>
          <p:nvSpPr>
            <p:cNvPr id="17" name="Frihandsfigur: Form 19">
              <a:extLst>
                <a:ext uri="{FF2B5EF4-FFF2-40B4-BE49-F238E27FC236}">
                  <a16:creationId xmlns:a16="http://schemas.microsoft.com/office/drawing/2014/main" id="{D9FCC0A2-F339-49A5-90D7-AE6D2AFBC284}"/>
                </a:ext>
              </a:extLst>
            </p:cNvPr>
            <p:cNvSpPr/>
            <p:nvPr/>
          </p:nvSpPr>
          <p:spPr>
            <a:xfrm>
              <a:off x="3234702"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lvl="0" algn="ctr"/>
              <a:r>
                <a:rPr lang="de-DE" sz="2200" b="1" dirty="0">
                  <a:solidFill>
                    <a:schemeClr val="tx1">
                      <a:lumMod val="65000"/>
                      <a:lumOff val="35000"/>
                    </a:schemeClr>
                  </a:solidFill>
                </a:rPr>
                <a:t>Analyse</a:t>
              </a:r>
            </a:p>
          </p:txBody>
        </p:sp>
        <p:sp>
          <p:nvSpPr>
            <p:cNvPr id="18" name="Frihandsfigur: Form 20">
              <a:extLst>
                <a:ext uri="{FF2B5EF4-FFF2-40B4-BE49-F238E27FC236}">
                  <a16:creationId xmlns:a16="http://schemas.microsoft.com/office/drawing/2014/main" id="{11835F0E-D6C8-4C01-806C-5DDEF93D3276}"/>
                </a:ext>
              </a:extLst>
            </p:cNvPr>
            <p:cNvSpPr/>
            <p:nvPr/>
          </p:nvSpPr>
          <p:spPr>
            <a:xfrm>
              <a:off x="5356178"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marL="0" lvl="0" indent="0" algn="ctr" defTabSz="977900">
                <a:lnSpc>
                  <a:spcPct val="90000"/>
                </a:lnSpc>
                <a:spcBef>
                  <a:spcPct val="0"/>
                </a:spcBef>
                <a:spcAft>
                  <a:spcPct val="35000"/>
                </a:spcAft>
                <a:buNone/>
              </a:pPr>
              <a:r>
                <a:rPr lang="en-GB" sz="2200" b="1" kern="1200" dirty="0" err="1">
                  <a:solidFill>
                    <a:schemeClr val="tx1">
                      <a:lumMod val="65000"/>
                      <a:lumOff val="35000"/>
                    </a:schemeClr>
                  </a:solidFill>
                </a:rPr>
                <a:t>Evaluatie</a:t>
              </a:r>
              <a:endParaRPr lang="en-GB" sz="2200" b="1" kern="1200" dirty="0">
                <a:solidFill>
                  <a:schemeClr val="tx1">
                    <a:lumMod val="65000"/>
                    <a:lumOff val="35000"/>
                  </a:schemeClr>
                </a:solidFill>
              </a:endParaRPr>
            </a:p>
          </p:txBody>
        </p:sp>
        <p:sp>
          <p:nvSpPr>
            <p:cNvPr id="19" name="Frihandsfigur: Form 21">
              <a:extLst>
                <a:ext uri="{FF2B5EF4-FFF2-40B4-BE49-F238E27FC236}">
                  <a16:creationId xmlns:a16="http://schemas.microsoft.com/office/drawing/2014/main" id="{79B11895-4CB4-41EF-83F6-402C80C07CA3}"/>
                </a:ext>
              </a:extLst>
            </p:cNvPr>
            <p:cNvSpPr/>
            <p:nvPr/>
          </p:nvSpPr>
          <p:spPr>
            <a:xfrm>
              <a:off x="7477654" y="3187134"/>
              <a:ext cx="2381922"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marL="0" lvl="0" indent="0" algn="ctr" defTabSz="977900">
                <a:lnSpc>
                  <a:spcPct val="90000"/>
                </a:lnSpc>
                <a:spcBef>
                  <a:spcPct val="0"/>
                </a:spcBef>
                <a:spcAft>
                  <a:spcPct val="35000"/>
                </a:spcAft>
                <a:buNone/>
              </a:pPr>
              <a:r>
                <a:rPr lang="en-GB" sz="2200" b="1" kern="1200" dirty="0" err="1">
                  <a:solidFill>
                    <a:schemeClr val="tx1">
                      <a:lumMod val="65000"/>
                      <a:lumOff val="35000"/>
                    </a:schemeClr>
                  </a:solidFill>
                </a:rPr>
                <a:t>Besluit</a:t>
              </a:r>
              <a:r>
                <a:rPr lang="en-GB" sz="2200" b="1" kern="1200" dirty="0">
                  <a:solidFill>
                    <a:schemeClr val="tx1">
                      <a:lumMod val="65000"/>
                      <a:lumOff val="35000"/>
                    </a:schemeClr>
                  </a:solidFill>
                </a:rPr>
                <a:t> over de </a:t>
              </a:r>
              <a:r>
                <a:rPr lang="en-GB" sz="2200" b="1" kern="1200" dirty="0" err="1">
                  <a:solidFill>
                    <a:schemeClr val="tx1">
                      <a:lumMod val="65000"/>
                      <a:lumOff val="35000"/>
                    </a:schemeClr>
                  </a:solidFill>
                </a:rPr>
                <a:t>uitvoering</a:t>
              </a:r>
              <a:endParaRPr lang="en-GB" sz="2200" b="1" kern="1200" dirty="0">
                <a:solidFill>
                  <a:schemeClr val="tx1">
                    <a:lumMod val="65000"/>
                    <a:lumOff val="35000"/>
                  </a:schemeClr>
                </a:solidFill>
              </a:endParaRPr>
            </a:p>
          </p:txBody>
        </p:sp>
      </p:grpSp>
      <p:cxnSp>
        <p:nvCxnSpPr>
          <p:cNvPr id="11" name="Gerade Verbindung mit Pfeil 10">
            <a:extLst>
              <a:ext uri="{FF2B5EF4-FFF2-40B4-BE49-F238E27FC236}">
                <a16:creationId xmlns:a16="http://schemas.microsoft.com/office/drawing/2014/main" id="{8D2F63CA-C7C1-4990-B5CC-5D65C4206105}"/>
              </a:ext>
            </a:extLst>
          </p:cNvPr>
          <p:cNvCxnSpPr>
            <a:cxnSpLocks/>
          </p:cNvCxnSpPr>
          <p:nvPr/>
        </p:nvCxnSpPr>
        <p:spPr>
          <a:xfrm>
            <a:off x="2819400" y="2405122"/>
            <a:ext cx="0" cy="64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B05D61D5-0FBC-4769-AE82-457EFE228725}"/>
              </a:ext>
            </a:extLst>
          </p:cNvPr>
          <p:cNvCxnSpPr>
            <a:cxnSpLocks/>
          </p:cNvCxnSpPr>
          <p:nvPr/>
        </p:nvCxnSpPr>
        <p:spPr>
          <a:xfrm>
            <a:off x="6435079" y="2405122"/>
            <a:ext cx="0" cy="1023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1F4E10D3-7AC6-46E2-9456-B34EB3D92E2B}"/>
              </a:ext>
            </a:extLst>
          </p:cNvPr>
          <p:cNvCxnSpPr>
            <a:cxnSpLocks/>
          </p:cNvCxnSpPr>
          <p:nvPr/>
        </p:nvCxnSpPr>
        <p:spPr>
          <a:xfrm flipV="1">
            <a:off x="6474354" y="4705834"/>
            <a:ext cx="0" cy="8363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FFCC388F-1E32-4DBC-9894-43E53EE62EB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22975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err="1"/>
              <a:t>Voorbeeld</a:t>
            </a:r>
            <a:endParaRPr lang="de-DE" dirty="0"/>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D7F14733-516A-4776-ABEB-7758AA1C475D}" type="datetime1">
              <a:rPr lang="en-GB" smtClean="0"/>
              <a:t>24/05/2022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29</a:t>
            </a:fld>
            <a:endParaRPr lang="de-DE" dirty="0"/>
          </a:p>
        </p:txBody>
      </p:sp>
      <p:sp>
        <p:nvSpPr>
          <p:cNvPr id="6" name="Rectangle 5">
            <a:extLst>
              <a:ext uri="{FF2B5EF4-FFF2-40B4-BE49-F238E27FC236}">
                <a16:creationId xmlns:a16="http://schemas.microsoft.com/office/drawing/2014/main" id="{0E1D6238-0466-4CB8-B752-8F70EC97C096}"/>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197720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42048" y="1259635"/>
            <a:ext cx="6003740" cy="1577693"/>
          </a:xfrm>
        </p:spPr>
        <p:txBody>
          <a:bodyPr>
            <a:normAutofit fontScale="90000"/>
          </a:bodyPr>
          <a:lstStyle/>
          <a:p>
            <a:r>
              <a:rPr lang="en-GB" noProof="0" dirty="0"/>
              <a:t>Module Multiple Benefits </a:t>
            </a:r>
            <a:br>
              <a:rPr lang="en-GB" noProof="0" dirty="0"/>
            </a:br>
            <a:br>
              <a:rPr lang="en-GB" noProof="0" dirty="0"/>
            </a:br>
            <a:r>
              <a:rPr lang="en-GB" dirty="0"/>
              <a:t>Unit</a:t>
            </a:r>
            <a:r>
              <a:rPr lang="en-GB" noProof="0" dirty="0"/>
              <a:t> I</a:t>
            </a:r>
            <a:br>
              <a:rPr lang="en-GB" noProof="0" dirty="0"/>
            </a:br>
            <a:r>
              <a:rPr lang="en-GB" noProof="0" dirty="0" err="1"/>
              <a:t>Introductie</a:t>
            </a:r>
            <a:r>
              <a:rPr lang="en-GB" noProof="0" dirty="0"/>
              <a:t> Multiple Benefits</a:t>
            </a:r>
          </a:p>
        </p:txBody>
      </p:sp>
      <p:sp>
        <p:nvSpPr>
          <p:cNvPr id="4" name="Textplatzhalter 3"/>
          <p:cNvSpPr>
            <a:spLocks noGrp="1"/>
          </p:cNvSpPr>
          <p:nvPr>
            <p:ph type="body" sz="quarter" idx="11"/>
          </p:nvPr>
        </p:nvSpPr>
        <p:spPr/>
        <p:txBody>
          <a:bodyPr/>
          <a:lstStyle/>
          <a:p>
            <a:r>
              <a:rPr lang="en-GB" noProof="0" dirty="0">
                <a:highlight>
                  <a:srgbClr val="FFFF00"/>
                </a:highlight>
              </a:rPr>
              <a:t>Datum</a:t>
            </a:r>
          </a:p>
          <a:p>
            <a:r>
              <a:rPr lang="en-GB" noProof="0" dirty="0" err="1">
                <a:highlight>
                  <a:srgbClr val="FFFF00"/>
                </a:highlight>
              </a:rPr>
              <a:t>Organisatoren</a:t>
            </a:r>
            <a:endParaRPr lang="en-GB" noProof="0" dirty="0">
              <a:highlight>
                <a:srgbClr val="FFFF00"/>
              </a:highlight>
            </a:endParaRPr>
          </a:p>
        </p:txBody>
      </p:sp>
    </p:spTree>
    <p:extLst>
      <p:ext uri="{BB962C8B-B14F-4D97-AF65-F5344CB8AC3E}">
        <p14:creationId xmlns:p14="http://schemas.microsoft.com/office/powerpoint/2010/main" val="1973677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1100906"/>
            <a:ext cx="10515600" cy="742221"/>
          </a:xfrm>
        </p:spPr>
        <p:txBody>
          <a:bodyPr>
            <a:normAutofit fontScale="90000"/>
          </a:bodyPr>
          <a:lstStyle/>
          <a:p>
            <a:r>
              <a:rPr lang="nl-NL" dirty="0"/>
              <a:t>Meubelmaker verbetert reputatie en verlaagt kosten door over te stappen op thermische zonne-energie</a:t>
            </a:r>
            <a:endParaRPr lang="de-DE" dirty="0"/>
          </a:p>
        </p:txBody>
      </p:sp>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1EC433AD-6E24-4A4C-81F7-7FCD31170D9A}"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30</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p>
        </p:txBody>
      </p:sp>
      <p:sp>
        <p:nvSpPr>
          <p:cNvPr id="15" name="Inhaltsplatzhalter 2">
            <a:extLst>
              <a:ext uri="{FF2B5EF4-FFF2-40B4-BE49-F238E27FC236}">
                <a16:creationId xmlns:a16="http://schemas.microsoft.com/office/drawing/2014/main" id="{284339A3-856B-46B2-8EF1-028DFEA6D19B}"/>
              </a:ext>
            </a:extLst>
          </p:cNvPr>
          <p:cNvSpPr>
            <a:spLocks noGrp="1"/>
          </p:cNvSpPr>
          <p:nvPr>
            <p:ph idx="1"/>
          </p:nvPr>
        </p:nvSpPr>
        <p:spPr>
          <a:xfrm>
            <a:off x="838200" y="2213155"/>
            <a:ext cx="10236199" cy="3755665"/>
          </a:xfrm>
        </p:spPr>
        <p:txBody>
          <a:bodyPr>
            <a:noAutofit/>
          </a:bodyPr>
          <a:lstStyle/>
          <a:p>
            <a:pPr algn="l">
              <a:lnSpc>
                <a:spcPct val="120000"/>
              </a:lnSpc>
              <a:spcBef>
                <a:spcPts val="0"/>
              </a:spcBef>
            </a:pPr>
            <a:r>
              <a:rPr lang="de-DE" sz="1700" b="1" dirty="0" err="1"/>
              <a:t>Gevolgen</a:t>
            </a:r>
            <a:r>
              <a:rPr lang="de-DE" sz="1700" b="1" dirty="0"/>
              <a:t> voor de </a:t>
            </a:r>
            <a:r>
              <a:rPr lang="de-DE" sz="1700" b="1" dirty="0" err="1"/>
              <a:t>uitvoering</a:t>
            </a:r>
            <a:endParaRPr lang="de-DE" sz="1700" b="1" dirty="0"/>
          </a:p>
          <a:p>
            <a:pPr algn="l">
              <a:lnSpc>
                <a:spcPct val="120000"/>
              </a:lnSpc>
              <a:spcBef>
                <a:spcPts val="0"/>
              </a:spcBef>
            </a:pPr>
            <a:endParaRPr lang="de-DE" sz="1700" b="1" dirty="0"/>
          </a:p>
          <a:p>
            <a:pPr algn="l">
              <a:lnSpc>
                <a:spcPct val="120000"/>
              </a:lnSpc>
              <a:spcBef>
                <a:spcPts val="0"/>
              </a:spcBef>
            </a:pPr>
            <a:r>
              <a:rPr lang="de-DE" sz="1700" b="1" dirty="0" err="1"/>
              <a:t>Veiligheid</a:t>
            </a:r>
            <a:endParaRPr lang="de-DE" sz="1700" b="1" dirty="0"/>
          </a:p>
          <a:p>
            <a:pPr marL="177800" indent="-177800" algn="l">
              <a:lnSpc>
                <a:spcPct val="120000"/>
              </a:lnSpc>
              <a:spcBef>
                <a:spcPts val="0"/>
              </a:spcBef>
              <a:buFont typeface="Arial" panose="020B0604020202020204" pitchFamily="34" charset="0"/>
              <a:buChar char="•"/>
            </a:pPr>
            <a:r>
              <a:rPr lang="en-US" sz="1700" dirty="0" err="1"/>
              <a:t>Verhoogde</a:t>
            </a:r>
            <a:r>
              <a:rPr lang="en-US" sz="1700" dirty="0"/>
              <a:t> </a:t>
            </a:r>
            <a:r>
              <a:rPr lang="en-US" sz="1700" dirty="0" err="1"/>
              <a:t>veiligheid</a:t>
            </a:r>
            <a:r>
              <a:rPr lang="en-US" sz="1700" dirty="0"/>
              <a:t>/</a:t>
            </a:r>
            <a:r>
              <a:rPr lang="en-US" sz="1700" dirty="0" err="1"/>
              <a:t>beveiliging</a:t>
            </a:r>
            <a:r>
              <a:rPr lang="en-US" sz="1700" dirty="0"/>
              <a:t> van de </a:t>
            </a:r>
            <a:r>
              <a:rPr lang="en-US" sz="1700" dirty="0" err="1"/>
              <a:t>installatie</a:t>
            </a:r>
            <a:r>
              <a:rPr lang="en-US" sz="1700" dirty="0"/>
              <a:t> – </a:t>
            </a:r>
            <a:r>
              <a:rPr lang="en-US" sz="1700" dirty="0" err="1"/>
              <a:t>veel</a:t>
            </a:r>
            <a:r>
              <a:rPr lang="en-US" sz="1700" dirty="0"/>
              <a:t> </a:t>
            </a:r>
            <a:r>
              <a:rPr lang="en-US" sz="1700" dirty="0" err="1"/>
              <a:t>hogere</a:t>
            </a:r>
            <a:r>
              <a:rPr lang="en-US" sz="1700" dirty="0"/>
              <a:t> </a:t>
            </a:r>
            <a:r>
              <a:rPr lang="en-US" sz="1700" dirty="0" err="1"/>
              <a:t>betrouwbaarheid</a:t>
            </a:r>
            <a:r>
              <a:rPr lang="en-US" sz="1700" dirty="0"/>
              <a:t> in </a:t>
            </a:r>
            <a:r>
              <a:rPr lang="en-US" sz="1700" dirty="0" err="1"/>
              <a:t>vergelijking</a:t>
            </a:r>
            <a:r>
              <a:rPr lang="en-US" sz="1700" dirty="0"/>
              <a:t> met de </a:t>
            </a:r>
            <a:r>
              <a:rPr lang="en-US" sz="1700" dirty="0" err="1"/>
              <a:t>oude</a:t>
            </a:r>
            <a:r>
              <a:rPr lang="en-US" sz="1700" dirty="0"/>
              <a:t> </a:t>
            </a:r>
            <a:r>
              <a:rPr lang="en-US" sz="1700" dirty="0" err="1"/>
              <a:t>ketel</a:t>
            </a:r>
            <a:endParaRPr lang="en-US" sz="1700" dirty="0"/>
          </a:p>
          <a:p>
            <a:pPr algn="l">
              <a:lnSpc>
                <a:spcPct val="120000"/>
              </a:lnSpc>
              <a:spcBef>
                <a:spcPts val="0"/>
              </a:spcBef>
            </a:pPr>
            <a:r>
              <a:rPr lang="de-DE" sz="1700" b="1" dirty="0" err="1"/>
              <a:t>Kwaliteit</a:t>
            </a:r>
            <a:endParaRPr lang="de-DE" sz="1700" b="1" dirty="0"/>
          </a:p>
          <a:p>
            <a:pPr marL="177800" indent="-177800" algn="l">
              <a:lnSpc>
                <a:spcPct val="120000"/>
              </a:lnSpc>
              <a:spcBef>
                <a:spcPts val="0"/>
              </a:spcBef>
              <a:buFont typeface="Arial" panose="020B0604020202020204" pitchFamily="34" charset="0"/>
              <a:buChar char="•"/>
            </a:pPr>
            <a:r>
              <a:rPr lang="en-US" sz="1700" dirty="0" err="1"/>
              <a:t>Hetzelfde</a:t>
            </a:r>
            <a:r>
              <a:rPr lang="en-US" sz="1700" dirty="0"/>
              <a:t> </a:t>
            </a:r>
            <a:r>
              <a:rPr lang="en-US" sz="1700" dirty="0" err="1"/>
              <a:t>kwaliteitsniveau</a:t>
            </a:r>
            <a:r>
              <a:rPr lang="en-US" sz="1700" dirty="0"/>
              <a:t> van warm water (parameters </a:t>
            </a:r>
            <a:r>
              <a:rPr lang="en-US" sz="1700" dirty="0" err="1"/>
              <a:t>blijven</a:t>
            </a:r>
            <a:r>
              <a:rPr lang="en-US" sz="1700" dirty="0"/>
              <a:t> </a:t>
            </a:r>
            <a:r>
              <a:rPr lang="en-US" sz="1700" dirty="0" err="1"/>
              <a:t>ongewijzigd</a:t>
            </a:r>
            <a:r>
              <a:rPr lang="en-US" sz="1700" dirty="0"/>
              <a:t>)</a:t>
            </a:r>
          </a:p>
          <a:p>
            <a:pPr algn="l">
              <a:lnSpc>
                <a:spcPct val="120000"/>
              </a:lnSpc>
              <a:spcBef>
                <a:spcPts val="0"/>
              </a:spcBef>
            </a:pPr>
            <a:r>
              <a:rPr lang="de-DE" sz="1700" b="1" dirty="0"/>
              <a:t>Kosten</a:t>
            </a:r>
          </a:p>
          <a:p>
            <a:pPr marL="177800" indent="-177800" algn="l">
              <a:lnSpc>
                <a:spcPct val="120000"/>
              </a:lnSpc>
              <a:spcBef>
                <a:spcPts val="0"/>
              </a:spcBef>
              <a:buFont typeface="Arial" panose="020B0604020202020204" pitchFamily="34" charset="0"/>
              <a:buChar char="•"/>
            </a:pPr>
            <a:r>
              <a:rPr lang="en-US" sz="1700" dirty="0" err="1"/>
              <a:t>Verminderde</a:t>
            </a:r>
            <a:r>
              <a:rPr lang="en-US" sz="1700" dirty="0"/>
              <a:t> </a:t>
            </a:r>
            <a:r>
              <a:rPr lang="en-US" sz="1700" dirty="0" err="1"/>
              <a:t>hoeveelheid</a:t>
            </a:r>
            <a:r>
              <a:rPr lang="en-US" sz="1700" dirty="0"/>
              <a:t> </a:t>
            </a:r>
            <a:r>
              <a:rPr lang="en-US" sz="1700" dirty="0" err="1"/>
              <a:t>brandstof</a:t>
            </a:r>
            <a:r>
              <a:rPr lang="en-US" sz="1700" dirty="0"/>
              <a:t> (</a:t>
            </a:r>
            <a:r>
              <a:rPr lang="en-US" sz="1700" dirty="0" err="1"/>
              <a:t>hout</a:t>
            </a:r>
            <a:r>
              <a:rPr lang="en-US" sz="1700" dirty="0"/>
              <a:t>). </a:t>
            </a:r>
            <a:r>
              <a:rPr lang="en-US" sz="1700" dirty="0" err="1"/>
              <a:t>Geen</a:t>
            </a:r>
            <a:r>
              <a:rPr lang="en-US" sz="1700" dirty="0"/>
              <a:t> </a:t>
            </a:r>
            <a:r>
              <a:rPr lang="en-US" sz="1700" dirty="0" err="1"/>
              <a:t>noodzaak</a:t>
            </a:r>
            <a:r>
              <a:rPr lang="en-US" sz="1700" dirty="0"/>
              <a:t> om </a:t>
            </a:r>
            <a:r>
              <a:rPr lang="en-US" sz="1700" dirty="0" err="1"/>
              <a:t>houtleveranciers</a:t>
            </a:r>
            <a:r>
              <a:rPr lang="en-US" sz="1700" dirty="0"/>
              <a:t> </a:t>
            </a:r>
            <a:r>
              <a:rPr lang="en-US" sz="1700" dirty="0" err="1"/>
              <a:t>te</a:t>
            </a:r>
            <a:r>
              <a:rPr lang="en-US" sz="1700" dirty="0"/>
              <a:t> </a:t>
            </a:r>
            <a:r>
              <a:rPr lang="en-US" sz="1700" dirty="0" err="1"/>
              <a:t>beoordelen</a:t>
            </a:r>
            <a:r>
              <a:rPr lang="en-US" sz="1700" dirty="0"/>
              <a:t>/</a:t>
            </a:r>
            <a:r>
              <a:rPr lang="en-US" sz="1700" dirty="0" err="1"/>
              <a:t>benchmarken</a:t>
            </a:r>
            <a:r>
              <a:rPr lang="en-US" sz="1700" dirty="0"/>
              <a:t>, </a:t>
            </a:r>
            <a:r>
              <a:rPr lang="en-US" sz="1700" dirty="0" err="1"/>
              <a:t>kwaliteit</a:t>
            </a:r>
            <a:r>
              <a:rPr lang="en-US" sz="1700" dirty="0"/>
              <a:t>, </a:t>
            </a:r>
            <a:r>
              <a:rPr lang="en-US" sz="1700" dirty="0" err="1"/>
              <a:t>vochtgehalte</a:t>
            </a:r>
            <a:r>
              <a:rPr lang="en-US" sz="1700" dirty="0"/>
              <a:t>, </a:t>
            </a:r>
            <a:r>
              <a:rPr lang="en-US" sz="1700" dirty="0" err="1"/>
              <a:t>enz</a:t>
            </a:r>
            <a:r>
              <a:rPr lang="en-US" sz="1700" dirty="0"/>
              <a:t>. </a:t>
            </a:r>
            <a:r>
              <a:rPr lang="en-US" sz="1700" dirty="0" err="1"/>
              <a:t>te</a:t>
            </a:r>
            <a:r>
              <a:rPr lang="en-US" sz="1700" dirty="0"/>
              <a:t> </a:t>
            </a:r>
            <a:r>
              <a:rPr lang="en-US" sz="1700" dirty="0" err="1"/>
              <a:t>controleren</a:t>
            </a:r>
            <a:endParaRPr lang="en-US" sz="1700" dirty="0"/>
          </a:p>
          <a:p>
            <a:pPr algn="l">
              <a:lnSpc>
                <a:spcPct val="120000"/>
              </a:lnSpc>
              <a:spcBef>
                <a:spcPts val="0"/>
              </a:spcBef>
            </a:pPr>
            <a:r>
              <a:rPr lang="de-DE" sz="1700" b="1" dirty="0" err="1"/>
              <a:t>Tijd</a:t>
            </a:r>
            <a:endParaRPr lang="de-DE" sz="1700" b="1" dirty="0"/>
          </a:p>
          <a:p>
            <a:pPr marL="177800" indent="-177800" algn="l">
              <a:lnSpc>
                <a:spcPct val="120000"/>
              </a:lnSpc>
              <a:spcBef>
                <a:spcPts val="0"/>
              </a:spcBef>
              <a:buFont typeface="Arial" panose="020B0604020202020204" pitchFamily="34" charset="0"/>
              <a:buChar char="•"/>
            </a:pPr>
            <a:r>
              <a:rPr lang="en-US" sz="1700" dirty="0" err="1"/>
              <a:t>Toegenomen</a:t>
            </a:r>
            <a:r>
              <a:rPr lang="en-US" sz="1700" dirty="0"/>
              <a:t> </a:t>
            </a:r>
            <a:r>
              <a:rPr lang="en-US" sz="1700" dirty="0" err="1"/>
              <a:t>beschikbaarheid</a:t>
            </a:r>
            <a:r>
              <a:rPr lang="en-US" sz="1700" dirty="0"/>
              <a:t> warm water – </a:t>
            </a:r>
            <a:r>
              <a:rPr lang="en-US" sz="1700" dirty="0" err="1"/>
              <a:t>geen</a:t>
            </a:r>
            <a:r>
              <a:rPr lang="en-US" sz="1700" dirty="0"/>
              <a:t> </a:t>
            </a:r>
            <a:r>
              <a:rPr lang="en-US" sz="1700" dirty="0" err="1"/>
              <a:t>vertragingen</a:t>
            </a:r>
            <a:r>
              <a:rPr lang="en-US" sz="1700" dirty="0"/>
              <a:t> door </a:t>
            </a:r>
            <a:r>
              <a:rPr lang="en-US" sz="1700" dirty="0" err="1"/>
              <a:t>onderhoudsvrij</a:t>
            </a:r>
            <a:r>
              <a:rPr lang="en-US" sz="1700" dirty="0"/>
              <a:t> </a:t>
            </a:r>
            <a:r>
              <a:rPr lang="en-US" sz="1700" dirty="0" err="1"/>
              <a:t>systeem</a:t>
            </a:r>
            <a:endParaRPr lang="de-DE" sz="1700" dirty="0"/>
          </a:p>
        </p:txBody>
      </p:sp>
      <p:sp>
        <p:nvSpPr>
          <p:cNvPr id="17" name="Textfeld 16">
            <a:extLst>
              <a:ext uri="{FF2B5EF4-FFF2-40B4-BE49-F238E27FC236}">
                <a16:creationId xmlns:a16="http://schemas.microsoft.com/office/drawing/2014/main" id="{B8C952C2-2BAE-4E91-BA6C-517EDC5868D1}"/>
              </a:ext>
            </a:extLst>
          </p:cNvPr>
          <p:cNvSpPr txBox="1"/>
          <p:nvPr/>
        </p:nvSpPr>
        <p:spPr>
          <a:xfrm>
            <a:off x="4976159" y="6400412"/>
            <a:ext cx="6098240" cy="276999"/>
          </a:xfrm>
          <a:prstGeom prst="rect">
            <a:avLst/>
          </a:prstGeom>
          <a:noFill/>
        </p:spPr>
        <p:txBody>
          <a:bodyPr wrap="square">
            <a:spAutoFit/>
          </a:bodyPr>
          <a:lstStyle/>
          <a:p>
            <a:pPr algn="r"/>
            <a:r>
              <a:rPr lang="de-DE" sz="1200" dirty="0" err="1"/>
              <a:t>Bron</a:t>
            </a:r>
            <a:r>
              <a:rPr lang="de-DE" sz="1200" dirty="0"/>
              <a:t>: Case Study </a:t>
            </a:r>
            <a:r>
              <a:rPr lang="de-DE" sz="1200" dirty="0" err="1"/>
              <a:t>Mbenefits</a:t>
            </a:r>
            <a:r>
              <a:rPr lang="de-DE" sz="1200" dirty="0"/>
              <a:t>, https://www.mbenefits.eu/news-reBrons/library/ </a:t>
            </a:r>
          </a:p>
        </p:txBody>
      </p:sp>
      <p:sp>
        <p:nvSpPr>
          <p:cNvPr id="8" name="Rectangle 7">
            <a:extLst>
              <a:ext uri="{FF2B5EF4-FFF2-40B4-BE49-F238E27FC236}">
                <a16:creationId xmlns:a16="http://schemas.microsoft.com/office/drawing/2014/main" id="{B11CAE76-43CB-4356-AD11-CBCEED238369}"/>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020372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a:xfrm>
            <a:off x="838200" y="1253016"/>
            <a:ext cx="10515600" cy="745195"/>
          </a:xfrm>
        </p:spPr>
        <p:txBody>
          <a:bodyPr>
            <a:normAutofit fontScale="90000"/>
          </a:bodyPr>
          <a:lstStyle/>
          <a:p>
            <a:r>
              <a:rPr lang="nl-NL" dirty="0"/>
              <a:t>Meubelmaker verbetert reputatie en verlaagt kosten </a:t>
            </a:r>
            <a:br>
              <a:rPr lang="nl-NL" dirty="0"/>
            </a:br>
            <a:r>
              <a:rPr lang="nl-NL" dirty="0"/>
              <a:t>door over te stappen op </a:t>
            </a:r>
            <a:r>
              <a:rPr lang="nl-NL"/>
              <a:t>thermische zonne-energie</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4062312431"/>
              </p:ext>
            </p:extLst>
          </p:nvPr>
        </p:nvGraphicFramePr>
        <p:xfrm>
          <a:off x="5186085" y="4121623"/>
          <a:ext cx="6188497" cy="1752600"/>
        </p:xfrm>
        <a:graphic>
          <a:graphicData uri="http://schemas.openxmlformats.org/drawingml/2006/table">
            <a:tbl>
              <a:tblPr firstRow="1" bandRow="1">
                <a:tableStyleId>{5C22544A-7EE6-4342-B048-85BDC9FD1C3A}</a:tableStyleId>
              </a:tblPr>
              <a:tblGrid>
                <a:gridCol w="2447770">
                  <a:extLst>
                    <a:ext uri="{9D8B030D-6E8A-4147-A177-3AD203B41FA5}">
                      <a16:colId xmlns:a16="http://schemas.microsoft.com/office/drawing/2014/main" val="2610550370"/>
                    </a:ext>
                  </a:extLst>
                </a:gridCol>
                <a:gridCol w="1571362">
                  <a:extLst>
                    <a:ext uri="{9D8B030D-6E8A-4147-A177-3AD203B41FA5}">
                      <a16:colId xmlns:a16="http://schemas.microsoft.com/office/drawing/2014/main" val="1809071596"/>
                    </a:ext>
                  </a:extLst>
                </a:gridCol>
                <a:gridCol w="2169365">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voordelen</a:t>
                      </a:r>
                      <a:endParaRPr lang="de-DE" dirty="0"/>
                    </a:p>
                  </a:txBody>
                  <a:tcPr/>
                </a:tc>
                <a:tc>
                  <a:txBody>
                    <a:bodyPr/>
                    <a:lstStyle/>
                    <a:p>
                      <a:pPr algn="ctr"/>
                      <a:r>
                        <a:rPr lang="de-DE" dirty="0"/>
                        <a:t>Energy-</a:t>
                      </a:r>
                      <a:r>
                        <a:rPr lang="de-DE" dirty="0" err="1"/>
                        <a:t>only</a:t>
                      </a:r>
                      <a:r>
                        <a:rPr lang="de-DE" dirty="0"/>
                        <a:t> </a:t>
                      </a:r>
                    </a:p>
                    <a:p>
                      <a:pPr algn="ctr"/>
                      <a:r>
                        <a:rPr lang="de-DE" dirty="0" err="1"/>
                        <a:t>voordelen</a:t>
                      </a:r>
                      <a:endParaRPr lang="de-DE" dirty="0"/>
                    </a:p>
                  </a:txBody>
                  <a:tcPr/>
                </a:tc>
                <a:extLst>
                  <a:ext uri="{0D108BD9-81ED-4DB2-BD59-A6C34878D82A}">
                    <a16:rowId xmlns:a16="http://schemas.microsoft.com/office/drawing/2014/main" val="695036798"/>
                  </a:ext>
                </a:extLst>
              </a:tr>
              <a:tr h="370840">
                <a:tc>
                  <a:txBody>
                    <a:bodyPr/>
                    <a:lstStyle/>
                    <a:p>
                      <a:r>
                        <a:rPr lang="de-DE" dirty="0"/>
                        <a:t>Netto </a:t>
                      </a:r>
                      <a:r>
                        <a:rPr lang="de-DE" dirty="0" err="1"/>
                        <a:t>Contante</a:t>
                      </a:r>
                      <a:r>
                        <a:rPr lang="de-DE" dirty="0"/>
                        <a:t> </a:t>
                      </a:r>
                      <a:r>
                        <a:rPr lang="de-DE" dirty="0" err="1"/>
                        <a:t>Waarde</a:t>
                      </a:r>
                      <a:endParaRPr lang="de-DE" dirty="0"/>
                    </a:p>
                  </a:txBody>
                  <a:tcPr/>
                </a:tc>
                <a:tc>
                  <a:txBody>
                    <a:bodyPr/>
                    <a:lstStyle/>
                    <a:p>
                      <a:pPr algn="ctr"/>
                      <a:r>
                        <a:rPr lang="de-DE" dirty="0"/>
                        <a:t>5.600 €</a:t>
                      </a:r>
                    </a:p>
                  </a:txBody>
                  <a:tcPr/>
                </a:tc>
                <a:tc>
                  <a:txBody>
                    <a:bodyPr/>
                    <a:lstStyle/>
                    <a:p>
                      <a:pPr algn="ctr"/>
                      <a:r>
                        <a:rPr lang="de-DE" dirty="0"/>
                        <a:t>-1.578 €</a:t>
                      </a:r>
                    </a:p>
                  </a:txBody>
                  <a:tcPr/>
                </a:tc>
                <a:extLst>
                  <a:ext uri="{0D108BD9-81ED-4DB2-BD59-A6C34878D82A}">
                    <a16:rowId xmlns:a16="http://schemas.microsoft.com/office/drawing/2014/main" val="1171138372"/>
                  </a:ext>
                </a:extLst>
              </a:tr>
              <a:tr h="370840">
                <a:tc>
                  <a:txBody>
                    <a:bodyPr/>
                    <a:lstStyle/>
                    <a:p>
                      <a:r>
                        <a:rPr lang="de-DE" dirty="0"/>
                        <a:t>Interne </a:t>
                      </a:r>
                      <a:r>
                        <a:rPr lang="de-DE" dirty="0" err="1"/>
                        <a:t>rentabiliteit</a:t>
                      </a:r>
                      <a:endParaRPr lang="de-DE" dirty="0"/>
                    </a:p>
                  </a:txBody>
                  <a:tcPr/>
                </a:tc>
                <a:tc>
                  <a:txBody>
                    <a:bodyPr/>
                    <a:lstStyle/>
                    <a:p>
                      <a:pPr algn="ctr"/>
                      <a:r>
                        <a:rPr lang="de-DE" dirty="0"/>
                        <a:t>26,9%</a:t>
                      </a:r>
                    </a:p>
                  </a:txBody>
                  <a:tcPr/>
                </a:tc>
                <a:tc>
                  <a:txBody>
                    <a:bodyPr/>
                    <a:lstStyle/>
                    <a:p>
                      <a:pPr algn="ctr"/>
                      <a:r>
                        <a:rPr lang="de-DE" dirty="0"/>
                        <a:t>-5,4%</a:t>
                      </a:r>
                    </a:p>
                  </a:txBody>
                  <a:tcPr/>
                </a:tc>
                <a:extLst>
                  <a:ext uri="{0D108BD9-81ED-4DB2-BD59-A6C34878D82A}">
                    <a16:rowId xmlns:a16="http://schemas.microsoft.com/office/drawing/2014/main" val="764549004"/>
                  </a:ext>
                </a:extLst>
              </a:tr>
              <a:tr h="370840">
                <a:tc>
                  <a:txBody>
                    <a:bodyPr/>
                    <a:lstStyle/>
                    <a:p>
                      <a:r>
                        <a:rPr lang="de-DE" dirty="0" err="1"/>
                        <a:t>Terugverdientijd</a:t>
                      </a:r>
                      <a:endParaRPr lang="de-DE" dirty="0"/>
                    </a:p>
                  </a:txBody>
                  <a:tcPr/>
                </a:tc>
                <a:tc>
                  <a:txBody>
                    <a:bodyPr/>
                    <a:lstStyle/>
                    <a:p>
                      <a:pPr algn="ctr"/>
                      <a:r>
                        <a:rPr lang="de-DE" dirty="0"/>
                        <a:t>4 </a:t>
                      </a:r>
                      <a:r>
                        <a:rPr lang="de-DE" dirty="0" err="1"/>
                        <a:t>jaar</a:t>
                      </a:r>
                      <a:endParaRPr lang="de-DE" dirty="0"/>
                    </a:p>
                  </a:txBody>
                  <a:tcPr/>
                </a:tc>
                <a:tc>
                  <a:txBody>
                    <a:bodyPr/>
                    <a:lstStyle/>
                    <a:p>
                      <a:pPr algn="ctr"/>
                      <a:r>
                        <a:rPr lang="de-DE" dirty="0"/>
                        <a:t>38 </a:t>
                      </a:r>
                      <a:r>
                        <a:rPr lang="de-DE" dirty="0" err="1"/>
                        <a:t>jaar</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5F1AAAE2-13AF-4EDE-A7CA-C150A5FD6457}" type="datetime1">
              <a:rPr lang="en-GB" smtClean="0"/>
              <a:t>24/05/2022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31</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2218236" cy="523220"/>
          </a:xfrm>
          <a:prstGeom prst="rect">
            <a:avLst/>
          </a:prstGeom>
          <a:noFill/>
        </p:spPr>
        <p:txBody>
          <a:bodyPr wrap="none" rtlCol="0">
            <a:spAutoFit/>
          </a:bodyPr>
          <a:lstStyle/>
          <a:p>
            <a:r>
              <a:rPr lang="de-DE" sz="2800" dirty="0" err="1">
                <a:solidFill>
                  <a:srgbClr val="9499FE"/>
                </a:solidFill>
              </a:rPr>
              <a:t>Voorbeeld</a:t>
            </a:r>
            <a:r>
              <a:rPr lang="de-DE" sz="2800" dirty="0">
                <a:solidFill>
                  <a:srgbClr val="9499FE"/>
                </a:solidFill>
              </a:rPr>
              <a:t> #1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200" y="2758292"/>
            <a:ext cx="3980330" cy="28466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1614488" algn="l"/>
              </a:tabLst>
            </a:pPr>
            <a:r>
              <a:rPr lang="de-DE" b="1" dirty="0" err="1">
                <a:solidFill>
                  <a:schemeClr val="accent5"/>
                </a:solidFill>
              </a:rPr>
              <a:t>Sector</a:t>
            </a:r>
            <a:r>
              <a:rPr lang="de-DE" b="1" dirty="0">
                <a:solidFill>
                  <a:schemeClr val="accent5"/>
                </a:solidFill>
              </a:rPr>
              <a:t>: </a:t>
            </a:r>
            <a:r>
              <a:rPr lang="de-DE" dirty="0" err="1">
                <a:solidFill>
                  <a:schemeClr val="tx1"/>
                </a:solidFill>
              </a:rPr>
              <a:t>Meubelmaker</a:t>
            </a:r>
            <a:endParaRPr lang="de-DE" dirty="0">
              <a:solidFill>
                <a:schemeClr val="tx1"/>
              </a:solidFill>
            </a:endParaRPr>
          </a:p>
          <a:p>
            <a:pPr>
              <a:tabLst>
                <a:tab pos="1614488" algn="l"/>
              </a:tabLst>
            </a:pPr>
            <a:r>
              <a:rPr lang="de-DE" b="1" dirty="0" err="1">
                <a:solidFill>
                  <a:schemeClr val="accent5"/>
                </a:solidFill>
              </a:rPr>
              <a:t>Omvang</a:t>
            </a:r>
            <a:r>
              <a:rPr lang="de-DE" b="1" dirty="0">
                <a:solidFill>
                  <a:schemeClr val="accent5"/>
                </a:solidFill>
              </a:rPr>
              <a:t>: </a:t>
            </a:r>
            <a:r>
              <a:rPr lang="de-DE" dirty="0">
                <a:solidFill>
                  <a:schemeClr val="tx1"/>
                </a:solidFill>
              </a:rPr>
              <a:t>12 </a:t>
            </a:r>
            <a:r>
              <a:rPr lang="de-DE" dirty="0" err="1">
                <a:solidFill>
                  <a:schemeClr val="tx1"/>
                </a:solidFill>
              </a:rPr>
              <a:t>medewerkers</a:t>
            </a:r>
            <a:endParaRPr lang="de-DE" dirty="0">
              <a:solidFill>
                <a:schemeClr val="tx1"/>
              </a:solidFill>
            </a:endParaRPr>
          </a:p>
          <a:p>
            <a:pPr>
              <a:tabLst>
                <a:tab pos="1614488" algn="l"/>
              </a:tabLst>
            </a:pPr>
            <a:r>
              <a:rPr lang="de-DE" b="1" dirty="0">
                <a:solidFill>
                  <a:schemeClr val="accent5"/>
                </a:solidFill>
              </a:rPr>
              <a:t>Locatie: </a:t>
            </a:r>
            <a:r>
              <a:rPr lang="de-DE" dirty="0">
                <a:solidFill>
                  <a:schemeClr val="tx1"/>
                </a:solidFill>
              </a:rPr>
              <a:t>Polen</a:t>
            </a:r>
          </a:p>
          <a:p>
            <a:pPr>
              <a:tabLst>
                <a:tab pos="1614488" algn="l"/>
              </a:tabLst>
            </a:pPr>
            <a:r>
              <a:rPr lang="de-DE" b="1" dirty="0" err="1">
                <a:solidFill>
                  <a:schemeClr val="accent5"/>
                </a:solidFill>
              </a:rPr>
              <a:t>Maatregel</a:t>
            </a:r>
            <a:r>
              <a:rPr lang="de-DE" b="1" dirty="0">
                <a:solidFill>
                  <a:schemeClr val="accent5"/>
                </a:solidFill>
              </a:rPr>
              <a:t>: </a:t>
            </a:r>
            <a:r>
              <a:rPr lang="nl-NL" dirty="0">
                <a:solidFill>
                  <a:schemeClr val="tx1"/>
                </a:solidFill>
              </a:rPr>
              <a:t>Inzet van thermische zonnecollectoren voor warmwaterbereiding</a:t>
            </a:r>
          </a:p>
          <a:p>
            <a:pPr>
              <a:tabLst>
                <a:tab pos="1614488" algn="l"/>
              </a:tabLst>
            </a:pPr>
            <a:r>
              <a:rPr lang="de-DE" b="1" dirty="0">
                <a:solidFill>
                  <a:schemeClr val="accent5"/>
                </a:solidFill>
              </a:rPr>
              <a:t>NEBs </a:t>
            </a:r>
            <a:r>
              <a:rPr lang="de-DE" b="1" dirty="0" err="1">
                <a:solidFill>
                  <a:schemeClr val="accent5"/>
                </a:solidFill>
              </a:rPr>
              <a:t>gekwantificeerd</a:t>
            </a:r>
            <a:r>
              <a:rPr lang="de-DE" b="1" dirty="0">
                <a:solidFill>
                  <a:schemeClr val="accent5"/>
                </a:solidFill>
              </a:rPr>
              <a:t>: </a:t>
            </a:r>
            <a:r>
              <a:rPr lang="en-US" dirty="0" err="1">
                <a:solidFill>
                  <a:schemeClr val="tx1"/>
                </a:solidFill>
              </a:rPr>
              <a:t>Tijdsbesparing</a:t>
            </a:r>
            <a:endParaRPr lang="en-US"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083449" y="3070180"/>
            <a:ext cx="6098240" cy="923330"/>
          </a:xfrm>
          <a:prstGeom prst="rect">
            <a:avLst/>
          </a:prstGeom>
          <a:noFill/>
        </p:spPr>
        <p:txBody>
          <a:bodyPr wrap="square">
            <a:spAutoFit/>
          </a:bodyPr>
          <a:lstStyle/>
          <a:p>
            <a:r>
              <a:rPr lang="de-DE" b="1" dirty="0" err="1">
                <a:solidFill>
                  <a:schemeClr val="accent5"/>
                </a:solidFill>
              </a:rPr>
              <a:t>Duur</a:t>
            </a:r>
            <a:r>
              <a:rPr lang="de-DE" b="1" dirty="0">
                <a:solidFill>
                  <a:schemeClr val="accent5"/>
                </a:solidFill>
              </a:rPr>
              <a:t> van de </a:t>
            </a:r>
            <a:r>
              <a:rPr lang="de-DE" b="1" dirty="0" err="1">
                <a:solidFill>
                  <a:schemeClr val="accent5"/>
                </a:solidFill>
              </a:rPr>
              <a:t>investering</a:t>
            </a:r>
            <a:r>
              <a:rPr lang="de-DE" b="1" dirty="0">
                <a:solidFill>
                  <a:schemeClr val="accent5"/>
                </a:solidFill>
              </a:rPr>
              <a:t>: </a:t>
            </a:r>
            <a:r>
              <a:rPr lang="de-DE" dirty="0"/>
              <a:t>(NPV, IRR): 20 </a:t>
            </a:r>
            <a:r>
              <a:rPr lang="de-DE" dirty="0" err="1"/>
              <a:t>jaar</a:t>
            </a:r>
            <a:endParaRPr lang="de-DE" dirty="0"/>
          </a:p>
          <a:p>
            <a:r>
              <a:rPr lang="de-DE" b="1" dirty="0">
                <a:solidFill>
                  <a:schemeClr val="accent5"/>
                </a:solidFill>
              </a:rPr>
              <a:t>CAPEX: </a:t>
            </a:r>
            <a:r>
              <a:rPr lang="de-DE" dirty="0"/>
              <a:t>2.355 € </a:t>
            </a:r>
          </a:p>
          <a:p>
            <a:r>
              <a:rPr lang="de-DE" b="1" dirty="0" err="1">
                <a:solidFill>
                  <a:schemeClr val="accent5"/>
                </a:solidFill>
              </a:rPr>
              <a:t>Disconteringsvoet</a:t>
            </a:r>
            <a:r>
              <a:rPr lang="de-DE" b="1" dirty="0">
                <a:solidFill>
                  <a:schemeClr val="accent5"/>
                </a:solidFill>
              </a:rPr>
              <a:t>: </a:t>
            </a:r>
            <a:r>
              <a:rPr lang="de-DE" dirty="0"/>
              <a:t>5%</a:t>
            </a:r>
          </a:p>
        </p:txBody>
      </p:sp>
      <p:sp>
        <p:nvSpPr>
          <p:cNvPr id="10" name="Rectangle 9">
            <a:extLst>
              <a:ext uri="{FF2B5EF4-FFF2-40B4-BE49-F238E27FC236}">
                <a16:creationId xmlns:a16="http://schemas.microsoft.com/office/drawing/2014/main" id="{25C5D21A-6E6A-4BFB-BD03-EB91B974A83F}"/>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521907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1010421"/>
            <a:ext cx="10515600" cy="572608"/>
          </a:xfrm>
        </p:spPr>
        <p:txBody>
          <a:bodyPr/>
          <a:lstStyle/>
          <a:p>
            <a:r>
              <a:rPr lang="de-DE" dirty="0" err="1"/>
              <a:t>Leerpunten</a:t>
            </a:r>
            <a:endParaRPr lang="de-DE" dirty="0"/>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p:txBody>
          <a:bodyPr>
            <a:normAutofit fontScale="92500" lnSpcReduction="20000"/>
          </a:bodyPr>
          <a:lstStyle/>
          <a:p>
            <a:pPr marL="457200" indent="-457200">
              <a:lnSpc>
                <a:spcPct val="110000"/>
              </a:lnSpc>
              <a:buFont typeface="Arial" panose="020B0604020202020204" pitchFamily="34" charset="0"/>
              <a:buChar char="•"/>
            </a:pPr>
            <a:r>
              <a:rPr lang="de-DE" sz="2400" dirty="0" err="1"/>
              <a:t>Een</a:t>
            </a:r>
            <a:r>
              <a:rPr lang="de-DE" sz="2400" dirty="0"/>
              <a:t> Energy Efficiency </a:t>
            </a:r>
            <a:r>
              <a:rPr lang="de-DE" sz="2400" dirty="0" err="1"/>
              <a:t>maatregel</a:t>
            </a:r>
            <a:r>
              <a:rPr lang="de-DE" sz="2400" dirty="0"/>
              <a:t> </a:t>
            </a:r>
            <a:r>
              <a:rPr lang="nl-NL" sz="2400" dirty="0"/>
              <a:t>kan vaak bijkomende positieve effecten hebben op de productie, de exploitatie en het onderhoud, de werkomgeving of het milieu, of op het merkimago</a:t>
            </a:r>
            <a:r>
              <a:rPr lang="de-DE" sz="2400" dirty="0"/>
              <a:t>. </a:t>
            </a:r>
          </a:p>
          <a:p>
            <a:pPr marL="457200" indent="-457200">
              <a:lnSpc>
                <a:spcPct val="110000"/>
              </a:lnSpc>
              <a:buFont typeface="Arial" panose="020B0604020202020204" pitchFamily="34" charset="0"/>
              <a:buChar char="•"/>
            </a:pPr>
            <a:r>
              <a:rPr lang="de-DE" sz="2400" dirty="0"/>
              <a:t>De Non-Energy Benefits (NEB) </a:t>
            </a:r>
            <a:r>
              <a:rPr lang="nl-NL" sz="2400" dirty="0"/>
              <a:t>worden vaak over het hoofd gezien in het beslissingsproces</a:t>
            </a:r>
            <a:r>
              <a:rPr lang="de-DE" sz="2400" dirty="0"/>
              <a:t>.</a:t>
            </a:r>
          </a:p>
          <a:p>
            <a:pPr marL="457200" indent="-457200">
              <a:lnSpc>
                <a:spcPct val="110000"/>
              </a:lnSpc>
              <a:buFont typeface="Arial" panose="020B0604020202020204" pitchFamily="34" charset="0"/>
              <a:buChar char="•"/>
            </a:pPr>
            <a:r>
              <a:rPr lang="de-DE" sz="2400" dirty="0"/>
              <a:t>NEBs </a:t>
            </a:r>
            <a:r>
              <a:rPr lang="nl-NL" sz="2400" dirty="0"/>
              <a:t>kunnen worden gebruikt om interne steun te krijgen voor de implementatie van een Energy Efficiency Maatregel (gerichte communicatie)</a:t>
            </a:r>
            <a:endParaRPr lang="de-DE" sz="2400" dirty="0"/>
          </a:p>
          <a:p>
            <a:pPr marL="457200" indent="-457200">
              <a:lnSpc>
                <a:spcPct val="110000"/>
              </a:lnSpc>
              <a:buFont typeface="Arial" panose="020B0604020202020204" pitchFamily="34" charset="0"/>
              <a:buChar char="•"/>
            </a:pPr>
            <a:r>
              <a:rPr lang="en-US" sz="2400" dirty="0" err="1"/>
              <a:t>Sommige</a:t>
            </a:r>
            <a:r>
              <a:rPr lang="en-US" sz="2400" dirty="0"/>
              <a:t> NEBs </a:t>
            </a:r>
            <a:r>
              <a:rPr lang="nl-NL" sz="2400" dirty="0"/>
              <a:t>zijn gemakkelijk te kwantificeren/</a:t>
            </a:r>
            <a:r>
              <a:rPr lang="nl-NL" sz="2400" dirty="0" err="1"/>
              <a:t>monetariseren</a:t>
            </a:r>
            <a:r>
              <a:rPr lang="nl-NL" sz="2400" dirty="0"/>
              <a:t>, terwijl andere bijna onmogelijk zijn</a:t>
            </a:r>
            <a:endParaRPr lang="en-US" sz="2400" dirty="0"/>
          </a:p>
          <a:p>
            <a:pPr marL="457200" indent="-457200">
              <a:lnSpc>
                <a:spcPct val="110000"/>
              </a:lnSpc>
              <a:buFont typeface="Arial" panose="020B0604020202020204" pitchFamily="34" charset="0"/>
              <a:buChar char="•"/>
            </a:pPr>
            <a:r>
              <a:rPr lang="en-US" sz="2400" dirty="0"/>
              <a:t>Non-monetizable NEBs </a:t>
            </a:r>
            <a:r>
              <a:rPr lang="nl-NL" sz="2400" dirty="0"/>
              <a:t>kunnen bijdragen tot een positieve beslissing in het investeringsproces</a:t>
            </a:r>
            <a:r>
              <a:rPr lang="en-US" sz="2400" dirty="0"/>
              <a:t> </a:t>
            </a:r>
            <a:endParaRPr lang="de-DE" sz="2400" dirty="0"/>
          </a:p>
          <a:p>
            <a:pPr marL="457200" indent="-457200">
              <a:buFont typeface="Arial" panose="020B0604020202020204" pitchFamily="34" charset="0"/>
              <a:buChar char="•"/>
            </a:pPr>
            <a:endParaRPr lang="de-DE"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DECA1658-9D50-4A4D-B1DF-EB18889B86CD}" type="datetime1">
              <a:rPr lang="en-GB" smtClean="0"/>
              <a:t>24/05/2022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32</a:t>
            </a:fld>
            <a:endParaRPr lang="de-DE" dirty="0"/>
          </a:p>
        </p:txBody>
      </p:sp>
      <p:sp>
        <p:nvSpPr>
          <p:cNvPr id="6" name="Rectangle 5">
            <a:extLst>
              <a:ext uri="{FF2B5EF4-FFF2-40B4-BE49-F238E27FC236}">
                <a16:creationId xmlns:a16="http://schemas.microsoft.com/office/drawing/2014/main" id="{6F80DB64-A230-45E5-A134-DF60E4D78E87}"/>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6639698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978159" y="889123"/>
            <a:ext cx="10515600" cy="572608"/>
          </a:xfrm>
        </p:spPr>
        <p:txBody>
          <a:bodyPr/>
          <a:lstStyle/>
          <a:p>
            <a:r>
              <a:rPr lang="de-DE" dirty="0" err="1"/>
              <a:t>Volgende</a:t>
            </a:r>
            <a:r>
              <a:rPr lang="de-DE" dirty="0"/>
              <a:t> </a:t>
            </a:r>
            <a:r>
              <a:rPr lang="de-DE" dirty="0" err="1"/>
              <a:t>training</a:t>
            </a:r>
            <a:endParaRPr lang="de-DE" dirty="0"/>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4A831419-71F7-4506-8ACF-6C3B0E625064}" type="datetime1">
              <a:rPr lang="en-GB" smtClean="0"/>
              <a:t>24/05/2022</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33</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2656574954"/>
              </p:ext>
            </p:extLst>
          </p:nvPr>
        </p:nvGraphicFramePr>
        <p:xfrm>
          <a:off x="2188312" y="1753005"/>
          <a:ext cx="7608993" cy="1973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Inhaltsplatzhalter 5">
            <a:extLst>
              <a:ext uri="{FF2B5EF4-FFF2-40B4-BE49-F238E27FC236}">
                <a16:creationId xmlns:a16="http://schemas.microsoft.com/office/drawing/2014/main" id="{FAF706D7-B067-47C1-9AB9-811D97C1222D}"/>
              </a:ext>
            </a:extLst>
          </p:cNvPr>
          <p:cNvSpPr>
            <a:spLocks noGrp="1"/>
          </p:cNvSpPr>
          <p:nvPr>
            <p:ph idx="1"/>
          </p:nvPr>
        </p:nvSpPr>
        <p:spPr>
          <a:xfrm>
            <a:off x="2836506" y="3839322"/>
            <a:ext cx="7121221" cy="1973838"/>
          </a:xfrm>
        </p:spPr>
        <p:txBody>
          <a:bodyPr>
            <a:noAutofit/>
          </a:bodyPr>
          <a:lstStyle/>
          <a:p>
            <a:pPr marL="457200" indent="-457200">
              <a:buFont typeface="Wingdings" panose="05000000000000000000" pitchFamily="2" charset="2"/>
              <a:buChar char="§"/>
            </a:pPr>
            <a:r>
              <a:rPr lang="nl-NL" sz="2400" dirty="0"/>
              <a:t>Vaststellen voordelen </a:t>
            </a:r>
            <a:r>
              <a:rPr lang="nl-NL" sz="2400" dirty="0">
                <a:latin typeface="Noto Sans" panose="020B0502040504020204" pitchFamily="34" charset="0"/>
                <a:ea typeface="Noto Sans" panose="020B0502040504020204" pitchFamily="34" charset="0"/>
                <a:cs typeface="Noto Sans" panose="020B0502040504020204" pitchFamily="34" charset="0"/>
              </a:rPr>
              <a:t>op het niveau van energiebesparing / procesniveau</a:t>
            </a:r>
          </a:p>
          <a:p>
            <a:pPr marL="457200" indent="-457200">
              <a:buFont typeface="Wingdings" panose="05000000000000000000" pitchFamily="2" charset="2"/>
              <a:buChar char="§"/>
            </a:pPr>
            <a:r>
              <a:rPr lang="nl-NL" sz="2400" dirty="0">
                <a:latin typeface="Noto Sans" panose="020B0502040504020204" pitchFamily="34" charset="0"/>
                <a:ea typeface="Noto Sans" panose="020B0502040504020204" pitchFamily="34" charset="0"/>
                <a:cs typeface="Noto Sans" panose="020B0502040504020204" pitchFamily="34" charset="0"/>
              </a:rPr>
              <a:t>Identificeer voordelen op bedrijfsniveau (concurrentievoordeel)</a:t>
            </a:r>
            <a:endParaRPr lang="de-DE" sz="2400" dirty="0">
              <a:latin typeface="Noto Sans" panose="020B0502040504020204" pitchFamily="34" charset="0"/>
              <a:ea typeface="Noto Sans" panose="020B0502040504020204" pitchFamily="34" charset="0"/>
              <a:cs typeface="Noto Sans" panose="020B0502040504020204" pitchFamily="34" charset="0"/>
            </a:endParaRPr>
          </a:p>
          <a:p>
            <a:pPr marL="457200" indent="-457200">
              <a:buFont typeface="Wingdings" panose="05000000000000000000" pitchFamily="2" charset="2"/>
              <a:buChar char="§"/>
            </a:pPr>
            <a:r>
              <a:rPr lang="nl-NL" sz="2400" dirty="0">
                <a:latin typeface="Noto Sans" panose="020B0502040504020204" pitchFamily="34" charset="0"/>
                <a:ea typeface="Noto Sans" panose="020B0502040504020204" pitchFamily="34" charset="0"/>
                <a:cs typeface="Noto Sans" panose="020B0502040504020204" pitchFamily="34" charset="0"/>
              </a:rPr>
              <a:t>Hoe </a:t>
            </a:r>
            <a:r>
              <a:rPr lang="nl-NL" sz="2400" dirty="0" err="1">
                <a:latin typeface="Noto Sans" panose="020B0502040504020204" pitchFamily="34" charset="0"/>
                <a:ea typeface="Noto Sans" panose="020B0502040504020204" pitchFamily="34" charset="0"/>
                <a:cs typeface="Noto Sans" panose="020B0502040504020204" pitchFamily="34" charset="0"/>
              </a:rPr>
              <a:t>NEBs</a:t>
            </a:r>
            <a:r>
              <a:rPr lang="nl-NL" sz="2400" dirty="0">
                <a:latin typeface="Noto Sans" panose="020B0502040504020204" pitchFamily="34" charset="0"/>
                <a:ea typeface="Noto Sans" panose="020B0502040504020204" pitchFamily="34" charset="0"/>
                <a:cs typeface="Noto Sans" panose="020B0502040504020204" pitchFamily="34" charset="0"/>
              </a:rPr>
              <a:t> te kwantificeren/te gelde maken?</a:t>
            </a:r>
            <a:endParaRPr lang="de-DE" sz="2400" dirty="0">
              <a:latin typeface="Noto Sans" panose="020B0502040504020204" pitchFamily="34" charset="0"/>
              <a:ea typeface="Noto Sans" panose="020B0502040504020204" pitchFamily="34" charset="0"/>
              <a:cs typeface="Noto Sans" panose="020B0502040504020204" pitchFamily="34" charset="0"/>
            </a:endParaRPr>
          </a:p>
          <a:p>
            <a:endParaRPr lang="de-DE" sz="2400" dirty="0"/>
          </a:p>
        </p:txBody>
      </p:sp>
      <p:sp>
        <p:nvSpPr>
          <p:cNvPr id="7" name="Rectangle 6">
            <a:extLst>
              <a:ext uri="{FF2B5EF4-FFF2-40B4-BE49-F238E27FC236}">
                <a16:creationId xmlns:a16="http://schemas.microsoft.com/office/drawing/2014/main" id="{599F1532-1D12-440A-9ED0-6102E3753C18}"/>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4814677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02C1-C7C0-4811-8E16-F62470F806C2}"/>
              </a:ext>
            </a:extLst>
          </p:cNvPr>
          <p:cNvSpPr>
            <a:spLocks noGrp="1"/>
          </p:cNvSpPr>
          <p:nvPr>
            <p:ph type="title"/>
          </p:nvPr>
        </p:nvSpPr>
        <p:spPr/>
        <p:txBody>
          <a:bodyPr/>
          <a:lstStyle/>
          <a:p>
            <a:r>
              <a:rPr lang="de-DE" dirty="0" err="1"/>
              <a:t>Vragen</a:t>
            </a:r>
            <a:r>
              <a:rPr lang="de-DE" dirty="0"/>
              <a:t> &amp; Feedback</a:t>
            </a:r>
          </a:p>
        </p:txBody>
      </p:sp>
      <p:sp>
        <p:nvSpPr>
          <p:cNvPr id="3" name="Textplatzhalter 2">
            <a:extLst>
              <a:ext uri="{FF2B5EF4-FFF2-40B4-BE49-F238E27FC236}">
                <a16:creationId xmlns:a16="http://schemas.microsoft.com/office/drawing/2014/main" id="{0857CF78-26BC-44C8-A9B6-AF6FBB5AA537}"/>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26C7B74A-C5AA-4929-B3B1-7002793FF4E6}"/>
              </a:ext>
            </a:extLst>
          </p:cNvPr>
          <p:cNvSpPr>
            <a:spLocks noGrp="1"/>
          </p:cNvSpPr>
          <p:nvPr>
            <p:ph type="dt" sz="half" idx="10"/>
          </p:nvPr>
        </p:nvSpPr>
        <p:spPr/>
        <p:txBody>
          <a:bodyPr/>
          <a:lstStyle/>
          <a:p>
            <a:fld id="{1BB0C4B4-5244-44D6-A089-60CB8064ADA8}" type="datetime1">
              <a:rPr lang="en-GB" smtClean="0"/>
              <a:t>24/05/2022</a:t>
            </a:fld>
            <a:endParaRPr lang="de-DE"/>
          </a:p>
        </p:txBody>
      </p:sp>
      <p:sp>
        <p:nvSpPr>
          <p:cNvPr id="5" name="Foliennummernplatzhalter 4">
            <a:extLst>
              <a:ext uri="{FF2B5EF4-FFF2-40B4-BE49-F238E27FC236}">
                <a16:creationId xmlns:a16="http://schemas.microsoft.com/office/drawing/2014/main" id="{F3B97727-C030-46CB-AD8D-5576B3B6763A}"/>
              </a:ext>
            </a:extLst>
          </p:cNvPr>
          <p:cNvSpPr>
            <a:spLocks noGrp="1"/>
          </p:cNvSpPr>
          <p:nvPr>
            <p:ph type="sldNum" sz="quarter" idx="11"/>
          </p:nvPr>
        </p:nvSpPr>
        <p:spPr/>
        <p:txBody>
          <a:bodyPr/>
          <a:lstStyle/>
          <a:p>
            <a:fld id="{CD13C9F6-DA1F-4969-8B21-2E803A8A69C8}" type="slidenum">
              <a:rPr lang="de-DE" smtClean="0"/>
              <a:t>34</a:t>
            </a:fld>
            <a:endParaRPr lang="de-DE" dirty="0"/>
          </a:p>
        </p:txBody>
      </p:sp>
      <p:sp>
        <p:nvSpPr>
          <p:cNvPr id="6" name="Rectangle 5">
            <a:extLst>
              <a:ext uri="{FF2B5EF4-FFF2-40B4-BE49-F238E27FC236}">
                <a16:creationId xmlns:a16="http://schemas.microsoft.com/office/drawing/2014/main" id="{057566C3-D05D-48BE-B9DD-3C537E1F4EAC}"/>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1903689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a:xfrm>
            <a:off x="8604106" y="6339526"/>
            <a:ext cx="2743200" cy="365125"/>
          </a:xfrm>
        </p:spPr>
        <p:txBody>
          <a:bodyPr/>
          <a:lstStyle/>
          <a:p>
            <a:fld id="{CD13C9F6-DA1F-4969-8B21-2E803A8A69C8}" type="slidenum">
              <a:rPr lang="de-DE" smtClean="0"/>
              <a:t>35</a:t>
            </a:fld>
            <a:endParaRPr lang="de-DE" dirty="0"/>
          </a:p>
        </p:txBody>
      </p:sp>
      <p:pic>
        <p:nvPicPr>
          <p:cNvPr id="18" name="Grafik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8252" y="1947772"/>
            <a:ext cx="3891516" cy="2994643"/>
          </a:xfrm>
          <a:prstGeom prst="rect">
            <a:avLst/>
          </a:prstGeom>
        </p:spPr>
      </p:pic>
      <p:sp>
        <p:nvSpPr>
          <p:cNvPr id="19" name="Textfeld 18"/>
          <p:cNvSpPr txBox="1"/>
          <p:nvPr/>
        </p:nvSpPr>
        <p:spPr>
          <a:xfrm>
            <a:off x="2875077" y="953131"/>
            <a:ext cx="5944850" cy="523220"/>
          </a:xfrm>
          <a:prstGeom prst="rect">
            <a:avLst/>
          </a:prstGeom>
          <a:noFill/>
        </p:spPr>
        <p:txBody>
          <a:bodyPr wrap="square" rtlCol="0">
            <a:spAutoFit/>
          </a:bodyPr>
          <a:lstStyle/>
          <a:p>
            <a:pPr algn="ctr"/>
            <a:r>
              <a:rPr lang="de-DE" sz="2800" dirty="0">
                <a:latin typeface="Noto Sans" panose="020B0502040504020204" pitchFamily="34" charset="0"/>
                <a:ea typeface="Noto Sans" panose="020B0502040504020204" pitchFamily="34" charset="0"/>
                <a:cs typeface="Noto Sans" panose="020B0502040504020204" pitchFamily="34" charset="0"/>
              </a:rPr>
              <a:t>Dank voor </a:t>
            </a:r>
            <a:r>
              <a:rPr lang="de-DE" sz="2800" dirty="0" err="1">
                <a:latin typeface="Noto Sans" panose="020B0502040504020204" pitchFamily="34" charset="0"/>
                <a:ea typeface="Noto Sans" panose="020B0502040504020204" pitchFamily="34" charset="0"/>
                <a:cs typeface="Noto Sans" panose="020B0502040504020204" pitchFamily="34" charset="0"/>
              </a:rPr>
              <a:t>uw</a:t>
            </a:r>
            <a:r>
              <a:rPr lang="de-DE" sz="2800" dirty="0">
                <a:latin typeface="Noto Sans" panose="020B0502040504020204" pitchFamily="34" charset="0"/>
                <a:ea typeface="Noto Sans" panose="020B0502040504020204" pitchFamily="34" charset="0"/>
                <a:cs typeface="Noto Sans" panose="020B0502040504020204" pitchFamily="34" charset="0"/>
              </a:rPr>
              <a:t> </a:t>
            </a:r>
            <a:r>
              <a:rPr lang="de-DE" sz="2800" dirty="0" err="1">
                <a:latin typeface="Noto Sans" panose="020B0502040504020204" pitchFamily="34" charset="0"/>
                <a:ea typeface="Noto Sans" panose="020B0502040504020204" pitchFamily="34" charset="0"/>
                <a:cs typeface="Noto Sans" panose="020B0502040504020204" pitchFamily="34" charset="0"/>
              </a:rPr>
              <a:t>aandacht</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22" name="Datumsplatzhalter 3"/>
          <p:cNvSpPr>
            <a:spLocks noGrp="1"/>
          </p:cNvSpPr>
          <p:nvPr>
            <p:ph type="dt" sz="half" idx="10"/>
          </p:nvPr>
        </p:nvSpPr>
        <p:spPr>
          <a:xfrm>
            <a:off x="838200" y="6356350"/>
            <a:ext cx="2743200" cy="365125"/>
          </a:xfrm>
        </p:spPr>
        <p:txBody>
          <a:bodyPr/>
          <a:lstStyle/>
          <a:p>
            <a:fld id="{7302E7FA-C8A9-4DFE-9395-5D268BD5A6FD}" type="datetime1">
              <a:rPr lang="en-GB" smtClean="0"/>
              <a:t>24/05/2022</a:t>
            </a:fld>
            <a:endParaRPr lang="de-DE"/>
          </a:p>
        </p:txBody>
      </p:sp>
      <p:pic>
        <p:nvPicPr>
          <p:cNvPr id="23" name="Immagine 2"/>
          <p:cNvPicPr/>
          <p:nvPr/>
        </p:nvPicPr>
        <p:blipFill>
          <a:blip r:embed="rId4">
            <a:extLst>
              <a:ext uri="{28A0092B-C50C-407E-A947-70E740481C1C}">
                <a14:useLocalDpi xmlns:a14="http://schemas.microsoft.com/office/drawing/2010/main" val="0"/>
              </a:ext>
            </a:extLst>
          </a:blip>
          <a:srcRect/>
          <a:stretch>
            <a:fillRect/>
          </a:stretch>
        </p:blipFill>
        <p:spPr bwMode="auto">
          <a:xfrm>
            <a:off x="10186520" y="5643825"/>
            <a:ext cx="463100" cy="546600"/>
          </a:xfrm>
          <a:prstGeom prst="rect">
            <a:avLst/>
          </a:prstGeom>
          <a:noFill/>
          <a:ln>
            <a:noFill/>
          </a:ln>
        </p:spPr>
      </p:pic>
      <p:pic>
        <p:nvPicPr>
          <p:cNvPr id="25" name="Afbeelding 16" descr="cidimage002.png@01D4FECE.D63D32C0"/>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11266902" y="5674435"/>
            <a:ext cx="414671" cy="401685"/>
          </a:xfrm>
          <a:prstGeom prst="rect">
            <a:avLst/>
          </a:prstGeom>
          <a:noFill/>
          <a:ln>
            <a:noFill/>
          </a:ln>
        </p:spPr>
      </p:pic>
      <p:pic>
        <p:nvPicPr>
          <p:cNvPr id="26" name="Picture 1"/>
          <p:cNvPicPr/>
          <p:nvPr/>
        </p:nvPicPr>
        <p:blipFill rotWithShape="1">
          <a:blip r:embed="rId7" cstate="print">
            <a:extLst>
              <a:ext uri="{28A0092B-C50C-407E-A947-70E740481C1C}">
                <a14:useLocalDpi xmlns:a14="http://schemas.microsoft.com/office/drawing/2010/main" val="0"/>
              </a:ext>
            </a:extLst>
          </a:blip>
          <a:srcRect t="8773" b="16666"/>
          <a:stretch/>
        </p:blipFill>
        <p:spPr bwMode="auto">
          <a:xfrm>
            <a:off x="5016416" y="5675446"/>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96101" y="5662227"/>
            <a:ext cx="447505" cy="439814"/>
          </a:xfrm>
          <a:prstGeom prst="rect">
            <a:avLst/>
          </a:prstGeom>
          <a:noFill/>
          <a:ln>
            <a:noFill/>
          </a:ln>
        </p:spPr>
      </p:pic>
      <p:pic>
        <p:nvPicPr>
          <p:cNvPr id="28" name="Picture 24"/>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3002" y="5772902"/>
            <a:ext cx="520986" cy="240621"/>
          </a:xfrm>
          <a:prstGeom prst="rect">
            <a:avLst/>
          </a:prstGeom>
          <a:noFill/>
          <a:ln>
            <a:noFill/>
          </a:ln>
        </p:spPr>
      </p:pic>
      <p:pic>
        <p:nvPicPr>
          <p:cNvPr id="29" name="Picture 27" descr="header_E"/>
          <p:cNvPicPr/>
          <p:nvPr/>
        </p:nvPicPr>
        <p:blipFill>
          <a:blip r:embed="rId10" cstate="print">
            <a:extLst>
              <a:ext uri="{28A0092B-C50C-407E-A947-70E740481C1C}">
                <a14:useLocalDpi xmlns:a14="http://schemas.microsoft.com/office/drawing/2010/main" val="0"/>
              </a:ext>
            </a:extLst>
          </a:blip>
          <a:srcRect l="31882" r="31726"/>
          <a:stretch>
            <a:fillRect/>
          </a:stretch>
        </p:blipFill>
        <p:spPr bwMode="auto">
          <a:xfrm>
            <a:off x="8719343" y="5698491"/>
            <a:ext cx="786800" cy="367285"/>
          </a:xfrm>
          <a:prstGeom prst="rect">
            <a:avLst/>
          </a:prstGeom>
          <a:noFill/>
        </p:spPr>
      </p:pic>
      <p:pic>
        <p:nvPicPr>
          <p:cNvPr id="30" name="Immagine 2"/>
          <p:cNvPicPr/>
          <p:nvPr/>
        </p:nvPicPr>
        <p:blipFill>
          <a:blip r:embed="rId11" cstate="print">
            <a:extLst>
              <a:ext uri="{28A0092B-C50C-407E-A947-70E740481C1C}">
                <a14:useLocalDpi xmlns:a14="http://schemas.microsoft.com/office/drawing/2010/main" val="0"/>
              </a:ext>
            </a:extLst>
          </a:blip>
          <a:stretch>
            <a:fillRect/>
          </a:stretch>
        </p:blipFill>
        <p:spPr>
          <a:xfrm>
            <a:off x="3157236" y="5776812"/>
            <a:ext cx="722915" cy="271360"/>
          </a:xfrm>
          <a:prstGeom prst="rect">
            <a:avLst/>
          </a:prstGeom>
        </p:spPr>
      </p:pic>
      <p:pic>
        <p:nvPicPr>
          <p:cNvPr id="31" name="Grafik 30" descr="R:\PR\01_Unternehmenskommunikation\12_Corporate_Design\02_Logo\bea_logo_black_font\bea_logo_black_font_c4_transp.jpg"/>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244472" y="5789582"/>
            <a:ext cx="517496" cy="288447"/>
          </a:xfrm>
          <a:prstGeom prst="rect">
            <a:avLst/>
          </a:prstGeom>
          <a:noFill/>
          <a:ln>
            <a:noFill/>
          </a:ln>
        </p:spPr>
      </p:pic>
      <p:pic>
        <p:nvPicPr>
          <p:cNvPr id="32" name="Bildobjekt 2"/>
          <p:cNvPicPr/>
          <p:nvPr/>
        </p:nvPicPr>
        <p:blipFill>
          <a:blip r:embed="rId13" cstate="print">
            <a:extLst>
              <a:ext uri="{28A0092B-C50C-407E-A947-70E740481C1C}">
                <a14:useLocalDpi xmlns:a14="http://schemas.microsoft.com/office/drawing/2010/main" val="0"/>
              </a:ext>
            </a:extLst>
          </a:blip>
          <a:stretch>
            <a:fillRect/>
          </a:stretch>
        </p:blipFill>
        <p:spPr>
          <a:xfrm>
            <a:off x="1901797" y="5721421"/>
            <a:ext cx="919086" cy="354787"/>
          </a:xfrm>
          <a:prstGeom prst="rect">
            <a:avLst/>
          </a:prstGeom>
        </p:spPr>
      </p:pic>
      <p:pic>
        <p:nvPicPr>
          <p:cNvPr id="33" name="Picture 25" descr="https://365tno.sharepoint.com/sites/intranet/Organisation/CS/Marketing_Communications/Externe-profilering/Logos/426_1_TNO_ifl_zwart.png"/>
          <p:cNvPicPr/>
          <p:nvPr/>
        </p:nvPicPr>
        <p:blipFill rotWithShape="1">
          <a:blip r:embed="rId14" cstate="print">
            <a:extLst>
              <a:ext uri="{28A0092B-C50C-407E-A947-70E740481C1C}">
                <a14:useLocalDpi xmlns:a14="http://schemas.microsoft.com/office/drawing/2010/main" val="0"/>
              </a:ext>
            </a:extLst>
          </a:blip>
          <a:srcRect l="7704" t="16984" r="4714" b="21687"/>
          <a:stretch/>
        </p:blipFill>
        <p:spPr bwMode="auto">
          <a:xfrm>
            <a:off x="549536" y="5806262"/>
            <a:ext cx="1015908" cy="171393"/>
          </a:xfrm>
          <a:prstGeom prst="rect">
            <a:avLst/>
          </a:prstGeom>
          <a:noFill/>
          <a:ln>
            <a:noFill/>
          </a:ln>
          <a:extLst>
            <a:ext uri="{53640926-AAD7-44D8-BBD7-CCE9431645EC}">
              <a14:shadowObscured xmlns:a14="http://schemas.microsoft.com/office/drawing/2010/main"/>
            </a:ext>
          </a:extLst>
        </p:spPr>
      </p:pic>
      <p:sp>
        <p:nvSpPr>
          <p:cNvPr id="16" name="Rectangle 15">
            <a:extLst>
              <a:ext uri="{FF2B5EF4-FFF2-40B4-BE49-F238E27FC236}">
                <a16:creationId xmlns:a16="http://schemas.microsoft.com/office/drawing/2014/main" id="{8EF65B19-8488-4E79-9F34-A102F2909CF9}"/>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11666728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2C207-7459-47A6-9086-7A50CDB3C007}"/>
              </a:ext>
            </a:extLst>
          </p:cNvPr>
          <p:cNvSpPr>
            <a:spLocks noGrp="1"/>
          </p:cNvSpPr>
          <p:nvPr>
            <p:ph type="title"/>
          </p:nvPr>
        </p:nvSpPr>
        <p:spPr>
          <a:xfrm>
            <a:off x="838200" y="1115423"/>
            <a:ext cx="10515600" cy="572608"/>
          </a:xfrm>
        </p:spPr>
        <p:txBody>
          <a:bodyPr/>
          <a:lstStyle/>
          <a:p>
            <a:r>
              <a:rPr lang="de-DE" dirty="0"/>
              <a:t>Multiple </a:t>
            </a:r>
            <a:r>
              <a:rPr lang="de-DE" dirty="0" err="1"/>
              <a:t>benefits</a:t>
            </a:r>
            <a:r>
              <a:rPr lang="de-DE" dirty="0"/>
              <a:t> </a:t>
            </a:r>
            <a:r>
              <a:rPr lang="de-DE" dirty="0" err="1"/>
              <a:t>of</a:t>
            </a:r>
            <a:r>
              <a:rPr lang="de-DE" dirty="0"/>
              <a:t> Energy Efficiency</a:t>
            </a:r>
          </a:p>
        </p:txBody>
      </p:sp>
      <p:sp>
        <p:nvSpPr>
          <p:cNvPr id="3" name="Inhaltsplatzhalter 2">
            <a:extLst>
              <a:ext uri="{FF2B5EF4-FFF2-40B4-BE49-F238E27FC236}">
                <a16:creationId xmlns:a16="http://schemas.microsoft.com/office/drawing/2014/main" id="{DA70AB37-0934-4720-A68B-773D0E72DD44}"/>
              </a:ext>
            </a:extLst>
          </p:cNvPr>
          <p:cNvSpPr>
            <a:spLocks noGrp="1"/>
          </p:cNvSpPr>
          <p:nvPr>
            <p:ph idx="1"/>
          </p:nvPr>
        </p:nvSpPr>
        <p:spPr>
          <a:xfrm>
            <a:off x="838200" y="2062065"/>
            <a:ext cx="10515600" cy="4114897"/>
          </a:xfrm>
        </p:spPr>
        <p:txBody>
          <a:bodyPr>
            <a:normAutofit/>
          </a:bodyPr>
          <a:lstStyle/>
          <a:p>
            <a:endParaRPr lang="de-DE" sz="2400" dirty="0">
              <a:hlinkClick r:id="rId3"/>
            </a:endParaRPr>
          </a:p>
          <a:p>
            <a:endParaRPr lang="de-DE" sz="2400" dirty="0">
              <a:hlinkClick r:id="rId3"/>
            </a:endParaRPr>
          </a:p>
          <a:p>
            <a:pPr marL="457200" indent="-457200">
              <a:buFont typeface="Arial" panose="020B0604020202020204" pitchFamily="34" charset="0"/>
              <a:buChar char="•"/>
            </a:pPr>
            <a:r>
              <a:rPr lang="en-GB" sz="2400" dirty="0"/>
              <a:t>P</a:t>
            </a:r>
            <a:r>
              <a:rPr lang="en-GB" sz="2400" i="0" u="none" dirty="0"/>
              <a:t>roject gefinancierd door de Europese Commissie</a:t>
            </a:r>
          </a:p>
          <a:p>
            <a:pPr marL="457200" indent="-457200">
              <a:buFont typeface="Arial" panose="020B0604020202020204" pitchFamily="34" charset="0"/>
              <a:buChar char="•"/>
            </a:pPr>
            <a:r>
              <a:rPr lang="de-DE" sz="2400" dirty="0"/>
              <a:t>Loopt van 2018 tot 2021 </a:t>
            </a:r>
            <a:r>
              <a:rPr lang="en-GB" sz="2400" i="0" u="none" dirty="0"/>
              <a:t> </a:t>
            </a:r>
          </a:p>
          <a:p>
            <a:pPr marL="457200" indent="-457200">
              <a:buFont typeface="Arial" panose="020B0604020202020204" pitchFamily="34" charset="0"/>
              <a:buChar char="•"/>
            </a:pPr>
            <a:r>
              <a:rPr lang="de-DE" sz="2400" dirty="0"/>
              <a:t>Doel: </a:t>
            </a:r>
            <a:r>
              <a:rPr lang="de-DE" sz="2400" dirty="0" err="1"/>
              <a:t>Waardering</a:t>
            </a:r>
            <a:r>
              <a:rPr lang="de-DE" sz="2400" dirty="0"/>
              <a:t> en </a:t>
            </a:r>
            <a:r>
              <a:rPr lang="de-DE" sz="2400" dirty="0" err="1"/>
              <a:t>communicatie</a:t>
            </a:r>
            <a:r>
              <a:rPr lang="de-DE" sz="2400" dirty="0"/>
              <a:t> </a:t>
            </a:r>
            <a:r>
              <a:rPr lang="de-DE" sz="2400" dirty="0" err="1"/>
              <a:t>rond</a:t>
            </a:r>
            <a:r>
              <a:rPr lang="de-DE" sz="2400" dirty="0"/>
              <a:t> Multiple Benefits </a:t>
            </a:r>
            <a:br>
              <a:rPr lang="de-DE" sz="2400" dirty="0"/>
            </a:br>
            <a:r>
              <a:rPr lang="de-DE" sz="2400" dirty="0" err="1"/>
              <a:t>of</a:t>
            </a:r>
            <a:r>
              <a:rPr lang="de-DE" sz="2400" dirty="0"/>
              <a:t> Energy Efficiency </a:t>
            </a:r>
            <a:r>
              <a:rPr lang="de-DE" sz="2400" dirty="0" err="1"/>
              <a:t>Measures</a:t>
            </a:r>
            <a:endParaRPr lang="de-DE" sz="2400" dirty="0"/>
          </a:p>
          <a:p>
            <a:pPr marL="457200" indent="-457200">
              <a:buFont typeface="Arial" panose="020B0604020202020204" pitchFamily="34" charset="0"/>
              <a:buChar char="•"/>
            </a:pPr>
            <a:r>
              <a:rPr lang="de-DE" sz="2400" dirty="0"/>
              <a:t>Tools en </a:t>
            </a:r>
            <a:r>
              <a:rPr lang="de-DE" sz="2400" dirty="0" err="1"/>
              <a:t>methodologie</a:t>
            </a:r>
            <a:r>
              <a:rPr lang="de-DE" sz="2400" dirty="0"/>
              <a:t> </a:t>
            </a:r>
            <a:r>
              <a:rPr lang="de-DE" sz="2400" dirty="0" err="1"/>
              <a:t>ontwikkeld</a:t>
            </a:r>
            <a:r>
              <a:rPr lang="de-DE" sz="2400" dirty="0"/>
              <a:t> en </a:t>
            </a:r>
            <a:r>
              <a:rPr lang="de-DE" sz="2400" dirty="0" err="1"/>
              <a:t>getest</a:t>
            </a:r>
            <a:r>
              <a:rPr lang="de-DE" sz="2400" dirty="0"/>
              <a:t> in </a:t>
            </a:r>
            <a:br>
              <a:rPr lang="de-DE" sz="2400" dirty="0"/>
            </a:br>
            <a:r>
              <a:rPr lang="de-DE" sz="2400" dirty="0"/>
              <a:t>10 </a:t>
            </a:r>
            <a:r>
              <a:rPr lang="de-DE" sz="2400" dirty="0" err="1"/>
              <a:t>pilot</a:t>
            </a:r>
            <a:r>
              <a:rPr lang="de-DE" sz="2400" dirty="0"/>
              <a:t> </a:t>
            </a:r>
            <a:r>
              <a:rPr lang="de-DE" sz="2400" dirty="0" err="1"/>
              <a:t>projecten</a:t>
            </a:r>
            <a:endParaRPr lang="de-DE" sz="2400" dirty="0">
              <a:hlinkClick r:id="rId3">
                <a:extLst>
                  <a:ext uri="{A12FA001-AC4F-418D-AE19-62706E023703}">
                    <ahyp:hlinkClr xmlns:ahyp="http://schemas.microsoft.com/office/drawing/2018/hyperlinkcolor" val="tx"/>
                  </a:ext>
                </a:extLst>
              </a:hlinkClick>
            </a:endParaRPr>
          </a:p>
          <a:p>
            <a:endParaRPr lang="de-DE" sz="2400" dirty="0">
              <a:hlinkClick r:id="rId3"/>
            </a:endParaRPr>
          </a:p>
        </p:txBody>
      </p:sp>
      <p:sp>
        <p:nvSpPr>
          <p:cNvPr id="4" name="Datumsplatzhalter 3">
            <a:extLst>
              <a:ext uri="{FF2B5EF4-FFF2-40B4-BE49-F238E27FC236}">
                <a16:creationId xmlns:a16="http://schemas.microsoft.com/office/drawing/2014/main" id="{12AE6EB2-B749-4EBB-815D-FE85007BA26D}"/>
              </a:ext>
            </a:extLst>
          </p:cNvPr>
          <p:cNvSpPr>
            <a:spLocks noGrp="1"/>
          </p:cNvSpPr>
          <p:nvPr>
            <p:ph type="dt" sz="half" idx="10"/>
          </p:nvPr>
        </p:nvSpPr>
        <p:spPr/>
        <p:txBody>
          <a:bodyPr/>
          <a:lstStyle/>
          <a:p>
            <a:fld id="{ABB23573-4A62-40B7-934C-92CC8BA67A2F}" type="datetime1">
              <a:rPr lang="en-GB" smtClean="0"/>
              <a:t>24/05/2022</a:t>
            </a:fld>
            <a:endParaRPr lang="de-DE"/>
          </a:p>
        </p:txBody>
      </p:sp>
      <p:sp>
        <p:nvSpPr>
          <p:cNvPr id="5" name="Foliennummernplatzhalter 4">
            <a:extLst>
              <a:ext uri="{FF2B5EF4-FFF2-40B4-BE49-F238E27FC236}">
                <a16:creationId xmlns:a16="http://schemas.microsoft.com/office/drawing/2014/main" id="{32B6CEAC-ACFE-4136-90CF-AC38FF678A3F}"/>
              </a:ext>
            </a:extLst>
          </p:cNvPr>
          <p:cNvSpPr>
            <a:spLocks noGrp="1"/>
          </p:cNvSpPr>
          <p:nvPr>
            <p:ph type="sldNum" sz="quarter" idx="11"/>
          </p:nvPr>
        </p:nvSpPr>
        <p:spPr/>
        <p:txBody>
          <a:bodyPr/>
          <a:lstStyle/>
          <a:p>
            <a:fld id="{CD13C9F6-DA1F-4969-8B21-2E803A8A69C8}" type="slidenum">
              <a:rPr lang="de-DE" smtClean="0"/>
              <a:t>36</a:t>
            </a:fld>
            <a:endParaRPr lang="de-DE" dirty="0"/>
          </a:p>
        </p:txBody>
      </p:sp>
      <p:pic>
        <p:nvPicPr>
          <p:cNvPr id="7" name="Grafik 6">
            <a:extLst>
              <a:ext uri="{FF2B5EF4-FFF2-40B4-BE49-F238E27FC236}">
                <a16:creationId xmlns:a16="http://schemas.microsoft.com/office/drawing/2014/main" id="{2942025E-93CC-4076-946A-A553C7D49C8B}"/>
              </a:ext>
            </a:extLst>
          </p:cNvPr>
          <p:cNvPicPr>
            <a:picLocks noChangeAspect="1"/>
          </p:cNvPicPr>
          <p:nvPr/>
        </p:nvPicPr>
        <p:blipFill>
          <a:blip r:embed="rId4"/>
          <a:stretch>
            <a:fillRect/>
          </a:stretch>
        </p:blipFill>
        <p:spPr>
          <a:xfrm>
            <a:off x="5821868" y="1867419"/>
            <a:ext cx="5577463" cy="769669"/>
          </a:xfrm>
          <a:prstGeom prst="rect">
            <a:avLst/>
          </a:prstGeom>
        </p:spPr>
      </p:pic>
      <p:sp>
        <p:nvSpPr>
          <p:cNvPr id="8" name="Rectangle 7">
            <a:extLst>
              <a:ext uri="{FF2B5EF4-FFF2-40B4-BE49-F238E27FC236}">
                <a16:creationId xmlns:a16="http://schemas.microsoft.com/office/drawing/2014/main" id="{F38074EC-7CA2-45EE-890A-C766BB00608D}"/>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913536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2C207-7459-47A6-9086-7A50CDB3C007}"/>
              </a:ext>
            </a:extLst>
          </p:cNvPr>
          <p:cNvSpPr>
            <a:spLocks noGrp="1"/>
          </p:cNvSpPr>
          <p:nvPr>
            <p:ph type="title"/>
          </p:nvPr>
        </p:nvSpPr>
        <p:spPr>
          <a:xfrm>
            <a:off x="838200" y="1359933"/>
            <a:ext cx="10515600" cy="572608"/>
          </a:xfrm>
        </p:spPr>
        <p:txBody>
          <a:bodyPr>
            <a:normAutofit fontScale="90000"/>
          </a:bodyPr>
          <a:lstStyle/>
          <a:p>
            <a:r>
              <a:rPr lang="de-DE" dirty="0"/>
              <a:t>DEESME – Nationale regelingen voor </a:t>
            </a:r>
            <a:br>
              <a:rPr lang="de-DE" dirty="0"/>
            </a:br>
            <a:r>
              <a:rPr lang="de-DE" dirty="0"/>
              <a:t>energiebesparing in het MKB</a:t>
            </a:r>
          </a:p>
        </p:txBody>
      </p:sp>
      <p:sp>
        <p:nvSpPr>
          <p:cNvPr id="3" name="Inhaltsplatzhalter 2">
            <a:extLst>
              <a:ext uri="{FF2B5EF4-FFF2-40B4-BE49-F238E27FC236}">
                <a16:creationId xmlns:a16="http://schemas.microsoft.com/office/drawing/2014/main" id="{DA70AB37-0934-4720-A68B-773D0E72DD44}"/>
              </a:ext>
            </a:extLst>
          </p:cNvPr>
          <p:cNvSpPr>
            <a:spLocks noGrp="1"/>
          </p:cNvSpPr>
          <p:nvPr>
            <p:ph idx="1"/>
          </p:nvPr>
        </p:nvSpPr>
        <p:spPr>
          <a:xfrm>
            <a:off x="838200" y="2053653"/>
            <a:ext cx="8849783" cy="4123310"/>
          </a:xfrm>
        </p:spPr>
        <p:txBody>
          <a:bodyPr>
            <a:normAutofit/>
          </a:bodyPr>
          <a:lstStyle/>
          <a:p>
            <a:endParaRPr lang="de-DE" dirty="0">
              <a:hlinkClick r:id="rId3"/>
            </a:endParaRPr>
          </a:p>
          <a:p>
            <a:pPr marL="457200" indent="-457200">
              <a:lnSpc>
                <a:spcPct val="110000"/>
              </a:lnSpc>
              <a:buFont typeface="Arial" panose="020B0604020202020204" pitchFamily="34" charset="0"/>
              <a:buChar char="•"/>
            </a:pPr>
            <a:r>
              <a:rPr lang="en-GB" sz="2400" dirty="0"/>
              <a:t>P</a:t>
            </a:r>
            <a:r>
              <a:rPr lang="en-GB" sz="2400" i="0" u="none" dirty="0"/>
              <a:t>roject gefinancierd door de Europese Commissie</a:t>
            </a:r>
          </a:p>
          <a:p>
            <a:pPr marL="457200" indent="-457200">
              <a:lnSpc>
                <a:spcPct val="110000"/>
              </a:lnSpc>
              <a:buFont typeface="Arial" panose="020B0604020202020204" pitchFamily="34" charset="0"/>
              <a:buChar char="•"/>
            </a:pPr>
            <a:r>
              <a:rPr lang="de-DE" sz="2400" dirty="0"/>
              <a:t>Loopt van 2020 tot 2023 </a:t>
            </a:r>
            <a:r>
              <a:rPr lang="en-GB" sz="2400" i="0" u="none" dirty="0"/>
              <a:t> </a:t>
            </a:r>
          </a:p>
          <a:p>
            <a:pPr marL="457200" indent="-457200">
              <a:lnSpc>
                <a:spcPct val="110000"/>
              </a:lnSpc>
              <a:buFont typeface="Arial" panose="020B0604020202020204" pitchFamily="34" charset="0"/>
              <a:buChar char="•"/>
            </a:pPr>
            <a:r>
              <a:rPr lang="de-DE" sz="2400" dirty="0"/>
              <a:t>Doel: </a:t>
            </a:r>
            <a:r>
              <a:rPr lang="en-US" sz="2400" dirty="0"/>
              <a:t> </a:t>
            </a:r>
            <a:r>
              <a:rPr lang="nl-NL" sz="2400" dirty="0"/>
              <a:t>stelt</a:t>
            </a:r>
            <a:r>
              <a:rPr lang="en-US" sz="2400" dirty="0"/>
              <a:t> </a:t>
            </a:r>
            <a:r>
              <a:rPr lang="en-US" sz="2400" dirty="0" err="1"/>
              <a:t>bedrijven</a:t>
            </a:r>
            <a:r>
              <a:rPr lang="en-US" sz="2400" dirty="0"/>
              <a:t>, en met name het MKB, in </a:t>
            </a:r>
            <a:r>
              <a:rPr lang="en-US" sz="2400" dirty="0" err="1"/>
              <a:t>staat</a:t>
            </a:r>
            <a:r>
              <a:rPr lang="en-US" sz="2400" dirty="0"/>
              <a:t> </a:t>
            </a:r>
            <a:r>
              <a:rPr lang="en-US" sz="2400" dirty="0" err="1"/>
              <a:t>deel</a:t>
            </a:r>
            <a:r>
              <a:rPr lang="en-US" sz="2400" dirty="0"/>
              <a:t> </a:t>
            </a:r>
            <a:r>
              <a:rPr lang="en-US" sz="2400" dirty="0" err="1"/>
              <a:t>te</a:t>
            </a:r>
            <a:r>
              <a:rPr lang="en-US" sz="2400" dirty="0"/>
              <a:t> </a:t>
            </a:r>
            <a:r>
              <a:rPr lang="en-US" sz="2400" dirty="0" err="1"/>
              <a:t>nemen</a:t>
            </a:r>
            <a:r>
              <a:rPr lang="en-US" sz="2400" dirty="0"/>
              <a:t> </a:t>
            </a:r>
            <a:r>
              <a:rPr lang="en-US" sz="2400" dirty="0" err="1"/>
              <a:t>aan</a:t>
            </a:r>
            <a:r>
              <a:rPr lang="en-US" sz="2400" dirty="0"/>
              <a:t> de energietransitie door </a:t>
            </a:r>
            <a:r>
              <a:rPr lang="en-US" sz="2400" dirty="0" err="1"/>
              <a:t>te</a:t>
            </a:r>
            <a:r>
              <a:rPr lang="en-US" sz="2400" dirty="0"/>
              <a:t> </a:t>
            </a:r>
            <a:r>
              <a:rPr lang="en-US" sz="2400" dirty="0" err="1"/>
              <a:t>profiteren</a:t>
            </a:r>
            <a:r>
              <a:rPr lang="en-US" sz="2400" dirty="0"/>
              <a:t> van de </a:t>
            </a:r>
            <a:r>
              <a:rPr lang="en-US" sz="2400" dirty="0" err="1"/>
              <a:t>vele</a:t>
            </a:r>
            <a:r>
              <a:rPr lang="en-US" sz="2400" dirty="0"/>
              <a:t> </a:t>
            </a:r>
            <a:r>
              <a:rPr lang="en-US" sz="2400" dirty="0" err="1"/>
              <a:t>voordelen</a:t>
            </a:r>
            <a:r>
              <a:rPr lang="en-US" sz="2400" dirty="0"/>
              <a:t> van </a:t>
            </a:r>
            <a:r>
              <a:rPr lang="en-US" sz="2400" dirty="0" err="1"/>
              <a:t>energiebeheer</a:t>
            </a:r>
            <a:r>
              <a:rPr lang="en-US" sz="2400" dirty="0"/>
              <a:t>- en audit </a:t>
            </a:r>
            <a:r>
              <a:rPr lang="en-US" sz="2400" dirty="0" err="1"/>
              <a:t>opties</a:t>
            </a:r>
            <a:endParaRPr lang="en-US" sz="2400" dirty="0"/>
          </a:p>
          <a:p>
            <a:pPr marL="457200" indent="-457200">
              <a:lnSpc>
                <a:spcPct val="110000"/>
              </a:lnSpc>
              <a:buFont typeface="Arial" panose="020B0604020202020204" pitchFamily="34" charset="0"/>
              <a:buChar char="•"/>
            </a:pPr>
            <a:r>
              <a:rPr lang="de-DE" sz="2400" dirty="0" err="1"/>
              <a:t>Geïntegreerde</a:t>
            </a:r>
            <a:r>
              <a:rPr lang="de-DE" sz="2400" dirty="0"/>
              <a:t> Multiple Benefits </a:t>
            </a:r>
            <a:r>
              <a:rPr lang="de-DE" sz="2400" dirty="0" err="1"/>
              <a:t>tool</a:t>
            </a:r>
            <a:r>
              <a:rPr lang="de-DE" sz="2400" dirty="0"/>
              <a:t> (voor MKB / energie-auditor)</a:t>
            </a:r>
            <a:endParaRPr lang="de-DE" sz="2400" dirty="0">
              <a:hlinkClick r:id="rId3">
                <a:extLst>
                  <a:ext uri="{A12FA001-AC4F-418D-AE19-62706E023703}">
                    <ahyp:hlinkClr xmlns:ahyp="http://schemas.microsoft.com/office/drawing/2018/hyperlinkcolor" val="tx"/>
                  </a:ext>
                </a:extLst>
              </a:hlinkClick>
            </a:endParaRPr>
          </a:p>
          <a:p>
            <a:endParaRPr lang="de-DE" dirty="0">
              <a:hlinkClick r:id="rId3"/>
            </a:endParaRPr>
          </a:p>
        </p:txBody>
      </p:sp>
      <p:sp>
        <p:nvSpPr>
          <p:cNvPr id="4" name="Datumsplatzhalter 3">
            <a:extLst>
              <a:ext uri="{FF2B5EF4-FFF2-40B4-BE49-F238E27FC236}">
                <a16:creationId xmlns:a16="http://schemas.microsoft.com/office/drawing/2014/main" id="{12AE6EB2-B749-4EBB-815D-FE85007BA26D}"/>
              </a:ext>
            </a:extLst>
          </p:cNvPr>
          <p:cNvSpPr>
            <a:spLocks noGrp="1"/>
          </p:cNvSpPr>
          <p:nvPr>
            <p:ph type="dt" sz="half" idx="10"/>
          </p:nvPr>
        </p:nvSpPr>
        <p:spPr/>
        <p:txBody>
          <a:bodyPr/>
          <a:lstStyle/>
          <a:p>
            <a:fld id="{D95CC837-6D34-4962-A453-2A549EE77AA5}" type="datetime1">
              <a:rPr lang="en-GB" smtClean="0"/>
              <a:t>24/05/2022</a:t>
            </a:fld>
            <a:endParaRPr lang="de-DE"/>
          </a:p>
        </p:txBody>
      </p:sp>
      <p:sp>
        <p:nvSpPr>
          <p:cNvPr id="5" name="Foliennummernplatzhalter 4">
            <a:extLst>
              <a:ext uri="{FF2B5EF4-FFF2-40B4-BE49-F238E27FC236}">
                <a16:creationId xmlns:a16="http://schemas.microsoft.com/office/drawing/2014/main" id="{32B6CEAC-ACFE-4136-90CF-AC38FF678A3F}"/>
              </a:ext>
            </a:extLst>
          </p:cNvPr>
          <p:cNvSpPr>
            <a:spLocks noGrp="1"/>
          </p:cNvSpPr>
          <p:nvPr>
            <p:ph type="sldNum" sz="quarter" idx="11"/>
          </p:nvPr>
        </p:nvSpPr>
        <p:spPr/>
        <p:txBody>
          <a:bodyPr/>
          <a:lstStyle/>
          <a:p>
            <a:fld id="{CD13C9F6-DA1F-4969-8B21-2E803A8A69C8}" type="slidenum">
              <a:rPr lang="de-DE" smtClean="0"/>
              <a:t>37</a:t>
            </a:fld>
            <a:endParaRPr lang="de-DE" dirty="0"/>
          </a:p>
        </p:txBody>
      </p:sp>
      <p:pic>
        <p:nvPicPr>
          <p:cNvPr id="8" name="Grafik 7">
            <a:extLst>
              <a:ext uri="{FF2B5EF4-FFF2-40B4-BE49-F238E27FC236}">
                <a16:creationId xmlns:a16="http://schemas.microsoft.com/office/drawing/2014/main" id="{D6521200-08C7-4D7F-B208-5258651680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3596" y="1711055"/>
            <a:ext cx="2245121" cy="1671368"/>
          </a:xfrm>
          <a:prstGeom prst="rect">
            <a:avLst/>
          </a:prstGeom>
        </p:spPr>
      </p:pic>
      <p:sp>
        <p:nvSpPr>
          <p:cNvPr id="7" name="Rectangle 6">
            <a:extLst>
              <a:ext uri="{FF2B5EF4-FFF2-40B4-BE49-F238E27FC236}">
                <a16:creationId xmlns:a16="http://schemas.microsoft.com/office/drawing/2014/main" id="{866CDECB-9B5C-4679-AC99-ED9BD3900014}"/>
              </a:ext>
            </a:extLst>
          </p:cNvPr>
          <p:cNvSpPr/>
          <p:nvPr/>
        </p:nvSpPr>
        <p:spPr>
          <a:xfrm>
            <a:off x="11353800" y="628808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86508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CC228D51-7E9A-455D-B6D9-7BFB307A6555}" type="datetime1">
              <a:rPr lang="en-GB" smtClean="0"/>
              <a:t>24/05/2022</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4</a:t>
            </a:fld>
            <a:endParaRPr lang="de-DE"/>
          </a:p>
        </p:txBody>
      </p:sp>
      <p:pic>
        <p:nvPicPr>
          <p:cNvPr id="15" name="Platshållare för innehåll 14" descr="Möte med hel fyllning">
            <a:extLst>
              <a:ext uri="{FF2B5EF4-FFF2-40B4-BE49-F238E27FC236}">
                <a16:creationId xmlns:a16="http://schemas.microsoft.com/office/drawing/2014/main" id="{4C22CF13-89FF-4BA8-A3BA-015F95DC386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8083" y="1745673"/>
            <a:ext cx="4738253" cy="4738253"/>
          </a:xfrm>
        </p:spPr>
      </p:pic>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dirty="0"/>
              <a:t>Wie zijn wij?</a:t>
            </a:r>
          </a:p>
        </p:txBody>
      </p:sp>
      <p:grpSp>
        <p:nvGrpSpPr>
          <p:cNvPr id="7" name="Gruppieren 9">
            <a:extLst>
              <a:ext uri="{FF2B5EF4-FFF2-40B4-BE49-F238E27FC236}">
                <a16:creationId xmlns:a16="http://schemas.microsoft.com/office/drawing/2014/main" id="{F1182E88-23A7-456D-9FC6-753963DA6F42}"/>
              </a:ext>
            </a:extLst>
          </p:cNvPr>
          <p:cNvGrpSpPr/>
          <p:nvPr/>
        </p:nvGrpSpPr>
        <p:grpSpPr>
          <a:xfrm>
            <a:off x="135517" y="136525"/>
            <a:ext cx="761950" cy="761950"/>
            <a:chOff x="135517" y="136525"/>
            <a:chExt cx="761950" cy="761950"/>
          </a:xfrm>
        </p:grpSpPr>
        <p:sp>
          <p:nvSpPr>
            <p:cNvPr id="8" name="Ellipse 12">
              <a:extLst>
                <a:ext uri="{FF2B5EF4-FFF2-40B4-BE49-F238E27FC236}">
                  <a16:creationId xmlns:a16="http://schemas.microsoft.com/office/drawing/2014/main" id="{C98B26DB-E1E1-4B3F-9A95-6F4D6050DC08}"/>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Sprechblase: oval 13">
              <a:extLst>
                <a:ext uri="{FF2B5EF4-FFF2-40B4-BE49-F238E27FC236}">
                  <a16:creationId xmlns:a16="http://schemas.microsoft.com/office/drawing/2014/main" id="{4D579F91-1382-4B06-8E6C-9AC532645A45}"/>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Rektangel 1">
            <a:extLst>
              <a:ext uri="{FF2B5EF4-FFF2-40B4-BE49-F238E27FC236}">
                <a16:creationId xmlns:a16="http://schemas.microsoft.com/office/drawing/2014/main" id="{1D3F5826-31A3-40E0-98DD-7D147596BD9F}"/>
              </a:ext>
            </a:extLst>
          </p:cNvPr>
          <p:cNvSpPr/>
          <p:nvPr/>
        </p:nvSpPr>
        <p:spPr>
          <a:xfrm>
            <a:off x="1223499" y="1745673"/>
            <a:ext cx="1782937" cy="18565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Voeg uw </a:t>
            </a:r>
          </a:p>
          <a:p>
            <a:pPr algn="ctr"/>
            <a:r>
              <a:rPr lang="nl-NL" dirty="0">
                <a:solidFill>
                  <a:schemeClr val="tx1"/>
                </a:solidFill>
              </a:rPr>
              <a:t>eigen foto en contactgegevens toe</a:t>
            </a:r>
            <a:endParaRPr lang="en-GB" dirty="0">
              <a:solidFill>
                <a:schemeClr val="tx1"/>
              </a:solidFill>
            </a:endParaRPr>
          </a:p>
        </p:txBody>
      </p:sp>
      <p:sp>
        <p:nvSpPr>
          <p:cNvPr id="10" name="Rectangle 9">
            <a:extLst>
              <a:ext uri="{FF2B5EF4-FFF2-40B4-BE49-F238E27FC236}">
                <a16:creationId xmlns:a16="http://schemas.microsoft.com/office/drawing/2014/main" id="{3B6DA82A-8FEE-462A-8FE8-D0EEFE30687B}"/>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4192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C6D20B-9BB9-4E20-B57E-95C022634738}"/>
              </a:ext>
            </a:extLst>
          </p:cNvPr>
          <p:cNvSpPr>
            <a:spLocks noGrp="1"/>
          </p:cNvSpPr>
          <p:nvPr>
            <p:ph type="title"/>
          </p:nvPr>
        </p:nvSpPr>
        <p:spPr>
          <a:xfrm>
            <a:off x="838200" y="1019742"/>
            <a:ext cx="10515600" cy="572608"/>
          </a:xfrm>
        </p:spPr>
        <p:txBody>
          <a:bodyPr/>
          <a:lstStyle/>
          <a:p>
            <a:r>
              <a:rPr lang="de-DE" dirty="0" err="1"/>
              <a:t>Inhoud</a:t>
            </a:r>
            <a:endParaRPr lang="de-DE" dirty="0"/>
          </a:p>
        </p:txBody>
      </p:sp>
      <p:sp>
        <p:nvSpPr>
          <p:cNvPr id="4" name="Datumsplatzhalter 3">
            <a:extLst>
              <a:ext uri="{FF2B5EF4-FFF2-40B4-BE49-F238E27FC236}">
                <a16:creationId xmlns:a16="http://schemas.microsoft.com/office/drawing/2014/main" id="{04F26D76-19D0-45C8-A8A3-3135904C4EC3}"/>
              </a:ext>
            </a:extLst>
          </p:cNvPr>
          <p:cNvSpPr>
            <a:spLocks noGrp="1"/>
          </p:cNvSpPr>
          <p:nvPr>
            <p:ph type="dt" sz="half" idx="10"/>
          </p:nvPr>
        </p:nvSpPr>
        <p:spPr/>
        <p:txBody>
          <a:bodyPr/>
          <a:lstStyle/>
          <a:p>
            <a:fld id="{584B5C87-F4E0-40E9-A381-61897F130A26}" type="datetime1">
              <a:rPr lang="en-GB" smtClean="0"/>
              <a:t>24/05/2022</a:t>
            </a:fld>
            <a:endParaRPr lang="de-DE"/>
          </a:p>
        </p:txBody>
      </p:sp>
      <p:sp>
        <p:nvSpPr>
          <p:cNvPr id="5" name="Foliennummernplatzhalter 4">
            <a:extLst>
              <a:ext uri="{FF2B5EF4-FFF2-40B4-BE49-F238E27FC236}">
                <a16:creationId xmlns:a16="http://schemas.microsoft.com/office/drawing/2014/main" id="{12011776-29FD-4DC0-9131-49E7A0D56223}"/>
              </a:ext>
            </a:extLst>
          </p:cNvPr>
          <p:cNvSpPr>
            <a:spLocks noGrp="1"/>
          </p:cNvSpPr>
          <p:nvPr>
            <p:ph type="sldNum" sz="quarter" idx="11"/>
          </p:nvPr>
        </p:nvSpPr>
        <p:spPr/>
        <p:txBody>
          <a:bodyPr/>
          <a:lstStyle/>
          <a:p>
            <a:fld id="{CD13C9F6-DA1F-4969-8B21-2E803A8A69C8}" type="slidenum">
              <a:rPr lang="de-DE" smtClean="0"/>
              <a:t>5</a:t>
            </a:fld>
            <a:endParaRPr lang="de-DE" dirty="0"/>
          </a:p>
        </p:txBody>
      </p:sp>
      <p:graphicFrame>
        <p:nvGraphicFramePr>
          <p:cNvPr id="6" name="Diagramm 5">
            <a:extLst>
              <a:ext uri="{FF2B5EF4-FFF2-40B4-BE49-F238E27FC236}">
                <a16:creationId xmlns:a16="http://schemas.microsoft.com/office/drawing/2014/main" id="{C0B19F5E-7328-470A-9DD2-A8B0971007CB}"/>
              </a:ext>
            </a:extLst>
          </p:cNvPr>
          <p:cNvGraphicFramePr/>
          <p:nvPr>
            <p:extLst>
              <p:ext uri="{D42A27DB-BD31-4B8C-83A1-F6EECF244321}">
                <p14:modId xmlns:p14="http://schemas.microsoft.com/office/powerpoint/2010/main" val="1211732852"/>
              </p:ext>
            </p:extLst>
          </p:nvPr>
        </p:nvGraphicFramePr>
        <p:xfrm>
          <a:off x="2048354" y="1883623"/>
          <a:ext cx="7584162" cy="37095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hteck 6">
            <a:extLst>
              <a:ext uri="{FF2B5EF4-FFF2-40B4-BE49-F238E27FC236}">
                <a16:creationId xmlns:a16="http://schemas.microsoft.com/office/drawing/2014/main" id="{B108AD2B-B231-4F74-82A0-8E20AEC8F463}"/>
              </a:ext>
            </a:extLst>
          </p:cNvPr>
          <p:cNvSpPr/>
          <p:nvPr/>
        </p:nvSpPr>
        <p:spPr>
          <a:xfrm>
            <a:off x="1878926" y="4130178"/>
            <a:ext cx="8566484" cy="1754263"/>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Rectangle 7">
            <a:extLst>
              <a:ext uri="{FF2B5EF4-FFF2-40B4-BE49-F238E27FC236}">
                <a16:creationId xmlns:a16="http://schemas.microsoft.com/office/drawing/2014/main" id="{6E28C745-CBFB-455E-A087-52B47EC7B85A}"/>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298036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F9DBBB-77F9-4FE2-96CF-1F32A31E0BE8}"/>
              </a:ext>
            </a:extLst>
          </p:cNvPr>
          <p:cNvSpPr>
            <a:spLocks noGrp="1"/>
          </p:cNvSpPr>
          <p:nvPr>
            <p:ph type="title"/>
          </p:nvPr>
        </p:nvSpPr>
        <p:spPr/>
        <p:txBody>
          <a:bodyPr/>
          <a:lstStyle/>
          <a:p>
            <a:r>
              <a:rPr lang="de-DE" dirty="0" err="1"/>
              <a:t>Doelen</a:t>
            </a:r>
            <a:r>
              <a:rPr lang="de-DE" dirty="0"/>
              <a:t> van Unit I</a:t>
            </a:r>
          </a:p>
        </p:txBody>
      </p:sp>
      <p:sp>
        <p:nvSpPr>
          <p:cNvPr id="3" name="Inhaltsplatzhalter 2">
            <a:extLst>
              <a:ext uri="{FF2B5EF4-FFF2-40B4-BE49-F238E27FC236}">
                <a16:creationId xmlns:a16="http://schemas.microsoft.com/office/drawing/2014/main" id="{0A428B1C-7CB8-427D-B6D9-4C8A53B2A689}"/>
              </a:ext>
            </a:extLst>
          </p:cNvPr>
          <p:cNvSpPr>
            <a:spLocks noGrp="1"/>
          </p:cNvSpPr>
          <p:nvPr>
            <p:ph idx="1"/>
          </p:nvPr>
        </p:nvSpPr>
        <p:spPr/>
        <p:txBody>
          <a:bodyPr/>
          <a:lstStyle/>
          <a:p>
            <a:pPr marL="457200" indent="-457200">
              <a:lnSpc>
                <a:spcPct val="110000"/>
              </a:lnSpc>
              <a:buFont typeface="Arial" panose="020B0604020202020204" pitchFamily="34" charset="0"/>
              <a:buChar char="•"/>
            </a:pPr>
            <a:r>
              <a:rPr lang="de-DE" dirty="0"/>
              <a:t>U leert </a:t>
            </a:r>
            <a:r>
              <a:rPr lang="de-DE" dirty="0" err="1"/>
              <a:t>wat</a:t>
            </a:r>
            <a:r>
              <a:rPr lang="de-DE" dirty="0"/>
              <a:t> Multiple Benefits </a:t>
            </a:r>
            <a:r>
              <a:rPr lang="de-DE" dirty="0" err="1"/>
              <a:t>zijn</a:t>
            </a:r>
            <a:endParaRPr lang="de-DE" dirty="0"/>
          </a:p>
          <a:p>
            <a:pPr marL="457200" indent="-457200">
              <a:lnSpc>
                <a:spcPct val="110000"/>
              </a:lnSpc>
              <a:buFont typeface="Arial" panose="020B0604020202020204" pitchFamily="34" charset="0"/>
              <a:buChar char="•"/>
            </a:pPr>
            <a:r>
              <a:rPr lang="de-DE" dirty="0"/>
              <a:t>U leert </a:t>
            </a:r>
            <a:r>
              <a:rPr lang="de-DE" dirty="0" err="1"/>
              <a:t>wat</a:t>
            </a:r>
            <a:r>
              <a:rPr lang="de-DE" dirty="0"/>
              <a:t> het belang </a:t>
            </a:r>
            <a:r>
              <a:rPr lang="de-DE" dirty="0" err="1"/>
              <a:t>is</a:t>
            </a:r>
            <a:r>
              <a:rPr lang="de-DE" dirty="0"/>
              <a:t> van Multiple Benefits in het </a:t>
            </a:r>
            <a:r>
              <a:rPr lang="de-DE" dirty="0" err="1"/>
              <a:t>besluitvormingsproces</a:t>
            </a:r>
            <a:endParaRPr lang="de-DE" dirty="0"/>
          </a:p>
          <a:p>
            <a:pPr marL="457200" indent="-457200">
              <a:lnSpc>
                <a:spcPct val="110000"/>
              </a:lnSpc>
              <a:buFont typeface="Arial" panose="020B0604020202020204" pitchFamily="34" charset="0"/>
              <a:buChar char="•"/>
            </a:pPr>
            <a:r>
              <a:rPr lang="de-DE" dirty="0"/>
              <a:t>U </a:t>
            </a:r>
            <a:r>
              <a:rPr lang="de-DE" dirty="0" err="1"/>
              <a:t>bent</a:t>
            </a:r>
            <a:r>
              <a:rPr lang="de-DE" dirty="0"/>
              <a:t> in </a:t>
            </a:r>
            <a:r>
              <a:rPr lang="de-DE" dirty="0" err="1"/>
              <a:t>staat</a:t>
            </a:r>
            <a:r>
              <a:rPr lang="de-DE" dirty="0"/>
              <a:t> Multiple Benefits </a:t>
            </a:r>
            <a:r>
              <a:rPr lang="de-DE" dirty="0" err="1"/>
              <a:t>toe</a:t>
            </a:r>
            <a:r>
              <a:rPr lang="de-DE" dirty="0"/>
              <a:t> </a:t>
            </a:r>
            <a:r>
              <a:rPr lang="de-DE" dirty="0" err="1"/>
              <a:t>te</a:t>
            </a:r>
            <a:r>
              <a:rPr lang="de-DE" dirty="0"/>
              <a:t> passen </a:t>
            </a:r>
            <a:r>
              <a:rPr lang="de-DE" dirty="0" err="1"/>
              <a:t>op</a:t>
            </a:r>
            <a:r>
              <a:rPr lang="de-DE" dirty="0"/>
              <a:t> </a:t>
            </a:r>
            <a:r>
              <a:rPr lang="de-DE" dirty="0" err="1"/>
              <a:t>concrete</a:t>
            </a:r>
            <a:r>
              <a:rPr lang="de-DE" dirty="0"/>
              <a:t> </a:t>
            </a:r>
            <a:r>
              <a:rPr lang="de-DE" dirty="0" err="1"/>
              <a:t>voorbeelden</a:t>
            </a:r>
            <a:endParaRPr lang="de-DE" dirty="0"/>
          </a:p>
          <a:p>
            <a:pPr marL="457200" indent="-457200">
              <a:lnSpc>
                <a:spcPct val="110000"/>
              </a:lnSpc>
              <a:buFont typeface="Arial" panose="020B0604020202020204" pitchFamily="34" charset="0"/>
              <a:buChar char="•"/>
            </a:pPr>
            <a:r>
              <a:rPr lang="de-DE" dirty="0"/>
              <a:t>U </a:t>
            </a:r>
            <a:r>
              <a:rPr lang="de-DE" dirty="0" err="1"/>
              <a:t>bent</a:t>
            </a:r>
            <a:r>
              <a:rPr lang="de-DE" dirty="0"/>
              <a:t> in </a:t>
            </a:r>
            <a:r>
              <a:rPr lang="de-DE" dirty="0" err="1"/>
              <a:t>staat</a:t>
            </a:r>
            <a:r>
              <a:rPr lang="de-DE" dirty="0"/>
              <a:t> </a:t>
            </a:r>
            <a:r>
              <a:rPr lang="de-DE" dirty="0" err="1"/>
              <a:t>over</a:t>
            </a:r>
            <a:r>
              <a:rPr lang="de-DE" dirty="0"/>
              <a:t> Multiple Benefits </a:t>
            </a:r>
            <a:r>
              <a:rPr lang="de-DE" dirty="0" err="1"/>
              <a:t>te</a:t>
            </a:r>
            <a:r>
              <a:rPr lang="de-DE" dirty="0"/>
              <a:t> </a:t>
            </a:r>
            <a:r>
              <a:rPr lang="de-DE" dirty="0" err="1"/>
              <a:t>communiceren</a:t>
            </a:r>
            <a:r>
              <a:rPr lang="de-DE" dirty="0"/>
              <a:t> </a:t>
            </a:r>
            <a:r>
              <a:rPr lang="de-DE" dirty="0" err="1"/>
              <a:t>naar</a:t>
            </a:r>
            <a:r>
              <a:rPr lang="de-DE" dirty="0"/>
              <a:t> MKB </a:t>
            </a:r>
            <a:r>
              <a:rPr lang="de-DE" dirty="0" err="1"/>
              <a:t>bedrijven</a:t>
            </a:r>
            <a:r>
              <a:rPr lang="de-DE" dirty="0"/>
              <a:t> </a:t>
            </a:r>
          </a:p>
        </p:txBody>
      </p:sp>
      <p:sp>
        <p:nvSpPr>
          <p:cNvPr id="4" name="Datumsplatzhalter 3">
            <a:extLst>
              <a:ext uri="{FF2B5EF4-FFF2-40B4-BE49-F238E27FC236}">
                <a16:creationId xmlns:a16="http://schemas.microsoft.com/office/drawing/2014/main" id="{D0974FB2-4E32-463C-82BD-37B9896A1B3A}"/>
              </a:ext>
            </a:extLst>
          </p:cNvPr>
          <p:cNvSpPr>
            <a:spLocks noGrp="1"/>
          </p:cNvSpPr>
          <p:nvPr>
            <p:ph type="dt" sz="half" idx="10"/>
          </p:nvPr>
        </p:nvSpPr>
        <p:spPr/>
        <p:txBody>
          <a:bodyPr/>
          <a:lstStyle/>
          <a:p>
            <a:fld id="{EB2334DE-33B9-49E1-847D-8937BAEA1EB6}" type="datetime1">
              <a:rPr lang="en-GB" smtClean="0"/>
              <a:t>24/05/2022</a:t>
            </a:fld>
            <a:endParaRPr lang="de-DE"/>
          </a:p>
        </p:txBody>
      </p:sp>
      <p:sp>
        <p:nvSpPr>
          <p:cNvPr id="5" name="Foliennummernplatzhalter 4">
            <a:extLst>
              <a:ext uri="{FF2B5EF4-FFF2-40B4-BE49-F238E27FC236}">
                <a16:creationId xmlns:a16="http://schemas.microsoft.com/office/drawing/2014/main" id="{03BAC77F-0AB2-4ED9-B9C8-7B78F81A5B17}"/>
              </a:ext>
            </a:extLst>
          </p:cNvPr>
          <p:cNvSpPr>
            <a:spLocks noGrp="1"/>
          </p:cNvSpPr>
          <p:nvPr>
            <p:ph type="sldNum" sz="quarter" idx="11"/>
          </p:nvPr>
        </p:nvSpPr>
        <p:spPr/>
        <p:txBody>
          <a:bodyPr/>
          <a:lstStyle/>
          <a:p>
            <a:fld id="{CD13C9F6-DA1F-4969-8B21-2E803A8A69C8}" type="slidenum">
              <a:rPr lang="de-DE" smtClean="0"/>
              <a:t>6</a:t>
            </a:fld>
            <a:endParaRPr lang="de-DE" dirty="0"/>
          </a:p>
        </p:txBody>
      </p:sp>
      <p:sp>
        <p:nvSpPr>
          <p:cNvPr id="6" name="Rectangle 5">
            <a:extLst>
              <a:ext uri="{FF2B5EF4-FFF2-40B4-BE49-F238E27FC236}">
                <a16:creationId xmlns:a16="http://schemas.microsoft.com/office/drawing/2014/main" id="{B927472E-592F-4669-A3AD-699B2E2354D5}"/>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033230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7E823-96D3-47B5-AE87-5129A8C5120C}"/>
              </a:ext>
            </a:extLst>
          </p:cNvPr>
          <p:cNvSpPr>
            <a:spLocks noGrp="1"/>
          </p:cNvSpPr>
          <p:nvPr>
            <p:ph type="title"/>
          </p:nvPr>
        </p:nvSpPr>
        <p:spPr/>
        <p:txBody>
          <a:bodyPr>
            <a:normAutofit fontScale="90000"/>
          </a:bodyPr>
          <a:lstStyle/>
          <a:p>
            <a:r>
              <a:rPr lang="de-DE" dirty="0" err="1"/>
              <a:t>Een</a:t>
            </a:r>
            <a:r>
              <a:rPr lang="de-DE" dirty="0"/>
              <a:t> </a:t>
            </a:r>
            <a:r>
              <a:rPr lang="de-DE" dirty="0" err="1"/>
              <a:t>definitie</a:t>
            </a:r>
            <a:r>
              <a:rPr lang="de-DE" dirty="0"/>
              <a:t> van Multiple Benefits </a:t>
            </a:r>
            <a:r>
              <a:rPr lang="de-DE" i="1" dirty="0"/>
              <a:t>(</a:t>
            </a:r>
            <a:r>
              <a:rPr lang="de-DE" i="1" dirty="0" err="1"/>
              <a:t>meerdere</a:t>
            </a:r>
            <a:r>
              <a:rPr lang="de-DE" i="1" dirty="0"/>
              <a:t> </a:t>
            </a:r>
            <a:r>
              <a:rPr lang="de-DE" i="1" dirty="0" err="1"/>
              <a:t>voordelen</a:t>
            </a:r>
            <a:r>
              <a:rPr lang="de-DE" i="1" dirty="0"/>
              <a:t>)</a:t>
            </a:r>
          </a:p>
        </p:txBody>
      </p:sp>
      <p:sp>
        <p:nvSpPr>
          <p:cNvPr id="4" name="Datumsplatzhalter 3">
            <a:extLst>
              <a:ext uri="{FF2B5EF4-FFF2-40B4-BE49-F238E27FC236}">
                <a16:creationId xmlns:a16="http://schemas.microsoft.com/office/drawing/2014/main" id="{DE15C218-3F87-41BE-B649-C4C5223B4C8B}"/>
              </a:ext>
            </a:extLst>
          </p:cNvPr>
          <p:cNvSpPr>
            <a:spLocks noGrp="1"/>
          </p:cNvSpPr>
          <p:nvPr>
            <p:ph type="dt" sz="half" idx="10"/>
          </p:nvPr>
        </p:nvSpPr>
        <p:spPr/>
        <p:txBody>
          <a:bodyPr/>
          <a:lstStyle/>
          <a:p>
            <a:fld id="{9B900A40-F58C-42D8-BAAD-960B5C18A345}" type="datetime1">
              <a:rPr lang="en-GB" smtClean="0"/>
              <a:t>24/05/2022</a:t>
            </a:fld>
            <a:endParaRPr lang="de-DE" dirty="0"/>
          </a:p>
        </p:txBody>
      </p:sp>
      <p:sp>
        <p:nvSpPr>
          <p:cNvPr id="5" name="Foliennummernplatzhalter 4">
            <a:extLst>
              <a:ext uri="{FF2B5EF4-FFF2-40B4-BE49-F238E27FC236}">
                <a16:creationId xmlns:a16="http://schemas.microsoft.com/office/drawing/2014/main" id="{0FEA2C2D-359F-4535-9A83-8F43EDF46925}"/>
              </a:ext>
            </a:extLst>
          </p:cNvPr>
          <p:cNvSpPr>
            <a:spLocks noGrp="1"/>
          </p:cNvSpPr>
          <p:nvPr>
            <p:ph type="sldNum" sz="quarter" idx="11"/>
          </p:nvPr>
        </p:nvSpPr>
        <p:spPr/>
        <p:txBody>
          <a:bodyPr/>
          <a:lstStyle/>
          <a:p>
            <a:fld id="{CD13C9F6-DA1F-4969-8B21-2E803A8A69C8}" type="slidenum">
              <a:rPr lang="de-DE" smtClean="0"/>
              <a:t>7</a:t>
            </a:fld>
            <a:endParaRPr lang="de-DE" dirty="0"/>
          </a:p>
        </p:txBody>
      </p:sp>
      <p:sp>
        <p:nvSpPr>
          <p:cNvPr id="6" name="Inhaltsplatzhalter 2">
            <a:extLst>
              <a:ext uri="{FF2B5EF4-FFF2-40B4-BE49-F238E27FC236}">
                <a16:creationId xmlns:a16="http://schemas.microsoft.com/office/drawing/2014/main" id="{1A5467CE-AF20-49BE-81FD-0426C3E5EB6D}"/>
              </a:ext>
            </a:extLst>
          </p:cNvPr>
          <p:cNvSpPr txBox="1">
            <a:spLocks/>
          </p:cNvSpPr>
          <p:nvPr/>
        </p:nvSpPr>
        <p:spPr>
          <a:xfrm>
            <a:off x="933735" y="1825625"/>
            <a:ext cx="10515600" cy="4286519"/>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pPr algn="ctr"/>
            <a:r>
              <a:rPr lang="en-GB" dirty="0">
                <a:solidFill>
                  <a:srgbClr val="034EA8"/>
                </a:solidFill>
              </a:rPr>
              <a:t>Energy Benefits: </a:t>
            </a:r>
          </a:p>
          <a:p>
            <a:pPr algn="ctr"/>
            <a:r>
              <a:rPr lang="en-GB" dirty="0"/>
              <a:t>Energie- en </a:t>
            </a:r>
            <a:r>
              <a:rPr lang="en-GB" dirty="0" err="1"/>
              <a:t>energiekostenbesparing</a:t>
            </a:r>
            <a:endParaRPr lang="en-GB" dirty="0"/>
          </a:p>
          <a:p>
            <a:pPr algn="ctr"/>
            <a:endParaRPr lang="en-GB" dirty="0"/>
          </a:p>
          <a:p>
            <a:pPr algn="ctr"/>
            <a:endParaRPr lang="en-GB" dirty="0"/>
          </a:p>
          <a:p>
            <a:pPr algn="ctr"/>
            <a:r>
              <a:rPr lang="en-GB" dirty="0">
                <a:solidFill>
                  <a:srgbClr val="034EA8"/>
                </a:solidFill>
              </a:rPr>
              <a:t>Non-energy benefits (NEBs): </a:t>
            </a:r>
          </a:p>
          <a:p>
            <a:pPr algn="ctr"/>
            <a:r>
              <a:rPr lang="en-GB" dirty="0"/>
              <a:t>Alle </a:t>
            </a:r>
            <a:r>
              <a:rPr lang="en-GB" dirty="0" err="1"/>
              <a:t>soorten</a:t>
            </a:r>
            <a:r>
              <a:rPr lang="en-GB" dirty="0"/>
              <a:t> </a:t>
            </a:r>
            <a:r>
              <a:rPr lang="en-GB" b="1" dirty="0" err="1"/>
              <a:t>positieve</a:t>
            </a:r>
            <a:r>
              <a:rPr lang="en-GB" b="1" dirty="0"/>
              <a:t> milieu-, </a:t>
            </a:r>
            <a:r>
              <a:rPr lang="en-GB" b="1" dirty="0" err="1"/>
              <a:t>economische</a:t>
            </a:r>
            <a:r>
              <a:rPr lang="en-GB" b="1" dirty="0"/>
              <a:t> of </a:t>
            </a:r>
            <a:r>
              <a:rPr lang="en-GB" b="1" dirty="0" err="1"/>
              <a:t>sociale</a:t>
            </a:r>
            <a:r>
              <a:rPr lang="en-GB" b="1" dirty="0"/>
              <a:t> </a:t>
            </a:r>
            <a:r>
              <a:rPr lang="en-GB" b="1" dirty="0" err="1"/>
              <a:t>effecten</a:t>
            </a:r>
            <a:r>
              <a:rPr lang="en-GB" b="1" dirty="0"/>
              <a:t> </a:t>
            </a:r>
            <a:r>
              <a:rPr lang="en-GB" dirty="0"/>
              <a:t>op alle </a:t>
            </a:r>
            <a:r>
              <a:rPr lang="en-GB" dirty="0" err="1"/>
              <a:t>bedrijfsgebieden</a:t>
            </a:r>
            <a:r>
              <a:rPr lang="en-GB" dirty="0"/>
              <a:t>, die </a:t>
            </a:r>
            <a:r>
              <a:rPr lang="en-GB" dirty="0" err="1"/>
              <a:t>kunnen</a:t>
            </a:r>
            <a:r>
              <a:rPr lang="en-GB" dirty="0"/>
              <a:t> </a:t>
            </a:r>
            <a:r>
              <a:rPr lang="en-GB" dirty="0" err="1"/>
              <a:t>optreden</a:t>
            </a:r>
            <a:r>
              <a:rPr lang="en-GB" dirty="0"/>
              <a:t> </a:t>
            </a:r>
            <a:r>
              <a:rPr lang="en-GB" dirty="0" err="1"/>
              <a:t>naast</a:t>
            </a:r>
            <a:r>
              <a:rPr lang="en-GB" dirty="0"/>
              <a:t> de </a:t>
            </a:r>
            <a:r>
              <a:rPr lang="en-GB" dirty="0" err="1"/>
              <a:t>energiegerelateerde</a:t>
            </a:r>
            <a:r>
              <a:rPr lang="en-GB" dirty="0"/>
              <a:t> </a:t>
            </a:r>
            <a:r>
              <a:rPr lang="en-GB" dirty="0" err="1"/>
              <a:t>voordelen</a:t>
            </a:r>
            <a:endParaRPr lang="en-GB" dirty="0"/>
          </a:p>
        </p:txBody>
      </p:sp>
      <p:sp>
        <p:nvSpPr>
          <p:cNvPr id="7" name="Additionszeichen 6">
            <a:extLst>
              <a:ext uri="{FF2B5EF4-FFF2-40B4-BE49-F238E27FC236}">
                <a16:creationId xmlns:a16="http://schemas.microsoft.com/office/drawing/2014/main" id="{D5701B72-DF7F-4A87-86DC-849314139D5C}"/>
              </a:ext>
            </a:extLst>
          </p:cNvPr>
          <p:cNvSpPr/>
          <p:nvPr/>
        </p:nvSpPr>
        <p:spPr>
          <a:xfrm>
            <a:off x="6096000" y="3178662"/>
            <a:ext cx="722489" cy="79022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tangle 7">
            <a:extLst>
              <a:ext uri="{FF2B5EF4-FFF2-40B4-BE49-F238E27FC236}">
                <a16:creationId xmlns:a16="http://schemas.microsoft.com/office/drawing/2014/main" id="{774DF055-C184-4E75-9068-949D49E69662}"/>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687272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1C279F-83EE-48AF-AEB0-13D2E32CA0D2}"/>
              </a:ext>
            </a:extLst>
          </p:cNvPr>
          <p:cNvSpPr>
            <a:spLocks noGrp="1"/>
          </p:cNvSpPr>
          <p:nvPr>
            <p:ph type="title"/>
          </p:nvPr>
        </p:nvSpPr>
        <p:spPr>
          <a:xfrm>
            <a:off x="903517" y="457200"/>
            <a:ext cx="10515600" cy="1191136"/>
          </a:xfrm>
        </p:spPr>
        <p:txBody>
          <a:bodyPr>
            <a:normAutofit/>
          </a:bodyPr>
          <a:lstStyle/>
          <a:p>
            <a:r>
              <a:rPr lang="nl-NL" dirty="0"/>
              <a:t>Belangrijkste belemmeringen voor </a:t>
            </a:r>
            <a:br>
              <a:rPr lang="nl-NL" dirty="0"/>
            </a:br>
            <a:r>
              <a:rPr lang="nl-NL" dirty="0"/>
              <a:t>energiebesparing (voor het MKB)</a:t>
            </a:r>
          </a:p>
        </p:txBody>
      </p:sp>
      <p:sp>
        <p:nvSpPr>
          <p:cNvPr id="3" name="Inhaltsplatzhalter 2">
            <a:extLst>
              <a:ext uri="{FF2B5EF4-FFF2-40B4-BE49-F238E27FC236}">
                <a16:creationId xmlns:a16="http://schemas.microsoft.com/office/drawing/2014/main" id="{1C2D56EC-138B-4D90-B2D5-4F2E3C64DFE7}"/>
              </a:ext>
            </a:extLst>
          </p:cNvPr>
          <p:cNvSpPr>
            <a:spLocks noGrp="1"/>
          </p:cNvSpPr>
          <p:nvPr>
            <p:ph idx="1"/>
          </p:nvPr>
        </p:nvSpPr>
        <p:spPr/>
        <p:txBody>
          <a:bodyPr>
            <a:normAutofit/>
          </a:bodyPr>
          <a:lstStyle/>
          <a:p>
            <a:pPr marL="285750" indent="-285750">
              <a:buFont typeface="Arial" panose="020B0604020202020204" pitchFamily="34" charset="0"/>
              <a:buChar char="•"/>
            </a:pPr>
            <a:endParaRPr lang="nl-NL">
              <a:latin typeface="Noto Sans" panose="020B0502040504020204" pitchFamily="34" charset="0"/>
              <a:ea typeface="Noto Sans" panose="020B0502040504020204" pitchFamily="34" charset="0"/>
              <a:cs typeface="Noto Sans" panose="020B0502040504020204" pitchFamily="34" charset="0"/>
            </a:endParaRPr>
          </a:p>
          <a:p>
            <a:endParaRPr lang="nl-NL"/>
          </a:p>
        </p:txBody>
      </p:sp>
      <p:sp>
        <p:nvSpPr>
          <p:cNvPr id="4" name="Datumsplatzhalter 3">
            <a:extLst>
              <a:ext uri="{FF2B5EF4-FFF2-40B4-BE49-F238E27FC236}">
                <a16:creationId xmlns:a16="http://schemas.microsoft.com/office/drawing/2014/main" id="{040A1E16-9079-42F7-A671-825D93352920}"/>
              </a:ext>
            </a:extLst>
          </p:cNvPr>
          <p:cNvSpPr>
            <a:spLocks noGrp="1"/>
          </p:cNvSpPr>
          <p:nvPr>
            <p:ph type="dt" sz="half" idx="10"/>
          </p:nvPr>
        </p:nvSpPr>
        <p:spPr/>
        <p:txBody>
          <a:bodyPr/>
          <a:lstStyle/>
          <a:p>
            <a:fld id="{AFBCC7AB-7DD6-46C3-B958-E0C81B536330}" type="datetime1">
              <a:rPr lang="en-GB" smtClean="0"/>
              <a:t>24/05/2022</a:t>
            </a:fld>
            <a:endParaRPr lang="nl-NL"/>
          </a:p>
        </p:txBody>
      </p:sp>
      <p:sp>
        <p:nvSpPr>
          <p:cNvPr id="5" name="Foliennummernplatzhalter 4">
            <a:extLst>
              <a:ext uri="{FF2B5EF4-FFF2-40B4-BE49-F238E27FC236}">
                <a16:creationId xmlns:a16="http://schemas.microsoft.com/office/drawing/2014/main" id="{8FA2B79F-DBAF-4416-90B0-9039650EAC5D}"/>
              </a:ext>
            </a:extLst>
          </p:cNvPr>
          <p:cNvSpPr>
            <a:spLocks noGrp="1"/>
          </p:cNvSpPr>
          <p:nvPr>
            <p:ph type="sldNum" sz="quarter" idx="11"/>
          </p:nvPr>
        </p:nvSpPr>
        <p:spPr/>
        <p:txBody>
          <a:bodyPr/>
          <a:lstStyle/>
          <a:p>
            <a:fld id="{CD13C9F6-DA1F-4969-8B21-2E803A8A69C8}" type="slidenum">
              <a:rPr lang="nl-NL" smtClean="0"/>
              <a:t>8</a:t>
            </a:fld>
            <a:endParaRPr lang="nl-NL"/>
          </a:p>
        </p:txBody>
      </p:sp>
      <p:sp>
        <p:nvSpPr>
          <p:cNvPr id="6" name="Textfeld 5">
            <a:extLst>
              <a:ext uri="{FF2B5EF4-FFF2-40B4-BE49-F238E27FC236}">
                <a16:creationId xmlns:a16="http://schemas.microsoft.com/office/drawing/2014/main" id="{18323AC2-75F5-4450-9C89-E1803051DBDA}"/>
              </a:ext>
            </a:extLst>
          </p:cNvPr>
          <p:cNvSpPr txBox="1"/>
          <p:nvPr/>
        </p:nvSpPr>
        <p:spPr>
          <a:xfrm>
            <a:off x="4685014" y="6483967"/>
            <a:ext cx="6348213" cy="246221"/>
          </a:xfrm>
          <a:prstGeom prst="rect">
            <a:avLst/>
          </a:prstGeom>
          <a:noFill/>
        </p:spPr>
        <p:txBody>
          <a:bodyPr wrap="none" rtlCol="0">
            <a:spAutoFit/>
          </a:bodyPr>
          <a:lstStyle/>
          <a:p>
            <a:r>
              <a:rPr lang="nl-NL" sz="1000" dirty="0">
                <a:latin typeface="Noto Sans" panose="020B0502040504020204" pitchFamily="34" charset="0"/>
                <a:ea typeface="Noto Sans" panose="020B0502040504020204" pitchFamily="34" charset="0"/>
                <a:cs typeface="Noto Sans" panose="020B0502040504020204" pitchFamily="34" charset="0"/>
              </a:rPr>
              <a:t>Bron: Therese </a:t>
            </a:r>
            <a:r>
              <a:rPr lang="nl-NL" sz="1000" dirty="0" err="1">
                <a:latin typeface="Noto Sans" panose="020B0502040504020204" pitchFamily="34" charset="0"/>
                <a:ea typeface="Noto Sans" panose="020B0502040504020204" pitchFamily="34" charset="0"/>
                <a:cs typeface="Noto Sans" panose="020B0502040504020204" pitchFamily="34" charset="0"/>
              </a:rPr>
              <a:t>Nehler</a:t>
            </a:r>
            <a:r>
              <a:rPr lang="nl-NL" sz="1000" dirty="0">
                <a:latin typeface="Noto Sans" panose="020B0502040504020204" pitchFamily="34" charset="0"/>
                <a:ea typeface="Noto Sans" panose="020B0502040504020204" pitchFamily="34" charset="0"/>
                <a:cs typeface="Noto Sans" panose="020B0502040504020204" pitchFamily="34" charset="0"/>
              </a:rPr>
              <a:t>, Non-Energy Benefits of Industrial Energy Efficiency. </a:t>
            </a:r>
            <a:r>
              <a:rPr lang="nl-NL" sz="1000" dirty="0" err="1">
                <a:latin typeface="Noto Sans" panose="020B0502040504020204" pitchFamily="34" charset="0"/>
                <a:ea typeface="Noto Sans" panose="020B0502040504020204" pitchFamily="34" charset="0"/>
                <a:cs typeface="Noto Sans" panose="020B0502040504020204" pitchFamily="34" charset="0"/>
              </a:rPr>
              <a:t>Roles</a:t>
            </a:r>
            <a:r>
              <a:rPr lang="nl-NL" sz="1000" dirty="0">
                <a:latin typeface="Noto Sans" panose="020B0502040504020204" pitchFamily="34" charset="0"/>
                <a:ea typeface="Noto Sans" panose="020B0502040504020204" pitchFamily="34" charset="0"/>
                <a:cs typeface="Noto Sans" panose="020B0502040504020204" pitchFamily="34" charset="0"/>
              </a:rPr>
              <a:t> </a:t>
            </a:r>
            <a:r>
              <a:rPr lang="nl-NL" sz="1000" dirty="0" err="1">
                <a:latin typeface="Noto Sans" panose="020B0502040504020204" pitchFamily="34" charset="0"/>
                <a:ea typeface="Noto Sans" panose="020B0502040504020204" pitchFamily="34" charset="0"/>
                <a:cs typeface="Noto Sans" panose="020B0502040504020204" pitchFamily="34" charset="0"/>
              </a:rPr>
              <a:t>and</a:t>
            </a:r>
            <a:r>
              <a:rPr lang="nl-NL" sz="1000" dirty="0">
                <a:latin typeface="Noto Sans" panose="020B0502040504020204" pitchFamily="34" charset="0"/>
                <a:ea typeface="Noto Sans" panose="020B0502040504020204" pitchFamily="34" charset="0"/>
                <a:cs typeface="Noto Sans" panose="020B0502040504020204" pitchFamily="34" charset="0"/>
              </a:rPr>
              <a:t> </a:t>
            </a:r>
            <a:r>
              <a:rPr lang="nl-NL" sz="1000" dirty="0" err="1">
                <a:latin typeface="Noto Sans" panose="020B0502040504020204" pitchFamily="34" charset="0"/>
                <a:ea typeface="Noto Sans" panose="020B0502040504020204" pitchFamily="34" charset="0"/>
                <a:cs typeface="Noto Sans" panose="020B0502040504020204" pitchFamily="34" charset="0"/>
              </a:rPr>
              <a:t>Potentials</a:t>
            </a:r>
            <a:r>
              <a:rPr lang="nl-NL" sz="1000" dirty="0">
                <a:latin typeface="Noto Sans" panose="020B0502040504020204" pitchFamily="34" charset="0"/>
                <a:ea typeface="Noto Sans" panose="020B0502040504020204" pitchFamily="34" charset="0"/>
                <a:cs typeface="Noto Sans" panose="020B0502040504020204" pitchFamily="34" charset="0"/>
              </a:rPr>
              <a:t>, 2019</a:t>
            </a:r>
          </a:p>
        </p:txBody>
      </p:sp>
      <p:grpSp>
        <p:nvGrpSpPr>
          <p:cNvPr id="7" name="Grupp 6">
            <a:extLst>
              <a:ext uri="{FF2B5EF4-FFF2-40B4-BE49-F238E27FC236}">
                <a16:creationId xmlns:a16="http://schemas.microsoft.com/office/drawing/2014/main" id="{2809F3F0-49AD-4EA9-87FE-01DEEB5096AD}"/>
              </a:ext>
            </a:extLst>
          </p:cNvPr>
          <p:cNvGrpSpPr/>
          <p:nvPr/>
        </p:nvGrpSpPr>
        <p:grpSpPr>
          <a:xfrm>
            <a:off x="533751" y="1787802"/>
            <a:ext cx="4461583" cy="4728611"/>
            <a:chOff x="3598265" y="2210426"/>
            <a:chExt cx="3420263" cy="4163561"/>
          </a:xfrm>
        </p:grpSpPr>
        <p:sp>
          <p:nvSpPr>
            <p:cNvPr id="8" name="Frihandsfigur: Form 7">
              <a:extLst>
                <a:ext uri="{FF2B5EF4-FFF2-40B4-BE49-F238E27FC236}">
                  <a16:creationId xmlns:a16="http://schemas.microsoft.com/office/drawing/2014/main" id="{31EAFF3D-CC2E-47C4-8D23-29A03BB48109}"/>
                </a:ext>
              </a:extLst>
            </p:cNvPr>
            <p:cNvSpPr/>
            <p:nvPr/>
          </p:nvSpPr>
          <p:spPr>
            <a:xfrm>
              <a:off x="3598265" y="3936842"/>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nl-NL" sz="2400" dirty="0">
                  <a:latin typeface="Noto Sans" panose="020B0502040504020204" pitchFamily="34" charset="0"/>
                  <a:ea typeface="Noto Sans" panose="020B0502040504020204" pitchFamily="34" charset="0"/>
                  <a:cs typeface="Noto Sans" panose="020B0502040504020204" pitchFamily="34" charset="0"/>
                </a:rPr>
                <a:t>Toegang tot kapitaal</a:t>
              </a:r>
            </a:p>
          </p:txBody>
        </p:sp>
        <p:sp>
          <p:nvSpPr>
            <p:cNvPr id="9" name="Frihandsfigur: Form 11">
              <a:extLst>
                <a:ext uri="{FF2B5EF4-FFF2-40B4-BE49-F238E27FC236}">
                  <a16:creationId xmlns:a16="http://schemas.microsoft.com/office/drawing/2014/main" id="{B8E02A6A-FA6D-4E66-8CB4-9D6A5B0F405E}"/>
                </a:ext>
              </a:extLst>
            </p:cNvPr>
            <p:cNvSpPr/>
            <p:nvPr/>
          </p:nvSpPr>
          <p:spPr>
            <a:xfrm>
              <a:off x="5162905" y="3063804"/>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273010"/>
                <a:satOff val="-22726"/>
                <a:lumOff val="12836"/>
                <a:alphaOff val="0"/>
              </a:schemeClr>
            </a:lnRef>
            <a:fillRef idx="1">
              <a:schemeClr val="accent1">
                <a:shade val="80000"/>
                <a:hueOff val="273010"/>
                <a:satOff val="-22726"/>
                <a:lumOff val="12836"/>
                <a:alphaOff val="0"/>
              </a:schemeClr>
            </a:fillRef>
            <a:effectRef idx="0">
              <a:schemeClr val="accent1">
                <a:shade val="80000"/>
                <a:hueOff val="273010"/>
                <a:satOff val="-22726"/>
                <a:lumOff val="12836"/>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nl-NL" sz="2400" dirty="0">
                  <a:latin typeface="Noto Sans" panose="020B0502040504020204" pitchFamily="34" charset="0"/>
                  <a:ea typeface="Noto Sans" panose="020B0502040504020204" pitchFamily="34" charset="0"/>
                  <a:cs typeface="Noto Sans" panose="020B0502040504020204" pitchFamily="34" charset="0"/>
                </a:rPr>
                <a:t>Gebrek aan kennis</a:t>
              </a:r>
            </a:p>
          </p:txBody>
        </p:sp>
        <p:sp>
          <p:nvSpPr>
            <p:cNvPr id="10" name="Frihandsfigur: Form 15">
              <a:extLst>
                <a:ext uri="{FF2B5EF4-FFF2-40B4-BE49-F238E27FC236}">
                  <a16:creationId xmlns:a16="http://schemas.microsoft.com/office/drawing/2014/main" id="{167CF081-AD15-4518-9B3B-A2540012A333}"/>
                </a:ext>
              </a:extLst>
            </p:cNvPr>
            <p:cNvSpPr/>
            <p:nvPr/>
          </p:nvSpPr>
          <p:spPr>
            <a:xfrm>
              <a:off x="3598265" y="2210426"/>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546019"/>
                <a:satOff val="-45453"/>
                <a:lumOff val="25672"/>
                <a:alphaOff val="0"/>
              </a:schemeClr>
            </a:lnRef>
            <a:fillRef idx="1">
              <a:schemeClr val="accent1">
                <a:shade val="80000"/>
                <a:hueOff val="546019"/>
                <a:satOff val="-45453"/>
                <a:lumOff val="25672"/>
                <a:alphaOff val="0"/>
              </a:schemeClr>
            </a:fillRef>
            <a:effectRef idx="0">
              <a:schemeClr val="accent1">
                <a:shade val="80000"/>
                <a:hueOff val="546019"/>
                <a:satOff val="-45453"/>
                <a:lumOff val="25672"/>
                <a:alphaOff val="0"/>
              </a:schemeClr>
            </a:effectRef>
            <a:fontRef idx="minor">
              <a:schemeClr val="lt1"/>
            </a:fontRef>
          </p:style>
          <p:txBody>
            <a:bodyPr spcFirstLastPara="0" vert="horz" wrap="square" lIns="285735" tIns="273211" rIns="285735" bIns="273211" numCol="1" spcCol="1270" anchor="ctr" anchorCtr="0">
              <a:noAutofit/>
            </a:bodyPr>
            <a:lstStyle/>
            <a:p>
              <a:pPr algn="ctr"/>
              <a:r>
                <a:rPr lang="nl-NL" sz="2400" dirty="0">
                  <a:latin typeface="Noto Sans" panose="020B0502040504020204" pitchFamily="34" charset="0"/>
                  <a:ea typeface="Noto Sans" panose="020B0502040504020204" pitchFamily="34" charset="0"/>
                  <a:cs typeface="Noto Sans" panose="020B0502040504020204" pitchFamily="34" charset="0"/>
                </a:rPr>
                <a:t>Hoge investeringskosten</a:t>
              </a:r>
            </a:p>
          </p:txBody>
        </p:sp>
        <p:sp>
          <p:nvSpPr>
            <p:cNvPr id="11" name="Frihandsfigur: Form 19">
              <a:extLst>
                <a:ext uri="{FF2B5EF4-FFF2-40B4-BE49-F238E27FC236}">
                  <a16:creationId xmlns:a16="http://schemas.microsoft.com/office/drawing/2014/main" id="{DB0C98EE-7FED-405C-855A-C71FA678EFB3}"/>
                </a:ext>
              </a:extLst>
            </p:cNvPr>
            <p:cNvSpPr/>
            <p:nvPr/>
          </p:nvSpPr>
          <p:spPr>
            <a:xfrm>
              <a:off x="5173472" y="4790220"/>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819029"/>
                <a:satOff val="-68179"/>
                <a:lumOff val="38508"/>
                <a:alphaOff val="0"/>
              </a:schemeClr>
            </a:lnRef>
            <a:fillRef idx="1">
              <a:schemeClr val="accent1">
                <a:shade val="80000"/>
                <a:hueOff val="819029"/>
                <a:satOff val="-68179"/>
                <a:lumOff val="38508"/>
                <a:alphaOff val="0"/>
              </a:schemeClr>
            </a:fillRef>
            <a:effectRef idx="0">
              <a:schemeClr val="accent1">
                <a:shade val="80000"/>
                <a:hueOff val="819029"/>
                <a:satOff val="-68179"/>
                <a:lumOff val="38508"/>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nl-NL" sz="2400" dirty="0">
                  <a:latin typeface="Noto Sans" panose="020B0502040504020204" pitchFamily="34" charset="0"/>
                  <a:ea typeface="Noto Sans" panose="020B0502040504020204" pitchFamily="34" charset="0"/>
                  <a:cs typeface="Noto Sans" panose="020B0502040504020204" pitchFamily="34" charset="0"/>
                </a:rPr>
                <a:t>Gebrek aan tijd</a:t>
              </a:r>
            </a:p>
          </p:txBody>
        </p:sp>
      </p:grpSp>
      <p:sp>
        <p:nvSpPr>
          <p:cNvPr id="12" name="Platshållare för text 3">
            <a:extLst>
              <a:ext uri="{FF2B5EF4-FFF2-40B4-BE49-F238E27FC236}">
                <a16:creationId xmlns:a16="http://schemas.microsoft.com/office/drawing/2014/main" id="{F24BCBF5-8114-4DB9-B35E-E4D8547BB38D}"/>
              </a:ext>
            </a:extLst>
          </p:cNvPr>
          <p:cNvSpPr txBox="1">
            <a:spLocks/>
          </p:cNvSpPr>
          <p:nvPr/>
        </p:nvSpPr>
        <p:spPr>
          <a:xfrm>
            <a:off x="5738327" y="1955341"/>
            <a:ext cx="5615473" cy="422162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b="1" dirty="0"/>
              <a:t>Maar ook</a:t>
            </a:r>
          </a:p>
          <a:p>
            <a:pPr marL="285750" indent="-285750">
              <a:lnSpc>
                <a:spcPct val="100000"/>
              </a:lnSpc>
              <a:buFont typeface="Arial" panose="020B0604020202020204" pitchFamily="34" charset="0"/>
              <a:buChar char="•"/>
            </a:pPr>
            <a:r>
              <a:rPr lang="nl-NL" sz="2400" dirty="0"/>
              <a:t>Gebrek aan (of onvolledige) informatie over kostenefficiënte Energy Efficiency maatregelen </a:t>
            </a:r>
          </a:p>
          <a:p>
            <a:pPr marL="285750" indent="-285750">
              <a:lnSpc>
                <a:spcPct val="100000"/>
              </a:lnSpc>
              <a:buFont typeface="Arial" panose="020B0604020202020204" pitchFamily="34" charset="0"/>
              <a:buChar char="•"/>
            </a:pPr>
            <a:r>
              <a:rPr lang="nl-NL" sz="2400" dirty="0"/>
              <a:t>Aantrekkelijkheid, begrijpelijkheid en relevantie van de informatie</a:t>
            </a:r>
          </a:p>
          <a:p>
            <a:pPr marL="285750" indent="-285750">
              <a:lnSpc>
                <a:spcPct val="100000"/>
              </a:lnSpc>
              <a:buFont typeface="Arial" panose="020B0604020202020204" pitchFamily="34" charset="0"/>
              <a:buChar char="•"/>
            </a:pPr>
            <a:r>
              <a:rPr lang="nl-NL" sz="2400" b="1" dirty="0"/>
              <a:t>Andere prioriteiten voor investeringen van kapitaal</a:t>
            </a:r>
          </a:p>
          <a:p>
            <a:pPr marL="285750" indent="-285750">
              <a:lnSpc>
                <a:spcPct val="100000"/>
              </a:lnSpc>
              <a:buFont typeface="Arial" panose="020B0604020202020204" pitchFamily="34" charset="0"/>
              <a:buChar char="•"/>
            </a:pPr>
            <a:r>
              <a:rPr lang="nl-NL" sz="2400" dirty="0"/>
              <a:t>Technische risico’s, zoals het risico van een productieonderbreking</a:t>
            </a:r>
          </a:p>
          <a:p>
            <a:endParaRPr lang="nl-NL" dirty="0"/>
          </a:p>
        </p:txBody>
      </p:sp>
      <p:sp>
        <p:nvSpPr>
          <p:cNvPr id="13" name="Rectangle 12">
            <a:extLst>
              <a:ext uri="{FF2B5EF4-FFF2-40B4-BE49-F238E27FC236}">
                <a16:creationId xmlns:a16="http://schemas.microsoft.com/office/drawing/2014/main" id="{AC264EC7-DC91-4276-8A96-A0AA92DA74CF}"/>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3897909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a:xfrm>
            <a:off x="838200" y="1085059"/>
            <a:ext cx="10515600" cy="572608"/>
          </a:xfrm>
        </p:spPr>
        <p:txBody>
          <a:bodyPr>
            <a:normAutofit/>
          </a:bodyPr>
          <a:lstStyle/>
          <a:p>
            <a:r>
              <a:rPr lang="nl-NL" dirty="0"/>
              <a:t>De voordelen van energiebesparing</a:t>
            </a:r>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1CF2C585-96EB-4B01-891B-402054B912F7}" type="datetime1">
              <a:rPr lang="en-GB" smtClean="0"/>
              <a:t>24/05/2022</a:t>
            </a:fld>
            <a:endParaRPr lang="nl-NL" dirty="0"/>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nl-NL" smtClean="0"/>
              <a:t>9</a:t>
            </a:fld>
            <a:endParaRPr lang="nl-NL"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latin typeface="Noto Sans" panose="020B0502040504020204" pitchFamily="34" charset="0"/>
              <a:ea typeface="Noto Sans" panose="020B0502040504020204" pitchFamily="34" charset="0"/>
              <a:cs typeface="Noto Sans" panose="020B0502040504020204" pitchFamily="34" charset="0"/>
            </a:endParaRPr>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latin typeface="Noto Sans" panose="020B0502040504020204" pitchFamily="34" charset="0"/>
              <a:ea typeface="Noto Sans" panose="020B0502040504020204" pitchFamily="34" charset="0"/>
              <a:cs typeface="Noto Sans" panose="020B0502040504020204" pitchFamily="34" charset="0"/>
            </a:endParaRPr>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latin typeface="Noto Sans" panose="020B0502040504020204" pitchFamily="34" charset="0"/>
              <a:ea typeface="Noto Sans" panose="020B0502040504020204" pitchFamily="34" charset="0"/>
              <a:cs typeface="Noto Sans" panose="020B0502040504020204" pitchFamily="34" charset="0"/>
            </a:endParaRPr>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latin typeface="Noto Sans" panose="020B0502040504020204" pitchFamily="34" charset="0"/>
              <a:ea typeface="Noto Sans" panose="020B0502040504020204" pitchFamily="34" charset="0"/>
              <a:cs typeface="Noto Sans" panose="020B0502040504020204" pitchFamily="34" charset="0"/>
            </a:endParaRPr>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latin typeface="Noto Sans" panose="020B0502040504020204" pitchFamily="34" charset="0"/>
              <a:ea typeface="Noto Sans" panose="020B0502040504020204" pitchFamily="34" charset="0"/>
              <a:cs typeface="Noto Sans" panose="020B0502040504020204" pitchFamily="34" charset="0"/>
            </a:endParaRPr>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latin typeface="Noto Sans" panose="020B0502040504020204" pitchFamily="34" charset="0"/>
              <a:ea typeface="Noto Sans" panose="020B0502040504020204" pitchFamily="34" charset="0"/>
              <a:cs typeface="Noto Sans" panose="020B0502040504020204" pitchFamily="34" charset="0"/>
            </a:endParaRPr>
          </a:p>
        </p:txBody>
      </p:sp>
      <p:sp>
        <p:nvSpPr>
          <p:cNvPr id="27" name="textruta 28">
            <a:extLst>
              <a:ext uri="{FF2B5EF4-FFF2-40B4-BE49-F238E27FC236}">
                <a16:creationId xmlns:a16="http://schemas.microsoft.com/office/drawing/2014/main" id="{7CDB5202-9B0D-471F-939F-481F536DEEB6}"/>
              </a:ext>
            </a:extLst>
          </p:cNvPr>
          <p:cNvSpPr txBox="1"/>
          <p:nvPr/>
        </p:nvSpPr>
        <p:spPr>
          <a:xfrm>
            <a:off x="5699558" y="4716180"/>
            <a:ext cx="2243066" cy="646331"/>
          </a:xfrm>
          <a:prstGeom prst="rect">
            <a:avLst/>
          </a:prstGeom>
          <a:noFill/>
          <a:ln>
            <a:noFill/>
          </a:ln>
        </p:spPr>
        <p:txBody>
          <a:bodyPr wrap="square">
            <a:spAutoFit/>
          </a:bodyPr>
          <a:lstStyle/>
          <a:p>
            <a:pPr algn="ctr"/>
            <a:r>
              <a:rPr lang="nl-NL" dirty="0">
                <a:solidFill>
                  <a:schemeClr val="bg1"/>
                </a:solidFill>
                <a:latin typeface="Noto Sans" panose="020B0502040504020204" pitchFamily="34" charset="0"/>
                <a:ea typeface="Noto Sans" panose="020B0502040504020204" pitchFamily="34" charset="0"/>
                <a:cs typeface="Noto Sans" panose="020B0502040504020204" pitchFamily="34" charset="0"/>
              </a:rPr>
              <a:t>SME </a:t>
            </a:r>
            <a:r>
              <a:rPr lang="nl-NL" dirty="0" err="1">
                <a:solidFill>
                  <a:schemeClr val="bg1"/>
                </a:solidFill>
                <a:latin typeface="Noto Sans" panose="020B0502040504020204" pitchFamily="34" charset="0"/>
                <a:ea typeface="Noto Sans" panose="020B0502040504020204" pitchFamily="34" charset="0"/>
                <a:cs typeface="Noto Sans" panose="020B0502040504020204" pitchFamily="34" charset="0"/>
              </a:rPr>
              <a:t>collective</a:t>
            </a:r>
            <a:r>
              <a:rPr lang="nl-NL" dirty="0">
                <a:solidFill>
                  <a:schemeClr val="bg1"/>
                </a:solidFill>
                <a:latin typeface="Noto Sans" panose="020B0502040504020204" pitchFamily="34" charset="0"/>
                <a:ea typeface="Noto Sans" panose="020B0502040504020204" pitchFamily="34" charset="0"/>
                <a:cs typeface="Noto Sans" panose="020B0502040504020204" pitchFamily="34" charset="0"/>
              </a:rPr>
              <a:t> / Business Park</a:t>
            </a:r>
          </a:p>
        </p:txBody>
      </p:sp>
      <p:graphicFrame>
        <p:nvGraphicFramePr>
          <p:cNvPr id="31" name="Platshållare för innehåll 5">
            <a:extLst>
              <a:ext uri="{FF2B5EF4-FFF2-40B4-BE49-F238E27FC236}">
                <a16:creationId xmlns:a16="http://schemas.microsoft.com/office/drawing/2014/main" id="{1217AB71-B511-4E16-B03B-69B73820AD58}"/>
              </a:ext>
            </a:extLst>
          </p:cNvPr>
          <p:cNvGraphicFramePr>
            <a:graphicFrameLocks noGrp="1"/>
          </p:cNvGraphicFramePr>
          <p:nvPr>
            <p:ph idx="1"/>
            <p:extLst>
              <p:ext uri="{D42A27DB-BD31-4B8C-83A1-F6EECF244321}">
                <p14:modId xmlns:p14="http://schemas.microsoft.com/office/powerpoint/2010/main" val="1978880007"/>
              </p:ext>
            </p:extLst>
          </p:nvPr>
        </p:nvGraphicFramePr>
        <p:xfrm>
          <a:off x="2868930" y="1834727"/>
          <a:ext cx="848487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ruta 6">
            <a:extLst>
              <a:ext uri="{FF2B5EF4-FFF2-40B4-BE49-F238E27FC236}">
                <a16:creationId xmlns:a16="http://schemas.microsoft.com/office/drawing/2014/main" id="{476FDF5C-7092-4E84-8D0E-BB759338E34F}"/>
              </a:ext>
            </a:extLst>
          </p:cNvPr>
          <p:cNvSpPr txBox="1"/>
          <p:nvPr/>
        </p:nvSpPr>
        <p:spPr>
          <a:xfrm>
            <a:off x="955675" y="3373014"/>
            <a:ext cx="2080260" cy="1200329"/>
          </a:xfrm>
          <a:prstGeom prst="rect">
            <a:avLst/>
          </a:prstGeom>
          <a:noFill/>
        </p:spPr>
        <p:txBody>
          <a:bodyPr wrap="square" rtlCol="0">
            <a:spAutoFit/>
          </a:bodyPr>
          <a:lstStyle/>
          <a:p>
            <a:r>
              <a:rPr lang="nl-NL" sz="2400" dirty="0">
                <a:latin typeface="Noto Sans" panose="020B0502040504020204" pitchFamily="34" charset="0"/>
                <a:ea typeface="Noto Sans" panose="020B0502040504020204" pitchFamily="34" charset="0"/>
                <a:cs typeface="Noto Sans" panose="020B0502040504020204" pitchFamily="34" charset="0"/>
              </a:rPr>
              <a:t>Voor het individuele MKB</a:t>
            </a:r>
          </a:p>
        </p:txBody>
      </p:sp>
      <p:pic>
        <p:nvPicPr>
          <p:cNvPr id="14" name="Bild 29" descr="Fabrik kontur">
            <a:extLst>
              <a:ext uri="{FF2B5EF4-FFF2-40B4-BE49-F238E27FC236}">
                <a16:creationId xmlns:a16="http://schemas.microsoft.com/office/drawing/2014/main" id="{06D1B7A2-A9F7-47E5-815B-69E9D8F4625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60865" y="4573343"/>
            <a:ext cx="702875" cy="713731"/>
          </a:xfrm>
          <a:prstGeom prst="rect">
            <a:avLst/>
          </a:prstGeom>
        </p:spPr>
      </p:pic>
      <p:sp>
        <p:nvSpPr>
          <p:cNvPr id="15" name="Rectangle 14">
            <a:extLst>
              <a:ext uri="{FF2B5EF4-FFF2-40B4-BE49-F238E27FC236}">
                <a16:creationId xmlns:a16="http://schemas.microsoft.com/office/drawing/2014/main" id="{7BD253DE-5905-4ADF-AF86-782A70CF447B}"/>
              </a:ext>
            </a:extLst>
          </p:cNvPr>
          <p:cNvSpPr/>
          <p:nvPr/>
        </p:nvSpPr>
        <p:spPr>
          <a:xfrm>
            <a:off x="11231880" y="6249297"/>
            <a:ext cx="701040" cy="501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nl-NL"/>
          </a:p>
        </p:txBody>
      </p:sp>
    </p:spTree>
    <p:extLst>
      <p:ext uri="{BB962C8B-B14F-4D97-AF65-F5344CB8AC3E}">
        <p14:creationId xmlns:p14="http://schemas.microsoft.com/office/powerpoint/2010/main" val="2803525673"/>
      </p:ext>
    </p:extLst>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Gear at SME.pptx" id="{2466CD2E-B096-4247-B2C9-C9529DD77C41}" vid="{8F670339-F07E-49FD-9FED-80AD3D761F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NOC_ClusterName xmlns="2f6a910d-138e-42c1-8e8a-320c1b7cf3f7">H2020 Gear @ SME</TNOC_ClusterName>
    <TNOC_ClusterId xmlns="2f6a910d-138e-42c1-8e8a-320c1b7cf3f7">060.39963</TNOC_ClusterId>
    <cf581d8792c646118aad2c2c4ecdfa8c xmlns="20fcec41-f85f-4e4a-baed-46c3f55a210f">
      <Terms xmlns="http://schemas.microsoft.com/office/infopath/2007/PartnerControls"/>
    </cf581d8792c646118aad2c2c4ecdfa8c>
    <TaxCatchAll xmlns="20fcec41-f85f-4e4a-baed-46c3f55a210f">
      <Value>5</Value>
      <Value>1</Value>
    </TaxCatchAll>
    <lca20d149a844688b6abf34073d5c21d xmlns="20fcec41-f85f-4e4a-baed-46c3f55a210f">
      <Terms xmlns="http://schemas.microsoft.com/office/infopath/2007/PartnerControls"/>
    </lca20d149a844688b6abf34073d5c21d>
    <bac4ab11065f4f6c809c820c57e320e5 xmlns="20fcec41-f85f-4e4a-baed-46c3f55a210f">
      <Terms xmlns="http://schemas.microsoft.com/office/infopath/2007/PartnerControls"/>
    </bac4ab11065f4f6c809c820c57e320e5>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_dlc_DocId xmlns="20fcec41-f85f-4e4a-baed-46c3f55a210f">YTR3EE4ESRNX-1564339760-6060</_dlc_DocId>
    <_dlc_DocIdUrl xmlns="20fcec41-f85f-4e4a-baed-46c3f55a210f">
      <Url>https://365tno.sharepoint.com/teams/P060.39963/_layouts/15/DocIdRedir.aspx?ID=YTR3EE4ESRNX-1564339760-6060</Url>
      <Description>YTR3EE4ESRNX-1564339760-6060</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3" ma:contentTypeDescription=" " ma:contentTypeScope="" ma:versionID="6fe8e71d951c552dbebac3f3b55a111b">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ffc7ce3919f0c4a22686ef0e73f4e697"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BA128C0-F278-4270-86AA-D1ABE94389B2}">
  <ds:schemaRefs>
    <ds:schemaRef ds:uri="http://schemas.microsoft.com/sharepoint/v3/contenttype/forms"/>
  </ds:schemaRefs>
</ds:datastoreItem>
</file>

<file path=customXml/itemProps2.xml><?xml version="1.0" encoding="utf-8"?>
<ds:datastoreItem xmlns:ds="http://schemas.openxmlformats.org/officeDocument/2006/customXml" ds:itemID="{E286BB7B-4107-4FAB-8B86-D28BAF800D50}">
  <ds:schemaRefs>
    <ds:schemaRef ds:uri="a7bff1ec-bbb9-45e4-84a2-adaa208d54a0"/>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schemas.openxmlformats.org/package/2006/metadata/core-properties"/>
    <ds:schemaRef ds:uri="http://purl.org/dc/terms/"/>
    <ds:schemaRef ds:uri="http://purl.org/dc/dcmitype/"/>
    <ds:schemaRef ds:uri="1b554f1f-8d05-4155-8c47-29ef166fc1e7"/>
    <ds:schemaRef ds:uri="http://purl.org/dc/elements/1.1/"/>
    <ds:schemaRef ds:uri="2f6a910d-138e-42c1-8e8a-320c1b7cf3f7"/>
    <ds:schemaRef ds:uri="20fcec41-f85f-4e4a-baed-46c3f55a210f"/>
  </ds:schemaRefs>
</ds:datastoreItem>
</file>

<file path=customXml/itemProps3.xml><?xml version="1.0" encoding="utf-8"?>
<ds:datastoreItem xmlns:ds="http://schemas.openxmlformats.org/officeDocument/2006/customXml" ds:itemID="{258F8217-B7DF-4D42-90D7-EB4A3D52C8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fcec41-f85f-4e4a-baed-46c3f55a210f"/>
    <ds:schemaRef ds:uri="2f6a910d-138e-42c1-8e8a-320c1b7cf3f7"/>
    <ds:schemaRef ds:uri="3e7e99e2-84f1-4bc6-ad05-842ea90814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B7D7FEFF-E29C-4F6B-95CC-906B1C18A36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Presentation_Gear at SME</Template>
  <TotalTime>2844</TotalTime>
  <Words>7411</Words>
  <Application>Microsoft Office PowerPoint</Application>
  <PresentationFormat>Widescreen</PresentationFormat>
  <Paragraphs>702</Paragraphs>
  <Slides>37</Slides>
  <Notes>37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Arial Narrow</vt:lpstr>
      <vt:lpstr>Calibri</vt:lpstr>
      <vt:lpstr>Calibri Light</vt:lpstr>
      <vt:lpstr>Noto Sans</vt:lpstr>
      <vt:lpstr>Segoe UI</vt:lpstr>
      <vt:lpstr>Wingdings</vt:lpstr>
      <vt:lpstr>Office Theme</vt:lpstr>
      <vt:lpstr>Instructie voor de Trainer (1/2)</vt:lpstr>
      <vt:lpstr>Instructie voor de Trainer (2/2)</vt:lpstr>
      <vt:lpstr>Module Multiple Benefits   Unit I Introductie Multiple Benefits</vt:lpstr>
      <vt:lpstr>Wie zijn wij?</vt:lpstr>
      <vt:lpstr>Inhoud</vt:lpstr>
      <vt:lpstr>Doelen van Unit I</vt:lpstr>
      <vt:lpstr>Een definitie van Multiple Benefits (meerdere voordelen)</vt:lpstr>
      <vt:lpstr>Belangrijkste belemmeringen voor  energiebesparing (voor het MKB)</vt:lpstr>
      <vt:lpstr>De voordelen van energiebesparing</vt:lpstr>
      <vt:lpstr>De voordelen van energiebesparing</vt:lpstr>
      <vt:lpstr>Wat is de rol van de verschillende actoren?</vt:lpstr>
      <vt:lpstr>Introductievideo</vt:lpstr>
      <vt:lpstr>Voorbeeld van Multiple Benefits</vt:lpstr>
      <vt:lpstr>Houdt u bij uw investeringen in energiebesparing  rekening met Non-Energy Benefits (NEBs)? (N=279)</vt:lpstr>
      <vt:lpstr>Interne concurrentie om kapitaal in de onderneming</vt:lpstr>
      <vt:lpstr>Hoe kan het belang van investeringen in Energy Efficiency maatregelen worden vergroot, zodat deze een hogere prioriteit krijgen ten opzichte van andere mogelijke investeringen?</vt:lpstr>
      <vt:lpstr>Kunt u enkele voorbeelden geven van Multiple Benefits op bedrijfsniveau?</vt:lpstr>
      <vt:lpstr>Kunt u enkele voorbeelden geven van Multiple Benefits op bedrijfsniveau?</vt:lpstr>
      <vt:lpstr>PowerPoint Presentation</vt:lpstr>
      <vt:lpstr>PowerPoint Presentation</vt:lpstr>
      <vt:lpstr>PowerPoint Presentation</vt:lpstr>
      <vt:lpstr>PowerPoint Presentation</vt:lpstr>
      <vt:lpstr>PowerPoint Presentation</vt:lpstr>
      <vt:lpstr>PowerPoint Presentation</vt:lpstr>
      <vt:lpstr>Welke soorten Non-Energy Benefits (NEBs)  worden het vaakst overwogen?  </vt:lpstr>
      <vt:lpstr>Welke soorten Non-Energy Benefits (NEBs)  neemt u het vaakst in aanmerking? (N=236)  </vt:lpstr>
      <vt:lpstr>NEBs bijdragen aan het investeringsproces</vt:lpstr>
      <vt:lpstr>NEBs bijdragen aan het investeringsproces</vt:lpstr>
      <vt:lpstr>Voorbeeld</vt:lpstr>
      <vt:lpstr>Meubelmaker verbetert reputatie en verlaagt kosten door over te stappen op thermische zonne-energie</vt:lpstr>
      <vt:lpstr>Meubelmaker verbetert reputatie en verlaagt kosten  door over te stappen op thermische zonne-energie</vt:lpstr>
      <vt:lpstr>Leerpunten</vt:lpstr>
      <vt:lpstr>Volgende training</vt:lpstr>
      <vt:lpstr>Vragen &amp; Feedback</vt:lpstr>
      <vt:lpstr>PowerPoint Presentation</vt:lpstr>
      <vt:lpstr>Multiple benefits of Energy Efficiency</vt:lpstr>
      <vt:lpstr>DEESME – Nationale regelingen voor  energiebesparing in het MKB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Brüning-Pfeiffer, Anna</dc:creator>
  <cp:lastModifiedBy>Cox, E.P. (Evie)</cp:lastModifiedBy>
  <cp:revision>84</cp:revision>
  <dcterms:created xsi:type="dcterms:W3CDTF">2020-12-02T13:23:48Z</dcterms:created>
  <dcterms:modified xsi:type="dcterms:W3CDTF">2022-05-24T14:58:57Z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0x010100A35317DCC28344A7B82488658A034A5C0100BB56C1FCB425E542A9558D1DA173B4CA</vt:lpwstr>
  </property>
  <property fmtid="{D5CDD505-2E9C-101B-9397-08002B2CF9AE}" pid="3" name="TNOC_DocumentClassification">
    <vt:lpwstr>5;#TNO Internal|1a23c89f-ef54-4907-86fd-8242403ff722</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TNOC_DocumentCategory">
    <vt:lpwstr/>
  </property>
  <property fmtid="{D5CDD505-2E9C-101B-9397-08002B2CF9AE}" pid="7" name="TNOC_DocumentSetType">
    <vt:lpwstr/>
  </property>
  <property fmtid="{D5CDD505-2E9C-101B-9397-08002B2CF9AE}" pid="8" name="_dlc_DocIdItemGuid">
    <vt:lpwstr>b03595ec-4496-41b4-9d6c-b06c442de34f</vt:lpwstr>
  </property>
</Properties>
</file>